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56" r:id="rId3"/>
    <p:sldId id="266" r:id="rId4"/>
    <p:sldId id="258" r:id="rId5"/>
    <p:sldId id="267" r:id="rId6"/>
    <p:sldId id="275" r:id="rId7"/>
    <p:sldId id="276" r:id="rId8"/>
    <p:sldId id="403" r:id="rId9"/>
    <p:sldId id="404" r:id="rId10"/>
    <p:sldId id="405" r:id="rId11"/>
    <p:sldId id="406" r:id="rId12"/>
    <p:sldId id="407" r:id="rId13"/>
    <p:sldId id="408" r:id="rId14"/>
    <p:sldId id="389" r:id="rId15"/>
    <p:sldId id="409" r:id="rId16"/>
    <p:sldId id="410" r:id="rId17"/>
    <p:sldId id="411" r:id="rId18"/>
    <p:sldId id="412" r:id="rId19"/>
    <p:sldId id="414" r:id="rId20"/>
    <p:sldId id="413" r:id="rId21"/>
    <p:sldId id="415" r:id="rId22"/>
    <p:sldId id="416" r:id="rId23"/>
    <p:sldId id="417" r:id="rId24"/>
    <p:sldId id="418" r:id="rId25"/>
    <p:sldId id="419" r:id="rId26"/>
    <p:sldId id="272" r:id="rId27"/>
    <p:sldId id="271" r:id="rId28"/>
    <p:sldId id="270" r:id="rId29"/>
    <p:sldId id="420" r:id="rId30"/>
    <p:sldId id="26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6F9"/>
    <a:srgbClr val="000000"/>
    <a:srgbClr val="0000FF"/>
    <a:srgbClr val="FF00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A2D18-5F6E-4364-8FE7-0651221DED0B}" v="1659" dt="2021-10-17T15:15:39.1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660"/>
  </p:normalViewPr>
  <p:slideViewPr>
    <p:cSldViewPr>
      <p:cViewPr varScale="1">
        <p:scale>
          <a:sx n="97" d="100"/>
          <a:sy n="97" d="100"/>
        </p:scale>
        <p:origin x="78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26CA2D18-5F6E-4364-8FE7-0651221DED0B}"/>
    <pc:docChg chg="undo custSel addSld delSld modSld sldOrd">
      <pc:chgData name="Luu Thu Ha" userId="e1169fa4e74ca433" providerId="LiveId" clId="{26CA2D18-5F6E-4364-8FE7-0651221DED0B}" dt="2021-10-17T15:16:39.213" v="4569" actId="2696"/>
      <pc:docMkLst>
        <pc:docMk/>
      </pc:docMkLst>
      <pc:sldChg chg="modSp mod">
        <pc:chgData name="Luu Thu Ha" userId="e1169fa4e74ca433" providerId="LiveId" clId="{26CA2D18-5F6E-4364-8FE7-0651221DED0B}" dt="2021-10-16T04:32:30.963" v="133" actId="14100"/>
        <pc:sldMkLst>
          <pc:docMk/>
          <pc:sldMk cId="4244299619" sldId="256"/>
        </pc:sldMkLst>
        <pc:spChg chg="mod">
          <ac:chgData name="Luu Thu Ha" userId="e1169fa4e74ca433" providerId="LiveId" clId="{26CA2D18-5F6E-4364-8FE7-0651221DED0B}" dt="2021-10-16T04:23:53.112" v="3" actId="14100"/>
          <ac:spMkLst>
            <pc:docMk/>
            <pc:sldMk cId="4244299619" sldId="256"/>
            <ac:spMk id="2" creationId="{00000000-0000-0000-0000-000000000000}"/>
          </ac:spMkLst>
        </pc:spChg>
        <pc:spChg chg="mod">
          <ac:chgData name="Luu Thu Ha" userId="e1169fa4e74ca433" providerId="LiveId" clId="{26CA2D18-5F6E-4364-8FE7-0651221DED0B}" dt="2021-10-16T04:32:30.963" v="133" actId="14100"/>
          <ac:spMkLst>
            <pc:docMk/>
            <pc:sldMk cId="4244299619" sldId="256"/>
            <ac:spMk id="3" creationId="{00000000-0000-0000-0000-000000000000}"/>
          </ac:spMkLst>
        </pc:spChg>
      </pc:sldChg>
      <pc:sldChg chg="modSp mod">
        <pc:chgData name="Luu Thu Ha" userId="e1169fa4e74ca433" providerId="LiveId" clId="{26CA2D18-5F6E-4364-8FE7-0651221DED0B}" dt="2021-10-16T04:28:29.007" v="126" actId="20577"/>
        <pc:sldMkLst>
          <pc:docMk/>
          <pc:sldMk cId="2908845827" sldId="258"/>
        </pc:sldMkLst>
        <pc:spChg chg="mod">
          <ac:chgData name="Luu Thu Ha" userId="e1169fa4e74ca433" providerId="LiveId" clId="{26CA2D18-5F6E-4364-8FE7-0651221DED0B}" dt="2021-10-16T04:28:29.007" v="126" actId="20577"/>
          <ac:spMkLst>
            <pc:docMk/>
            <pc:sldMk cId="2908845827" sldId="258"/>
            <ac:spMk id="2" creationId="{00000000-0000-0000-0000-000000000000}"/>
          </ac:spMkLst>
        </pc:spChg>
        <pc:spChg chg="mod">
          <ac:chgData name="Luu Thu Ha" userId="e1169fa4e74ca433" providerId="LiveId" clId="{26CA2D18-5F6E-4364-8FE7-0651221DED0B}" dt="2021-10-16T04:28:00.130" v="116" actId="20577"/>
          <ac:spMkLst>
            <pc:docMk/>
            <pc:sldMk cId="2908845827" sldId="258"/>
            <ac:spMk id="3" creationId="{00000000-0000-0000-0000-000000000000}"/>
          </ac:spMkLst>
        </pc:spChg>
      </pc:sldChg>
      <pc:sldChg chg="addSp delSp modSp del mod delAnim">
        <pc:chgData name="Luu Thu Ha" userId="e1169fa4e74ca433" providerId="LiveId" clId="{26CA2D18-5F6E-4364-8FE7-0651221DED0B}" dt="2021-10-16T04:35:35.244" v="338" actId="2696"/>
        <pc:sldMkLst>
          <pc:docMk/>
          <pc:sldMk cId="668317702" sldId="259"/>
        </pc:sldMkLst>
        <pc:spChg chg="del">
          <ac:chgData name="Luu Thu Ha" userId="e1169fa4e74ca433" providerId="LiveId" clId="{26CA2D18-5F6E-4364-8FE7-0651221DED0B}" dt="2021-10-16T04:35:23.724" v="336" actId="478"/>
          <ac:spMkLst>
            <pc:docMk/>
            <pc:sldMk cId="668317702" sldId="259"/>
            <ac:spMk id="3" creationId="{00000000-0000-0000-0000-000000000000}"/>
          </ac:spMkLst>
        </pc:spChg>
        <pc:spChg chg="add mod">
          <ac:chgData name="Luu Thu Ha" userId="e1169fa4e74ca433" providerId="LiveId" clId="{26CA2D18-5F6E-4364-8FE7-0651221DED0B}" dt="2021-10-16T04:35:23.724" v="336" actId="478"/>
          <ac:spMkLst>
            <pc:docMk/>
            <pc:sldMk cId="668317702" sldId="259"/>
            <ac:spMk id="8" creationId="{3EC0BA4D-6986-482D-9BD4-FF0C558D99B0}"/>
          </ac:spMkLst>
        </pc:spChg>
      </pc:sldChg>
      <pc:sldChg chg="del">
        <pc:chgData name="Luu Thu Ha" userId="e1169fa4e74ca433" providerId="LiveId" clId="{26CA2D18-5F6E-4364-8FE7-0651221DED0B}" dt="2021-10-17T15:16:39.213" v="4569" actId="2696"/>
        <pc:sldMkLst>
          <pc:docMk/>
          <pc:sldMk cId="3717436798" sldId="260"/>
        </pc:sldMkLst>
      </pc:sldChg>
      <pc:sldChg chg="del">
        <pc:chgData name="Luu Thu Ha" userId="e1169fa4e74ca433" providerId="LiveId" clId="{26CA2D18-5F6E-4364-8FE7-0651221DED0B}" dt="2021-10-17T15:16:39.213" v="4569" actId="2696"/>
        <pc:sldMkLst>
          <pc:docMk/>
          <pc:sldMk cId="4080514437" sldId="262"/>
        </pc:sldMkLst>
      </pc:sldChg>
      <pc:sldChg chg="del">
        <pc:chgData name="Luu Thu Ha" userId="e1169fa4e74ca433" providerId="LiveId" clId="{26CA2D18-5F6E-4364-8FE7-0651221DED0B}" dt="2021-10-17T15:16:39.213" v="4569" actId="2696"/>
        <pc:sldMkLst>
          <pc:docMk/>
          <pc:sldMk cId="534039922" sldId="263"/>
        </pc:sldMkLst>
      </pc:sldChg>
      <pc:sldChg chg="del">
        <pc:chgData name="Luu Thu Ha" userId="e1169fa4e74ca433" providerId="LiveId" clId="{26CA2D18-5F6E-4364-8FE7-0651221DED0B}" dt="2021-10-17T15:16:39.213" v="4569" actId="2696"/>
        <pc:sldMkLst>
          <pc:docMk/>
          <pc:sldMk cId="3904976595" sldId="264"/>
        </pc:sldMkLst>
      </pc:sldChg>
      <pc:sldChg chg="addSp delSp modSp new mod ord setBg setClrOvrMap">
        <pc:chgData name="Luu Thu Ha" userId="e1169fa4e74ca433" providerId="LiveId" clId="{26CA2D18-5F6E-4364-8FE7-0651221DED0B}" dt="2021-10-16T04:35:07.834" v="335" actId="208"/>
        <pc:sldMkLst>
          <pc:docMk/>
          <pc:sldMk cId="4214167183" sldId="266"/>
        </pc:sldMkLst>
        <pc:spChg chg="mod ord">
          <ac:chgData name="Luu Thu Ha" userId="e1169fa4e74ca433" providerId="LiveId" clId="{26CA2D18-5F6E-4364-8FE7-0651221DED0B}" dt="2021-10-16T04:35:07.834" v="335" actId="208"/>
          <ac:spMkLst>
            <pc:docMk/>
            <pc:sldMk cId="4214167183" sldId="266"/>
            <ac:spMk id="2" creationId="{28AF6820-FD6C-4D4B-93FD-A4418306C39E}"/>
          </ac:spMkLst>
        </pc:spChg>
        <pc:spChg chg="del">
          <ac:chgData name="Luu Thu Ha" userId="e1169fa4e74ca433" providerId="LiveId" clId="{26CA2D18-5F6E-4364-8FE7-0651221DED0B}" dt="2021-10-16T04:33:41.222" v="139" actId="478"/>
          <ac:spMkLst>
            <pc:docMk/>
            <pc:sldMk cId="4214167183" sldId="266"/>
            <ac:spMk id="3" creationId="{CE9068F0-921A-4722-8799-A6C66B079328}"/>
          </ac:spMkLst>
        </pc:spChg>
        <pc:spChg chg="del">
          <ac:chgData name="Luu Thu Ha" userId="e1169fa4e74ca433" providerId="LiveId" clId="{26CA2D18-5F6E-4364-8FE7-0651221DED0B}" dt="2021-10-16T04:33:40.669" v="138" actId="478"/>
          <ac:spMkLst>
            <pc:docMk/>
            <pc:sldMk cId="4214167183" sldId="266"/>
            <ac:spMk id="4" creationId="{AB076A82-F385-478B-BBD9-EE38CE395822}"/>
          </ac:spMkLst>
        </pc:spChg>
        <pc:spChg chg="del">
          <ac:chgData name="Luu Thu Ha" userId="e1169fa4e74ca433" providerId="LiveId" clId="{26CA2D18-5F6E-4364-8FE7-0651221DED0B}" dt="2021-10-16T04:33:39.233" v="137" actId="478"/>
          <ac:spMkLst>
            <pc:docMk/>
            <pc:sldMk cId="4214167183" sldId="266"/>
            <ac:spMk id="5" creationId="{9DB0E571-EE5D-4342-95B6-9BEBEC4A3ADB}"/>
          </ac:spMkLst>
        </pc:spChg>
        <pc:spChg chg="add del">
          <ac:chgData name="Luu Thu Ha" userId="e1169fa4e74ca433" providerId="LiveId" clId="{26CA2D18-5F6E-4364-8FE7-0651221DED0B}" dt="2021-10-16T04:33:48.011" v="142" actId="26606"/>
          <ac:spMkLst>
            <pc:docMk/>
            <pc:sldMk cId="4214167183" sldId="266"/>
            <ac:spMk id="71" creationId="{37C89E4B-3C9F-44B9-8B86-D9E3D112D8EC}"/>
          </ac:spMkLst>
        </pc:spChg>
        <pc:spChg chg="add del">
          <ac:chgData name="Luu Thu Ha" userId="e1169fa4e74ca433" providerId="LiveId" clId="{26CA2D18-5F6E-4364-8FE7-0651221DED0B}" dt="2021-10-16T04:33:51.970" v="144" actId="26606"/>
          <ac:spMkLst>
            <pc:docMk/>
            <pc:sldMk cId="4214167183" sldId="266"/>
            <ac:spMk id="1028" creationId="{17CDB40A-75BB-4498-A20B-59C3984A3A94}"/>
          </ac:spMkLst>
        </pc:spChg>
        <pc:spChg chg="add">
          <ac:chgData name="Luu Thu Ha" userId="e1169fa4e74ca433" providerId="LiveId" clId="{26CA2D18-5F6E-4364-8FE7-0651221DED0B}" dt="2021-10-16T04:33:51.975" v="145" actId="26606"/>
          <ac:spMkLst>
            <pc:docMk/>
            <pc:sldMk cId="4214167183" sldId="266"/>
            <ac:spMk id="1030" creationId="{E49CC64F-7275-4E33-961B-0C5CDC439875}"/>
          </ac:spMkLst>
        </pc:spChg>
        <pc:picChg chg="add mod">
          <ac:chgData name="Luu Thu Ha" userId="e1169fa4e74ca433" providerId="LiveId" clId="{26CA2D18-5F6E-4364-8FE7-0651221DED0B}" dt="2021-10-16T04:33:51.975" v="145" actId="26606"/>
          <ac:picMkLst>
            <pc:docMk/>
            <pc:sldMk cId="4214167183" sldId="266"/>
            <ac:picMk id="1026" creationId="{56DB540A-BB43-4D52-933E-7DBB1A0D02AB}"/>
          </ac:picMkLst>
        </pc:picChg>
        <pc:cxnChg chg="add del">
          <ac:chgData name="Luu Thu Ha" userId="e1169fa4e74ca433" providerId="LiveId" clId="{26CA2D18-5F6E-4364-8FE7-0651221DED0B}" dt="2021-10-16T04:33:48.011" v="142" actId="26606"/>
          <ac:cxnSpMkLst>
            <pc:docMk/>
            <pc:sldMk cId="4214167183" sldId="266"/>
            <ac:cxnSpMk id="73" creationId="{AA2EAA10-076F-46BD-8F0F-B9A2FB77A85C}"/>
          </ac:cxnSpMkLst>
        </pc:cxnChg>
        <pc:cxnChg chg="add del">
          <ac:chgData name="Luu Thu Ha" userId="e1169fa4e74ca433" providerId="LiveId" clId="{26CA2D18-5F6E-4364-8FE7-0651221DED0B}" dt="2021-10-16T04:33:48.011" v="142" actId="26606"/>
          <ac:cxnSpMkLst>
            <pc:docMk/>
            <pc:sldMk cId="4214167183" sldId="266"/>
            <ac:cxnSpMk id="75" creationId="{D891E407-403B-4764-86C9-33A56D3BCAA3}"/>
          </ac:cxnSpMkLst>
        </pc:cxnChg>
      </pc:sldChg>
      <pc:sldChg chg="new del">
        <pc:chgData name="Luu Thu Ha" userId="e1169fa4e74ca433" providerId="LiveId" clId="{26CA2D18-5F6E-4364-8FE7-0651221DED0B}" dt="2021-10-16T04:32:33.375" v="134" actId="2696"/>
        <pc:sldMkLst>
          <pc:docMk/>
          <pc:sldMk cId="1898673568" sldId="267"/>
        </pc:sldMkLst>
      </pc:sldChg>
      <pc:sldChg chg="addSp delSp modSp add mod delAnim">
        <pc:chgData name="Luu Thu Ha" userId="e1169fa4e74ca433" providerId="LiveId" clId="{26CA2D18-5F6E-4364-8FE7-0651221DED0B}" dt="2021-10-16T04:37:09.900" v="500" actId="1076"/>
        <pc:sldMkLst>
          <pc:docMk/>
          <pc:sldMk cId="2901526890" sldId="267"/>
        </pc:sldMkLst>
        <pc:spChg chg="del">
          <ac:chgData name="Luu Thu Ha" userId="e1169fa4e74ca433" providerId="LiveId" clId="{26CA2D18-5F6E-4364-8FE7-0651221DED0B}" dt="2021-10-16T04:35:43.593" v="343" actId="478"/>
          <ac:spMkLst>
            <pc:docMk/>
            <pc:sldMk cId="2901526890" sldId="267"/>
            <ac:spMk id="2" creationId="{00000000-0000-0000-0000-000000000000}"/>
          </ac:spMkLst>
        </pc:spChg>
        <pc:spChg chg="del">
          <ac:chgData name="Luu Thu Ha" userId="e1169fa4e74ca433" providerId="LiveId" clId="{26CA2D18-5F6E-4364-8FE7-0651221DED0B}" dt="2021-10-16T04:35:37.643" v="339" actId="478"/>
          <ac:spMkLst>
            <pc:docMk/>
            <pc:sldMk cId="2901526890" sldId="267"/>
            <ac:spMk id="3" creationId="{00000000-0000-0000-0000-000000000000}"/>
          </ac:spMkLst>
        </pc:spChg>
        <pc:spChg chg="del">
          <ac:chgData name="Luu Thu Ha" userId="e1169fa4e74ca433" providerId="LiveId" clId="{26CA2D18-5F6E-4364-8FE7-0651221DED0B}" dt="2021-10-16T04:35:40.126" v="341" actId="478"/>
          <ac:spMkLst>
            <pc:docMk/>
            <pc:sldMk cId="2901526890" sldId="267"/>
            <ac:spMk id="4" creationId="{00000000-0000-0000-0000-000000000000}"/>
          </ac:spMkLst>
        </pc:spChg>
        <pc:spChg chg="add del mod">
          <ac:chgData name="Luu Thu Ha" userId="e1169fa4e74ca433" providerId="LiveId" clId="{26CA2D18-5F6E-4364-8FE7-0651221DED0B}" dt="2021-10-16T04:35:39.138" v="340" actId="478"/>
          <ac:spMkLst>
            <pc:docMk/>
            <pc:sldMk cId="2901526890" sldId="267"/>
            <ac:spMk id="6" creationId="{7D90FA2E-CCE2-41F7-9D85-CABCC85FC862}"/>
          </ac:spMkLst>
        </pc:spChg>
        <pc:spChg chg="add del mod">
          <ac:chgData name="Luu Thu Ha" userId="e1169fa4e74ca433" providerId="LiveId" clId="{26CA2D18-5F6E-4364-8FE7-0651221DED0B}" dt="2021-10-16T04:35:41.747" v="342" actId="478"/>
          <ac:spMkLst>
            <pc:docMk/>
            <pc:sldMk cId="2901526890" sldId="267"/>
            <ac:spMk id="8" creationId="{1C3DCC91-411E-46B8-BB94-040EA28CB8B8}"/>
          </ac:spMkLst>
        </pc:spChg>
        <pc:spChg chg="add mod">
          <ac:chgData name="Luu Thu Ha" userId="e1169fa4e74ca433" providerId="LiveId" clId="{26CA2D18-5F6E-4364-8FE7-0651221DED0B}" dt="2021-10-16T04:36:25.811" v="397" actId="27636"/>
          <ac:spMkLst>
            <pc:docMk/>
            <pc:sldMk cId="2901526890" sldId="267"/>
            <ac:spMk id="10" creationId="{097B3804-F7C3-4302-B945-E835D946F7D9}"/>
          </ac:spMkLst>
        </pc:spChg>
        <pc:graphicFrameChg chg="add mod modGraphic">
          <ac:chgData name="Luu Thu Ha" userId="e1169fa4e74ca433" providerId="LiveId" clId="{26CA2D18-5F6E-4364-8FE7-0651221DED0B}" dt="2021-10-16T04:37:09.900" v="500" actId="1076"/>
          <ac:graphicFrameMkLst>
            <pc:docMk/>
            <pc:sldMk cId="2901526890" sldId="267"/>
            <ac:graphicFrameMk id="11" creationId="{A8DE2C1C-786F-412D-AB4E-A8B7BE8E13D0}"/>
          </ac:graphicFrameMkLst>
        </pc:graphicFrameChg>
      </pc:sldChg>
      <pc:sldChg chg="new del">
        <pc:chgData name="Luu Thu Ha" userId="e1169fa4e74ca433" providerId="LiveId" clId="{26CA2D18-5F6E-4364-8FE7-0651221DED0B}" dt="2021-10-16T04:36:02.417" v="352" actId="2696"/>
        <pc:sldMkLst>
          <pc:docMk/>
          <pc:sldMk cId="3639220816" sldId="268"/>
        </pc:sldMkLst>
      </pc:sldChg>
      <pc:sldChg chg="add del">
        <pc:chgData name="Luu Thu Ha" userId="e1169fa4e74ca433" providerId="LiveId" clId="{26CA2D18-5F6E-4364-8FE7-0651221DED0B}" dt="2021-10-17T15:16:39.213" v="4569" actId="2696"/>
        <pc:sldMkLst>
          <pc:docMk/>
          <pc:sldMk cId="3175063523" sldId="269"/>
        </pc:sldMkLst>
      </pc:sldChg>
      <pc:sldChg chg="addSp modSp add mod">
        <pc:chgData name="Luu Thu Ha" userId="e1169fa4e74ca433" providerId="LiveId" clId="{26CA2D18-5F6E-4364-8FE7-0651221DED0B}" dt="2021-10-17T15:16:29.564" v="4568" actId="14100"/>
        <pc:sldMkLst>
          <pc:docMk/>
          <pc:sldMk cId="2328647291" sldId="270"/>
        </pc:sldMkLst>
        <pc:spChg chg="add mod">
          <ac:chgData name="Luu Thu Ha" userId="e1169fa4e74ca433" providerId="LiveId" clId="{26CA2D18-5F6E-4364-8FE7-0651221DED0B}" dt="2021-10-17T15:16:29.564" v="4568" actId="14100"/>
          <ac:spMkLst>
            <pc:docMk/>
            <pc:sldMk cId="2328647291" sldId="270"/>
            <ac:spMk id="2" creationId="{D5A53902-9AC9-4564-B0DA-2ECCD8DAF2A5}"/>
          </ac:spMkLst>
        </pc:spChg>
        <pc:spChg chg="mod">
          <ac:chgData name="Luu Thu Ha" userId="e1169fa4e74ca433" providerId="LiveId" clId="{26CA2D18-5F6E-4364-8FE7-0651221DED0B}" dt="2021-10-17T15:04:38.549" v="4453" actId="403"/>
          <ac:spMkLst>
            <pc:docMk/>
            <pc:sldMk cId="2328647291" sldId="270"/>
            <ac:spMk id="10" creationId="{097B3804-F7C3-4302-B945-E835D946F7D9}"/>
          </ac:spMkLst>
        </pc:spChg>
      </pc:sldChg>
      <pc:sldChg chg="addSp delSp modSp add mod setBg">
        <pc:chgData name="Luu Thu Ha" userId="e1169fa4e74ca433" providerId="LiveId" clId="{26CA2D18-5F6E-4364-8FE7-0651221DED0B}" dt="2021-10-17T14:28:28.507" v="4415" actId="404"/>
        <pc:sldMkLst>
          <pc:docMk/>
          <pc:sldMk cId="57769429" sldId="271"/>
        </pc:sldMkLst>
        <pc:spChg chg="add mod">
          <ac:chgData name="Luu Thu Ha" userId="e1169fa4e74ca433" providerId="LiveId" clId="{26CA2D18-5F6E-4364-8FE7-0651221DED0B}" dt="2021-10-17T14:28:28.507" v="4415" actId="404"/>
          <ac:spMkLst>
            <pc:docMk/>
            <pc:sldMk cId="57769429" sldId="271"/>
            <ac:spMk id="2" creationId="{C2C18A06-CFCB-4D77-8048-BD977E347046}"/>
          </ac:spMkLst>
        </pc:spChg>
        <pc:spChg chg="add mod">
          <ac:chgData name="Luu Thu Ha" userId="e1169fa4e74ca433" providerId="LiveId" clId="{26CA2D18-5F6E-4364-8FE7-0651221DED0B}" dt="2021-10-17T14:25:50.832" v="4366" actId="14100"/>
          <ac:spMkLst>
            <pc:docMk/>
            <pc:sldMk cId="57769429" sldId="271"/>
            <ac:spMk id="4" creationId="{9378216A-B07A-48F5-8216-E111F8F466FB}"/>
          </ac:spMkLst>
        </pc:spChg>
        <pc:spChg chg="add mod">
          <ac:chgData name="Luu Thu Ha" userId="e1169fa4e74ca433" providerId="LiveId" clId="{26CA2D18-5F6E-4364-8FE7-0651221DED0B}" dt="2021-10-17T14:26:14.943" v="4412" actId="207"/>
          <ac:spMkLst>
            <pc:docMk/>
            <pc:sldMk cId="57769429" sldId="271"/>
            <ac:spMk id="5" creationId="{ADA74EDE-E935-4907-A1A5-95AA728C294F}"/>
          </ac:spMkLst>
        </pc:spChg>
        <pc:spChg chg="add mod">
          <ac:chgData name="Luu Thu Ha" userId="e1169fa4e74ca433" providerId="LiveId" clId="{26CA2D18-5F6E-4364-8FE7-0651221DED0B}" dt="2021-10-17T14:26:19.520" v="4414" actId="14100"/>
          <ac:spMkLst>
            <pc:docMk/>
            <pc:sldMk cId="57769429" sldId="271"/>
            <ac:spMk id="6" creationId="{54558751-0DBE-470E-8A0F-86C3D76A15D0}"/>
          </ac:spMkLst>
        </pc:spChg>
        <pc:spChg chg="del">
          <ac:chgData name="Luu Thu Ha" userId="e1169fa4e74ca433" providerId="LiveId" clId="{26CA2D18-5F6E-4364-8FE7-0651221DED0B}" dt="2021-10-17T14:25:52.615" v="4367" actId="478"/>
          <ac:spMkLst>
            <pc:docMk/>
            <pc:sldMk cId="57769429" sldId="271"/>
            <ac:spMk id="10" creationId="{097B3804-F7C3-4302-B945-E835D946F7D9}"/>
          </ac:spMkLst>
        </pc:spChg>
      </pc:sldChg>
      <pc:sldChg chg="modSp add mod">
        <pc:chgData name="Luu Thu Ha" userId="e1169fa4e74ca433" providerId="LiveId" clId="{26CA2D18-5F6E-4364-8FE7-0651221DED0B}" dt="2021-10-17T14:22:01.107" v="4222" actId="1076"/>
        <pc:sldMkLst>
          <pc:docMk/>
          <pc:sldMk cId="3022261461" sldId="272"/>
        </pc:sldMkLst>
        <pc:spChg chg="mod">
          <ac:chgData name="Luu Thu Ha" userId="e1169fa4e74ca433" providerId="LiveId" clId="{26CA2D18-5F6E-4364-8FE7-0651221DED0B}" dt="2021-10-17T14:22:01.107" v="4222" actId="1076"/>
          <ac:spMkLst>
            <pc:docMk/>
            <pc:sldMk cId="3022261461" sldId="272"/>
            <ac:spMk id="10" creationId="{097B3804-F7C3-4302-B945-E835D946F7D9}"/>
          </ac:spMkLst>
        </pc:spChg>
      </pc:sldChg>
      <pc:sldChg chg="addSp modSp add del setBg modAnim">
        <pc:chgData name="Luu Thu Ha" userId="e1169fa4e74ca433" providerId="LiveId" clId="{26CA2D18-5F6E-4364-8FE7-0651221DED0B}" dt="2021-10-17T08:18:44.035" v="1339" actId="2696"/>
        <pc:sldMkLst>
          <pc:docMk/>
          <pc:sldMk cId="3292125988" sldId="273"/>
        </pc:sldMkLst>
        <pc:spChg chg="add mod">
          <ac:chgData name="Luu Thu Ha" userId="e1169fa4e74ca433" providerId="LiveId" clId="{26CA2D18-5F6E-4364-8FE7-0651221DED0B}" dt="2021-10-17T08:05:57.457" v="1138" actId="1076"/>
          <ac:spMkLst>
            <pc:docMk/>
            <pc:sldMk cId="3292125988" sldId="273"/>
            <ac:spMk id="3" creationId="{A2636D76-2816-45C0-BE41-DF8C02AF33F3}"/>
          </ac:spMkLst>
        </pc:spChg>
        <pc:grpChg chg="add mod">
          <ac:chgData name="Luu Thu Ha" userId="e1169fa4e74ca433" providerId="LiveId" clId="{26CA2D18-5F6E-4364-8FE7-0651221DED0B}" dt="2021-10-17T08:06:03.339" v="1139" actId="1076"/>
          <ac:grpSpMkLst>
            <pc:docMk/>
            <pc:sldMk cId="3292125988" sldId="273"/>
            <ac:grpSpMk id="4" creationId="{82A6C9D1-D7CA-4190-B05D-286EC4688C3B}"/>
          </ac:grpSpMkLst>
        </pc:grpChg>
        <pc:picChg chg="mod">
          <ac:chgData name="Luu Thu Ha" userId="e1169fa4e74ca433" providerId="LiveId" clId="{26CA2D18-5F6E-4364-8FE7-0651221DED0B}" dt="2021-10-17T08:06:03.339" v="1139" actId="1076"/>
          <ac:picMkLst>
            <pc:docMk/>
            <pc:sldMk cId="3292125988" sldId="273"/>
            <ac:picMk id="5" creationId="{6B1081F9-F308-4769-AD58-E2E42B725F41}"/>
          </ac:picMkLst>
        </pc:picChg>
        <pc:picChg chg="mod">
          <ac:chgData name="Luu Thu Ha" userId="e1169fa4e74ca433" providerId="LiveId" clId="{26CA2D18-5F6E-4364-8FE7-0651221DED0B}" dt="2021-10-17T08:06:03.339" v="1139" actId="1076"/>
          <ac:picMkLst>
            <pc:docMk/>
            <pc:sldMk cId="3292125988" sldId="273"/>
            <ac:picMk id="6" creationId="{91637048-3255-416B-B2EF-C1E597008373}"/>
          </ac:picMkLst>
        </pc:picChg>
      </pc:sldChg>
      <pc:sldChg chg="addSp delSp modSp add del mod setBg modAnim">
        <pc:chgData name="Luu Thu Ha" userId="e1169fa4e74ca433" providerId="LiveId" clId="{26CA2D18-5F6E-4364-8FE7-0651221DED0B}" dt="2021-10-17T08:00:35.458" v="1053" actId="2696"/>
        <pc:sldMkLst>
          <pc:docMk/>
          <pc:sldMk cId="3709429551" sldId="274"/>
        </pc:sldMkLst>
        <pc:spChg chg="add mod">
          <ac:chgData name="Luu Thu Ha" userId="e1169fa4e74ca433" providerId="LiveId" clId="{26CA2D18-5F6E-4364-8FE7-0651221DED0B}" dt="2021-10-17T07:58:24.956" v="1020" actId="208"/>
          <ac:spMkLst>
            <pc:docMk/>
            <pc:sldMk cId="3709429551" sldId="274"/>
            <ac:spMk id="3" creationId="{9168B789-D9D1-4624-ADFF-FD70E476B72A}"/>
          </ac:spMkLst>
        </pc:spChg>
        <pc:spChg chg="del">
          <ac:chgData name="Luu Thu Ha" userId="e1169fa4e74ca433" providerId="LiveId" clId="{26CA2D18-5F6E-4364-8FE7-0651221DED0B}" dt="2021-10-17T07:57:15.209" v="930" actId="478"/>
          <ac:spMkLst>
            <pc:docMk/>
            <pc:sldMk cId="3709429551" sldId="274"/>
            <ac:spMk id="10" creationId="{097B3804-F7C3-4302-B945-E835D946F7D9}"/>
          </ac:spMkLst>
        </pc:spChg>
        <pc:grpChg chg="add mod">
          <ac:chgData name="Luu Thu Ha" userId="e1169fa4e74ca433" providerId="LiveId" clId="{26CA2D18-5F6E-4364-8FE7-0651221DED0B}" dt="2021-10-17T07:58:30.434" v="1024" actId="1076"/>
          <ac:grpSpMkLst>
            <pc:docMk/>
            <pc:sldMk cId="3709429551" sldId="274"/>
            <ac:grpSpMk id="4" creationId="{19931369-3F76-40E1-9ECB-A0A7EF250EE8}"/>
          </ac:grpSpMkLst>
        </pc:grpChg>
        <pc:picChg chg="mod">
          <ac:chgData name="Luu Thu Ha" userId="e1169fa4e74ca433" providerId="LiveId" clId="{26CA2D18-5F6E-4364-8FE7-0651221DED0B}" dt="2021-10-17T07:58:38.533" v="1025" actId="1440"/>
          <ac:picMkLst>
            <pc:docMk/>
            <pc:sldMk cId="3709429551" sldId="274"/>
            <ac:picMk id="5" creationId="{55C7857D-4828-400A-AA1B-F22F9A76916F}"/>
          </ac:picMkLst>
        </pc:picChg>
        <pc:picChg chg="mod">
          <ac:chgData name="Luu Thu Ha" userId="e1169fa4e74ca433" providerId="LiveId" clId="{26CA2D18-5F6E-4364-8FE7-0651221DED0B}" dt="2021-10-17T07:58:30.434" v="1024" actId="1076"/>
          <ac:picMkLst>
            <pc:docMk/>
            <pc:sldMk cId="3709429551" sldId="274"/>
            <ac:picMk id="6" creationId="{944E9C39-5DB9-4F09-BF89-F097B5C6147C}"/>
          </ac:picMkLst>
        </pc:picChg>
      </pc:sldChg>
      <pc:sldChg chg="addSp delSp modSp add mod setBg modAnim">
        <pc:chgData name="Luu Thu Ha" userId="e1169fa4e74ca433" providerId="LiveId" clId="{26CA2D18-5F6E-4364-8FE7-0651221DED0B}" dt="2021-10-17T07:56:41.521" v="902"/>
        <pc:sldMkLst>
          <pc:docMk/>
          <pc:sldMk cId="2317664819" sldId="275"/>
        </pc:sldMkLst>
        <pc:spChg chg="add mod">
          <ac:chgData name="Luu Thu Ha" userId="e1169fa4e74ca433" providerId="LiveId" clId="{26CA2D18-5F6E-4364-8FE7-0651221DED0B}" dt="2021-10-17T07:51:59.105" v="805" actId="2711"/>
          <ac:spMkLst>
            <pc:docMk/>
            <pc:sldMk cId="2317664819" sldId="275"/>
            <ac:spMk id="2" creationId="{F4C11EAD-E521-4D6B-B517-19EFF8F875B9}"/>
          </ac:spMkLst>
        </pc:spChg>
        <pc:spChg chg="add mod">
          <ac:chgData name="Luu Thu Ha" userId="e1169fa4e74ca433" providerId="LiveId" clId="{26CA2D18-5F6E-4364-8FE7-0651221DED0B}" dt="2021-10-16T04:37:39.240" v="504" actId="403"/>
          <ac:spMkLst>
            <pc:docMk/>
            <pc:sldMk cId="2317664819" sldId="275"/>
            <ac:spMk id="3" creationId="{583292AA-E1AF-4334-9EBA-189243C38E34}"/>
          </ac:spMkLst>
        </pc:spChg>
        <pc:spChg chg="add mod">
          <ac:chgData name="Luu Thu Ha" userId="e1169fa4e74ca433" providerId="LiveId" clId="{26CA2D18-5F6E-4364-8FE7-0651221DED0B}" dt="2021-10-16T04:37:39.240" v="504" actId="403"/>
          <ac:spMkLst>
            <pc:docMk/>
            <pc:sldMk cId="2317664819" sldId="275"/>
            <ac:spMk id="4" creationId="{D0C622A5-B6C7-4F18-865C-3F72F620165A}"/>
          </ac:spMkLst>
        </pc:spChg>
        <pc:spChg chg="add mod">
          <ac:chgData name="Luu Thu Ha" userId="e1169fa4e74ca433" providerId="LiveId" clId="{26CA2D18-5F6E-4364-8FE7-0651221DED0B}" dt="2021-10-16T04:37:43.705" v="506" actId="403"/>
          <ac:spMkLst>
            <pc:docMk/>
            <pc:sldMk cId="2317664819" sldId="275"/>
            <ac:spMk id="5" creationId="{9039A2DA-8280-4B89-90A5-8C06D3F6FF23}"/>
          </ac:spMkLst>
        </pc:spChg>
        <pc:spChg chg="add mod">
          <ac:chgData name="Luu Thu Ha" userId="e1169fa4e74ca433" providerId="LiveId" clId="{26CA2D18-5F6E-4364-8FE7-0651221DED0B}" dt="2021-10-17T07:55:59.570" v="898" actId="2711"/>
          <ac:spMkLst>
            <pc:docMk/>
            <pc:sldMk cId="2317664819" sldId="275"/>
            <ac:spMk id="6" creationId="{F1344064-8600-43F6-B430-8D66CF8C9852}"/>
          </ac:spMkLst>
        </pc:spChg>
        <pc:spChg chg="del">
          <ac:chgData name="Luu Thu Ha" userId="e1169fa4e74ca433" providerId="LiveId" clId="{26CA2D18-5F6E-4364-8FE7-0651221DED0B}" dt="2021-10-16T04:37:35.819" v="501" actId="478"/>
          <ac:spMkLst>
            <pc:docMk/>
            <pc:sldMk cId="2317664819" sldId="275"/>
            <ac:spMk id="10" creationId="{097B3804-F7C3-4302-B945-E835D946F7D9}"/>
          </ac:spMkLst>
        </pc:spChg>
        <pc:picChg chg="add mod">
          <ac:chgData name="Luu Thu Ha" userId="e1169fa4e74ca433" providerId="LiveId" clId="{26CA2D18-5F6E-4364-8FE7-0651221DED0B}" dt="2021-10-17T07:56:11.692" v="900" actId="27636"/>
          <ac:picMkLst>
            <pc:docMk/>
            <pc:sldMk cId="2317664819" sldId="275"/>
            <ac:picMk id="7" creationId="{0E9355C8-872C-40D3-974D-DE1C68EE1498}"/>
          </ac:picMkLst>
        </pc:picChg>
      </pc:sldChg>
      <pc:sldChg chg="addSp delSp modSp new mod modAnim">
        <pc:chgData name="Luu Thu Ha" userId="e1169fa4e74ca433" providerId="LiveId" clId="{26CA2D18-5F6E-4364-8FE7-0651221DED0B}" dt="2021-10-17T08:00:57.393" v="1060" actId="1076"/>
        <pc:sldMkLst>
          <pc:docMk/>
          <pc:sldMk cId="903888139" sldId="276"/>
        </pc:sldMkLst>
        <pc:spChg chg="del">
          <ac:chgData name="Luu Thu Ha" userId="e1169fa4e74ca433" providerId="LiveId" clId="{26CA2D18-5F6E-4364-8FE7-0651221DED0B}" dt="2021-10-17T07:59:54.502" v="1046" actId="478"/>
          <ac:spMkLst>
            <pc:docMk/>
            <pc:sldMk cId="903888139" sldId="276"/>
            <ac:spMk id="2" creationId="{165621D8-A89A-44ED-B458-733150B4C197}"/>
          </ac:spMkLst>
        </pc:spChg>
        <pc:spChg chg="del">
          <ac:chgData name="Luu Thu Ha" userId="e1169fa4e74ca433" providerId="LiveId" clId="{26CA2D18-5F6E-4364-8FE7-0651221DED0B}" dt="2021-10-17T07:58:51.131" v="1029" actId="478"/>
          <ac:spMkLst>
            <pc:docMk/>
            <pc:sldMk cId="903888139" sldId="276"/>
            <ac:spMk id="3" creationId="{C55A3E64-C2F6-4B75-82C5-F6A43CAFF270}"/>
          </ac:spMkLst>
        </pc:spChg>
        <pc:spChg chg="del">
          <ac:chgData name="Luu Thu Ha" userId="e1169fa4e74ca433" providerId="LiveId" clId="{26CA2D18-5F6E-4364-8FE7-0651221DED0B}" dt="2021-10-17T07:58:51.699" v="1030" actId="478"/>
          <ac:spMkLst>
            <pc:docMk/>
            <pc:sldMk cId="903888139" sldId="276"/>
            <ac:spMk id="4" creationId="{2A5B40F8-531A-41F1-9A89-73F087924C52}"/>
          </ac:spMkLst>
        </pc:spChg>
        <pc:spChg chg="del">
          <ac:chgData name="Luu Thu Ha" userId="e1169fa4e74ca433" providerId="LiveId" clId="{26CA2D18-5F6E-4364-8FE7-0651221DED0B}" dt="2021-10-17T07:58:49.022" v="1027" actId="478"/>
          <ac:spMkLst>
            <pc:docMk/>
            <pc:sldMk cId="903888139" sldId="276"/>
            <ac:spMk id="5" creationId="{7DDB5FAD-0F0D-41A9-AF3C-60D29F06412C}"/>
          </ac:spMkLst>
        </pc:spChg>
        <pc:spChg chg="del">
          <ac:chgData name="Luu Thu Ha" userId="e1169fa4e74ca433" providerId="LiveId" clId="{26CA2D18-5F6E-4364-8FE7-0651221DED0B}" dt="2021-10-17T07:58:50.393" v="1028" actId="478"/>
          <ac:spMkLst>
            <pc:docMk/>
            <pc:sldMk cId="903888139" sldId="276"/>
            <ac:spMk id="6" creationId="{41FD80DA-F42C-4E31-B378-C5F098176BF6}"/>
          </ac:spMkLst>
        </pc:spChg>
        <pc:spChg chg="add mod">
          <ac:chgData name="Luu Thu Ha" userId="e1169fa4e74ca433" providerId="LiveId" clId="{26CA2D18-5F6E-4364-8FE7-0651221DED0B}" dt="2021-10-17T08:00:57.393" v="1060" actId="1076"/>
          <ac:spMkLst>
            <pc:docMk/>
            <pc:sldMk cId="903888139" sldId="276"/>
            <ac:spMk id="7" creationId="{51EA847F-91DC-4F7F-A120-768CA0EFC355}"/>
          </ac:spMkLst>
        </pc:spChg>
        <pc:spChg chg="add mod">
          <ac:chgData name="Luu Thu Ha" userId="e1169fa4e74ca433" providerId="LiveId" clId="{26CA2D18-5F6E-4364-8FE7-0651221DED0B}" dt="2021-10-17T08:00:22.698" v="1050" actId="1076"/>
          <ac:spMkLst>
            <pc:docMk/>
            <pc:sldMk cId="903888139" sldId="276"/>
            <ac:spMk id="11" creationId="{5A50E48F-2AEB-486E-A19A-A09EB691FBD9}"/>
          </ac:spMkLst>
        </pc:spChg>
        <pc:spChg chg="add mod">
          <ac:chgData name="Luu Thu Ha" userId="e1169fa4e74ca433" providerId="LiveId" clId="{26CA2D18-5F6E-4364-8FE7-0651221DED0B}" dt="2021-10-17T08:00:22.698" v="1050" actId="1076"/>
          <ac:spMkLst>
            <pc:docMk/>
            <pc:sldMk cId="903888139" sldId="276"/>
            <ac:spMk id="12" creationId="{116BE53A-1C7C-4C27-A4C0-5CCC6EB4F9E5}"/>
          </ac:spMkLst>
        </pc:spChg>
        <pc:spChg chg="add mod">
          <ac:chgData name="Luu Thu Ha" userId="e1169fa4e74ca433" providerId="LiveId" clId="{26CA2D18-5F6E-4364-8FE7-0651221DED0B}" dt="2021-10-17T08:00:22.698" v="1050" actId="1076"/>
          <ac:spMkLst>
            <pc:docMk/>
            <pc:sldMk cId="903888139" sldId="276"/>
            <ac:spMk id="13" creationId="{82EBA636-4084-4FB8-BD70-3A2566D792C8}"/>
          </ac:spMkLst>
        </pc:spChg>
        <pc:grpChg chg="add del mod">
          <ac:chgData name="Luu Thu Ha" userId="e1169fa4e74ca433" providerId="LiveId" clId="{26CA2D18-5F6E-4364-8FE7-0651221DED0B}" dt="2021-10-17T08:00:50.435" v="1057" actId="478"/>
          <ac:grpSpMkLst>
            <pc:docMk/>
            <pc:sldMk cId="903888139" sldId="276"/>
            <ac:grpSpMk id="8" creationId="{4B7B256A-79EB-4D66-B64B-08F00749B027}"/>
          </ac:grpSpMkLst>
        </pc:grpChg>
        <pc:picChg chg="mod">
          <ac:chgData name="Luu Thu Ha" userId="e1169fa4e74ca433" providerId="LiveId" clId="{26CA2D18-5F6E-4364-8FE7-0651221DED0B}" dt="2021-10-17T08:00:09.760" v="1048" actId="14100"/>
          <ac:picMkLst>
            <pc:docMk/>
            <pc:sldMk cId="903888139" sldId="276"/>
            <ac:picMk id="9" creationId="{11C32948-414F-48DE-8A03-76FA246E0FA1}"/>
          </ac:picMkLst>
        </pc:picChg>
        <pc:picChg chg="mod">
          <ac:chgData name="Luu Thu Ha" userId="e1169fa4e74ca433" providerId="LiveId" clId="{26CA2D18-5F6E-4364-8FE7-0651221DED0B}" dt="2021-10-17T08:00:09.760" v="1048" actId="14100"/>
          <ac:picMkLst>
            <pc:docMk/>
            <pc:sldMk cId="903888139" sldId="276"/>
            <ac:picMk id="10" creationId="{A78734BC-3A09-47A5-8C33-5194D3C34C05}"/>
          </ac:picMkLst>
        </pc:picChg>
      </pc:sldChg>
      <pc:sldChg chg="new del">
        <pc:chgData name="Luu Thu Ha" userId="e1169fa4e74ca433" providerId="LiveId" clId="{26CA2D18-5F6E-4364-8FE7-0651221DED0B}" dt="2021-10-17T08:00:47.446" v="1056" actId="2696"/>
        <pc:sldMkLst>
          <pc:docMk/>
          <pc:sldMk cId="4139507864" sldId="277"/>
        </pc:sldMkLst>
      </pc:sldChg>
      <pc:sldChg chg="modSp add">
        <pc:chgData name="Luu Thu Ha" userId="e1169fa4e74ca433" providerId="LiveId" clId="{26CA2D18-5F6E-4364-8FE7-0651221DED0B}" dt="2021-10-17T08:46:44.885" v="2350" actId="20577"/>
        <pc:sldMkLst>
          <pc:docMk/>
          <pc:sldMk cId="0" sldId="389"/>
        </pc:sldMkLst>
        <pc:spChg chg="mod">
          <ac:chgData name="Luu Thu Ha" userId="e1169fa4e74ca433" providerId="LiveId" clId="{26CA2D18-5F6E-4364-8FE7-0651221DED0B}" dt="2021-10-17T08:46:29.517" v="2347" actId="207"/>
          <ac:spMkLst>
            <pc:docMk/>
            <pc:sldMk cId="0" sldId="389"/>
            <ac:spMk id="245764" creationId="{14F8AE5E-B438-476E-942F-DC18AF5A5BCA}"/>
          </ac:spMkLst>
        </pc:spChg>
        <pc:spChg chg="mod">
          <ac:chgData name="Luu Thu Ha" userId="e1169fa4e74ca433" providerId="LiveId" clId="{26CA2D18-5F6E-4364-8FE7-0651221DED0B}" dt="2021-10-17T08:46:38.497" v="2349" actId="208"/>
          <ac:spMkLst>
            <pc:docMk/>
            <pc:sldMk cId="0" sldId="389"/>
            <ac:spMk id="245766" creationId="{2DE6D3D3-95C7-4821-9599-77BD663F3154}"/>
          </ac:spMkLst>
        </pc:spChg>
        <pc:spChg chg="mod">
          <ac:chgData name="Luu Thu Ha" userId="e1169fa4e74ca433" providerId="LiveId" clId="{26CA2D18-5F6E-4364-8FE7-0651221DED0B}" dt="2021-10-17T08:46:44.885" v="2350" actId="20577"/>
          <ac:spMkLst>
            <pc:docMk/>
            <pc:sldMk cId="0" sldId="389"/>
            <ac:spMk id="245767" creationId="{192E20B2-4F26-4677-ACB9-8E47BAD6D37C}"/>
          </ac:spMkLst>
        </pc:spChg>
        <pc:spChg chg="mod">
          <ac:chgData name="Luu Thu Ha" userId="e1169fa4e74ca433" providerId="LiveId" clId="{26CA2D18-5F6E-4364-8FE7-0651221DED0B}" dt="2021-10-17T08:46:38.497" v="2349" actId="208"/>
          <ac:spMkLst>
            <pc:docMk/>
            <pc:sldMk cId="0" sldId="389"/>
            <ac:spMk id="245768" creationId="{A1038323-9A1E-4528-9B0A-C7EF209E05B3}"/>
          </ac:spMkLst>
        </pc:spChg>
        <pc:spChg chg="mod">
          <ac:chgData name="Luu Thu Ha" userId="e1169fa4e74ca433" providerId="LiveId" clId="{26CA2D18-5F6E-4364-8FE7-0651221DED0B}" dt="2021-10-17T08:46:38.497" v="2349" actId="208"/>
          <ac:spMkLst>
            <pc:docMk/>
            <pc:sldMk cId="0" sldId="389"/>
            <ac:spMk id="245769" creationId="{B0D13EED-4BF5-4E5E-BE31-708C124D9AB1}"/>
          </ac:spMkLst>
        </pc:spChg>
      </pc:sldChg>
      <pc:sldChg chg="addSp delSp modSp add mod modAnim">
        <pc:chgData name="Luu Thu Ha" userId="e1169fa4e74ca433" providerId="LiveId" clId="{26CA2D18-5F6E-4364-8FE7-0651221DED0B}" dt="2021-10-17T08:10:54.457" v="1176" actId="1440"/>
        <pc:sldMkLst>
          <pc:docMk/>
          <pc:sldMk cId="0" sldId="403"/>
        </pc:sldMkLst>
        <pc:spChg chg="add del">
          <ac:chgData name="Luu Thu Ha" userId="e1169fa4e74ca433" providerId="LiveId" clId="{26CA2D18-5F6E-4364-8FE7-0651221DED0B}" dt="2021-10-17T08:09:31.991" v="1166" actId="22"/>
          <ac:spMkLst>
            <pc:docMk/>
            <pc:sldMk cId="0" sldId="403"/>
            <ac:spMk id="8" creationId="{92BAE030-7CEE-466C-AF00-A1659B955CDE}"/>
          </ac:spMkLst>
        </pc:spChg>
        <pc:picChg chg="mod">
          <ac:chgData name="Luu Thu Ha" userId="e1169fa4e74ca433" providerId="LiveId" clId="{26CA2D18-5F6E-4364-8FE7-0651221DED0B}" dt="2021-10-17T08:01:17.878" v="1061" actId="1440"/>
          <ac:picMkLst>
            <pc:docMk/>
            <pc:sldMk cId="0" sldId="403"/>
            <ac:picMk id="9" creationId="{DB7F0EA5-5225-4C35-89C2-A7A7B78003E4}"/>
          </ac:picMkLst>
        </pc:picChg>
        <pc:picChg chg="add mod">
          <ac:chgData name="Luu Thu Ha" userId="e1169fa4e74ca433" providerId="LiveId" clId="{26CA2D18-5F6E-4364-8FE7-0651221DED0B}" dt="2021-10-17T08:10:54.457" v="1176" actId="1440"/>
          <ac:picMkLst>
            <pc:docMk/>
            <pc:sldMk cId="0" sldId="403"/>
            <ac:picMk id="10" creationId="{F4F6C3AC-E4BA-4968-A780-66A4177FC709}"/>
          </ac:picMkLst>
        </pc:picChg>
        <pc:picChg chg="mod">
          <ac:chgData name="Luu Thu Ha" userId="e1169fa4e74ca433" providerId="LiveId" clId="{26CA2D18-5F6E-4364-8FE7-0651221DED0B}" dt="2021-10-17T08:02:12.926" v="1080" actId="732"/>
          <ac:picMkLst>
            <pc:docMk/>
            <pc:sldMk cId="0" sldId="403"/>
            <ac:picMk id="5123" creationId="{797832CD-D0D7-4D05-A19F-7AF668DA79C9}"/>
          </ac:picMkLst>
        </pc:picChg>
        <pc:picChg chg="mod">
          <ac:chgData name="Luu Thu Ha" userId="e1169fa4e74ca433" providerId="LiveId" clId="{26CA2D18-5F6E-4364-8FE7-0651221DED0B}" dt="2021-10-17T08:02:30.666" v="1083" actId="1440"/>
          <ac:picMkLst>
            <pc:docMk/>
            <pc:sldMk cId="0" sldId="403"/>
            <ac:picMk id="5125" creationId="{AB3BCE24-1A9D-4D5B-B98A-601F0F8F846E}"/>
          </ac:picMkLst>
        </pc:picChg>
        <pc:picChg chg="add del mod">
          <ac:chgData name="Luu Thu Ha" userId="e1169fa4e74ca433" providerId="LiveId" clId="{26CA2D18-5F6E-4364-8FE7-0651221DED0B}" dt="2021-10-17T08:09:39.520" v="1170" actId="478"/>
          <ac:picMkLst>
            <pc:docMk/>
            <pc:sldMk cId="0" sldId="403"/>
            <ac:picMk id="5127" creationId="{F65C61BE-9308-457A-9BDF-E77C369C412C}"/>
          </ac:picMkLst>
        </pc:picChg>
        <pc:picChg chg="mod">
          <ac:chgData name="Luu Thu Ha" userId="e1169fa4e74ca433" providerId="LiveId" clId="{26CA2D18-5F6E-4364-8FE7-0651221DED0B}" dt="2021-10-17T08:02:03.903" v="1078" actId="732"/>
          <ac:picMkLst>
            <pc:docMk/>
            <pc:sldMk cId="0" sldId="403"/>
            <ac:picMk id="5128" creationId="{C35C9B7E-5164-48C0-A84F-D7BFDF15892A}"/>
          </ac:picMkLst>
        </pc:picChg>
      </pc:sldChg>
      <pc:sldChg chg="addSp delSp modSp new mod delAnim modAnim">
        <pc:chgData name="Luu Thu Ha" userId="e1169fa4e74ca433" providerId="LiveId" clId="{26CA2D18-5F6E-4364-8FE7-0651221DED0B}" dt="2021-10-17T08:16:43.859" v="1338"/>
        <pc:sldMkLst>
          <pc:docMk/>
          <pc:sldMk cId="4073314460" sldId="404"/>
        </pc:sldMkLst>
        <pc:spChg chg="del">
          <ac:chgData name="Luu Thu Ha" userId="e1169fa4e74ca433" providerId="LiveId" clId="{26CA2D18-5F6E-4364-8FE7-0651221DED0B}" dt="2021-10-17T08:08:29.499" v="1153" actId="478"/>
          <ac:spMkLst>
            <pc:docMk/>
            <pc:sldMk cId="4073314460" sldId="404"/>
            <ac:spMk id="2" creationId="{A5D9FC2F-4F6E-4CCF-8585-2BE1C3D53298}"/>
          </ac:spMkLst>
        </pc:spChg>
        <pc:spChg chg="del">
          <ac:chgData name="Luu Thu Ha" userId="e1169fa4e74ca433" providerId="LiveId" clId="{26CA2D18-5F6E-4364-8FE7-0651221DED0B}" dt="2021-10-17T08:06:17.849" v="1141" actId="478"/>
          <ac:spMkLst>
            <pc:docMk/>
            <pc:sldMk cId="4073314460" sldId="404"/>
            <ac:spMk id="3" creationId="{1B62D9DB-AF61-44A9-A566-CCAB246E4704}"/>
          </ac:spMkLst>
        </pc:spChg>
        <pc:spChg chg="add del mod">
          <ac:chgData name="Luu Thu Ha" userId="e1169fa4e74ca433" providerId="LiveId" clId="{26CA2D18-5F6E-4364-8FE7-0651221DED0B}" dt="2021-10-17T08:11:04.170" v="1180" actId="478"/>
          <ac:spMkLst>
            <pc:docMk/>
            <pc:sldMk cId="4073314460" sldId="404"/>
            <ac:spMk id="7" creationId="{CC062266-CE1E-4354-84DE-7CC2BEFEC37D}"/>
          </ac:spMkLst>
        </pc:spChg>
        <pc:spChg chg="add mod">
          <ac:chgData name="Luu Thu Ha" userId="e1169fa4e74ca433" providerId="LiveId" clId="{26CA2D18-5F6E-4364-8FE7-0651221DED0B}" dt="2021-10-17T08:08:30.100" v="1154"/>
          <ac:spMkLst>
            <pc:docMk/>
            <pc:sldMk cId="4073314460" sldId="404"/>
            <ac:spMk id="8" creationId="{B8BFF90D-FAAB-4D85-B6FF-28B4B71810ED}"/>
          </ac:spMkLst>
        </pc:spChg>
        <pc:spChg chg="add mod">
          <ac:chgData name="Luu Thu Ha" userId="e1169fa4e74ca433" providerId="LiveId" clId="{26CA2D18-5F6E-4364-8FE7-0651221DED0B}" dt="2021-10-17T08:08:30.100" v="1154"/>
          <ac:spMkLst>
            <pc:docMk/>
            <pc:sldMk cId="4073314460" sldId="404"/>
            <ac:spMk id="9" creationId="{56908D4B-8C53-4F61-8D89-4ABFE02A950D}"/>
          </ac:spMkLst>
        </pc:spChg>
        <pc:spChg chg="add mod">
          <ac:chgData name="Luu Thu Ha" userId="e1169fa4e74ca433" providerId="LiveId" clId="{26CA2D18-5F6E-4364-8FE7-0651221DED0B}" dt="2021-10-17T08:08:44.396" v="1161" actId="208"/>
          <ac:spMkLst>
            <pc:docMk/>
            <pc:sldMk cId="4073314460" sldId="404"/>
            <ac:spMk id="10" creationId="{2DD79B2A-5F36-4134-89B4-470F46D87CFA}"/>
          </ac:spMkLst>
        </pc:spChg>
        <pc:spChg chg="add mod">
          <ac:chgData name="Luu Thu Ha" userId="e1169fa4e74ca433" providerId="LiveId" clId="{26CA2D18-5F6E-4364-8FE7-0651221DED0B}" dt="2021-10-17T08:16:28.151" v="1333" actId="14100"/>
          <ac:spMkLst>
            <pc:docMk/>
            <pc:sldMk cId="4073314460" sldId="404"/>
            <ac:spMk id="11" creationId="{CE9A553D-8D7E-44D9-866E-383B17D44E60}"/>
          </ac:spMkLst>
        </pc:spChg>
        <pc:spChg chg="add mod">
          <ac:chgData name="Luu Thu Ha" userId="e1169fa4e74ca433" providerId="LiveId" clId="{26CA2D18-5F6E-4364-8FE7-0651221DED0B}" dt="2021-10-17T08:14:25.698" v="1299" actId="14100"/>
          <ac:spMkLst>
            <pc:docMk/>
            <pc:sldMk cId="4073314460" sldId="404"/>
            <ac:spMk id="12" creationId="{DE05B092-FF4E-4D69-AE59-10E6A2636B4A}"/>
          </ac:spMkLst>
        </pc:spChg>
        <pc:spChg chg="add mod">
          <ac:chgData name="Luu Thu Ha" userId="e1169fa4e74ca433" providerId="LiveId" clId="{26CA2D18-5F6E-4364-8FE7-0651221DED0B}" dt="2021-10-17T08:14:35.879" v="1305" actId="1076"/>
          <ac:spMkLst>
            <pc:docMk/>
            <pc:sldMk cId="4073314460" sldId="404"/>
            <ac:spMk id="13" creationId="{05F689AE-2945-447F-A1A0-2E158C328C45}"/>
          </ac:spMkLst>
        </pc:spChg>
        <pc:spChg chg="add mod">
          <ac:chgData name="Luu Thu Ha" userId="e1169fa4e74ca433" providerId="LiveId" clId="{26CA2D18-5F6E-4364-8FE7-0651221DED0B}" dt="2021-10-17T08:16:30.187" v="1334" actId="14100"/>
          <ac:spMkLst>
            <pc:docMk/>
            <pc:sldMk cId="4073314460" sldId="404"/>
            <ac:spMk id="14" creationId="{1F9FC654-7F05-4531-8175-14B891A8D59E}"/>
          </ac:spMkLst>
        </pc:spChg>
        <pc:grpChg chg="add del mod">
          <ac:chgData name="Luu Thu Ha" userId="e1169fa4e74ca433" providerId="LiveId" clId="{26CA2D18-5F6E-4364-8FE7-0651221DED0B}" dt="2021-10-17T08:09:37.447" v="1169" actId="21"/>
          <ac:grpSpMkLst>
            <pc:docMk/>
            <pc:sldMk cId="4073314460" sldId="404"/>
            <ac:grpSpMk id="4" creationId="{71F9E295-2E50-4B12-86A0-83F0D4C89F97}"/>
          </ac:grpSpMkLst>
        </pc:grpChg>
        <pc:picChg chg="del mod">
          <ac:chgData name="Luu Thu Ha" userId="e1169fa4e74ca433" providerId="LiveId" clId="{26CA2D18-5F6E-4364-8FE7-0651221DED0B}" dt="2021-10-17T08:09:37.447" v="1169" actId="21"/>
          <ac:picMkLst>
            <pc:docMk/>
            <pc:sldMk cId="4073314460" sldId="404"/>
            <ac:picMk id="5" creationId="{CF851FBB-E670-4B32-BBE2-FB97A09F1FCD}"/>
          </ac:picMkLst>
        </pc:picChg>
        <pc:picChg chg="del mod">
          <ac:chgData name="Luu Thu Ha" userId="e1169fa4e74ca433" providerId="LiveId" clId="{26CA2D18-5F6E-4364-8FE7-0651221DED0B}" dt="2021-10-17T08:10:57.656" v="1177" actId="478"/>
          <ac:picMkLst>
            <pc:docMk/>
            <pc:sldMk cId="4073314460" sldId="404"/>
            <ac:picMk id="6" creationId="{6C6637A3-8BFC-4D2C-9631-C3D9A37B0301}"/>
          </ac:picMkLst>
        </pc:picChg>
      </pc:sldChg>
      <pc:sldChg chg="addSp delSp modSp new mod modAnim">
        <pc:chgData name="Luu Thu Ha" userId="e1169fa4e74ca433" providerId="LiveId" clId="{26CA2D18-5F6E-4364-8FE7-0651221DED0B}" dt="2021-10-17T08:22:20.354" v="1580"/>
        <pc:sldMkLst>
          <pc:docMk/>
          <pc:sldMk cId="4056380166" sldId="405"/>
        </pc:sldMkLst>
        <pc:spChg chg="del">
          <ac:chgData name="Luu Thu Ha" userId="e1169fa4e74ca433" providerId="LiveId" clId="{26CA2D18-5F6E-4364-8FE7-0651221DED0B}" dt="2021-10-17T08:19:06.024" v="1344" actId="478"/>
          <ac:spMkLst>
            <pc:docMk/>
            <pc:sldMk cId="4056380166" sldId="405"/>
            <ac:spMk id="2" creationId="{A0FA9120-269A-4BF0-BD60-1A23D9396EBF}"/>
          </ac:spMkLst>
        </pc:spChg>
        <pc:spChg chg="del">
          <ac:chgData name="Luu Thu Ha" userId="e1169fa4e74ca433" providerId="LiveId" clId="{26CA2D18-5F6E-4364-8FE7-0651221DED0B}" dt="2021-10-17T08:19:04.990" v="1343" actId="478"/>
          <ac:spMkLst>
            <pc:docMk/>
            <pc:sldMk cId="4056380166" sldId="405"/>
            <ac:spMk id="3" creationId="{FE8F075A-5041-4B80-98D5-CC44F71548A1}"/>
          </ac:spMkLst>
        </pc:spChg>
        <pc:spChg chg="add mod">
          <ac:chgData name="Luu Thu Ha" userId="e1169fa4e74ca433" providerId="LiveId" clId="{26CA2D18-5F6E-4364-8FE7-0651221DED0B}" dt="2021-10-17T08:19:11.659" v="1345"/>
          <ac:spMkLst>
            <pc:docMk/>
            <pc:sldMk cId="4056380166" sldId="405"/>
            <ac:spMk id="4" creationId="{3C73CE89-A4B9-4E42-8B3B-7BD2CCCFB4EA}"/>
          </ac:spMkLst>
        </pc:spChg>
        <pc:spChg chg="add mod">
          <ac:chgData name="Luu Thu Ha" userId="e1169fa4e74ca433" providerId="LiveId" clId="{26CA2D18-5F6E-4364-8FE7-0651221DED0B}" dt="2021-10-17T08:19:11.659" v="1345"/>
          <ac:spMkLst>
            <pc:docMk/>
            <pc:sldMk cId="4056380166" sldId="405"/>
            <ac:spMk id="5" creationId="{606C7C83-22B0-4821-B770-A9B4FA2BD267}"/>
          </ac:spMkLst>
        </pc:spChg>
        <pc:spChg chg="add mod">
          <ac:chgData name="Luu Thu Ha" userId="e1169fa4e74ca433" providerId="LiveId" clId="{26CA2D18-5F6E-4364-8FE7-0651221DED0B}" dt="2021-10-17T08:19:16.440" v="1346" actId="404"/>
          <ac:spMkLst>
            <pc:docMk/>
            <pc:sldMk cId="4056380166" sldId="405"/>
            <ac:spMk id="6" creationId="{11ACEC5E-788F-48B9-BED3-326B9723A3F7}"/>
          </ac:spMkLst>
        </pc:spChg>
        <pc:spChg chg="add mod">
          <ac:chgData name="Luu Thu Ha" userId="e1169fa4e74ca433" providerId="LiveId" clId="{26CA2D18-5F6E-4364-8FE7-0651221DED0B}" dt="2021-10-17T08:20:31.433" v="1530" actId="1076"/>
          <ac:spMkLst>
            <pc:docMk/>
            <pc:sldMk cId="4056380166" sldId="405"/>
            <ac:spMk id="7" creationId="{FAFB9504-9216-4431-A1FF-CC37F33C5287}"/>
          </ac:spMkLst>
        </pc:spChg>
        <pc:spChg chg="mod">
          <ac:chgData name="Luu Thu Ha" userId="e1169fa4e74ca433" providerId="LiveId" clId="{26CA2D18-5F6E-4364-8FE7-0651221DED0B}" dt="2021-10-17T08:22:15.795" v="1579" actId="1076"/>
          <ac:spMkLst>
            <pc:docMk/>
            <pc:sldMk cId="4056380166" sldId="405"/>
            <ac:spMk id="10" creationId="{CA50F46A-8AD1-4132-B473-84E2409F7787}"/>
          </ac:spMkLst>
        </pc:spChg>
        <pc:spChg chg="add mod">
          <ac:chgData name="Luu Thu Ha" userId="e1169fa4e74ca433" providerId="LiveId" clId="{26CA2D18-5F6E-4364-8FE7-0651221DED0B}" dt="2021-10-17T08:21:27.507" v="1568" actId="1076"/>
          <ac:spMkLst>
            <pc:docMk/>
            <pc:sldMk cId="4056380166" sldId="405"/>
            <ac:spMk id="11" creationId="{B71727D7-05F2-4E92-92B8-B188A29D1EFB}"/>
          </ac:spMkLst>
        </pc:spChg>
        <pc:spChg chg="add mod">
          <ac:chgData name="Luu Thu Ha" userId="e1169fa4e74ca433" providerId="LiveId" clId="{26CA2D18-5F6E-4364-8FE7-0651221DED0B}" dt="2021-10-17T08:22:12.889" v="1578" actId="1076"/>
          <ac:spMkLst>
            <pc:docMk/>
            <pc:sldMk cId="4056380166" sldId="405"/>
            <ac:spMk id="12" creationId="{0D37B027-5548-42D2-AB61-068792BD170B}"/>
          </ac:spMkLst>
        </pc:spChg>
        <pc:grpChg chg="add mod">
          <ac:chgData name="Luu Thu Ha" userId="e1169fa4e74ca433" providerId="LiveId" clId="{26CA2D18-5F6E-4364-8FE7-0651221DED0B}" dt="2021-10-17T08:22:15.795" v="1579" actId="1076"/>
          <ac:grpSpMkLst>
            <pc:docMk/>
            <pc:sldMk cId="4056380166" sldId="405"/>
            <ac:grpSpMk id="8" creationId="{ACB91E0E-2FD8-4B1F-8505-38FABBDCB872}"/>
          </ac:grpSpMkLst>
        </pc:grpChg>
        <pc:picChg chg="mod">
          <ac:chgData name="Luu Thu Ha" userId="e1169fa4e74ca433" providerId="LiveId" clId="{26CA2D18-5F6E-4364-8FE7-0651221DED0B}" dt="2021-10-17T08:22:15.795" v="1579" actId="1076"/>
          <ac:picMkLst>
            <pc:docMk/>
            <pc:sldMk cId="4056380166" sldId="405"/>
            <ac:picMk id="9" creationId="{1E0DB12A-8E2D-4563-BAE3-3DF60FD59C0B}"/>
          </ac:picMkLst>
        </pc:picChg>
      </pc:sldChg>
      <pc:sldChg chg="addSp delSp modSp new mod modAnim">
        <pc:chgData name="Luu Thu Ha" userId="e1169fa4e74ca433" providerId="LiveId" clId="{26CA2D18-5F6E-4364-8FE7-0651221DED0B}" dt="2021-10-17T08:30:33.466" v="1765" actId="207"/>
        <pc:sldMkLst>
          <pc:docMk/>
          <pc:sldMk cId="1506961101" sldId="406"/>
        </pc:sldMkLst>
        <pc:spChg chg="del">
          <ac:chgData name="Luu Thu Ha" userId="e1169fa4e74ca433" providerId="LiveId" clId="{26CA2D18-5F6E-4364-8FE7-0651221DED0B}" dt="2021-10-17T08:22:23.044" v="1581" actId="478"/>
          <ac:spMkLst>
            <pc:docMk/>
            <pc:sldMk cId="1506961101" sldId="406"/>
            <ac:spMk id="2" creationId="{2F34C12C-2081-48F6-AFF2-71ECE80BCC2A}"/>
          </ac:spMkLst>
        </pc:spChg>
        <pc:spChg chg="del">
          <ac:chgData name="Luu Thu Ha" userId="e1169fa4e74ca433" providerId="LiveId" clId="{26CA2D18-5F6E-4364-8FE7-0651221DED0B}" dt="2021-10-17T08:22:24.330" v="1582" actId="478"/>
          <ac:spMkLst>
            <pc:docMk/>
            <pc:sldMk cId="1506961101" sldId="406"/>
            <ac:spMk id="3" creationId="{12BD5A34-68B8-42EF-AF84-AFD1457EA894}"/>
          </ac:spMkLst>
        </pc:spChg>
        <pc:spChg chg="add del mod">
          <ac:chgData name="Luu Thu Ha" userId="e1169fa4e74ca433" providerId="LiveId" clId="{26CA2D18-5F6E-4364-8FE7-0651221DED0B}" dt="2021-10-17T08:28:44.938" v="1730" actId="478"/>
          <ac:spMkLst>
            <pc:docMk/>
            <pc:sldMk cId="1506961101" sldId="406"/>
            <ac:spMk id="4" creationId="{AE032B52-0D15-44D1-944A-5EA603048CEA}"/>
          </ac:spMkLst>
        </pc:spChg>
        <pc:spChg chg="add mod">
          <ac:chgData name="Luu Thu Ha" userId="e1169fa4e74ca433" providerId="LiveId" clId="{26CA2D18-5F6E-4364-8FE7-0651221DED0B}" dt="2021-10-17T08:29:00.643" v="1739" actId="207"/>
          <ac:spMkLst>
            <pc:docMk/>
            <pc:sldMk cId="1506961101" sldId="406"/>
            <ac:spMk id="6" creationId="{9B4BA41E-1933-48F6-8AD0-848BB4EB851A}"/>
          </ac:spMkLst>
        </pc:spChg>
        <pc:spChg chg="add mod">
          <ac:chgData name="Luu Thu Ha" userId="e1169fa4e74ca433" providerId="LiveId" clId="{26CA2D18-5F6E-4364-8FE7-0651221DED0B}" dt="2021-10-17T08:29:26.994" v="1748" actId="14100"/>
          <ac:spMkLst>
            <pc:docMk/>
            <pc:sldMk cId="1506961101" sldId="406"/>
            <ac:spMk id="7" creationId="{7C5665C5-39BD-4E67-806E-3FD62DF134CA}"/>
          </ac:spMkLst>
        </pc:spChg>
        <pc:spChg chg="add mod">
          <ac:chgData name="Luu Thu Ha" userId="e1169fa4e74ca433" providerId="LiveId" clId="{26CA2D18-5F6E-4364-8FE7-0651221DED0B}" dt="2021-10-17T08:30:33.466" v="1765" actId="207"/>
          <ac:spMkLst>
            <pc:docMk/>
            <pc:sldMk cId="1506961101" sldId="406"/>
            <ac:spMk id="8" creationId="{FE226AF4-BB57-4449-815D-5372AF54D617}"/>
          </ac:spMkLst>
        </pc:spChg>
        <pc:graphicFrameChg chg="add mod modGraphic">
          <ac:chgData name="Luu Thu Ha" userId="e1169fa4e74ca433" providerId="LiveId" clId="{26CA2D18-5F6E-4364-8FE7-0651221DED0B}" dt="2021-10-17T08:30:04.463" v="1759" actId="123"/>
          <ac:graphicFrameMkLst>
            <pc:docMk/>
            <pc:sldMk cId="1506961101" sldId="406"/>
            <ac:graphicFrameMk id="5" creationId="{EF59BDF3-A701-4101-94EF-2FBB16F92BBD}"/>
          </ac:graphicFrameMkLst>
        </pc:graphicFrameChg>
      </pc:sldChg>
      <pc:sldChg chg="addSp delSp modSp new mod modAnim">
        <pc:chgData name="Luu Thu Ha" userId="e1169fa4e74ca433" providerId="LiveId" clId="{26CA2D18-5F6E-4364-8FE7-0651221DED0B}" dt="2021-10-17T08:38:29.744" v="2019" actId="207"/>
        <pc:sldMkLst>
          <pc:docMk/>
          <pc:sldMk cId="1716717757" sldId="407"/>
        </pc:sldMkLst>
        <pc:spChg chg="del">
          <ac:chgData name="Luu Thu Ha" userId="e1169fa4e74ca433" providerId="LiveId" clId="{26CA2D18-5F6E-4364-8FE7-0651221DED0B}" dt="2021-10-17T08:34:33.336" v="1770" actId="478"/>
          <ac:spMkLst>
            <pc:docMk/>
            <pc:sldMk cId="1716717757" sldId="407"/>
            <ac:spMk id="2" creationId="{1C5E6671-23BB-4DC5-81D6-9C922597F174}"/>
          </ac:spMkLst>
        </pc:spChg>
        <pc:spChg chg="del">
          <ac:chgData name="Luu Thu Ha" userId="e1169fa4e74ca433" providerId="LiveId" clId="{26CA2D18-5F6E-4364-8FE7-0651221DED0B}" dt="2021-10-17T08:30:47.363" v="1768" actId="478"/>
          <ac:spMkLst>
            <pc:docMk/>
            <pc:sldMk cId="1716717757" sldId="407"/>
            <ac:spMk id="3" creationId="{1AE59DF8-4BBD-4952-8F3C-89500FA0E317}"/>
          </ac:spMkLst>
        </pc:spChg>
        <pc:spChg chg="add del">
          <ac:chgData name="Luu Thu Ha" userId="e1169fa4e74ca433" providerId="LiveId" clId="{26CA2D18-5F6E-4364-8FE7-0651221DED0B}" dt="2021-10-17T08:34:35.898" v="1772" actId="478"/>
          <ac:spMkLst>
            <pc:docMk/>
            <pc:sldMk cId="1716717757" sldId="407"/>
            <ac:spMk id="5" creationId="{85E51448-D368-4EC8-8CB6-D232677817AE}"/>
          </ac:spMkLst>
        </pc:spChg>
        <pc:spChg chg="add mod">
          <ac:chgData name="Luu Thu Ha" userId="e1169fa4e74ca433" providerId="LiveId" clId="{26CA2D18-5F6E-4364-8FE7-0651221DED0B}" dt="2021-10-17T08:34:34.070" v="1771"/>
          <ac:spMkLst>
            <pc:docMk/>
            <pc:sldMk cId="1716717757" sldId="407"/>
            <ac:spMk id="6" creationId="{F19C78B2-5A2A-454F-806B-05089A723C9E}"/>
          </ac:spMkLst>
        </pc:spChg>
        <pc:spChg chg="add mod">
          <ac:chgData name="Luu Thu Ha" userId="e1169fa4e74ca433" providerId="LiveId" clId="{26CA2D18-5F6E-4364-8FE7-0651221DED0B}" dt="2021-10-17T08:38:29.744" v="2019" actId="207"/>
          <ac:spMkLst>
            <pc:docMk/>
            <pc:sldMk cId="1716717757" sldId="407"/>
            <ac:spMk id="7" creationId="{2E1F3D04-41EF-420A-800D-7E2122AF9936}"/>
          </ac:spMkLst>
        </pc:spChg>
        <pc:spChg chg="add mod">
          <ac:chgData name="Luu Thu Ha" userId="e1169fa4e74ca433" providerId="LiveId" clId="{26CA2D18-5F6E-4364-8FE7-0651221DED0B}" dt="2021-10-17T08:34:34.070" v="1771"/>
          <ac:spMkLst>
            <pc:docMk/>
            <pc:sldMk cId="1716717757" sldId="407"/>
            <ac:spMk id="8" creationId="{74CB986F-937D-46E3-B3C5-E6F73CC9E425}"/>
          </ac:spMkLst>
        </pc:spChg>
        <pc:spChg chg="add mod">
          <ac:chgData name="Luu Thu Ha" userId="e1169fa4e74ca433" providerId="LiveId" clId="{26CA2D18-5F6E-4364-8FE7-0651221DED0B}" dt="2021-10-17T08:38:06.512" v="2016" actId="20577"/>
          <ac:spMkLst>
            <pc:docMk/>
            <pc:sldMk cId="1716717757" sldId="407"/>
            <ac:spMk id="9" creationId="{09F814FA-F540-4F2F-88D7-CF5A9648CA70}"/>
          </ac:spMkLst>
        </pc:spChg>
        <pc:graphicFrameChg chg="add mod modGraphic">
          <ac:chgData name="Luu Thu Ha" userId="e1169fa4e74ca433" providerId="LiveId" clId="{26CA2D18-5F6E-4364-8FE7-0651221DED0B}" dt="2021-10-17T08:37:28.658" v="2005" actId="1076"/>
          <ac:graphicFrameMkLst>
            <pc:docMk/>
            <pc:sldMk cId="1716717757" sldId="407"/>
            <ac:graphicFrameMk id="10" creationId="{01B0B20C-62DB-4297-B888-AE25C06A2447}"/>
          </ac:graphicFrameMkLst>
        </pc:graphicFrameChg>
        <pc:picChg chg="add mod">
          <ac:chgData name="Luu Thu Ha" userId="e1169fa4e74ca433" providerId="LiveId" clId="{26CA2D18-5F6E-4364-8FE7-0651221DED0B}" dt="2021-10-17T08:37:54.398" v="2012" actId="1076"/>
          <ac:picMkLst>
            <pc:docMk/>
            <pc:sldMk cId="1716717757" sldId="407"/>
            <ac:picMk id="11" creationId="{CDA374F6-B62D-471F-A0EB-7ED1AC6EE707}"/>
          </ac:picMkLst>
        </pc:picChg>
      </pc:sldChg>
      <pc:sldChg chg="addSp delSp modSp new mod modAnim">
        <pc:chgData name="Luu Thu Ha" userId="e1169fa4e74ca433" providerId="LiveId" clId="{26CA2D18-5F6E-4364-8FE7-0651221DED0B}" dt="2021-10-17T08:41:51.899" v="2247" actId="113"/>
        <pc:sldMkLst>
          <pc:docMk/>
          <pc:sldMk cId="689175867" sldId="408"/>
        </pc:sldMkLst>
        <pc:spChg chg="del">
          <ac:chgData name="Luu Thu Ha" userId="e1169fa4e74ca433" providerId="LiveId" clId="{26CA2D18-5F6E-4364-8FE7-0651221DED0B}" dt="2021-10-17T08:38:36.496" v="2021" actId="478"/>
          <ac:spMkLst>
            <pc:docMk/>
            <pc:sldMk cId="689175867" sldId="408"/>
            <ac:spMk id="2" creationId="{F69572E7-9D29-45D5-B8E7-A70820E7A1AD}"/>
          </ac:spMkLst>
        </pc:spChg>
        <pc:spChg chg="del">
          <ac:chgData name="Luu Thu Ha" userId="e1169fa4e74ca433" providerId="LiveId" clId="{26CA2D18-5F6E-4364-8FE7-0651221DED0B}" dt="2021-10-17T08:38:37.934" v="2022" actId="478"/>
          <ac:spMkLst>
            <pc:docMk/>
            <pc:sldMk cId="689175867" sldId="408"/>
            <ac:spMk id="3" creationId="{01510BAF-001A-4BE5-A54A-3B2AEF33B778}"/>
          </ac:spMkLst>
        </pc:spChg>
        <pc:spChg chg="add mod">
          <ac:chgData name="Luu Thu Ha" userId="e1169fa4e74ca433" providerId="LiveId" clId="{26CA2D18-5F6E-4364-8FE7-0651221DED0B}" dt="2021-10-17T08:41:21.925" v="2244" actId="1076"/>
          <ac:spMkLst>
            <pc:docMk/>
            <pc:sldMk cId="689175867" sldId="408"/>
            <ac:spMk id="4" creationId="{BE7BC73A-34DC-4F30-9E79-D208E72216A0}"/>
          </ac:spMkLst>
        </pc:spChg>
        <pc:spChg chg="add mod">
          <ac:chgData name="Luu Thu Ha" userId="e1169fa4e74ca433" providerId="LiveId" clId="{26CA2D18-5F6E-4364-8FE7-0651221DED0B}" dt="2021-10-17T08:38:33.820" v="2020"/>
          <ac:spMkLst>
            <pc:docMk/>
            <pc:sldMk cId="689175867" sldId="408"/>
            <ac:spMk id="6" creationId="{03A98FBB-FC7C-44F4-B745-2008683166DB}"/>
          </ac:spMkLst>
        </pc:spChg>
        <pc:spChg chg="add mod">
          <ac:chgData name="Luu Thu Ha" userId="e1169fa4e74ca433" providerId="LiveId" clId="{26CA2D18-5F6E-4364-8FE7-0651221DED0B}" dt="2021-10-17T08:38:33.820" v="2020"/>
          <ac:spMkLst>
            <pc:docMk/>
            <pc:sldMk cId="689175867" sldId="408"/>
            <ac:spMk id="7" creationId="{B2997F77-330E-484A-BBE0-E959C74737D5}"/>
          </ac:spMkLst>
        </pc:spChg>
        <pc:spChg chg="add mod">
          <ac:chgData name="Luu Thu Ha" userId="e1169fa4e74ca433" providerId="LiveId" clId="{26CA2D18-5F6E-4364-8FE7-0651221DED0B}" dt="2021-10-17T08:38:33.820" v="2020"/>
          <ac:spMkLst>
            <pc:docMk/>
            <pc:sldMk cId="689175867" sldId="408"/>
            <ac:spMk id="8" creationId="{40E81AC7-8C61-4B3E-927B-11DA4D3F5880}"/>
          </ac:spMkLst>
        </pc:spChg>
        <pc:spChg chg="add mod">
          <ac:chgData name="Luu Thu Ha" userId="e1169fa4e74ca433" providerId="LiveId" clId="{26CA2D18-5F6E-4364-8FE7-0651221DED0B}" dt="2021-10-17T08:41:06.459" v="2206" actId="1036"/>
          <ac:spMkLst>
            <pc:docMk/>
            <pc:sldMk cId="689175867" sldId="408"/>
            <ac:spMk id="12" creationId="{A72CA374-3706-4939-8EBC-A1926017A050}"/>
          </ac:spMkLst>
        </pc:spChg>
        <pc:graphicFrameChg chg="add mod modGraphic">
          <ac:chgData name="Luu Thu Ha" userId="e1169fa4e74ca433" providerId="LiveId" clId="{26CA2D18-5F6E-4364-8FE7-0651221DED0B}" dt="2021-10-17T08:41:51.899" v="2247" actId="113"/>
          <ac:graphicFrameMkLst>
            <pc:docMk/>
            <pc:sldMk cId="689175867" sldId="408"/>
            <ac:graphicFrameMk id="5" creationId="{A58E9865-D757-4C6D-93F1-6915D88BFF62}"/>
          </ac:graphicFrameMkLst>
        </pc:graphicFrameChg>
        <pc:picChg chg="add mod">
          <ac:chgData name="Luu Thu Ha" userId="e1169fa4e74ca433" providerId="LiveId" clId="{26CA2D18-5F6E-4364-8FE7-0651221DED0B}" dt="2021-10-17T08:40:17.356" v="2191" actId="1076"/>
          <ac:picMkLst>
            <pc:docMk/>
            <pc:sldMk cId="689175867" sldId="408"/>
            <ac:picMk id="9" creationId="{BA182BE5-907D-4525-926A-6BD3C911D371}"/>
          </ac:picMkLst>
        </pc:picChg>
        <pc:picChg chg="add mod">
          <ac:chgData name="Luu Thu Ha" userId="e1169fa4e74ca433" providerId="LiveId" clId="{26CA2D18-5F6E-4364-8FE7-0651221DED0B}" dt="2021-10-17T08:40:13.816" v="2189" actId="1076"/>
          <ac:picMkLst>
            <pc:docMk/>
            <pc:sldMk cId="689175867" sldId="408"/>
            <ac:picMk id="10" creationId="{CB886519-869F-4043-97AF-1C783041FB01}"/>
          </ac:picMkLst>
        </pc:picChg>
      </pc:sldChg>
      <pc:sldChg chg="add del">
        <pc:chgData name="Luu Thu Ha" userId="e1169fa4e74ca433" providerId="LiveId" clId="{26CA2D18-5F6E-4364-8FE7-0651221DED0B}" dt="2021-10-17T08:30:38.038" v="1766" actId="2696"/>
        <pc:sldMkLst>
          <pc:docMk/>
          <pc:sldMk cId="2655770555" sldId="408"/>
        </pc:sldMkLst>
      </pc:sldChg>
      <pc:sldChg chg="add del">
        <pc:chgData name="Luu Thu Ha" userId="e1169fa4e74ca433" providerId="LiveId" clId="{26CA2D18-5F6E-4364-8FE7-0651221DED0B}" dt="2021-10-17T08:30:39.842" v="1767" actId="2696"/>
        <pc:sldMkLst>
          <pc:docMk/>
          <pc:sldMk cId="2036891087" sldId="409"/>
        </pc:sldMkLst>
      </pc:sldChg>
      <pc:sldChg chg="addSp delSp modSp new mod modAnim">
        <pc:chgData name="Luu Thu Ha" userId="e1169fa4e74ca433" providerId="LiveId" clId="{26CA2D18-5F6E-4364-8FE7-0651221DED0B}" dt="2021-10-17T08:44:45.282" v="2341" actId="403"/>
        <pc:sldMkLst>
          <pc:docMk/>
          <pc:sldMk cId="3656639886" sldId="409"/>
        </pc:sldMkLst>
        <pc:spChg chg="del">
          <ac:chgData name="Luu Thu Ha" userId="e1169fa4e74ca433" providerId="LiveId" clId="{26CA2D18-5F6E-4364-8FE7-0651221DED0B}" dt="2021-10-17T08:42:01.370" v="2250" actId="478"/>
          <ac:spMkLst>
            <pc:docMk/>
            <pc:sldMk cId="3656639886" sldId="409"/>
            <ac:spMk id="2" creationId="{5A9AA400-BF65-4BB2-AFC9-93EB6F7F39F6}"/>
          </ac:spMkLst>
        </pc:spChg>
        <pc:spChg chg="del">
          <ac:chgData name="Luu Thu Ha" userId="e1169fa4e74ca433" providerId="LiveId" clId="{26CA2D18-5F6E-4364-8FE7-0651221DED0B}" dt="2021-10-17T08:42:00.251" v="2249" actId="478"/>
          <ac:spMkLst>
            <pc:docMk/>
            <pc:sldMk cId="3656639886" sldId="409"/>
            <ac:spMk id="3" creationId="{C74AAF33-F1DB-45AB-B47F-090E5B812F3B}"/>
          </ac:spMkLst>
        </pc:spChg>
        <pc:spChg chg="add mod">
          <ac:chgData name="Luu Thu Ha" userId="e1169fa4e74ca433" providerId="LiveId" clId="{26CA2D18-5F6E-4364-8FE7-0651221DED0B}" dt="2021-10-17T08:42:06.837" v="2251"/>
          <ac:spMkLst>
            <pc:docMk/>
            <pc:sldMk cId="3656639886" sldId="409"/>
            <ac:spMk id="4" creationId="{73AF6B52-0173-459B-9BD9-2674DE73C703}"/>
          </ac:spMkLst>
        </pc:spChg>
        <pc:spChg chg="add mod">
          <ac:chgData name="Luu Thu Ha" userId="e1169fa4e74ca433" providerId="LiveId" clId="{26CA2D18-5F6E-4364-8FE7-0651221DED0B}" dt="2021-10-17T08:42:06.837" v="2251"/>
          <ac:spMkLst>
            <pc:docMk/>
            <pc:sldMk cId="3656639886" sldId="409"/>
            <ac:spMk id="5" creationId="{227DAE67-03B1-49FE-8C0F-239C6ABF556F}"/>
          </ac:spMkLst>
        </pc:spChg>
        <pc:spChg chg="add mod">
          <ac:chgData name="Luu Thu Ha" userId="e1169fa4e74ca433" providerId="LiveId" clId="{26CA2D18-5F6E-4364-8FE7-0651221DED0B}" dt="2021-10-17T08:42:06.837" v="2251"/>
          <ac:spMkLst>
            <pc:docMk/>
            <pc:sldMk cId="3656639886" sldId="409"/>
            <ac:spMk id="6" creationId="{B7D478DC-036C-43F2-8339-A96DC6FF216C}"/>
          </ac:spMkLst>
        </pc:spChg>
        <pc:spChg chg="add mod">
          <ac:chgData name="Luu Thu Ha" userId="e1169fa4e74ca433" providerId="LiveId" clId="{26CA2D18-5F6E-4364-8FE7-0651221DED0B}" dt="2021-10-17T08:44:45.282" v="2341" actId="403"/>
          <ac:spMkLst>
            <pc:docMk/>
            <pc:sldMk cId="3656639886" sldId="409"/>
            <ac:spMk id="8" creationId="{8008A4B1-A5A2-4B49-BB7F-7A8C12CC8A6B}"/>
          </ac:spMkLst>
        </pc:spChg>
        <pc:graphicFrameChg chg="add mod modGraphic">
          <ac:chgData name="Luu Thu Ha" userId="e1169fa4e74ca433" providerId="LiveId" clId="{26CA2D18-5F6E-4364-8FE7-0651221DED0B}" dt="2021-10-17T08:44:34.074" v="2322" actId="1076"/>
          <ac:graphicFrameMkLst>
            <pc:docMk/>
            <pc:sldMk cId="3656639886" sldId="409"/>
            <ac:graphicFrameMk id="7" creationId="{D76429AA-B802-40F1-8DDC-F72A53723F73}"/>
          </ac:graphicFrameMkLst>
        </pc:graphicFrameChg>
      </pc:sldChg>
      <pc:sldChg chg="addSp delSp modSp new mod modAnim">
        <pc:chgData name="Luu Thu Ha" userId="e1169fa4e74ca433" providerId="LiveId" clId="{26CA2D18-5F6E-4364-8FE7-0651221DED0B}" dt="2021-10-17T08:59:13.481" v="2890"/>
        <pc:sldMkLst>
          <pc:docMk/>
          <pc:sldMk cId="2699026306" sldId="410"/>
        </pc:sldMkLst>
        <pc:spChg chg="del">
          <ac:chgData name="Luu Thu Ha" userId="e1169fa4e74ca433" providerId="LiveId" clId="{26CA2D18-5F6E-4364-8FE7-0651221DED0B}" dt="2021-10-17T08:47:06.991" v="2352" actId="478"/>
          <ac:spMkLst>
            <pc:docMk/>
            <pc:sldMk cId="2699026306" sldId="410"/>
            <ac:spMk id="2" creationId="{20FCA6CA-214E-412B-9D8C-B5873675B322}"/>
          </ac:spMkLst>
        </pc:spChg>
        <pc:spChg chg="del">
          <ac:chgData name="Luu Thu Ha" userId="e1169fa4e74ca433" providerId="LiveId" clId="{26CA2D18-5F6E-4364-8FE7-0651221DED0B}" dt="2021-10-17T08:47:06.135" v="2351" actId="478"/>
          <ac:spMkLst>
            <pc:docMk/>
            <pc:sldMk cId="2699026306" sldId="410"/>
            <ac:spMk id="3" creationId="{4F09317B-748E-4CB1-A65C-693296BB1082}"/>
          </ac:spMkLst>
        </pc:spChg>
        <pc:spChg chg="add mod">
          <ac:chgData name="Luu Thu Ha" userId="e1169fa4e74ca433" providerId="LiveId" clId="{26CA2D18-5F6E-4364-8FE7-0651221DED0B}" dt="2021-10-17T08:47:15.728" v="2355"/>
          <ac:spMkLst>
            <pc:docMk/>
            <pc:sldMk cId="2699026306" sldId="410"/>
            <ac:spMk id="4" creationId="{E8AAF1C4-6B52-4607-9179-A6C99AE8F06A}"/>
          </ac:spMkLst>
        </pc:spChg>
        <pc:spChg chg="add mod">
          <ac:chgData name="Luu Thu Ha" userId="e1169fa4e74ca433" providerId="LiveId" clId="{26CA2D18-5F6E-4364-8FE7-0651221DED0B}" dt="2021-10-17T08:47:27.730" v="2395" actId="14100"/>
          <ac:spMkLst>
            <pc:docMk/>
            <pc:sldMk cId="2699026306" sldId="410"/>
            <ac:spMk id="5" creationId="{4FEBD3F7-BFED-4D59-98D7-9CD1E72A0601}"/>
          </ac:spMkLst>
        </pc:spChg>
        <pc:spChg chg="add mod">
          <ac:chgData name="Luu Thu Ha" userId="e1169fa4e74ca433" providerId="LiveId" clId="{26CA2D18-5F6E-4364-8FE7-0651221DED0B}" dt="2021-10-17T08:59:05.335" v="2888" actId="1076"/>
          <ac:spMkLst>
            <pc:docMk/>
            <pc:sldMk cId="2699026306" sldId="410"/>
            <ac:spMk id="6" creationId="{85FEE500-AB2B-4B1C-9B3E-760687B292CD}"/>
          </ac:spMkLst>
        </pc:spChg>
        <pc:spChg chg="add mod">
          <ac:chgData name="Luu Thu Ha" userId="e1169fa4e74ca433" providerId="LiveId" clId="{26CA2D18-5F6E-4364-8FE7-0651221DED0B}" dt="2021-10-17T08:51:49.580" v="2812" actId="123"/>
          <ac:spMkLst>
            <pc:docMk/>
            <pc:sldMk cId="2699026306" sldId="410"/>
            <ac:spMk id="7" creationId="{A4AD072A-0C7C-4865-A19B-B7D2E1B54093}"/>
          </ac:spMkLst>
        </pc:spChg>
        <pc:spChg chg="add del mod">
          <ac:chgData name="Luu Thu Ha" userId="e1169fa4e74ca433" providerId="LiveId" clId="{26CA2D18-5F6E-4364-8FE7-0651221DED0B}" dt="2021-10-17T08:52:33.863" v="2823"/>
          <ac:spMkLst>
            <pc:docMk/>
            <pc:sldMk cId="2699026306" sldId="410"/>
            <ac:spMk id="8" creationId="{632F3D3F-0F02-47E1-9959-AB5A79CC728E}"/>
          </ac:spMkLst>
        </pc:spChg>
        <pc:spChg chg="add del mod">
          <ac:chgData name="Luu Thu Ha" userId="e1169fa4e74ca433" providerId="LiveId" clId="{26CA2D18-5F6E-4364-8FE7-0651221DED0B}" dt="2021-10-17T08:52:33.863" v="2823"/>
          <ac:spMkLst>
            <pc:docMk/>
            <pc:sldMk cId="2699026306" sldId="410"/>
            <ac:spMk id="9" creationId="{767D2E7E-D28A-4343-8908-A5AD0E0B107A}"/>
          </ac:spMkLst>
        </pc:spChg>
        <pc:spChg chg="add del mod">
          <ac:chgData name="Luu Thu Ha" userId="e1169fa4e74ca433" providerId="LiveId" clId="{26CA2D18-5F6E-4364-8FE7-0651221DED0B}" dt="2021-10-17T08:52:33.863" v="2823"/>
          <ac:spMkLst>
            <pc:docMk/>
            <pc:sldMk cId="2699026306" sldId="410"/>
            <ac:spMk id="10" creationId="{5AF8C617-590D-4979-84AD-EFC5D4C8EC8F}"/>
          </ac:spMkLst>
        </pc:spChg>
        <pc:spChg chg="add del mod">
          <ac:chgData name="Luu Thu Ha" userId="e1169fa4e74ca433" providerId="LiveId" clId="{26CA2D18-5F6E-4364-8FE7-0651221DED0B}" dt="2021-10-17T08:52:33.863" v="2823"/>
          <ac:spMkLst>
            <pc:docMk/>
            <pc:sldMk cId="2699026306" sldId="410"/>
            <ac:spMk id="11" creationId="{C24A8078-446D-40D7-BDF0-70C423776E5B}"/>
          </ac:spMkLst>
        </pc:spChg>
        <pc:spChg chg="add del mod">
          <ac:chgData name="Luu Thu Ha" userId="e1169fa4e74ca433" providerId="LiveId" clId="{26CA2D18-5F6E-4364-8FE7-0651221DED0B}" dt="2021-10-17T08:52:33.863" v="2823"/>
          <ac:spMkLst>
            <pc:docMk/>
            <pc:sldMk cId="2699026306" sldId="410"/>
            <ac:spMk id="12" creationId="{F8CA37A4-110E-4988-BCEC-DFEF17A966A7}"/>
          </ac:spMkLst>
        </pc:spChg>
        <pc:spChg chg="add del mod">
          <ac:chgData name="Luu Thu Ha" userId="e1169fa4e74ca433" providerId="LiveId" clId="{26CA2D18-5F6E-4364-8FE7-0651221DED0B}" dt="2021-10-17T08:52:33.863" v="2823"/>
          <ac:spMkLst>
            <pc:docMk/>
            <pc:sldMk cId="2699026306" sldId="410"/>
            <ac:spMk id="13" creationId="{08A73A11-67CA-46DF-B038-F57C6D2F6E2D}"/>
          </ac:spMkLst>
        </pc:spChg>
        <pc:spChg chg="add mod">
          <ac:chgData name="Luu Thu Ha" userId="e1169fa4e74ca433" providerId="LiveId" clId="{26CA2D18-5F6E-4364-8FE7-0651221DED0B}" dt="2021-10-17T08:54:11.662" v="2863" actId="1076"/>
          <ac:spMkLst>
            <pc:docMk/>
            <pc:sldMk cId="2699026306" sldId="410"/>
            <ac:spMk id="15" creationId="{0F477E9F-51B8-4D6B-9D8E-6E7E948CCCB5}"/>
          </ac:spMkLst>
        </pc:spChg>
        <pc:spChg chg="add mod">
          <ac:chgData name="Luu Thu Ha" userId="e1169fa4e74ca433" providerId="LiveId" clId="{26CA2D18-5F6E-4364-8FE7-0651221DED0B}" dt="2021-10-17T08:54:19.036" v="2869" actId="5793"/>
          <ac:spMkLst>
            <pc:docMk/>
            <pc:sldMk cId="2699026306" sldId="410"/>
            <ac:spMk id="17" creationId="{9D34E264-A2EA-4C35-9F52-28E155510F98}"/>
          </ac:spMkLst>
        </pc:spChg>
        <pc:spChg chg="add mod">
          <ac:chgData name="Luu Thu Ha" userId="e1169fa4e74ca433" providerId="LiveId" clId="{26CA2D18-5F6E-4364-8FE7-0651221DED0B}" dt="2021-10-17T08:54:22.125" v="2870" actId="1076"/>
          <ac:spMkLst>
            <pc:docMk/>
            <pc:sldMk cId="2699026306" sldId="410"/>
            <ac:spMk id="19" creationId="{55BB255E-EB14-4F13-A038-08109A0530FF}"/>
          </ac:spMkLst>
        </pc:spChg>
        <pc:spChg chg="add mod">
          <ac:chgData name="Luu Thu Ha" userId="e1169fa4e74ca433" providerId="LiveId" clId="{26CA2D18-5F6E-4364-8FE7-0651221DED0B}" dt="2021-10-17T08:54:29.962" v="2874" actId="123"/>
          <ac:spMkLst>
            <pc:docMk/>
            <pc:sldMk cId="2699026306" sldId="410"/>
            <ac:spMk id="21" creationId="{D7903A82-52EC-4378-AF24-B97258244B7F}"/>
          </ac:spMkLst>
        </pc:spChg>
        <pc:spChg chg="add mod">
          <ac:chgData name="Luu Thu Ha" userId="e1169fa4e74ca433" providerId="LiveId" clId="{26CA2D18-5F6E-4364-8FE7-0651221DED0B}" dt="2021-10-17T08:54:42.520" v="2876" actId="207"/>
          <ac:spMkLst>
            <pc:docMk/>
            <pc:sldMk cId="2699026306" sldId="410"/>
            <ac:spMk id="22" creationId="{6F2DE91C-0110-4F3B-986B-4EC814AC3E68}"/>
          </ac:spMkLst>
        </pc:spChg>
        <pc:spChg chg="add del">
          <ac:chgData name="Luu Thu Ha" userId="e1169fa4e74ca433" providerId="LiveId" clId="{26CA2D18-5F6E-4364-8FE7-0651221DED0B}" dt="2021-10-17T08:58:55.351" v="2883" actId="22"/>
          <ac:spMkLst>
            <pc:docMk/>
            <pc:sldMk cId="2699026306" sldId="410"/>
            <ac:spMk id="24" creationId="{7237586D-CFFD-4115-B379-5EBEBDB6C952}"/>
          </ac:spMkLst>
        </pc:spChg>
        <pc:spChg chg="add mod">
          <ac:chgData name="Luu Thu Ha" userId="e1169fa4e74ca433" providerId="LiveId" clId="{26CA2D18-5F6E-4364-8FE7-0651221DED0B}" dt="2021-10-17T08:59:03.846" v="2887" actId="1076"/>
          <ac:spMkLst>
            <pc:docMk/>
            <pc:sldMk cId="2699026306" sldId="410"/>
            <ac:spMk id="26" creationId="{2603BDC9-4635-43F7-B74C-11B8DCF3CEA0}"/>
          </ac:spMkLst>
        </pc:spChg>
      </pc:sldChg>
      <pc:sldChg chg="addSp delSp modSp new mod modAnim">
        <pc:chgData name="Luu Thu Ha" userId="e1169fa4e74ca433" providerId="LiveId" clId="{26CA2D18-5F6E-4364-8FE7-0651221DED0B}" dt="2021-10-17T09:05:33.214" v="3009"/>
        <pc:sldMkLst>
          <pc:docMk/>
          <pc:sldMk cId="513794812" sldId="411"/>
        </pc:sldMkLst>
        <pc:spChg chg="del">
          <ac:chgData name="Luu Thu Ha" userId="e1169fa4e74ca433" providerId="LiveId" clId="{26CA2D18-5F6E-4364-8FE7-0651221DED0B}" dt="2021-10-17T08:52:01.336" v="2814" actId="478"/>
          <ac:spMkLst>
            <pc:docMk/>
            <pc:sldMk cId="513794812" sldId="411"/>
            <ac:spMk id="2" creationId="{163D54B8-AB21-4140-84E3-52E379538FCC}"/>
          </ac:spMkLst>
        </pc:spChg>
        <pc:spChg chg="del">
          <ac:chgData name="Luu Thu Ha" userId="e1169fa4e74ca433" providerId="LiveId" clId="{26CA2D18-5F6E-4364-8FE7-0651221DED0B}" dt="2021-10-17T08:52:00.434" v="2813" actId="478"/>
          <ac:spMkLst>
            <pc:docMk/>
            <pc:sldMk cId="513794812" sldId="411"/>
            <ac:spMk id="3" creationId="{EEF7DE02-681C-4C79-BD85-C31EF0D36AA5}"/>
          </ac:spMkLst>
        </pc:spChg>
        <pc:spChg chg="add mod">
          <ac:chgData name="Luu Thu Ha" userId="e1169fa4e74ca433" providerId="LiveId" clId="{26CA2D18-5F6E-4364-8FE7-0651221DED0B}" dt="2021-10-17T08:59:24.492" v="2891"/>
          <ac:spMkLst>
            <pc:docMk/>
            <pc:sldMk cId="513794812" sldId="411"/>
            <ac:spMk id="4" creationId="{99C03678-2306-455A-82A6-33675872693D}"/>
          </ac:spMkLst>
        </pc:spChg>
        <pc:spChg chg="add mod">
          <ac:chgData name="Luu Thu Ha" userId="e1169fa4e74ca433" providerId="LiveId" clId="{26CA2D18-5F6E-4364-8FE7-0651221DED0B}" dt="2021-10-17T08:59:24.492" v="2891"/>
          <ac:spMkLst>
            <pc:docMk/>
            <pc:sldMk cId="513794812" sldId="411"/>
            <ac:spMk id="5" creationId="{6F4C8A1E-F84E-465D-A4EB-1D5F220E857D}"/>
          </ac:spMkLst>
        </pc:spChg>
        <pc:spChg chg="add mod">
          <ac:chgData name="Luu Thu Ha" userId="e1169fa4e74ca433" providerId="LiveId" clId="{26CA2D18-5F6E-4364-8FE7-0651221DED0B}" dt="2021-10-17T08:59:24.492" v="2891"/>
          <ac:spMkLst>
            <pc:docMk/>
            <pc:sldMk cId="513794812" sldId="411"/>
            <ac:spMk id="6" creationId="{FBF49F09-DF48-4B0E-8E3D-AA9186D6B32E}"/>
          </ac:spMkLst>
        </pc:spChg>
        <pc:spChg chg="add mod">
          <ac:chgData name="Luu Thu Ha" userId="e1169fa4e74ca433" providerId="LiveId" clId="{26CA2D18-5F6E-4364-8FE7-0651221DED0B}" dt="2021-10-17T08:59:24.492" v="2891"/>
          <ac:spMkLst>
            <pc:docMk/>
            <pc:sldMk cId="513794812" sldId="411"/>
            <ac:spMk id="7" creationId="{DFFB44A3-411F-4B37-9B0D-B11A4EED527A}"/>
          </ac:spMkLst>
        </pc:spChg>
        <pc:spChg chg="add mod">
          <ac:chgData name="Luu Thu Ha" userId="e1169fa4e74ca433" providerId="LiveId" clId="{26CA2D18-5F6E-4364-8FE7-0651221DED0B}" dt="2021-10-17T09:05:05.774" v="3003" actId="113"/>
          <ac:spMkLst>
            <pc:docMk/>
            <pc:sldMk cId="513794812" sldId="411"/>
            <ac:spMk id="9" creationId="{3BA7C0C6-1478-4489-B1B9-96A509F7B347}"/>
          </ac:spMkLst>
        </pc:spChg>
        <pc:spChg chg="add mod">
          <ac:chgData name="Luu Thu Ha" userId="e1169fa4e74ca433" providerId="LiveId" clId="{26CA2D18-5F6E-4364-8FE7-0651221DED0B}" dt="2021-10-17T09:04:37.763" v="2993" actId="1076"/>
          <ac:spMkLst>
            <pc:docMk/>
            <pc:sldMk cId="513794812" sldId="411"/>
            <ac:spMk id="10" creationId="{A0D50E9A-384C-4DC9-9231-A9585D1D15F6}"/>
          </ac:spMkLst>
        </pc:spChg>
        <pc:spChg chg="add mod">
          <ac:chgData name="Luu Thu Ha" userId="e1169fa4e74ca433" providerId="LiveId" clId="{26CA2D18-5F6E-4364-8FE7-0651221DED0B}" dt="2021-10-17T09:05:17.854" v="3005" actId="113"/>
          <ac:spMkLst>
            <pc:docMk/>
            <pc:sldMk cId="513794812" sldId="411"/>
            <ac:spMk id="12" creationId="{16169D1C-9E6E-4FD0-9290-D7DE0ABAF7C4}"/>
          </ac:spMkLst>
        </pc:spChg>
        <pc:picChg chg="add mod">
          <ac:chgData name="Luu Thu Ha" userId="e1169fa4e74ca433" providerId="LiveId" clId="{26CA2D18-5F6E-4364-8FE7-0651221DED0B}" dt="2021-10-17T09:05:27.610" v="3008" actId="1440"/>
          <ac:picMkLst>
            <pc:docMk/>
            <pc:sldMk cId="513794812" sldId="411"/>
            <ac:picMk id="8" creationId="{71F8C962-1234-4057-AA55-5EBA511B09BE}"/>
          </ac:picMkLst>
        </pc:picChg>
      </pc:sldChg>
      <pc:sldChg chg="new del">
        <pc:chgData name="Luu Thu Ha" userId="e1169fa4e74ca433" providerId="LiveId" clId="{26CA2D18-5F6E-4364-8FE7-0651221DED0B}" dt="2021-10-17T08:46:20.459" v="2345" actId="2696"/>
        <pc:sldMkLst>
          <pc:docMk/>
          <pc:sldMk cId="1943901185" sldId="411"/>
        </pc:sldMkLst>
      </pc:sldChg>
      <pc:sldChg chg="addSp delSp modSp new mod modAnim">
        <pc:chgData name="Luu Thu Ha" userId="e1169fa4e74ca433" providerId="LiveId" clId="{26CA2D18-5F6E-4364-8FE7-0651221DED0B}" dt="2021-10-17T13:35:28.931" v="3137" actId="20577"/>
        <pc:sldMkLst>
          <pc:docMk/>
          <pc:sldMk cId="1033827753" sldId="412"/>
        </pc:sldMkLst>
        <pc:spChg chg="del">
          <ac:chgData name="Luu Thu Ha" userId="e1169fa4e74ca433" providerId="LiveId" clId="{26CA2D18-5F6E-4364-8FE7-0651221DED0B}" dt="2021-10-17T09:05:45.635" v="3010" actId="478"/>
          <ac:spMkLst>
            <pc:docMk/>
            <pc:sldMk cId="1033827753" sldId="412"/>
            <ac:spMk id="2" creationId="{33A01E85-9F06-4F6A-A3F9-A6D29D8050B1}"/>
          </ac:spMkLst>
        </pc:spChg>
        <pc:spChg chg="add mod">
          <ac:chgData name="Luu Thu Ha" userId="e1169fa4e74ca433" providerId="LiveId" clId="{26CA2D18-5F6E-4364-8FE7-0651221DED0B}" dt="2021-10-17T13:35:28.931" v="3137" actId="20577"/>
          <ac:spMkLst>
            <pc:docMk/>
            <pc:sldMk cId="1033827753" sldId="412"/>
            <ac:spMk id="2" creationId="{711153CE-1FDD-4399-8D7B-EB57D2F71AE8}"/>
          </ac:spMkLst>
        </pc:spChg>
        <pc:spChg chg="del">
          <ac:chgData name="Luu Thu Ha" userId="e1169fa4e74ca433" providerId="LiveId" clId="{26CA2D18-5F6E-4364-8FE7-0651221DED0B}" dt="2021-10-17T09:05:46.474" v="3011" actId="478"/>
          <ac:spMkLst>
            <pc:docMk/>
            <pc:sldMk cId="1033827753" sldId="412"/>
            <ac:spMk id="3" creationId="{24DCA90C-5EED-4C79-BA74-42B255F90C73}"/>
          </ac:spMkLst>
        </pc:spChg>
        <pc:spChg chg="add mod">
          <ac:chgData name="Luu Thu Ha" userId="e1169fa4e74ca433" providerId="LiveId" clId="{26CA2D18-5F6E-4364-8FE7-0651221DED0B}" dt="2021-10-17T09:05:47.508" v="3012"/>
          <ac:spMkLst>
            <pc:docMk/>
            <pc:sldMk cId="1033827753" sldId="412"/>
            <ac:spMk id="4" creationId="{CCF52F7C-812C-4711-9AF8-85D818C29190}"/>
          </ac:spMkLst>
        </pc:spChg>
        <pc:spChg chg="add mod">
          <ac:chgData name="Luu Thu Ha" userId="e1169fa4e74ca433" providerId="LiveId" clId="{26CA2D18-5F6E-4364-8FE7-0651221DED0B}" dt="2021-10-17T09:05:47.508" v="3012"/>
          <ac:spMkLst>
            <pc:docMk/>
            <pc:sldMk cId="1033827753" sldId="412"/>
            <ac:spMk id="5" creationId="{77FC826D-32B4-4AA3-8DFA-B56EC35CF478}"/>
          </ac:spMkLst>
        </pc:spChg>
        <pc:spChg chg="add mod">
          <ac:chgData name="Luu Thu Ha" userId="e1169fa4e74ca433" providerId="LiveId" clId="{26CA2D18-5F6E-4364-8FE7-0651221DED0B}" dt="2021-10-17T09:05:47.508" v="3012"/>
          <ac:spMkLst>
            <pc:docMk/>
            <pc:sldMk cId="1033827753" sldId="412"/>
            <ac:spMk id="6" creationId="{488D089F-27E7-4BDC-ACAA-4DF085F3445F}"/>
          </ac:spMkLst>
        </pc:spChg>
        <pc:spChg chg="add mod">
          <ac:chgData name="Luu Thu Ha" userId="e1169fa4e74ca433" providerId="LiveId" clId="{26CA2D18-5F6E-4364-8FE7-0651221DED0B}" dt="2021-10-17T09:05:58.215" v="3015"/>
          <ac:spMkLst>
            <pc:docMk/>
            <pc:sldMk cId="1033827753" sldId="412"/>
            <ac:spMk id="7" creationId="{7E782422-D842-4AF5-BBA8-2CBE8D2F16D0}"/>
          </ac:spMkLst>
        </pc:spChg>
        <pc:spChg chg="add del mod">
          <ac:chgData name="Luu Thu Ha" userId="e1169fa4e74ca433" providerId="LiveId" clId="{26CA2D18-5F6E-4364-8FE7-0651221DED0B}" dt="2021-10-17T13:34:36.996" v="3107" actId="478"/>
          <ac:spMkLst>
            <pc:docMk/>
            <pc:sldMk cId="1033827753" sldId="412"/>
            <ac:spMk id="9" creationId="{24F316CB-B864-4139-8AC2-4CEB45D82AD2}"/>
          </ac:spMkLst>
        </pc:spChg>
      </pc:sldChg>
      <pc:sldChg chg="addSp delSp modSp new mod modAnim">
        <pc:chgData name="Luu Thu Ha" userId="e1169fa4e74ca433" providerId="LiveId" clId="{26CA2D18-5F6E-4364-8FE7-0651221DED0B}" dt="2021-10-17T13:39:41.509" v="3183" actId="1076"/>
        <pc:sldMkLst>
          <pc:docMk/>
          <pc:sldMk cId="3906220947" sldId="413"/>
        </pc:sldMkLst>
        <pc:spChg chg="add mod">
          <ac:chgData name="Luu Thu Ha" userId="e1169fa4e74ca433" providerId="LiveId" clId="{26CA2D18-5F6E-4364-8FE7-0651221DED0B}" dt="2021-10-17T13:39:28.406" v="3178" actId="14100"/>
          <ac:spMkLst>
            <pc:docMk/>
            <pc:sldMk cId="3906220947" sldId="413"/>
            <ac:spMk id="2" creationId="{37524782-E70B-4BF5-A087-23E8E9F12672}"/>
          </ac:spMkLst>
        </pc:spChg>
        <pc:spChg chg="del">
          <ac:chgData name="Luu Thu Ha" userId="e1169fa4e74ca433" providerId="LiveId" clId="{26CA2D18-5F6E-4364-8FE7-0651221DED0B}" dt="2021-10-17T09:07:13" v="3067" actId="478"/>
          <ac:spMkLst>
            <pc:docMk/>
            <pc:sldMk cId="3906220947" sldId="413"/>
            <ac:spMk id="2" creationId="{FCE55D29-3BC6-47A9-98F3-03A1D0388187}"/>
          </ac:spMkLst>
        </pc:spChg>
        <pc:spChg chg="del">
          <ac:chgData name="Luu Thu Ha" userId="e1169fa4e74ca433" providerId="LiveId" clId="{26CA2D18-5F6E-4364-8FE7-0651221DED0B}" dt="2021-10-17T09:07:12.051" v="3066" actId="478"/>
          <ac:spMkLst>
            <pc:docMk/>
            <pc:sldMk cId="3906220947" sldId="413"/>
            <ac:spMk id="3" creationId="{4416D346-03ED-4BD2-859F-ACA341E5064A}"/>
          </ac:spMkLst>
        </pc:spChg>
        <pc:spChg chg="add mod">
          <ac:chgData name="Luu Thu Ha" userId="e1169fa4e74ca433" providerId="LiveId" clId="{26CA2D18-5F6E-4364-8FE7-0651221DED0B}" dt="2021-10-17T13:39:26.651" v="3177" actId="14100"/>
          <ac:spMkLst>
            <pc:docMk/>
            <pc:sldMk cId="3906220947" sldId="413"/>
            <ac:spMk id="3" creationId="{7F173DD0-B33E-4103-A098-00A0F9A0B0FE}"/>
          </ac:spMkLst>
        </pc:spChg>
        <pc:spChg chg="add mod">
          <ac:chgData name="Luu Thu Ha" userId="e1169fa4e74ca433" providerId="LiveId" clId="{26CA2D18-5F6E-4364-8FE7-0651221DED0B}" dt="2021-10-17T13:39:24.593" v="3176" actId="14100"/>
          <ac:spMkLst>
            <pc:docMk/>
            <pc:sldMk cId="3906220947" sldId="413"/>
            <ac:spMk id="4" creationId="{D88C408F-4A95-4068-82BD-2C7DA730C178}"/>
          </ac:spMkLst>
        </pc:spChg>
        <pc:spChg chg="add del mod">
          <ac:chgData name="Luu Thu Ha" userId="e1169fa4e74ca433" providerId="LiveId" clId="{26CA2D18-5F6E-4364-8FE7-0651221DED0B}" dt="2021-10-17T13:39:02.681" v="3161" actId="478"/>
          <ac:spMkLst>
            <pc:docMk/>
            <pc:sldMk cId="3906220947" sldId="413"/>
            <ac:spMk id="5" creationId="{E3FCDEA8-8A12-4C4A-923E-C663B5C279E1}"/>
          </ac:spMkLst>
        </pc:spChg>
        <pc:spChg chg="add del mod">
          <ac:chgData name="Luu Thu Ha" userId="e1169fa4e74ca433" providerId="LiveId" clId="{26CA2D18-5F6E-4364-8FE7-0651221DED0B}" dt="2021-10-17T13:39:01.146" v="3160" actId="478"/>
          <ac:spMkLst>
            <pc:docMk/>
            <pc:sldMk cId="3906220947" sldId="413"/>
            <ac:spMk id="6" creationId="{F3238003-17D3-423E-B64D-E6EDE4C3FC08}"/>
          </ac:spMkLst>
        </pc:spChg>
        <pc:spChg chg="add mod">
          <ac:chgData name="Luu Thu Ha" userId="e1169fa4e74ca433" providerId="LiveId" clId="{26CA2D18-5F6E-4364-8FE7-0651221DED0B}" dt="2021-10-17T13:39:21.284" v="3175" actId="14100"/>
          <ac:spMkLst>
            <pc:docMk/>
            <pc:sldMk cId="3906220947" sldId="413"/>
            <ac:spMk id="7" creationId="{79DF3080-68DA-4EF2-BB2D-1EDC6578AD63}"/>
          </ac:spMkLst>
        </pc:spChg>
        <pc:spChg chg="add mod">
          <ac:chgData name="Luu Thu Ha" userId="e1169fa4e74ca433" providerId="LiveId" clId="{26CA2D18-5F6E-4364-8FE7-0651221DED0B}" dt="2021-10-17T13:39:32.362" v="3180" actId="403"/>
          <ac:spMkLst>
            <pc:docMk/>
            <pc:sldMk cId="3906220947" sldId="413"/>
            <ac:spMk id="8" creationId="{15507536-6762-4A6E-A495-656E5931740E}"/>
          </ac:spMkLst>
        </pc:spChg>
        <pc:spChg chg="add mod">
          <ac:chgData name="Luu Thu Ha" userId="e1169fa4e74ca433" providerId="LiveId" clId="{26CA2D18-5F6E-4364-8FE7-0651221DED0B}" dt="2021-10-17T13:39:41.509" v="3183" actId="1076"/>
          <ac:spMkLst>
            <pc:docMk/>
            <pc:sldMk cId="3906220947" sldId="413"/>
            <ac:spMk id="9" creationId="{308646A3-3206-4896-8AEF-5B54A7C994DC}"/>
          </ac:spMkLst>
        </pc:spChg>
        <pc:spChg chg="add mod">
          <ac:chgData name="Luu Thu Ha" userId="e1169fa4e74ca433" providerId="LiveId" clId="{26CA2D18-5F6E-4364-8FE7-0651221DED0B}" dt="2021-10-17T13:39:39.381" v="3182" actId="14100"/>
          <ac:spMkLst>
            <pc:docMk/>
            <pc:sldMk cId="3906220947" sldId="413"/>
            <ac:spMk id="10" creationId="{AA22446D-ACAC-4A90-A8C8-5F2D4297B6D6}"/>
          </ac:spMkLst>
        </pc:spChg>
      </pc:sldChg>
      <pc:sldChg chg="addSp delSp modSp new mod ord modAnim">
        <pc:chgData name="Luu Thu Ha" userId="e1169fa4e74ca433" providerId="LiveId" clId="{26CA2D18-5F6E-4364-8FE7-0651221DED0B}" dt="2021-10-17T13:43:31.974" v="3226" actId="1076"/>
        <pc:sldMkLst>
          <pc:docMk/>
          <pc:sldMk cId="2410037784" sldId="414"/>
        </pc:sldMkLst>
        <pc:spChg chg="del">
          <ac:chgData name="Luu Thu Ha" userId="e1169fa4e74ca433" providerId="LiveId" clId="{26CA2D18-5F6E-4364-8FE7-0651221DED0B}" dt="2021-10-17T13:43:25.758" v="3223" actId="478"/>
          <ac:spMkLst>
            <pc:docMk/>
            <pc:sldMk cId="2410037784" sldId="414"/>
            <ac:spMk id="2" creationId="{7F03E995-CEE9-420C-8F65-EC06DF9600FE}"/>
          </ac:spMkLst>
        </pc:spChg>
        <pc:spChg chg="del">
          <ac:chgData name="Luu Thu Ha" userId="e1169fa4e74ca433" providerId="LiveId" clId="{26CA2D18-5F6E-4364-8FE7-0651221DED0B}" dt="2021-10-17T13:39:51.422" v="3184" actId="478"/>
          <ac:spMkLst>
            <pc:docMk/>
            <pc:sldMk cId="2410037784" sldId="414"/>
            <ac:spMk id="3" creationId="{B9259557-F237-4E0B-AA51-EDA4E7CF4140}"/>
          </ac:spMkLst>
        </pc:spChg>
        <pc:spChg chg="add mod">
          <ac:chgData name="Luu Thu Ha" userId="e1169fa4e74ca433" providerId="LiveId" clId="{26CA2D18-5F6E-4364-8FE7-0651221DED0B}" dt="2021-10-17T13:43:31.974" v="3226" actId="1076"/>
          <ac:spMkLst>
            <pc:docMk/>
            <pc:sldMk cId="2410037784" sldId="414"/>
            <ac:spMk id="4" creationId="{4A984233-B9EA-4012-BBA6-982F5D7F9EA7}"/>
          </ac:spMkLst>
        </pc:spChg>
        <pc:spChg chg="add mod">
          <ac:chgData name="Luu Thu Ha" userId="e1169fa4e74ca433" providerId="LiveId" clId="{26CA2D18-5F6E-4364-8FE7-0651221DED0B}" dt="2021-10-17T13:43:28.434" v="3225" actId="1076"/>
          <ac:spMkLst>
            <pc:docMk/>
            <pc:sldMk cId="2410037784" sldId="414"/>
            <ac:spMk id="6" creationId="{DB0B21B0-E9E7-42E1-AE23-08B09BB3D1C5}"/>
          </ac:spMkLst>
        </pc:spChg>
        <pc:spChg chg="add mod">
          <ac:chgData name="Luu Thu Ha" userId="e1169fa4e74ca433" providerId="LiveId" clId="{26CA2D18-5F6E-4364-8FE7-0651221DED0B}" dt="2021-10-17T13:43:28.434" v="3225" actId="1076"/>
          <ac:spMkLst>
            <pc:docMk/>
            <pc:sldMk cId="2410037784" sldId="414"/>
            <ac:spMk id="7" creationId="{9699B8D4-CDD7-459F-8D66-FAA0FC53A79A}"/>
          </ac:spMkLst>
        </pc:spChg>
        <pc:picChg chg="add mod">
          <ac:chgData name="Luu Thu Ha" userId="e1169fa4e74ca433" providerId="LiveId" clId="{26CA2D18-5F6E-4364-8FE7-0651221DED0B}" dt="2021-10-17T13:42:06.104" v="3215" actId="1440"/>
          <ac:picMkLst>
            <pc:docMk/>
            <pc:sldMk cId="2410037784" sldId="414"/>
            <ac:picMk id="5" creationId="{6F620356-5030-4305-A44D-F60669FB67FA}"/>
          </ac:picMkLst>
        </pc:picChg>
      </pc:sldChg>
      <pc:sldChg chg="addSp delSp modSp new mod modAnim">
        <pc:chgData name="Luu Thu Ha" userId="e1169fa4e74ca433" providerId="LiveId" clId="{26CA2D18-5F6E-4364-8FE7-0651221DED0B}" dt="2021-10-17T13:52:53.326" v="3698" actId="20577"/>
        <pc:sldMkLst>
          <pc:docMk/>
          <pc:sldMk cId="3859115892" sldId="415"/>
        </pc:sldMkLst>
        <pc:spChg chg="del">
          <ac:chgData name="Luu Thu Ha" userId="e1169fa4e74ca433" providerId="LiveId" clId="{26CA2D18-5F6E-4364-8FE7-0651221DED0B}" dt="2021-10-17T13:43:52.527" v="3228" actId="478"/>
          <ac:spMkLst>
            <pc:docMk/>
            <pc:sldMk cId="3859115892" sldId="415"/>
            <ac:spMk id="2" creationId="{307A5819-4A86-487C-84A5-49FE49C96ECF}"/>
          </ac:spMkLst>
        </pc:spChg>
        <pc:spChg chg="del">
          <ac:chgData name="Luu Thu Ha" userId="e1169fa4e74ca433" providerId="LiveId" clId="{26CA2D18-5F6E-4364-8FE7-0651221DED0B}" dt="2021-10-17T13:43:42.724" v="3227" actId="478"/>
          <ac:spMkLst>
            <pc:docMk/>
            <pc:sldMk cId="3859115892" sldId="415"/>
            <ac:spMk id="3" creationId="{AADB6627-5B43-4A48-AB06-0794689268BD}"/>
          </ac:spMkLst>
        </pc:spChg>
        <pc:spChg chg="add mod">
          <ac:chgData name="Luu Thu Ha" userId="e1169fa4e74ca433" providerId="LiveId" clId="{26CA2D18-5F6E-4364-8FE7-0651221DED0B}" dt="2021-10-17T13:45:38.023" v="3335" actId="403"/>
          <ac:spMkLst>
            <pc:docMk/>
            <pc:sldMk cId="3859115892" sldId="415"/>
            <ac:spMk id="5" creationId="{78FAC2CD-997A-4B8D-BBD9-5FDC5C0E3196}"/>
          </ac:spMkLst>
        </pc:spChg>
        <pc:spChg chg="add mod">
          <ac:chgData name="Luu Thu Ha" userId="e1169fa4e74ca433" providerId="LiveId" clId="{26CA2D18-5F6E-4364-8FE7-0651221DED0B}" dt="2021-10-17T13:44:00.217" v="3231"/>
          <ac:spMkLst>
            <pc:docMk/>
            <pc:sldMk cId="3859115892" sldId="415"/>
            <ac:spMk id="6" creationId="{C415FE08-4C46-4AD6-A522-717FC3A2608F}"/>
          </ac:spMkLst>
        </pc:spChg>
        <pc:spChg chg="add mod">
          <ac:chgData name="Luu Thu Ha" userId="e1169fa4e74ca433" providerId="LiveId" clId="{26CA2D18-5F6E-4364-8FE7-0651221DED0B}" dt="2021-10-17T13:44:00.217" v="3231"/>
          <ac:spMkLst>
            <pc:docMk/>
            <pc:sldMk cId="3859115892" sldId="415"/>
            <ac:spMk id="7" creationId="{DE05D056-7329-4579-8407-D9DF9FA383AB}"/>
          </ac:spMkLst>
        </pc:spChg>
        <pc:spChg chg="add mod">
          <ac:chgData name="Luu Thu Ha" userId="e1169fa4e74ca433" providerId="LiveId" clId="{26CA2D18-5F6E-4364-8FE7-0651221DED0B}" dt="2021-10-17T13:52:53.326" v="3698" actId="20577"/>
          <ac:spMkLst>
            <pc:docMk/>
            <pc:sldMk cId="3859115892" sldId="415"/>
            <ac:spMk id="10" creationId="{D1DA176B-BF14-4718-A1BB-74E5911E3FCA}"/>
          </ac:spMkLst>
        </pc:spChg>
        <pc:graphicFrameChg chg="add del mod modGraphic">
          <ac:chgData name="Luu Thu Ha" userId="e1169fa4e74ca433" providerId="LiveId" clId="{26CA2D18-5F6E-4364-8FE7-0651221DED0B}" dt="2021-10-17T13:44:24.461" v="3238" actId="478"/>
          <ac:graphicFrameMkLst>
            <pc:docMk/>
            <pc:sldMk cId="3859115892" sldId="415"/>
            <ac:graphicFrameMk id="8" creationId="{D9EEFD35-E273-48F7-B35C-26DEBC9AD11A}"/>
          </ac:graphicFrameMkLst>
        </pc:graphicFrameChg>
        <pc:graphicFrameChg chg="add mod modGraphic">
          <ac:chgData name="Luu Thu Ha" userId="e1169fa4e74ca433" providerId="LiveId" clId="{26CA2D18-5F6E-4364-8FE7-0651221DED0B}" dt="2021-10-17T13:52:48.299" v="3689" actId="403"/>
          <ac:graphicFrameMkLst>
            <pc:docMk/>
            <pc:sldMk cId="3859115892" sldId="415"/>
            <ac:graphicFrameMk id="9" creationId="{67B1A301-9721-41F6-842F-4DD7F1EF185E}"/>
          </ac:graphicFrameMkLst>
        </pc:graphicFrameChg>
      </pc:sldChg>
      <pc:sldChg chg="addSp delSp modSp new mod modAnim">
        <pc:chgData name="Luu Thu Ha" userId="e1169fa4e74ca433" providerId="LiveId" clId="{26CA2D18-5F6E-4364-8FE7-0651221DED0B}" dt="2021-10-17T13:59:21.886" v="3905" actId="20577"/>
        <pc:sldMkLst>
          <pc:docMk/>
          <pc:sldMk cId="2997267979" sldId="416"/>
        </pc:sldMkLst>
        <pc:spChg chg="del">
          <ac:chgData name="Luu Thu Ha" userId="e1169fa4e74ca433" providerId="LiveId" clId="{26CA2D18-5F6E-4364-8FE7-0651221DED0B}" dt="2021-10-17T13:48:17.491" v="3619" actId="478"/>
          <ac:spMkLst>
            <pc:docMk/>
            <pc:sldMk cId="2997267979" sldId="416"/>
            <ac:spMk id="2" creationId="{A2861F6F-41B6-444E-BE08-EE05F47E966A}"/>
          </ac:spMkLst>
        </pc:spChg>
        <pc:spChg chg="del">
          <ac:chgData name="Luu Thu Ha" userId="e1169fa4e74ca433" providerId="LiveId" clId="{26CA2D18-5F6E-4364-8FE7-0651221DED0B}" dt="2021-10-17T13:47:50.194" v="3618" actId="478"/>
          <ac:spMkLst>
            <pc:docMk/>
            <pc:sldMk cId="2997267979" sldId="416"/>
            <ac:spMk id="3" creationId="{F70016B1-8ACD-4C69-971E-74A4FBE9836D}"/>
          </ac:spMkLst>
        </pc:spChg>
        <pc:spChg chg="add mod">
          <ac:chgData name="Luu Thu Ha" userId="e1169fa4e74ca433" providerId="LiveId" clId="{26CA2D18-5F6E-4364-8FE7-0651221DED0B}" dt="2021-10-17T13:59:21.886" v="3905" actId="20577"/>
          <ac:spMkLst>
            <pc:docMk/>
            <pc:sldMk cId="2997267979" sldId="416"/>
            <ac:spMk id="8" creationId="{A5D80C51-33A7-45BD-95B2-34CC19EC8BB8}"/>
          </ac:spMkLst>
        </pc:spChg>
        <pc:spChg chg="add mod">
          <ac:chgData name="Luu Thu Ha" userId="e1169fa4e74ca433" providerId="LiveId" clId="{26CA2D18-5F6E-4364-8FE7-0651221DED0B}" dt="2021-10-17T13:56:55.986" v="3863"/>
          <ac:spMkLst>
            <pc:docMk/>
            <pc:sldMk cId="2997267979" sldId="416"/>
            <ac:spMk id="9" creationId="{3FE122E0-D036-4A5D-AD98-5DF69D654BF0}"/>
          </ac:spMkLst>
        </pc:spChg>
        <pc:spChg chg="add mod">
          <ac:chgData name="Luu Thu Ha" userId="e1169fa4e74ca433" providerId="LiveId" clId="{26CA2D18-5F6E-4364-8FE7-0651221DED0B}" dt="2021-10-17T13:56:55.986" v="3863"/>
          <ac:spMkLst>
            <pc:docMk/>
            <pc:sldMk cId="2997267979" sldId="416"/>
            <ac:spMk id="10" creationId="{C84D369F-4A57-4B40-AF84-16078F9EA1E6}"/>
          </ac:spMkLst>
        </pc:spChg>
        <pc:spChg chg="add mod">
          <ac:chgData name="Luu Thu Ha" userId="e1169fa4e74ca433" providerId="LiveId" clId="{26CA2D18-5F6E-4364-8FE7-0651221DED0B}" dt="2021-10-17T13:56:55.986" v="3863"/>
          <ac:spMkLst>
            <pc:docMk/>
            <pc:sldMk cId="2997267979" sldId="416"/>
            <ac:spMk id="11" creationId="{0492E103-8D13-442C-8658-006B7A16C33E}"/>
          </ac:spMkLst>
        </pc:spChg>
        <pc:graphicFrameChg chg="add del modGraphic">
          <ac:chgData name="Luu Thu Ha" userId="e1169fa4e74ca433" providerId="LiveId" clId="{26CA2D18-5F6E-4364-8FE7-0651221DED0B}" dt="2021-10-17T13:48:29.939" v="3621" actId="478"/>
          <ac:graphicFrameMkLst>
            <pc:docMk/>
            <pc:sldMk cId="2997267979" sldId="416"/>
            <ac:graphicFrameMk id="4" creationId="{CCFED636-064B-488E-B103-2C801AFBE254}"/>
          </ac:graphicFrameMkLst>
        </pc:graphicFrameChg>
        <pc:graphicFrameChg chg="add del mod modGraphic">
          <ac:chgData name="Luu Thu Ha" userId="e1169fa4e74ca433" providerId="LiveId" clId="{26CA2D18-5F6E-4364-8FE7-0651221DED0B}" dt="2021-10-17T13:50:50.683" v="3635" actId="478"/>
          <ac:graphicFrameMkLst>
            <pc:docMk/>
            <pc:sldMk cId="2997267979" sldId="416"/>
            <ac:graphicFrameMk id="5" creationId="{C0E20CD7-0E16-491B-87C5-2665415EAD63}"/>
          </ac:graphicFrameMkLst>
        </pc:graphicFrameChg>
        <pc:graphicFrameChg chg="add del modGraphic">
          <ac:chgData name="Luu Thu Ha" userId="e1169fa4e74ca433" providerId="LiveId" clId="{26CA2D18-5F6E-4364-8FE7-0651221DED0B}" dt="2021-10-17T13:51:02.031" v="3637" actId="1032"/>
          <ac:graphicFrameMkLst>
            <pc:docMk/>
            <pc:sldMk cId="2997267979" sldId="416"/>
            <ac:graphicFrameMk id="6" creationId="{E4BC892F-C2C7-4F69-802D-1137D6BF7293}"/>
          </ac:graphicFrameMkLst>
        </pc:graphicFrameChg>
        <pc:graphicFrameChg chg="add mod modGraphic">
          <ac:chgData name="Luu Thu Ha" userId="e1169fa4e74ca433" providerId="LiveId" clId="{26CA2D18-5F6E-4364-8FE7-0651221DED0B}" dt="2021-10-17T13:59:18.493" v="3904" actId="207"/>
          <ac:graphicFrameMkLst>
            <pc:docMk/>
            <pc:sldMk cId="2997267979" sldId="416"/>
            <ac:graphicFrameMk id="7" creationId="{84060F5A-0732-4824-9832-A341B2390440}"/>
          </ac:graphicFrameMkLst>
        </pc:graphicFrameChg>
      </pc:sldChg>
      <pc:sldChg chg="addSp delSp modSp new del modAnim">
        <pc:chgData name="Luu Thu Ha" userId="e1169fa4e74ca433" providerId="LiveId" clId="{26CA2D18-5F6E-4364-8FE7-0651221DED0B}" dt="2021-10-17T13:33:02.871" v="3085" actId="2696"/>
        <pc:sldMkLst>
          <pc:docMk/>
          <pc:sldMk cId="3205445794" sldId="417"/>
        </pc:sldMkLst>
        <pc:spChg chg="add del mod">
          <ac:chgData name="Luu Thu Ha" userId="e1169fa4e74ca433" providerId="LiveId" clId="{26CA2D18-5F6E-4364-8FE7-0651221DED0B}" dt="2021-10-17T13:32:59.310" v="3084" actId="478"/>
          <ac:spMkLst>
            <pc:docMk/>
            <pc:sldMk cId="3205445794" sldId="417"/>
            <ac:spMk id="3" creationId="{4F05A77A-B9D5-46F6-B3D0-49BAAD1567C3}"/>
          </ac:spMkLst>
        </pc:spChg>
        <pc:spChg chg="add del mod">
          <ac:chgData name="Luu Thu Ha" userId="e1169fa4e74ca433" providerId="LiveId" clId="{26CA2D18-5F6E-4364-8FE7-0651221DED0B}" dt="2021-10-17T13:32:57.221" v="3083"/>
          <ac:spMkLst>
            <pc:docMk/>
            <pc:sldMk cId="3205445794" sldId="417"/>
            <ac:spMk id="4" creationId="{882747B9-2F15-491B-95BC-96D5C1228A4D}"/>
          </ac:spMkLst>
        </pc:spChg>
        <pc:spChg chg="add del mod">
          <ac:chgData name="Luu Thu Ha" userId="e1169fa4e74ca433" providerId="LiveId" clId="{26CA2D18-5F6E-4364-8FE7-0651221DED0B}" dt="2021-10-17T13:32:57.221" v="3083"/>
          <ac:spMkLst>
            <pc:docMk/>
            <pc:sldMk cId="3205445794" sldId="417"/>
            <ac:spMk id="5" creationId="{21B9AB2C-1089-4C64-AB99-D7B6254EA8C8}"/>
          </ac:spMkLst>
        </pc:spChg>
        <pc:spChg chg="add del mod">
          <ac:chgData name="Luu Thu Ha" userId="e1169fa4e74ca433" providerId="LiveId" clId="{26CA2D18-5F6E-4364-8FE7-0651221DED0B}" dt="2021-10-17T13:32:57.221" v="3083"/>
          <ac:spMkLst>
            <pc:docMk/>
            <pc:sldMk cId="3205445794" sldId="417"/>
            <ac:spMk id="6" creationId="{38E0FF20-9DEB-4196-8EB8-4E966AF60EED}"/>
          </ac:spMkLst>
        </pc:spChg>
      </pc:sldChg>
      <pc:sldChg chg="addSp delSp modSp new mod modAnim">
        <pc:chgData name="Luu Thu Ha" userId="e1169fa4e74ca433" providerId="LiveId" clId="{26CA2D18-5F6E-4364-8FE7-0651221DED0B}" dt="2021-10-17T13:59:47.664" v="3910" actId="208"/>
        <pc:sldMkLst>
          <pc:docMk/>
          <pc:sldMk cId="3278654181" sldId="417"/>
        </pc:sldMkLst>
        <pc:spChg chg="del">
          <ac:chgData name="Luu Thu Ha" userId="e1169fa4e74ca433" providerId="LiveId" clId="{26CA2D18-5F6E-4364-8FE7-0651221DED0B}" dt="2021-10-17T13:57:00.275" v="3866" actId="478"/>
          <ac:spMkLst>
            <pc:docMk/>
            <pc:sldMk cId="3278654181" sldId="417"/>
            <ac:spMk id="2" creationId="{98E5B480-F7FD-4A20-8AA2-F1EA6D1BE485}"/>
          </ac:spMkLst>
        </pc:spChg>
        <pc:spChg chg="del">
          <ac:chgData name="Luu Thu Ha" userId="e1169fa4e74ca433" providerId="LiveId" clId="{26CA2D18-5F6E-4364-8FE7-0651221DED0B}" dt="2021-10-17T13:56:59.536" v="3865" actId="478"/>
          <ac:spMkLst>
            <pc:docMk/>
            <pc:sldMk cId="3278654181" sldId="417"/>
            <ac:spMk id="3" creationId="{931ABB37-B3C8-469C-A058-5A027878854A}"/>
          </ac:spMkLst>
        </pc:spChg>
        <pc:spChg chg="add mod">
          <ac:chgData name="Luu Thu Ha" userId="e1169fa4e74ca433" providerId="LiveId" clId="{26CA2D18-5F6E-4364-8FE7-0651221DED0B}" dt="2021-10-17T13:57:01.383" v="3867"/>
          <ac:spMkLst>
            <pc:docMk/>
            <pc:sldMk cId="3278654181" sldId="417"/>
            <ac:spMk id="4" creationId="{EB90E0C1-E030-4E7C-B153-A2D228ECA541}"/>
          </ac:spMkLst>
        </pc:spChg>
        <pc:spChg chg="add mod">
          <ac:chgData name="Luu Thu Ha" userId="e1169fa4e74ca433" providerId="LiveId" clId="{26CA2D18-5F6E-4364-8FE7-0651221DED0B}" dt="2021-10-17T13:57:01.383" v="3867"/>
          <ac:spMkLst>
            <pc:docMk/>
            <pc:sldMk cId="3278654181" sldId="417"/>
            <ac:spMk id="5" creationId="{8916EA3E-0E8C-40E6-A9D1-1E1009141803}"/>
          </ac:spMkLst>
        </pc:spChg>
        <pc:spChg chg="add mod">
          <ac:chgData name="Luu Thu Ha" userId="e1169fa4e74ca433" providerId="LiveId" clId="{26CA2D18-5F6E-4364-8FE7-0651221DED0B}" dt="2021-10-17T13:57:01.383" v="3867"/>
          <ac:spMkLst>
            <pc:docMk/>
            <pc:sldMk cId="3278654181" sldId="417"/>
            <ac:spMk id="6" creationId="{1E8CEBBC-B98B-4BD1-905C-1A086FB6D55E}"/>
          </ac:spMkLst>
        </pc:spChg>
        <pc:spChg chg="add mod">
          <ac:chgData name="Luu Thu Ha" userId="e1169fa4e74ca433" providerId="LiveId" clId="{26CA2D18-5F6E-4364-8FE7-0651221DED0B}" dt="2021-10-17T13:59:47.664" v="3910" actId="208"/>
          <ac:spMkLst>
            <pc:docMk/>
            <pc:sldMk cId="3278654181" sldId="417"/>
            <ac:spMk id="8" creationId="{55D56156-BF49-4637-8E81-C58E8D70835B}"/>
          </ac:spMkLst>
        </pc:spChg>
        <pc:graphicFrameChg chg="add mod modGraphic">
          <ac:chgData name="Luu Thu Ha" userId="e1169fa4e74ca433" providerId="LiveId" clId="{26CA2D18-5F6E-4364-8FE7-0651221DED0B}" dt="2021-10-17T13:59:38.480" v="3907" actId="12100"/>
          <ac:graphicFrameMkLst>
            <pc:docMk/>
            <pc:sldMk cId="3278654181" sldId="417"/>
            <ac:graphicFrameMk id="7" creationId="{CEFFDCD0-A479-47C8-B395-A1E22219535B}"/>
          </ac:graphicFrameMkLst>
        </pc:graphicFrameChg>
      </pc:sldChg>
      <pc:sldChg chg="addSp delSp modSp new mod setBg modAnim">
        <pc:chgData name="Luu Thu Ha" userId="e1169fa4e74ca433" providerId="LiveId" clId="{26CA2D18-5F6E-4364-8FE7-0651221DED0B}" dt="2021-10-17T14:03:00.543" v="4000" actId="404"/>
        <pc:sldMkLst>
          <pc:docMk/>
          <pc:sldMk cId="2053782899" sldId="418"/>
        </pc:sldMkLst>
        <pc:spChg chg="mod">
          <ac:chgData name="Luu Thu Ha" userId="e1169fa4e74ca433" providerId="LiveId" clId="{26CA2D18-5F6E-4364-8FE7-0651221DED0B}" dt="2021-10-17T14:03:00.543" v="4000" actId="404"/>
          <ac:spMkLst>
            <pc:docMk/>
            <pc:sldMk cId="2053782899" sldId="418"/>
            <ac:spMk id="2" creationId="{B159AA9D-9BC7-4025-A848-2B8DB6AC1B25}"/>
          </ac:spMkLst>
        </pc:spChg>
        <pc:spChg chg="del">
          <ac:chgData name="Luu Thu Ha" userId="e1169fa4e74ca433" providerId="LiveId" clId="{26CA2D18-5F6E-4364-8FE7-0651221DED0B}" dt="2021-10-17T14:00:10.885" v="3912" actId="478"/>
          <ac:spMkLst>
            <pc:docMk/>
            <pc:sldMk cId="2053782899" sldId="418"/>
            <ac:spMk id="3" creationId="{2F640F0A-750C-47F5-BCEE-CD21A3C3915D}"/>
          </ac:spMkLst>
        </pc:spChg>
        <pc:spChg chg="add">
          <ac:chgData name="Luu Thu Ha" userId="e1169fa4e74ca433" providerId="LiveId" clId="{26CA2D18-5F6E-4364-8FE7-0651221DED0B}" dt="2021-10-17T14:02:19.355" v="3939" actId="26606"/>
          <ac:spMkLst>
            <pc:docMk/>
            <pc:sldMk cId="2053782899" sldId="418"/>
            <ac:spMk id="15" creationId="{7383B190-6BFB-422F-B667-06B7B25F096A}"/>
          </ac:spMkLst>
        </pc:spChg>
        <pc:picChg chg="add del mod">
          <ac:chgData name="Luu Thu Ha" userId="e1169fa4e74ca433" providerId="LiveId" clId="{26CA2D18-5F6E-4364-8FE7-0651221DED0B}" dt="2021-10-17T14:00:29.998" v="3919" actId="21"/>
          <ac:picMkLst>
            <pc:docMk/>
            <pc:sldMk cId="2053782899" sldId="418"/>
            <ac:picMk id="4" creationId="{B48A933C-FD86-4ACC-A860-CD276ED90FF4}"/>
          </ac:picMkLst>
        </pc:picChg>
        <pc:picChg chg="add mod ord">
          <ac:chgData name="Luu Thu Ha" userId="e1169fa4e74ca433" providerId="LiveId" clId="{26CA2D18-5F6E-4364-8FE7-0651221DED0B}" dt="2021-10-17T14:02:26.875" v="3943" actId="1076"/>
          <ac:picMkLst>
            <pc:docMk/>
            <pc:sldMk cId="2053782899" sldId="418"/>
            <ac:picMk id="5" creationId="{B734CD54-880C-441B-8934-579A73C99B84}"/>
          </ac:picMkLst>
        </pc:picChg>
        <pc:picChg chg="add mod ord">
          <ac:chgData name="Luu Thu Ha" userId="e1169fa4e74ca433" providerId="LiveId" clId="{26CA2D18-5F6E-4364-8FE7-0651221DED0B}" dt="2021-10-17T14:02:20.504" v="3940" actId="1076"/>
          <ac:picMkLst>
            <pc:docMk/>
            <pc:sldMk cId="2053782899" sldId="418"/>
            <ac:picMk id="6" creationId="{83138B24-EDBB-4997-8234-60F05F0D601E}"/>
          </ac:picMkLst>
        </pc:picChg>
        <pc:picChg chg="add mod ord">
          <ac:chgData name="Luu Thu Ha" userId="e1169fa4e74ca433" providerId="LiveId" clId="{26CA2D18-5F6E-4364-8FE7-0651221DED0B}" dt="2021-10-17T14:02:19.355" v="3939" actId="26606"/>
          <ac:picMkLst>
            <pc:docMk/>
            <pc:sldMk cId="2053782899" sldId="418"/>
            <ac:picMk id="7" creationId="{D664DBC1-BA97-40C0-855B-5079A7E7B33B}"/>
          </ac:picMkLst>
        </pc:picChg>
        <pc:cxnChg chg="add del">
          <ac:chgData name="Luu Thu Ha" userId="e1169fa4e74ca433" providerId="LiveId" clId="{26CA2D18-5F6E-4364-8FE7-0651221DED0B}" dt="2021-10-17T14:02:19.339" v="3938" actId="26606"/>
          <ac:cxnSpMkLst>
            <pc:docMk/>
            <pc:sldMk cId="2053782899" sldId="418"/>
            <ac:cxnSpMk id="12" creationId="{60188E89-AF78-40F6-B787-E9BD9C625686}"/>
          </ac:cxnSpMkLst>
        </pc:cxnChg>
        <pc:cxnChg chg="add">
          <ac:chgData name="Luu Thu Ha" userId="e1169fa4e74ca433" providerId="LiveId" clId="{26CA2D18-5F6E-4364-8FE7-0651221DED0B}" dt="2021-10-17T14:02:19.355" v="3939" actId="26606"/>
          <ac:cxnSpMkLst>
            <pc:docMk/>
            <pc:sldMk cId="2053782899" sldId="418"/>
            <ac:cxnSpMk id="14" creationId="{ED28E597-4AF8-4D69-A9AB-A1EDC6156B04}"/>
          </ac:cxnSpMkLst>
        </pc:cxnChg>
      </pc:sldChg>
      <pc:sldChg chg="addSp delSp modSp add mod modAnim">
        <pc:chgData name="Luu Thu Ha" userId="e1169fa4e74ca433" providerId="LiveId" clId="{26CA2D18-5F6E-4364-8FE7-0651221DED0B}" dt="2021-10-17T14:19:45.991" v="4168" actId="1076"/>
        <pc:sldMkLst>
          <pc:docMk/>
          <pc:sldMk cId="2422660237" sldId="419"/>
        </pc:sldMkLst>
        <pc:spChg chg="del">
          <ac:chgData name="Luu Thu Ha" userId="e1169fa4e74ca433" providerId="LiveId" clId="{26CA2D18-5F6E-4364-8FE7-0651221DED0B}" dt="2021-10-17T14:18:14.888" v="4102" actId="478"/>
          <ac:spMkLst>
            <pc:docMk/>
            <pc:sldMk cId="2422660237" sldId="419"/>
            <ac:spMk id="2" creationId="{2FF36829-87DE-4D85-8B28-84A0D4A4EADF}"/>
          </ac:spMkLst>
        </pc:spChg>
        <pc:spChg chg="del">
          <ac:chgData name="Luu Thu Ha" userId="e1169fa4e74ca433" providerId="LiveId" clId="{26CA2D18-5F6E-4364-8FE7-0651221DED0B}" dt="2021-10-17T14:03:17.697" v="4001" actId="478"/>
          <ac:spMkLst>
            <pc:docMk/>
            <pc:sldMk cId="2422660237" sldId="419"/>
            <ac:spMk id="3" creationId="{093F1426-3D37-48F1-9114-523801D090F5}"/>
          </ac:spMkLst>
        </pc:spChg>
        <pc:spChg chg="mod">
          <ac:chgData name="Luu Thu Ha" userId="e1169fa4e74ca433" providerId="LiveId" clId="{26CA2D18-5F6E-4364-8FE7-0651221DED0B}" dt="2021-10-17T14:03:39.598" v="4009" actId="688"/>
          <ac:spMkLst>
            <pc:docMk/>
            <pc:sldMk cId="2422660237" sldId="419"/>
            <ac:spMk id="7" creationId="{5B8C4C56-7DF7-4DC4-BB65-C04ADE57940D}"/>
          </ac:spMkLst>
        </pc:spChg>
        <pc:spChg chg="add mod">
          <ac:chgData name="Luu Thu Ha" userId="e1169fa4e74ca433" providerId="LiveId" clId="{26CA2D18-5F6E-4364-8FE7-0651221DED0B}" dt="2021-10-17T14:18:51.375" v="4165" actId="1076"/>
          <ac:spMkLst>
            <pc:docMk/>
            <pc:sldMk cId="2422660237" sldId="419"/>
            <ac:spMk id="10" creationId="{A9031888-5D98-46EE-8A81-135F89604C91}"/>
          </ac:spMkLst>
        </pc:spChg>
        <pc:spChg chg="add mod">
          <ac:chgData name="Luu Thu Ha" userId="e1169fa4e74ca433" providerId="LiveId" clId="{26CA2D18-5F6E-4364-8FE7-0651221DED0B}" dt="2021-10-17T14:18:18.695" v="4105" actId="1076"/>
          <ac:spMkLst>
            <pc:docMk/>
            <pc:sldMk cId="2422660237" sldId="419"/>
            <ac:spMk id="11" creationId="{802CB92B-E6F0-47EC-BFB5-2D27F8A25A0C}"/>
          </ac:spMkLst>
        </pc:spChg>
        <pc:spChg chg="add mod">
          <ac:chgData name="Luu Thu Ha" userId="e1169fa4e74ca433" providerId="LiveId" clId="{26CA2D18-5F6E-4364-8FE7-0651221DED0B}" dt="2021-10-17T14:18:18.695" v="4105" actId="1076"/>
          <ac:spMkLst>
            <pc:docMk/>
            <pc:sldMk cId="2422660237" sldId="419"/>
            <ac:spMk id="12" creationId="{2CAF6933-55E5-4FF6-A7DB-05A037AF60EC}"/>
          </ac:spMkLst>
        </pc:spChg>
        <pc:grpChg chg="add del mod">
          <ac:chgData name="Luu Thu Ha" userId="e1169fa4e74ca433" providerId="LiveId" clId="{26CA2D18-5F6E-4364-8FE7-0651221DED0B}" dt="2021-10-17T14:05:38.391" v="4012" actId="478"/>
          <ac:grpSpMkLst>
            <pc:docMk/>
            <pc:sldMk cId="2422660237" sldId="419"/>
            <ac:grpSpMk id="5" creationId="{0D994AB4-C18B-4B44-976A-67068420A0A3}"/>
          </ac:grpSpMkLst>
        </pc:grpChg>
        <pc:graphicFrameChg chg="add del mod modGraphic">
          <ac:chgData name="Luu Thu Ha" userId="e1169fa4e74ca433" providerId="LiveId" clId="{26CA2D18-5F6E-4364-8FE7-0651221DED0B}" dt="2021-10-17T14:06:15.438" v="4016" actId="478"/>
          <ac:graphicFrameMkLst>
            <pc:docMk/>
            <pc:sldMk cId="2422660237" sldId="419"/>
            <ac:graphicFrameMk id="8" creationId="{589E2B14-C41C-47A5-9AC0-F092213CA7FE}"/>
          </ac:graphicFrameMkLst>
        </pc:graphicFrameChg>
        <pc:graphicFrameChg chg="add mod modGraphic">
          <ac:chgData name="Luu Thu Ha" userId="e1169fa4e74ca433" providerId="LiveId" clId="{26CA2D18-5F6E-4364-8FE7-0651221DED0B}" dt="2021-10-17T14:19:45.991" v="4168" actId="1076"/>
          <ac:graphicFrameMkLst>
            <pc:docMk/>
            <pc:sldMk cId="2422660237" sldId="419"/>
            <ac:graphicFrameMk id="9" creationId="{FD0BB3A0-DB53-4B7C-B82C-B521E08FCCF9}"/>
          </ac:graphicFrameMkLst>
        </pc:graphicFrameChg>
        <pc:picChg chg="del">
          <ac:chgData name="Luu Thu Ha" userId="e1169fa4e74ca433" providerId="LiveId" clId="{26CA2D18-5F6E-4364-8FE7-0651221DED0B}" dt="2021-10-17T14:00:44.354" v="3923" actId="21"/>
          <ac:picMkLst>
            <pc:docMk/>
            <pc:sldMk cId="2422660237" sldId="419"/>
            <ac:picMk id="4" creationId="{0FFD5620-214C-4176-B85B-2BFED12E3392}"/>
          </ac:picMkLst>
        </pc:picChg>
        <pc:picChg chg="mod">
          <ac:chgData name="Luu Thu Ha" userId="e1169fa4e74ca433" providerId="LiveId" clId="{26CA2D18-5F6E-4364-8FE7-0651221DED0B}" dt="2021-10-17T14:04:07.670" v="4010" actId="1440"/>
          <ac:picMkLst>
            <pc:docMk/>
            <pc:sldMk cId="2422660237" sldId="419"/>
            <ac:picMk id="6" creationId="{EAE29363-2867-4AEC-8BC7-7502AF03B9A4}"/>
          </ac:picMkLst>
        </pc:picChg>
      </pc:sldChg>
      <pc:sldChg chg="addSp modSp new del modAnim">
        <pc:chgData name="Luu Thu Ha" userId="e1169fa4e74ca433" providerId="LiveId" clId="{26CA2D18-5F6E-4364-8FE7-0651221DED0B}" dt="2021-10-17T14:00:39.002" v="3921" actId="2696"/>
        <pc:sldMkLst>
          <pc:docMk/>
          <pc:sldMk cId="2585072013" sldId="419"/>
        </pc:sldMkLst>
        <pc:picChg chg="add mod">
          <ac:chgData name="Luu Thu Ha" userId="e1169fa4e74ca433" providerId="LiveId" clId="{26CA2D18-5F6E-4364-8FE7-0651221DED0B}" dt="2021-10-17T14:00:32.890" v="3920"/>
          <ac:picMkLst>
            <pc:docMk/>
            <pc:sldMk cId="2585072013" sldId="419"/>
            <ac:picMk id="4" creationId="{0FFD5620-214C-4176-B85B-2BFED12E3392}"/>
          </ac:picMkLst>
        </pc:picChg>
      </pc:sldChg>
      <pc:sldChg chg="addSp delSp modSp new mod">
        <pc:chgData name="Luu Thu Ha" userId="e1169fa4e74ca433" providerId="LiveId" clId="{26CA2D18-5F6E-4364-8FE7-0651221DED0B}" dt="2021-10-17T15:08:10.785" v="4478" actId="14100"/>
        <pc:sldMkLst>
          <pc:docMk/>
          <pc:sldMk cId="149360532" sldId="420"/>
        </pc:sldMkLst>
        <pc:spChg chg="del">
          <ac:chgData name="Luu Thu Ha" userId="e1169fa4e74ca433" providerId="LiveId" clId="{26CA2D18-5F6E-4364-8FE7-0651221DED0B}" dt="2021-10-17T15:07:51.355" v="4470" actId="478"/>
          <ac:spMkLst>
            <pc:docMk/>
            <pc:sldMk cId="149360532" sldId="420"/>
            <ac:spMk id="2" creationId="{BA6C9420-7D06-44C7-A3AB-76ACFBF4B280}"/>
          </ac:spMkLst>
        </pc:spChg>
        <pc:spChg chg="del">
          <ac:chgData name="Luu Thu Ha" userId="e1169fa4e74ca433" providerId="LiveId" clId="{26CA2D18-5F6E-4364-8FE7-0651221DED0B}" dt="2021-10-17T15:06:50.866" v="4455" actId="478"/>
          <ac:spMkLst>
            <pc:docMk/>
            <pc:sldMk cId="149360532" sldId="420"/>
            <ac:spMk id="3" creationId="{73ECEC32-81BC-46F3-A3A4-65994F38C373}"/>
          </ac:spMkLst>
        </pc:spChg>
        <pc:spChg chg="del">
          <ac:chgData name="Luu Thu Ha" userId="e1169fa4e74ca433" providerId="LiveId" clId="{26CA2D18-5F6E-4364-8FE7-0651221DED0B}" dt="2021-10-17T15:06:51.855" v="4456" actId="478"/>
          <ac:spMkLst>
            <pc:docMk/>
            <pc:sldMk cId="149360532" sldId="420"/>
            <ac:spMk id="4" creationId="{75984B3A-7DF3-45B3-B60D-AAECDB5B37AE}"/>
          </ac:spMkLst>
        </pc:spChg>
        <pc:spChg chg="del">
          <ac:chgData name="Luu Thu Ha" userId="e1169fa4e74ca433" providerId="LiveId" clId="{26CA2D18-5F6E-4364-8FE7-0651221DED0B}" dt="2021-10-17T15:06:54.723" v="4458" actId="478"/>
          <ac:spMkLst>
            <pc:docMk/>
            <pc:sldMk cId="149360532" sldId="420"/>
            <ac:spMk id="5" creationId="{05D6CD17-D92B-45E9-BFB6-BB8445375FDB}"/>
          </ac:spMkLst>
        </pc:spChg>
        <pc:spChg chg="del">
          <ac:chgData name="Luu Thu Ha" userId="e1169fa4e74ca433" providerId="LiveId" clId="{26CA2D18-5F6E-4364-8FE7-0651221DED0B}" dt="2021-10-17T15:06:53.317" v="4457" actId="478"/>
          <ac:spMkLst>
            <pc:docMk/>
            <pc:sldMk cId="149360532" sldId="420"/>
            <ac:spMk id="6" creationId="{3B854E90-7615-44FA-9F39-966963486705}"/>
          </ac:spMkLst>
        </pc:spChg>
        <pc:spChg chg="add">
          <ac:chgData name="Luu Thu Ha" userId="e1169fa4e74ca433" providerId="LiveId" clId="{26CA2D18-5F6E-4364-8FE7-0651221DED0B}" dt="2021-10-17T15:07:04.622" v="4459"/>
          <ac:spMkLst>
            <pc:docMk/>
            <pc:sldMk cId="149360532" sldId="420"/>
            <ac:spMk id="7" creationId="{166919E3-CCE0-49AD-A3F7-3F95B8E24A9C}"/>
          </ac:spMkLst>
        </pc:spChg>
        <pc:spChg chg="add mod">
          <ac:chgData name="Luu Thu Ha" userId="e1169fa4e74ca433" providerId="LiveId" clId="{26CA2D18-5F6E-4364-8FE7-0651221DED0B}" dt="2021-10-17T15:08:10.785" v="4478" actId="14100"/>
          <ac:spMkLst>
            <pc:docMk/>
            <pc:sldMk cId="149360532" sldId="420"/>
            <ac:spMk id="8" creationId="{32CF4A27-B71B-4A6A-B42A-AA84B509C9B6}"/>
          </ac:spMkLst>
        </pc:spChg>
        <pc:spChg chg="add del mod">
          <ac:chgData name="Luu Thu Ha" userId="e1169fa4e74ca433" providerId="LiveId" clId="{26CA2D18-5F6E-4364-8FE7-0651221DED0B}" dt="2021-10-17T15:07:38.654" v="4466" actId="478"/>
          <ac:spMkLst>
            <pc:docMk/>
            <pc:sldMk cId="149360532" sldId="420"/>
            <ac:spMk id="9" creationId="{E5F00C07-AF3C-4F4A-8538-F1313D5A67F0}"/>
          </ac:spMkLst>
        </pc:spChg>
        <pc:grpChg chg="add mod">
          <ac:chgData name="Luu Thu Ha" userId="e1169fa4e74ca433" providerId="LiveId" clId="{26CA2D18-5F6E-4364-8FE7-0651221DED0B}" dt="2021-10-17T15:08:04.172" v="4475" actId="1076"/>
          <ac:grpSpMkLst>
            <pc:docMk/>
            <pc:sldMk cId="149360532" sldId="420"/>
            <ac:grpSpMk id="10" creationId="{AC6CC91F-AF01-499A-93D6-1D5968575E79}"/>
          </ac:grpSpMkLst>
        </pc:grpChg>
        <pc:picChg chg="add mod">
          <ac:chgData name="Luu Thu Ha" userId="e1169fa4e74ca433" providerId="LiveId" clId="{26CA2D18-5F6E-4364-8FE7-0651221DED0B}" dt="2021-10-17T15:08:04.172" v="4475" actId="1076"/>
          <ac:picMkLst>
            <pc:docMk/>
            <pc:sldMk cId="149360532" sldId="420"/>
            <ac:picMk id="1028" creationId="{B3C29EBE-F7ED-4BAF-BFFC-E01F16E36A64}"/>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8D8EFD-96B3-4806-A540-C66703D4052F}"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1B7468CC-CF8B-4A50-806F-D4C6BE693E3F}">
      <dgm:prSet phldrT="[Text]"/>
      <dgm:spPr/>
      <dgm:t>
        <a:bodyPr/>
        <a:lstStyle/>
        <a:p>
          <a:r>
            <a:rPr lang="en-US" dirty="0">
              <a:latin typeface="Arial" panose="020B0604020202020204" pitchFamily="34" charset="0"/>
              <a:cs typeface="Arial" panose="020B0604020202020204" pitchFamily="34" charset="0"/>
            </a:rPr>
            <a:t>I. </a:t>
          </a:r>
          <a:r>
            <a:rPr lang="en-US" dirty="0" err="1">
              <a:latin typeface="Arial" panose="020B0604020202020204" pitchFamily="34" charset="0"/>
              <a:cs typeface="Arial" panose="020B0604020202020204" pitchFamily="34" charset="0"/>
            </a:rPr>
            <a:t>Tìm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chung</a:t>
          </a:r>
          <a:endParaRPr lang="en-US" dirty="0">
            <a:latin typeface="Arial" panose="020B0604020202020204" pitchFamily="34" charset="0"/>
            <a:cs typeface="Arial" panose="020B0604020202020204" pitchFamily="34" charset="0"/>
          </a:endParaRPr>
        </a:p>
      </dgm:t>
    </dgm:pt>
    <dgm:pt modelId="{8976F026-F99F-420E-AA02-7D7276AF91A2}" type="parTrans" cxnId="{C45DCE1C-4A67-436E-A04D-11E2D7BCAECC}">
      <dgm:prSet/>
      <dgm:spPr/>
      <dgm:t>
        <a:bodyPr/>
        <a:lstStyle/>
        <a:p>
          <a:endParaRPr lang="en-US">
            <a:latin typeface="Arial" panose="020B0604020202020204" pitchFamily="34" charset="0"/>
            <a:cs typeface="Arial" panose="020B0604020202020204" pitchFamily="34" charset="0"/>
          </a:endParaRPr>
        </a:p>
      </dgm:t>
    </dgm:pt>
    <dgm:pt modelId="{AE8165B6-BF1B-4FFB-B2D2-55865900B69A}" type="sibTrans" cxnId="{C45DCE1C-4A67-436E-A04D-11E2D7BCAECC}">
      <dgm:prSet/>
      <dgm:spPr/>
      <dgm:t>
        <a:bodyPr/>
        <a:lstStyle/>
        <a:p>
          <a:endParaRPr lang="en-US">
            <a:latin typeface="Arial" panose="020B0604020202020204" pitchFamily="34" charset="0"/>
            <a:cs typeface="Arial" panose="020B0604020202020204" pitchFamily="34" charset="0"/>
          </a:endParaRPr>
        </a:p>
      </dgm:t>
    </dgm:pt>
    <dgm:pt modelId="{3AF13D0E-9A71-4443-B33D-77E8A59DB73A}">
      <dgm:prSet phldrT="[Text]"/>
      <dgm:spPr/>
      <dgm:t>
        <a:bodyPr/>
        <a:lstStyle/>
        <a:p>
          <a:r>
            <a:rPr lang="en-US" dirty="0">
              <a:latin typeface="Arial" panose="020B0604020202020204" pitchFamily="34" charset="0"/>
              <a:cs typeface="Arial" panose="020B0604020202020204" pitchFamily="34" charset="0"/>
            </a:rPr>
            <a:t>II.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hiểu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bản</a:t>
          </a:r>
          <a:endParaRPr lang="en-US" dirty="0">
            <a:latin typeface="Arial" panose="020B0604020202020204" pitchFamily="34" charset="0"/>
            <a:cs typeface="Arial" panose="020B0604020202020204" pitchFamily="34" charset="0"/>
          </a:endParaRPr>
        </a:p>
      </dgm:t>
    </dgm:pt>
    <dgm:pt modelId="{9955A839-C560-40B1-BFA2-B1417CEC13BD}" type="parTrans" cxnId="{E623B8C0-AC45-468E-BF0E-8060D7CB0345}">
      <dgm:prSet/>
      <dgm:spPr/>
      <dgm:t>
        <a:bodyPr/>
        <a:lstStyle/>
        <a:p>
          <a:endParaRPr lang="en-US">
            <a:latin typeface="Arial" panose="020B0604020202020204" pitchFamily="34" charset="0"/>
            <a:cs typeface="Arial" panose="020B0604020202020204" pitchFamily="34" charset="0"/>
          </a:endParaRPr>
        </a:p>
      </dgm:t>
    </dgm:pt>
    <dgm:pt modelId="{8AA3B4BB-DBC1-404B-B4DA-9A90DAA34D9C}" type="sibTrans" cxnId="{E623B8C0-AC45-468E-BF0E-8060D7CB0345}">
      <dgm:prSet/>
      <dgm:spPr/>
      <dgm:t>
        <a:bodyPr/>
        <a:lstStyle/>
        <a:p>
          <a:endParaRPr lang="en-US">
            <a:latin typeface="Arial" panose="020B0604020202020204" pitchFamily="34" charset="0"/>
            <a:cs typeface="Arial" panose="020B0604020202020204" pitchFamily="34" charset="0"/>
          </a:endParaRPr>
        </a:p>
      </dgm:t>
    </dgm:pt>
    <dgm:pt modelId="{0529FC4A-30A1-4371-A552-65E13DC8FF98}">
      <dgm:prSet phldrT="[Text]"/>
      <dgm:spPr/>
      <dgm:t>
        <a:bodyPr/>
        <a:lstStyle/>
        <a:p>
          <a:r>
            <a:rPr lang="en-US" dirty="0">
              <a:latin typeface="Arial" panose="020B0604020202020204" pitchFamily="34" charset="0"/>
              <a:cs typeface="Arial" panose="020B0604020202020204" pitchFamily="34" charset="0"/>
            </a:rPr>
            <a:t>III. </a:t>
          </a:r>
          <a:r>
            <a:rPr lang="en-US" dirty="0" err="1">
              <a:latin typeface="Arial" panose="020B0604020202020204" pitchFamily="34" charset="0"/>
              <a:cs typeface="Arial" panose="020B0604020202020204" pitchFamily="34" charset="0"/>
            </a:rPr>
            <a:t>Tổng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kết</a:t>
          </a:r>
          <a:endParaRPr lang="en-US" dirty="0">
            <a:latin typeface="Arial" panose="020B0604020202020204" pitchFamily="34" charset="0"/>
            <a:cs typeface="Arial" panose="020B0604020202020204" pitchFamily="34" charset="0"/>
          </a:endParaRPr>
        </a:p>
      </dgm:t>
    </dgm:pt>
    <dgm:pt modelId="{EA6FC33D-6732-4692-B676-1F67E75E5619}" type="parTrans" cxnId="{6B105748-39D2-4087-89FD-13BAC2D258EE}">
      <dgm:prSet/>
      <dgm:spPr/>
      <dgm:t>
        <a:bodyPr/>
        <a:lstStyle/>
        <a:p>
          <a:endParaRPr lang="en-US">
            <a:latin typeface="Arial" panose="020B0604020202020204" pitchFamily="34" charset="0"/>
            <a:cs typeface="Arial" panose="020B0604020202020204" pitchFamily="34" charset="0"/>
          </a:endParaRPr>
        </a:p>
      </dgm:t>
    </dgm:pt>
    <dgm:pt modelId="{F68AFAA0-BA69-447B-B8B5-36A52D97ADFD}" type="sibTrans" cxnId="{6B105748-39D2-4087-89FD-13BAC2D258EE}">
      <dgm:prSet/>
      <dgm:spPr/>
      <dgm:t>
        <a:bodyPr/>
        <a:lstStyle/>
        <a:p>
          <a:endParaRPr lang="en-US">
            <a:latin typeface="Arial" panose="020B0604020202020204" pitchFamily="34" charset="0"/>
            <a:cs typeface="Arial" panose="020B0604020202020204" pitchFamily="34" charset="0"/>
          </a:endParaRPr>
        </a:p>
      </dgm:t>
    </dgm:pt>
    <dgm:pt modelId="{3ADCC426-8629-4154-BD5D-F7AF48AE4CCB}" type="pres">
      <dgm:prSet presAssocID="{9B8D8EFD-96B3-4806-A540-C66703D4052F}" presName="linear" presStyleCnt="0">
        <dgm:presLayoutVars>
          <dgm:dir/>
          <dgm:animLvl val="lvl"/>
          <dgm:resizeHandles val="exact"/>
        </dgm:presLayoutVars>
      </dgm:prSet>
      <dgm:spPr/>
    </dgm:pt>
    <dgm:pt modelId="{14FAA4E5-4753-4943-ADF3-3F27D40F47AC}" type="pres">
      <dgm:prSet presAssocID="{1B7468CC-CF8B-4A50-806F-D4C6BE693E3F}" presName="parentLin" presStyleCnt="0"/>
      <dgm:spPr/>
    </dgm:pt>
    <dgm:pt modelId="{D09A626E-504F-4D29-8132-68DB8BAC13F6}" type="pres">
      <dgm:prSet presAssocID="{1B7468CC-CF8B-4A50-806F-D4C6BE693E3F}" presName="parentLeftMargin" presStyleLbl="node1" presStyleIdx="0" presStyleCnt="3"/>
      <dgm:spPr/>
    </dgm:pt>
    <dgm:pt modelId="{0B5C5637-E7CA-4E94-953C-26EA7E9E9C07}" type="pres">
      <dgm:prSet presAssocID="{1B7468CC-CF8B-4A50-806F-D4C6BE693E3F}" presName="parentText" presStyleLbl="node1" presStyleIdx="0" presStyleCnt="3">
        <dgm:presLayoutVars>
          <dgm:chMax val="0"/>
          <dgm:bulletEnabled val="1"/>
        </dgm:presLayoutVars>
      </dgm:prSet>
      <dgm:spPr/>
    </dgm:pt>
    <dgm:pt modelId="{3916C70F-77B1-418D-8936-5E4F644B6940}" type="pres">
      <dgm:prSet presAssocID="{1B7468CC-CF8B-4A50-806F-D4C6BE693E3F}" presName="negativeSpace" presStyleCnt="0"/>
      <dgm:spPr/>
    </dgm:pt>
    <dgm:pt modelId="{F6EB853C-ECBF-41B1-B5F1-260C3735077D}" type="pres">
      <dgm:prSet presAssocID="{1B7468CC-CF8B-4A50-806F-D4C6BE693E3F}" presName="childText" presStyleLbl="conFgAcc1" presStyleIdx="0" presStyleCnt="3">
        <dgm:presLayoutVars>
          <dgm:bulletEnabled val="1"/>
        </dgm:presLayoutVars>
      </dgm:prSet>
      <dgm:spPr/>
    </dgm:pt>
    <dgm:pt modelId="{D4D053B1-2713-40B2-BFD7-8BEA359C3522}" type="pres">
      <dgm:prSet presAssocID="{AE8165B6-BF1B-4FFB-B2D2-55865900B69A}" presName="spaceBetweenRectangles" presStyleCnt="0"/>
      <dgm:spPr/>
    </dgm:pt>
    <dgm:pt modelId="{4A81B748-6F46-46F1-AAA9-F94F08027440}" type="pres">
      <dgm:prSet presAssocID="{3AF13D0E-9A71-4443-B33D-77E8A59DB73A}" presName="parentLin" presStyleCnt="0"/>
      <dgm:spPr/>
    </dgm:pt>
    <dgm:pt modelId="{941F7970-D3C9-4DD2-B773-C5D56D71E07D}" type="pres">
      <dgm:prSet presAssocID="{3AF13D0E-9A71-4443-B33D-77E8A59DB73A}" presName="parentLeftMargin" presStyleLbl="node1" presStyleIdx="0" presStyleCnt="3"/>
      <dgm:spPr/>
    </dgm:pt>
    <dgm:pt modelId="{42A5DDB5-0A69-48E1-9E43-69A4781E8712}" type="pres">
      <dgm:prSet presAssocID="{3AF13D0E-9A71-4443-B33D-77E8A59DB73A}" presName="parentText" presStyleLbl="node1" presStyleIdx="1" presStyleCnt="3">
        <dgm:presLayoutVars>
          <dgm:chMax val="0"/>
          <dgm:bulletEnabled val="1"/>
        </dgm:presLayoutVars>
      </dgm:prSet>
      <dgm:spPr/>
    </dgm:pt>
    <dgm:pt modelId="{05142C7D-9DC4-4EC8-BE96-EBC161CCD9AC}" type="pres">
      <dgm:prSet presAssocID="{3AF13D0E-9A71-4443-B33D-77E8A59DB73A}" presName="negativeSpace" presStyleCnt="0"/>
      <dgm:spPr/>
    </dgm:pt>
    <dgm:pt modelId="{5BF29E24-D18A-4DE6-8064-D2A10A9218A3}" type="pres">
      <dgm:prSet presAssocID="{3AF13D0E-9A71-4443-B33D-77E8A59DB73A}" presName="childText" presStyleLbl="conFgAcc1" presStyleIdx="1" presStyleCnt="3">
        <dgm:presLayoutVars>
          <dgm:bulletEnabled val="1"/>
        </dgm:presLayoutVars>
      </dgm:prSet>
      <dgm:spPr/>
    </dgm:pt>
    <dgm:pt modelId="{9CEC29A2-4EA9-435A-972A-02B2A35BC5BE}" type="pres">
      <dgm:prSet presAssocID="{8AA3B4BB-DBC1-404B-B4DA-9A90DAA34D9C}" presName="spaceBetweenRectangles" presStyleCnt="0"/>
      <dgm:spPr/>
    </dgm:pt>
    <dgm:pt modelId="{7C2534F4-F8BF-4034-97D2-42CFD9FCBB4D}" type="pres">
      <dgm:prSet presAssocID="{0529FC4A-30A1-4371-A552-65E13DC8FF98}" presName="parentLin" presStyleCnt="0"/>
      <dgm:spPr/>
    </dgm:pt>
    <dgm:pt modelId="{FA2C7257-77DC-4594-93FE-E00BB0DF6189}" type="pres">
      <dgm:prSet presAssocID="{0529FC4A-30A1-4371-A552-65E13DC8FF98}" presName="parentLeftMargin" presStyleLbl="node1" presStyleIdx="1" presStyleCnt="3"/>
      <dgm:spPr/>
    </dgm:pt>
    <dgm:pt modelId="{8385DB4B-5AFD-4284-8392-5478FEEA1249}" type="pres">
      <dgm:prSet presAssocID="{0529FC4A-30A1-4371-A552-65E13DC8FF98}" presName="parentText" presStyleLbl="node1" presStyleIdx="2" presStyleCnt="3">
        <dgm:presLayoutVars>
          <dgm:chMax val="0"/>
          <dgm:bulletEnabled val="1"/>
        </dgm:presLayoutVars>
      </dgm:prSet>
      <dgm:spPr/>
    </dgm:pt>
    <dgm:pt modelId="{CCC483AF-6DD5-4958-A8F9-BE6231A4C6A5}" type="pres">
      <dgm:prSet presAssocID="{0529FC4A-30A1-4371-A552-65E13DC8FF98}" presName="negativeSpace" presStyleCnt="0"/>
      <dgm:spPr/>
    </dgm:pt>
    <dgm:pt modelId="{316ADADF-3C55-4F4C-9600-A2E5260354F4}" type="pres">
      <dgm:prSet presAssocID="{0529FC4A-30A1-4371-A552-65E13DC8FF98}" presName="childText" presStyleLbl="conFgAcc1" presStyleIdx="2" presStyleCnt="3">
        <dgm:presLayoutVars>
          <dgm:bulletEnabled val="1"/>
        </dgm:presLayoutVars>
      </dgm:prSet>
      <dgm:spPr/>
    </dgm:pt>
  </dgm:ptLst>
  <dgm:cxnLst>
    <dgm:cxn modelId="{C6E13407-D91F-4164-8C25-9B41BD1822E1}" type="presOf" srcId="{1B7468CC-CF8B-4A50-806F-D4C6BE693E3F}" destId="{D09A626E-504F-4D29-8132-68DB8BAC13F6}" srcOrd="0" destOrd="0" presId="urn:microsoft.com/office/officeart/2005/8/layout/list1"/>
    <dgm:cxn modelId="{C45DCE1C-4A67-436E-A04D-11E2D7BCAECC}" srcId="{9B8D8EFD-96B3-4806-A540-C66703D4052F}" destId="{1B7468CC-CF8B-4A50-806F-D4C6BE693E3F}" srcOrd="0" destOrd="0" parTransId="{8976F026-F99F-420E-AA02-7D7276AF91A2}" sibTransId="{AE8165B6-BF1B-4FFB-B2D2-55865900B69A}"/>
    <dgm:cxn modelId="{B4EC193C-FCA7-4316-AF65-ECDA055B5B08}" type="presOf" srcId="{9B8D8EFD-96B3-4806-A540-C66703D4052F}" destId="{3ADCC426-8629-4154-BD5D-F7AF48AE4CCB}" srcOrd="0" destOrd="0" presId="urn:microsoft.com/office/officeart/2005/8/layout/list1"/>
    <dgm:cxn modelId="{6B922F5E-BC04-45F1-8CD1-B1ACE43D5E77}" type="presOf" srcId="{3AF13D0E-9A71-4443-B33D-77E8A59DB73A}" destId="{42A5DDB5-0A69-48E1-9E43-69A4781E8712}" srcOrd="1" destOrd="0" presId="urn:microsoft.com/office/officeart/2005/8/layout/list1"/>
    <dgm:cxn modelId="{6B105748-39D2-4087-89FD-13BAC2D258EE}" srcId="{9B8D8EFD-96B3-4806-A540-C66703D4052F}" destId="{0529FC4A-30A1-4371-A552-65E13DC8FF98}" srcOrd="2" destOrd="0" parTransId="{EA6FC33D-6732-4692-B676-1F67E75E5619}" sibTransId="{F68AFAA0-BA69-447B-B8B5-36A52D97ADFD}"/>
    <dgm:cxn modelId="{89890B7F-EA2E-4D9C-961C-46B42DDF848E}" type="presOf" srcId="{0529FC4A-30A1-4371-A552-65E13DC8FF98}" destId="{8385DB4B-5AFD-4284-8392-5478FEEA1249}" srcOrd="1" destOrd="0" presId="urn:microsoft.com/office/officeart/2005/8/layout/list1"/>
    <dgm:cxn modelId="{9C75F39E-B972-4151-9EA4-CBD9043F836A}" type="presOf" srcId="{0529FC4A-30A1-4371-A552-65E13DC8FF98}" destId="{FA2C7257-77DC-4594-93FE-E00BB0DF6189}" srcOrd="0" destOrd="0" presId="urn:microsoft.com/office/officeart/2005/8/layout/list1"/>
    <dgm:cxn modelId="{2F9774A1-7736-4375-A8DB-6F5DBA4C4CF9}" type="presOf" srcId="{1B7468CC-CF8B-4A50-806F-D4C6BE693E3F}" destId="{0B5C5637-E7CA-4E94-953C-26EA7E9E9C07}" srcOrd="1" destOrd="0" presId="urn:microsoft.com/office/officeart/2005/8/layout/list1"/>
    <dgm:cxn modelId="{E623B8C0-AC45-468E-BF0E-8060D7CB0345}" srcId="{9B8D8EFD-96B3-4806-A540-C66703D4052F}" destId="{3AF13D0E-9A71-4443-B33D-77E8A59DB73A}" srcOrd="1" destOrd="0" parTransId="{9955A839-C560-40B1-BFA2-B1417CEC13BD}" sibTransId="{8AA3B4BB-DBC1-404B-B4DA-9A90DAA34D9C}"/>
    <dgm:cxn modelId="{4C2437DF-6C08-4B23-B482-9B597F35366D}" type="presOf" srcId="{3AF13D0E-9A71-4443-B33D-77E8A59DB73A}" destId="{941F7970-D3C9-4DD2-B773-C5D56D71E07D}" srcOrd="0" destOrd="0" presId="urn:microsoft.com/office/officeart/2005/8/layout/list1"/>
    <dgm:cxn modelId="{2A2D9ED2-0C75-4C66-BAD1-A0C535DCB065}" type="presParOf" srcId="{3ADCC426-8629-4154-BD5D-F7AF48AE4CCB}" destId="{14FAA4E5-4753-4943-ADF3-3F27D40F47AC}" srcOrd="0" destOrd="0" presId="urn:microsoft.com/office/officeart/2005/8/layout/list1"/>
    <dgm:cxn modelId="{31AAACAB-E4E4-46C2-B65A-57D58507B64E}" type="presParOf" srcId="{14FAA4E5-4753-4943-ADF3-3F27D40F47AC}" destId="{D09A626E-504F-4D29-8132-68DB8BAC13F6}" srcOrd="0" destOrd="0" presId="urn:microsoft.com/office/officeart/2005/8/layout/list1"/>
    <dgm:cxn modelId="{AA151AD8-C8D8-44CD-81B8-4871FF4F4773}" type="presParOf" srcId="{14FAA4E5-4753-4943-ADF3-3F27D40F47AC}" destId="{0B5C5637-E7CA-4E94-953C-26EA7E9E9C07}" srcOrd="1" destOrd="0" presId="urn:microsoft.com/office/officeart/2005/8/layout/list1"/>
    <dgm:cxn modelId="{C895203F-1094-412B-92A7-9005487ACFA9}" type="presParOf" srcId="{3ADCC426-8629-4154-BD5D-F7AF48AE4CCB}" destId="{3916C70F-77B1-418D-8936-5E4F644B6940}" srcOrd="1" destOrd="0" presId="urn:microsoft.com/office/officeart/2005/8/layout/list1"/>
    <dgm:cxn modelId="{24B18459-08F0-48FA-8D9E-4A9A9B0C1744}" type="presParOf" srcId="{3ADCC426-8629-4154-BD5D-F7AF48AE4CCB}" destId="{F6EB853C-ECBF-41B1-B5F1-260C3735077D}" srcOrd="2" destOrd="0" presId="urn:microsoft.com/office/officeart/2005/8/layout/list1"/>
    <dgm:cxn modelId="{7DA7F640-CD64-4771-A192-BEBC00B846CE}" type="presParOf" srcId="{3ADCC426-8629-4154-BD5D-F7AF48AE4CCB}" destId="{D4D053B1-2713-40B2-BFD7-8BEA359C3522}" srcOrd="3" destOrd="0" presId="urn:microsoft.com/office/officeart/2005/8/layout/list1"/>
    <dgm:cxn modelId="{3D6020E2-A571-47A3-9BD7-99BFE3E427C3}" type="presParOf" srcId="{3ADCC426-8629-4154-BD5D-F7AF48AE4CCB}" destId="{4A81B748-6F46-46F1-AAA9-F94F08027440}" srcOrd="4" destOrd="0" presId="urn:microsoft.com/office/officeart/2005/8/layout/list1"/>
    <dgm:cxn modelId="{85B3F8EF-B163-435D-9564-63FE8FF978EE}" type="presParOf" srcId="{4A81B748-6F46-46F1-AAA9-F94F08027440}" destId="{941F7970-D3C9-4DD2-B773-C5D56D71E07D}" srcOrd="0" destOrd="0" presId="urn:microsoft.com/office/officeart/2005/8/layout/list1"/>
    <dgm:cxn modelId="{9F658C69-3D5E-4DBF-A21B-F849F33EE6CC}" type="presParOf" srcId="{4A81B748-6F46-46F1-AAA9-F94F08027440}" destId="{42A5DDB5-0A69-48E1-9E43-69A4781E8712}" srcOrd="1" destOrd="0" presId="urn:microsoft.com/office/officeart/2005/8/layout/list1"/>
    <dgm:cxn modelId="{517F10C2-C641-4891-99AB-FF020DAC1A3D}" type="presParOf" srcId="{3ADCC426-8629-4154-BD5D-F7AF48AE4CCB}" destId="{05142C7D-9DC4-4EC8-BE96-EBC161CCD9AC}" srcOrd="5" destOrd="0" presId="urn:microsoft.com/office/officeart/2005/8/layout/list1"/>
    <dgm:cxn modelId="{FBADD53F-E26F-4E0A-A385-FCA6F4BB3ED1}" type="presParOf" srcId="{3ADCC426-8629-4154-BD5D-F7AF48AE4CCB}" destId="{5BF29E24-D18A-4DE6-8064-D2A10A9218A3}" srcOrd="6" destOrd="0" presId="urn:microsoft.com/office/officeart/2005/8/layout/list1"/>
    <dgm:cxn modelId="{B1BE093D-F8DD-4F54-9173-295744CCB541}" type="presParOf" srcId="{3ADCC426-8629-4154-BD5D-F7AF48AE4CCB}" destId="{9CEC29A2-4EA9-435A-972A-02B2A35BC5BE}" srcOrd="7" destOrd="0" presId="urn:microsoft.com/office/officeart/2005/8/layout/list1"/>
    <dgm:cxn modelId="{F1797FA3-7484-4DBD-97B7-410F0AF5492F}" type="presParOf" srcId="{3ADCC426-8629-4154-BD5D-F7AF48AE4CCB}" destId="{7C2534F4-F8BF-4034-97D2-42CFD9FCBB4D}" srcOrd="8" destOrd="0" presId="urn:microsoft.com/office/officeart/2005/8/layout/list1"/>
    <dgm:cxn modelId="{0C9F010A-7624-4B32-BD6A-E30E73D64B36}" type="presParOf" srcId="{7C2534F4-F8BF-4034-97D2-42CFD9FCBB4D}" destId="{FA2C7257-77DC-4594-93FE-E00BB0DF6189}" srcOrd="0" destOrd="0" presId="urn:microsoft.com/office/officeart/2005/8/layout/list1"/>
    <dgm:cxn modelId="{1CA3C261-8FB7-40A6-993F-706C06C2821F}" type="presParOf" srcId="{7C2534F4-F8BF-4034-97D2-42CFD9FCBB4D}" destId="{8385DB4B-5AFD-4284-8392-5478FEEA1249}" srcOrd="1" destOrd="0" presId="urn:microsoft.com/office/officeart/2005/8/layout/list1"/>
    <dgm:cxn modelId="{B384F34B-8FF5-45ED-BC31-9A6FB1C81DB4}" type="presParOf" srcId="{3ADCC426-8629-4154-BD5D-F7AF48AE4CCB}" destId="{CCC483AF-6DD5-4958-A8F9-BE6231A4C6A5}" srcOrd="9" destOrd="0" presId="urn:microsoft.com/office/officeart/2005/8/layout/list1"/>
    <dgm:cxn modelId="{D89D2360-2706-410A-8C75-B4EBD7550016}" type="presParOf" srcId="{3ADCC426-8629-4154-BD5D-F7AF48AE4CCB}" destId="{316ADADF-3C55-4F4C-9600-A2E5260354F4}"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D6F73F-6C16-42A6-9EE0-5DE277A4939A}" type="doc">
      <dgm:prSet loTypeId="urn:microsoft.com/office/officeart/2005/8/layout/target3" loCatId="list" qsTypeId="urn:microsoft.com/office/officeart/2005/8/quickstyle/simple1" qsCatId="simple" csTypeId="urn:microsoft.com/office/officeart/2005/8/colors/accent2_5" csCatId="accent2" phldr="1"/>
      <dgm:spPr/>
      <dgm:t>
        <a:bodyPr/>
        <a:lstStyle/>
        <a:p>
          <a:endParaRPr lang="en-US"/>
        </a:p>
      </dgm:t>
    </dgm:pt>
    <dgm:pt modelId="{71A38C0E-E843-4504-B83B-4F16930C292E}">
      <dgm:prSet phldrT="[Text]" custT="1"/>
      <dgm:spPr/>
      <dgm:t>
        <a:bodyPr/>
        <a:lstStyle/>
        <a:p>
          <a:r>
            <a:rPr lang="en-US" altLang="en-US" sz="2400" b="1" dirty="0" err="1">
              <a:solidFill>
                <a:srgbClr val="FF0000"/>
              </a:solidFill>
              <a:latin typeface="Arial" panose="020B0604020202020204" pitchFamily="34" charset="0"/>
              <a:cs typeface="Arial" panose="020B0604020202020204" pitchFamily="34" charset="0"/>
            </a:rPr>
            <a:t>bé</a:t>
          </a:r>
          <a:r>
            <a:rPr lang="en-US" altLang="en-US" sz="2400" b="1" dirty="0">
              <a:solidFill>
                <a:srgbClr val="FF0000"/>
              </a:solidFill>
              <a:latin typeface="Arial" panose="020B0604020202020204" pitchFamily="34" charset="0"/>
              <a:cs typeface="Arial" panose="020B0604020202020204" pitchFamily="34" charset="0"/>
            </a:rPr>
            <a:t> Thu</a:t>
          </a:r>
          <a:endParaRPr lang="en-US" sz="2400" b="1" dirty="0">
            <a:solidFill>
              <a:srgbClr val="FF0000"/>
            </a:solidFill>
            <a:latin typeface="Arial" panose="020B0604020202020204" pitchFamily="34" charset="0"/>
            <a:cs typeface="Arial" panose="020B0604020202020204" pitchFamily="34" charset="0"/>
          </a:endParaRPr>
        </a:p>
      </dgm:t>
    </dgm:pt>
    <dgm:pt modelId="{CE84804F-E729-4F7D-A0D0-399B271E28A7}" type="parTrans" cxnId="{3168F427-E704-4327-8B55-7243F51898AE}">
      <dgm:prSet/>
      <dgm:spPr/>
      <dgm:t>
        <a:bodyPr/>
        <a:lstStyle/>
        <a:p>
          <a:endParaRPr lang="en-US"/>
        </a:p>
      </dgm:t>
    </dgm:pt>
    <dgm:pt modelId="{B5C5AD86-60DB-4A56-8E88-9629F696218F}" type="sibTrans" cxnId="{3168F427-E704-4327-8B55-7243F51898AE}">
      <dgm:prSet/>
      <dgm:spPr/>
      <dgm:t>
        <a:bodyPr/>
        <a:lstStyle/>
        <a:p>
          <a:endParaRPr lang="en-US"/>
        </a:p>
      </dgm:t>
    </dgm:pt>
    <dgm:pt modelId="{6190C1AE-57BE-4A94-BB54-E864DCC13D06}">
      <dgm:prSet phldrT="[Text]"/>
      <dgm:spPr/>
      <dgm:t>
        <a:bodyPr/>
        <a:lstStyle/>
        <a:p>
          <a:pPr algn="just"/>
          <a:r>
            <a:rPr lang="en-US" altLang="en-US" dirty="0" err="1"/>
            <a:t>chiếc</a:t>
          </a:r>
          <a:r>
            <a:rPr lang="en-US" altLang="en-US" dirty="0"/>
            <a:t> </a:t>
          </a:r>
          <a:r>
            <a:rPr lang="en-US" altLang="en-US" dirty="0" err="1"/>
            <a:t>lược</a:t>
          </a:r>
          <a:r>
            <a:rPr lang="en-US" altLang="en-US" dirty="0"/>
            <a:t> </a:t>
          </a:r>
          <a:r>
            <a:rPr lang="en-US" altLang="en-US" dirty="0" err="1"/>
            <a:t>ngà</a:t>
          </a:r>
          <a:r>
            <a:rPr lang="en-US" altLang="en-US" dirty="0"/>
            <a:t> </a:t>
          </a:r>
          <a:r>
            <a:rPr lang="en-US" altLang="en-US" dirty="0" err="1"/>
            <a:t>là</a:t>
          </a:r>
          <a:r>
            <a:rPr lang="en-US" altLang="en-US" dirty="0"/>
            <a:t> </a:t>
          </a:r>
          <a:r>
            <a:rPr lang="en-US" altLang="en-US" dirty="0" err="1"/>
            <a:t>mơ</a:t>
          </a:r>
          <a:r>
            <a:rPr lang="en-US" altLang="en-US" dirty="0"/>
            <a:t> </a:t>
          </a:r>
          <a:r>
            <a:rPr lang="en-US" altLang="en-US" dirty="0" err="1"/>
            <a:t>ước</a:t>
          </a:r>
          <a:r>
            <a:rPr lang="en-US" altLang="en-US" dirty="0"/>
            <a:t>, </a:t>
          </a:r>
          <a:r>
            <a:rPr lang="en-US" altLang="en-US" dirty="0" err="1"/>
            <a:t>là</a:t>
          </a:r>
          <a:r>
            <a:rPr lang="en-US" altLang="en-US" dirty="0"/>
            <a:t> </a:t>
          </a:r>
          <a:r>
            <a:rPr lang="en-US" altLang="en-US" dirty="0" err="1"/>
            <a:t>món</a:t>
          </a:r>
          <a:r>
            <a:rPr lang="en-US" altLang="en-US" dirty="0"/>
            <a:t> </a:t>
          </a:r>
          <a:r>
            <a:rPr lang="en-US" altLang="en-US" dirty="0" err="1"/>
            <a:t>quà</a:t>
          </a:r>
          <a:r>
            <a:rPr lang="en-US" altLang="en-US" dirty="0"/>
            <a:t> </a:t>
          </a:r>
          <a:r>
            <a:rPr lang="en-US" altLang="en-US" dirty="0" err="1"/>
            <a:t>đầu</a:t>
          </a:r>
          <a:r>
            <a:rPr lang="en-US" altLang="en-US" dirty="0"/>
            <a:t> </a:t>
          </a:r>
          <a:r>
            <a:rPr lang="en-US" altLang="en-US" dirty="0" err="1"/>
            <a:t>tiên</a:t>
          </a:r>
          <a:r>
            <a:rPr lang="en-US" altLang="en-US" dirty="0"/>
            <a:t> </a:t>
          </a:r>
          <a:r>
            <a:rPr lang="en-US" altLang="en-US" dirty="0" err="1"/>
            <a:t>và</a:t>
          </a:r>
          <a:r>
            <a:rPr lang="en-US" altLang="en-US" dirty="0"/>
            <a:t> </a:t>
          </a:r>
          <a:r>
            <a:rPr lang="en-US" altLang="en-US" dirty="0" err="1"/>
            <a:t>cũng</a:t>
          </a:r>
          <a:r>
            <a:rPr lang="en-US" altLang="en-US" dirty="0"/>
            <a:t> </a:t>
          </a:r>
          <a:r>
            <a:rPr lang="en-US" altLang="en-US" b="1" i="1" dirty="0" err="1"/>
            <a:t>là</a:t>
          </a:r>
          <a:r>
            <a:rPr lang="en-US" altLang="en-US" b="1" i="1" dirty="0"/>
            <a:t> </a:t>
          </a:r>
          <a:r>
            <a:rPr lang="en-US" altLang="en-US" b="1" i="1" dirty="0" err="1"/>
            <a:t>kỷ</a:t>
          </a:r>
          <a:r>
            <a:rPr lang="en-US" altLang="en-US" b="1" i="1" dirty="0"/>
            <a:t> </a:t>
          </a:r>
          <a:r>
            <a:rPr lang="en-US" altLang="en-US" b="1" i="1" dirty="0" err="1"/>
            <a:t>vật</a:t>
          </a:r>
          <a:r>
            <a:rPr lang="en-US" altLang="en-US" b="1" i="1" dirty="0"/>
            <a:t> </a:t>
          </a:r>
          <a:r>
            <a:rPr lang="en-US" altLang="en-US" b="1" i="1" dirty="0" err="1"/>
            <a:t>cuối</a:t>
          </a:r>
          <a:r>
            <a:rPr lang="en-US" altLang="en-US" b="1" i="1" dirty="0"/>
            <a:t> </a:t>
          </a:r>
          <a:r>
            <a:rPr lang="en-US" altLang="en-US" b="1" i="1" dirty="0" err="1"/>
            <a:t>cùng</a:t>
          </a:r>
          <a:r>
            <a:rPr lang="en-US" altLang="en-US" b="1" i="1" dirty="0"/>
            <a:t> </a:t>
          </a:r>
          <a:r>
            <a:rPr lang="en-US" altLang="en-US" b="1" i="1" dirty="0" err="1"/>
            <a:t>của</a:t>
          </a:r>
          <a:r>
            <a:rPr lang="en-US" altLang="en-US" b="1" i="1" dirty="0"/>
            <a:t> </a:t>
          </a:r>
          <a:r>
            <a:rPr lang="en-US" altLang="en-US" b="1" i="1" dirty="0" err="1"/>
            <a:t>người</a:t>
          </a:r>
          <a:r>
            <a:rPr lang="en-US" altLang="en-US" b="1" i="1" dirty="0"/>
            <a:t> cha</a:t>
          </a:r>
          <a:endParaRPr lang="en-US" b="1" i="1" dirty="0"/>
        </a:p>
      </dgm:t>
    </dgm:pt>
    <dgm:pt modelId="{83FB5222-95BC-45CF-951D-36CB1E878077}" type="parTrans" cxnId="{C5BCDBF3-EC66-478F-B3C5-05F8E95A1004}">
      <dgm:prSet/>
      <dgm:spPr/>
      <dgm:t>
        <a:bodyPr/>
        <a:lstStyle/>
        <a:p>
          <a:endParaRPr lang="en-US"/>
        </a:p>
      </dgm:t>
    </dgm:pt>
    <dgm:pt modelId="{4CEFFE23-4951-4FE3-AC8A-CFF005EC4AF4}" type="sibTrans" cxnId="{C5BCDBF3-EC66-478F-B3C5-05F8E95A1004}">
      <dgm:prSet/>
      <dgm:spPr/>
      <dgm:t>
        <a:bodyPr/>
        <a:lstStyle/>
        <a:p>
          <a:endParaRPr lang="en-US"/>
        </a:p>
      </dgm:t>
    </dgm:pt>
    <dgm:pt modelId="{08C8E719-0E60-4475-B328-ACD022B441E9}">
      <dgm:prSet phldrT="[Text]" custT="1"/>
      <dgm:spPr/>
      <dgm:t>
        <a:bodyPr/>
        <a:lstStyle/>
        <a:p>
          <a:r>
            <a:rPr lang="en-US" sz="2400" b="1" dirty="0" err="1">
              <a:solidFill>
                <a:srgbClr val="FF0000"/>
              </a:solidFill>
            </a:rPr>
            <a:t>Ông</a:t>
          </a:r>
          <a:r>
            <a:rPr lang="en-US" sz="2400" b="1" dirty="0">
              <a:solidFill>
                <a:srgbClr val="FF0000"/>
              </a:solidFill>
            </a:rPr>
            <a:t> </a:t>
          </a:r>
          <a:r>
            <a:rPr lang="en-US" sz="2400" b="1" dirty="0" err="1">
              <a:solidFill>
                <a:srgbClr val="FF0000"/>
              </a:solidFill>
            </a:rPr>
            <a:t>Sáu</a:t>
          </a:r>
          <a:endParaRPr lang="en-US" sz="2400" b="1" dirty="0">
            <a:solidFill>
              <a:srgbClr val="FF0000"/>
            </a:solidFill>
          </a:endParaRPr>
        </a:p>
      </dgm:t>
    </dgm:pt>
    <dgm:pt modelId="{87D9F4D8-169E-4D85-BEBA-4C3E1CBF8EF8}" type="parTrans" cxnId="{C9AB307E-76C1-4DD0-BD35-D3F4F0A623C7}">
      <dgm:prSet/>
      <dgm:spPr/>
      <dgm:t>
        <a:bodyPr/>
        <a:lstStyle/>
        <a:p>
          <a:endParaRPr lang="en-US"/>
        </a:p>
      </dgm:t>
    </dgm:pt>
    <dgm:pt modelId="{4EAB2265-DBEC-4FF5-8425-3029A2CCBF43}" type="sibTrans" cxnId="{C9AB307E-76C1-4DD0-BD35-D3F4F0A623C7}">
      <dgm:prSet/>
      <dgm:spPr/>
      <dgm:t>
        <a:bodyPr/>
        <a:lstStyle/>
        <a:p>
          <a:endParaRPr lang="en-US"/>
        </a:p>
      </dgm:t>
    </dgm:pt>
    <dgm:pt modelId="{3D458F4D-3982-4AF4-AB3C-EB2B5E0B55E8}">
      <dgm:prSet phldrT="[Text]"/>
      <dgm:spPr/>
      <dgm:t>
        <a:bodyPr/>
        <a:lstStyle/>
        <a:p>
          <a:pPr algn="just"/>
          <a:r>
            <a:rPr lang="en-US" altLang="en-US" dirty="0" err="1"/>
            <a:t>chiếc</a:t>
          </a:r>
          <a:r>
            <a:rPr lang="en-US" altLang="en-US" dirty="0"/>
            <a:t> </a:t>
          </a:r>
          <a:r>
            <a:rPr lang="en-US" altLang="en-US" dirty="0" err="1"/>
            <a:t>lược</a:t>
          </a:r>
          <a:r>
            <a:rPr lang="en-US" altLang="en-US" dirty="0"/>
            <a:t> </a:t>
          </a:r>
          <a:r>
            <a:rPr lang="en-US" altLang="en-US" dirty="0" err="1"/>
            <a:t>ngà</a:t>
          </a:r>
          <a:r>
            <a:rPr lang="en-US" altLang="en-US" dirty="0"/>
            <a:t> </a:t>
          </a:r>
          <a:r>
            <a:rPr lang="en-US" altLang="en-US" b="1" i="1" dirty="0" err="1"/>
            <a:t>là</a:t>
          </a:r>
          <a:r>
            <a:rPr lang="en-US" altLang="en-US" b="1" i="1" dirty="0"/>
            <a:t> </a:t>
          </a:r>
          <a:r>
            <a:rPr lang="en-US" altLang="en-US" b="1" i="1" dirty="0" err="1"/>
            <a:t>tất</a:t>
          </a:r>
          <a:r>
            <a:rPr lang="en-US" altLang="en-US" b="1" i="1" dirty="0"/>
            <a:t> </a:t>
          </a:r>
          <a:r>
            <a:rPr lang="en-US" altLang="en-US" b="1" i="1" dirty="0" err="1"/>
            <a:t>cả</a:t>
          </a:r>
          <a:r>
            <a:rPr lang="en-US" altLang="en-US" b="1" i="1" dirty="0"/>
            <a:t> </a:t>
          </a:r>
          <a:r>
            <a:rPr lang="en-US" altLang="en-US" b="1" i="1" dirty="0" err="1"/>
            <a:t>tình</a:t>
          </a:r>
          <a:r>
            <a:rPr lang="en-US" altLang="en-US" b="1" i="1" dirty="0"/>
            <a:t> </a:t>
          </a:r>
          <a:r>
            <a:rPr lang="en-US" altLang="en-US" b="1" i="1" dirty="0" err="1"/>
            <a:t>thương</a:t>
          </a:r>
          <a:r>
            <a:rPr lang="en-US" altLang="en-US" b="1" i="1" dirty="0"/>
            <a:t> </a:t>
          </a:r>
          <a:r>
            <a:rPr lang="en-US" altLang="en-US" b="1" i="1" dirty="0" err="1"/>
            <a:t>nỗi</a:t>
          </a:r>
          <a:r>
            <a:rPr lang="en-US" altLang="en-US" b="1" i="1" dirty="0"/>
            <a:t> </a:t>
          </a:r>
          <a:r>
            <a:rPr lang="en-US" altLang="en-US" b="1" i="1" dirty="0" err="1"/>
            <a:t>nhớ</a:t>
          </a:r>
          <a:r>
            <a:rPr lang="en-US" altLang="en-US" i="1" dirty="0"/>
            <a:t> </a:t>
          </a:r>
          <a:r>
            <a:rPr lang="en-US" altLang="en-US" dirty="0" err="1"/>
            <a:t>ông</a:t>
          </a:r>
          <a:r>
            <a:rPr lang="en-US" altLang="en-US" dirty="0"/>
            <a:t> </a:t>
          </a:r>
          <a:r>
            <a:rPr lang="en-US" altLang="en-US" dirty="0" err="1"/>
            <a:t>gửi</a:t>
          </a:r>
          <a:r>
            <a:rPr lang="en-US" altLang="en-US" dirty="0"/>
            <a:t> </a:t>
          </a:r>
          <a:r>
            <a:rPr lang="en-US" altLang="en-US" dirty="0" err="1"/>
            <a:t>gắm</a:t>
          </a:r>
          <a:r>
            <a:rPr lang="en-US" altLang="en-US" dirty="0"/>
            <a:t> </a:t>
          </a:r>
          <a:r>
            <a:rPr lang="en-US" altLang="en-US" dirty="0" err="1"/>
            <a:t>cho</a:t>
          </a:r>
          <a:r>
            <a:rPr lang="en-US" altLang="en-US" dirty="0"/>
            <a:t> </a:t>
          </a:r>
          <a:r>
            <a:rPr lang="en-US" altLang="en-US" dirty="0" err="1"/>
            <a:t>cô</a:t>
          </a:r>
          <a:r>
            <a:rPr lang="en-US" altLang="en-US" dirty="0"/>
            <a:t> con </a:t>
          </a:r>
          <a:r>
            <a:rPr lang="en-US" altLang="en-US" dirty="0" err="1"/>
            <a:t>gái</a:t>
          </a:r>
          <a:r>
            <a:rPr lang="en-US" altLang="en-US" dirty="0"/>
            <a:t> </a:t>
          </a:r>
          <a:r>
            <a:rPr lang="en-US" altLang="en-US" dirty="0" err="1"/>
            <a:t>bé</a:t>
          </a:r>
          <a:r>
            <a:rPr lang="en-US" altLang="en-US" dirty="0"/>
            <a:t> </a:t>
          </a:r>
          <a:r>
            <a:rPr lang="en-US" altLang="en-US" dirty="0" err="1"/>
            <a:t>bỏng</a:t>
          </a:r>
          <a:r>
            <a:rPr lang="en-US" altLang="en-US" dirty="0"/>
            <a:t>.</a:t>
          </a:r>
          <a:endParaRPr lang="en-US" dirty="0"/>
        </a:p>
      </dgm:t>
    </dgm:pt>
    <dgm:pt modelId="{7D9F5BF9-7501-4F3F-8AA7-57B50D1BE212}" type="parTrans" cxnId="{11280379-7ED2-4634-85AD-644223E100C0}">
      <dgm:prSet/>
      <dgm:spPr/>
      <dgm:t>
        <a:bodyPr/>
        <a:lstStyle/>
        <a:p>
          <a:endParaRPr lang="en-US"/>
        </a:p>
      </dgm:t>
    </dgm:pt>
    <dgm:pt modelId="{F9DA325C-C6E6-4EB9-B3B2-3C8896E3982D}" type="sibTrans" cxnId="{11280379-7ED2-4634-85AD-644223E100C0}">
      <dgm:prSet/>
      <dgm:spPr/>
      <dgm:t>
        <a:bodyPr/>
        <a:lstStyle/>
        <a:p>
          <a:endParaRPr lang="en-US"/>
        </a:p>
      </dgm:t>
    </dgm:pt>
    <dgm:pt modelId="{C73F0153-ABF1-408F-AB53-94485C278A4A}">
      <dgm:prSet phldrT="[Text]" custT="1"/>
      <dgm:spPr/>
      <dgm:t>
        <a:bodyPr/>
        <a:lstStyle/>
        <a:p>
          <a:r>
            <a:rPr lang="en-US" sz="2400" b="1" dirty="0">
              <a:solidFill>
                <a:srgbClr val="FF0000"/>
              </a:solidFill>
            </a:rPr>
            <a:t>Cha con </a:t>
          </a:r>
        </a:p>
        <a:p>
          <a:r>
            <a:rPr lang="en-US" sz="2400" b="1" dirty="0" err="1">
              <a:solidFill>
                <a:srgbClr val="FF0000"/>
              </a:solidFill>
            </a:rPr>
            <a:t>ông</a:t>
          </a:r>
          <a:r>
            <a:rPr lang="en-US" sz="2400" b="1" dirty="0">
              <a:solidFill>
                <a:srgbClr val="FF0000"/>
              </a:solidFill>
            </a:rPr>
            <a:t> </a:t>
          </a:r>
          <a:r>
            <a:rPr lang="en-US" sz="2400" b="1" dirty="0" err="1">
              <a:solidFill>
                <a:srgbClr val="FF0000"/>
              </a:solidFill>
            </a:rPr>
            <a:t>Sáu</a:t>
          </a:r>
          <a:endParaRPr lang="en-US" sz="2400" b="1" dirty="0">
            <a:solidFill>
              <a:srgbClr val="FF0000"/>
            </a:solidFill>
          </a:endParaRPr>
        </a:p>
      </dgm:t>
    </dgm:pt>
    <dgm:pt modelId="{6B29F349-1176-41A4-9BBB-E1DC547043E5}" type="parTrans" cxnId="{794B6CD7-500A-436D-B4F7-683CA7F1AEF0}">
      <dgm:prSet/>
      <dgm:spPr/>
      <dgm:t>
        <a:bodyPr/>
        <a:lstStyle/>
        <a:p>
          <a:endParaRPr lang="en-US"/>
        </a:p>
      </dgm:t>
    </dgm:pt>
    <dgm:pt modelId="{B1FC0E6C-DD8B-4CE6-91CA-679CAE23A402}" type="sibTrans" cxnId="{794B6CD7-500A-436D-B4F7-683CA7F1AEF0}">
      <dgm:prSet/>
      <dgm:spPr/>
      <dgm:t>
        <a:bodyPr/>
        <a:lstStyle/>
        <a:p>
          <a:endParaRPr lang="en-US"/>
        </a:p>
      </dgm:t>
    </dgm:pt>
    <dgm:pt modelId="{D8B8EC47-4A79-481E-B4CD-E3397F11A1A0}">
      <dgm:prSet phldrT="[Text]"/>
      <dgm:spPr/>
      <dgm:t>
        <a:bodyPr/>
        <a:lstStyle/>
        <a:p>
          <a:pPr algn="just"/>
          <a:r>
            <a:rPr lang="en-US" altLang="en-US" dirty="0" err="1"/>
            <a:t>chiếc</a:t>
          </a:r>
          <a:r>
            <a:rPr lang="en-US" altLang="en-US" dirty="0"/>
            <a:t> </a:t>
          </a:r>
          <a:r>
            <a:rPr lang="en-US" altLang="en-US" dirty="0" err="1"/>
            <a:t>lược</a:t>
          </a:r>
          <a:r>
            <a:rPr lang="en-US" altLang="en-US" dirty="0"/>
            <a:t> </a:t>
          </a:r>
          <a:r>
            <a:rPr lang="en-US" altLang="en-US" dirty="0" err="1"/>
            <a:t>ngà</a:t>
          </a:r>
          <a:r>
            <a:rPr lang="en-US" altLang="en-US" dirty="0"/>
            <a:t> </a:t>
          </a:r>
          <a:r>
            <a:rPr lang="en-US" altLang="en-US" dirty="0" err="1"/>
            <a:t>là</a:t>
          </a:r>
          <a:r>
            <a:rPr lang="en-US" altLang="en-US" dirty="0"/>
            <a:t> </a:t>
          </a:r>
          <a:r>
            <a:rPr lang="en-US" altLang="en-US" b="1" i="1" dirty="0" err="1"/>
            <a:t>biểu</a:t>
          </a:r>
          <a:r>
            <a:rPr lang="en-US" altLang="en-US" b="1" i="1" dirty="0"/>
            <a:t> </a:t>
          </a:r>
          <a:r>
            <a:rPr lang="en-US" altLang="en-US" b="1" i="1" dirty="0" err="1"/>
            <a:t>tượng</a:t>
          </a:r>
          <a:r>
            <a:rPr lang="en-US" altLang="en-US" b="1" i="1" dirty="0"/>
            <a:t> </a:t>
          </a:r>
          <a:r>
            <a:rPr lang="en-US" altLang="en-US" b="1" i="1" dirty="0" err="1"/>
            <a:t>thiêng</a:t>
          </a:r>
          <a:r>
            <a:rPr lang="en-US" altLang="en-US" b="1" i="1" dirty="0"/>
            <a:t> </a:t>
          </a:r>
          <a:r>
            <a:rPr lang="en-US" altLang="en-US" b="1" i="1" dirty="0" err="1"/>
            <a:t>liêng</a:t>
          </a:r>
          <a:r>
            <a:rPr lang="en-US" altLang="en-US" b="1" i="1" dirty="0"/>
            <a:t> </a:t>
          </a:r>
          <a:r>
            <a:rPr lang="en-US" altLang="en-US" b="1" i="1" dirty="0" err="1"/>
            <a:t>bất</a:t>
          </a:r>
          <a:r>
            <a:rPr lang="en-US" altLang="en-US" b="1" i="1" dirty="0"/>
            <a:t> </a:t>
          </a:r>
          <a:r>
            <a:rPr lang="en-US" altLang="en-US" b="1" i="1" dirty="0" err="1"/>
            <a:t>diệt</a:t>
          </a:r>
          <a:r>
            <a:rPr lang="en-US" altLang="en-US" b="1" i="1" dirty="0"/>
            <a:t> </a:t>
          </a:r>
          <a:r>
            <a:rPr lang="en-US" altLang="en-US" b="1" i="1" dirty="0" err="1"/>
            <a:t>và</a:t>
          </a:r>
          <a:r>
            <a:rPr lang="en-US" altLang="en-US" b="1" i="1" dirty="0"/>
            <a:t> </a:t>
          </a:r>
          <a:r>
            <a:rPr lang="en-US" altLang="en-US" b="1" i="1" dirty="0" err="1"/>
            <a:t>cầu</a:t>
          </a:r>
          <a:r>
            <a:rPr lang="en-US" altLang="en-US" b="1" i="1" dirty="0"/>
            <a:t> </a:t>
          </a:r>
          <a:r>
            <a:rPr lang="en-US" altLang="en-US" b="1" i="1" dirty="0" err="1"/>
            <a:t>nối</a:t>
          </a:r>
          <a:r>
            <a:rPr lang="en-US" altLang="en-US" b="1" i="1" dirty="0"/>
            <a:t> </a:t>
          </a:r>
          <a:r>
            <a:rPr lang="en-US" altLang="en-US" b="1" i="1" dirty="0" err="1"/>
            <a:t>tình</a:t>
          </a:r>
          <a:r>
            <a:rPr lang="en-US" altLang="en-US" b="1" i="1" dirty="0"/>
            <a:t> </a:t>
          </a:r>
          <a:r>
            <a:rPr lang="en-US" altLang="en-US" b="1" i="1" dirty="0" err="1"/>
            <a:t>cảm</a:t>
          </a:r>
          <a:r>
            <a:rPr lang="en-US" altLang="en-US" b="1" i="1" dirty="0"/>
            <a:t> </a:t>
          </a:r>
          <a:r>
            <a:rPr lang="en-US" altLang="en-US" dirty="0" err="1"/>
            <a:t>sâu</a:t>
          </a:r>
          <a:r>
            <a:rPr lang="en-US" altLang="en-US" dirty="0"/>
            <a:t> </a:t>
          </a:r>
          <a:r>
            <a:rPr lang="en-US" altLang="en-US" dirty="0" err="1"/>
            <a:t>nặng</a:t>
          </a:r>
          <a:r>
            <a:rPr lang="en-US" altLang="en-US" dirty="0"/>
            <a:t> </a:t>
          </a:r>
          <a:r>
            <a:rPr lang="en-US" altLang="en-US" dirty="0" err="1"/>
            <a:t>của</a:t>
          </a:r>
          <a:r>
            <a:rPr lang="en-US" altLang="en-US" dirty="0"/>
            <a:t> </a:t>
          </a:r>
          <a:r>
            <a:rPr lang="en-US" altLang="en-US" dirty="0" err="1"/>
            <a:t>hai</a:t>
          </a:r>
          <a:r>
            <a:rPr lang="en-US" altLang="en-US" dirty="0"/>
            <a:t> cha con.</a:t>
          </a:r>
          <a:endParaRPr lang="en-US" dirty="0"/>
        </a:p>
      </dgm:t>
    </dgm:pt>
    <dgm:pt modelId="{C420E7B2-DAD7-481D-925B-4DA03B4F5DFB}" type="parTrans" cxnId="{DE2C4F9D-3C12-4718-B0A5-71FFC4924649}">
      <dgm:prSet/>
      <dgm:spPr/>
      <dgm:t>
        <a:bodyPr/>
        <a:lstStyle/>
        <a:p>
          <a:endParaRPr lang="en-US"/>
        </a:p>
      </dgm:t>
    </dgm:pt>
    <dgm:pt modelId="{814F64D0-A2AE-412B-BAAA-C109D8CC6F8C}" type="sibTrans" cxnId="{DE2C4F9D-3C12-4718-B0A5-71FFC4924649}">
      <dgm:prSet/>
      <dgm:spPr/>
      <dgm:t>
        <a:bodyPr/>
        <a:lstStyle/>
        <a:p>
          <a:endParaRPr lang="en-US"/>
        </a:p>
      </dgm:t>
    </dgm:pt>
    <dgm:pt modelId="{A58608C0-7458-4E0E-98C8-86633FEB7F4D}">
      <dgm:prSet phldrT="[Text]" custT="1"/>
      <dgm:spPr/>
      <dgm:t>
        <a:bodyPr/>
        <a:lstStyle/>
        <a:p>
          <a:r>
            <a:rPr lang="en-US" sz="2400" b="1" dirty="0" err="1">
              <a:solidFill>
                <a:srgbClr val="FF0000"/>
              </a:solidFill>
            </a:rPr>
            <a:t>Bác</a:t>
          </a:r>
          <a:r>
            <a:rPr lang="en-US" sz="2400" b="1" dirty="0">
              <a:solidFill>
                <a:srgbClr val="FF0000"/>
              </a:solidFill>
            </a:rPr>
            <a:t> Ba</a:t>
          </a:r>
        </a:p>
      </dgm:t>
    </dgm:pt>
    <dgm:pt modelId="{2839D4E3-6153-4DA9-94A1-B96E1BF1B452}" type="parTrans" cxnId="{D9AAF772-11DE-486F-8C09-4D4A6B38239B}">
      <dgm:prSet/>
      <dgm:spPr/>
      <dgm:t>
        <a:bodyPr/>
        <a:lstStyle/>
        <a:p>
          <a:endParaRPr lang="en-US"/>
        </a:p>
      </dgm:t>
    </dgm:pt>
    <dgm:pt modelId="{ED66979C-B6ED-49F3-8FE1-1060F4363104}" type="sibTrans" cxnId="{D9AAF772-11DE-486F-8C09-4D4A6B38239B}">
      <dgm:prSet/>
      <dgm:spPr/>
      <dgm:t>
        <a:bodyPr/>
        <a:lstStyle/>
        <a:p>
          <a:endParaRPr lang="en-US"/>
        </a:p>
      </dgm:t>
    </dgm:pt>
    <dgm:pt modelId="{E88F5AE4-04F1-46A4-A353-F5B0C6183B62}" type="pres">
      <dgm:prSet presAssocID="{D1D6F73F-6C16-42A6-9EE0-5DE277A4939A}" presName="Name0" presStyleCnt="0">
        <dgm:presLayoutVars>
          <dgm:chMax val="7"/>
          <dgm:dir/>
          <dgm:animLvl val="lvl"/>
          <dgm:resizeHandles val="exact"/>
        </dgm:presLayoutVars>
      </dgm:prSet>
      <dgm:spPr/>
    </dgm:pt>
    <dgm:pt modelId="{464D705E-57F2-4C39-93C4-4DECCF726A07}" type="pres">
      <dgm:prSet presAssocID="{71A38C0E-E843-4504-B83B-4F16930C292E}" presName="circle1" presStyleLbl="node1" presStyleIdx="0" presStyleCnt="4"/>
      <dgm:spPr/>
    </dgm:pt>
    <dgm:pt modelId="{F2E97C7B-E3E5-4E8F-8156-58731ADFFBE9}" type="pres">
      <dgm:prSet presAssocID="{71A38C0E-E843-4504-B83B-4F16930C292E}" presName="space" presStyleCnt="0"/>
      <dgm:spPr/>
    </dgm:pt>
    <dgm:pt modelId="{97E766D2-1D60-431C-9FAE-3C247179D05D}" type="pres">
      <dgm:prSet presAssocID="{71A38C0E-E843-4504-B83B-4F16930C292E}" presName="rect1" presStyleLbl="alignAcc1" presStyleIdx="0" presStyleCnt="4"/>
      <dgm:spPr/>
    </dgm:pt>
    <dgm:pt modelId="{72C9C9C3-A9F6-4898-8485-19F5929299DF}" type="pres">
      <dgm:prSet presAssocID="{08C8E719-0E60-4475-B328-ACD022B441E9}" presName="vertSpace2" presStyleLbl="node1" presStyleIdx="0" presStyleCnt="4"/>
      <dgm:spPr/>
    </dgm:pt>
    <dgm:pt modelId="{D1207CA7-2348-4B15-848F-12A797A5AAD0}" type="pres">
      <dgm:prSet presAssocID="{08C8E719-0E60-4475-B328-ACD022B441E9}" presName="circle2" presStyleLbl="node1" presStyleIdx="1" presStyleCnt="4"/>
      <dgm:spPr/>
    </dgm:pt>
    <dgm:pt modelId="{95E08F55-709F-436A-8012-1B5186F4B61E}" type="pres">
      <dgm:prSet presAssocID="{08C8E719-0E60-4475-B328-ACD022B441E9}" presName="rect2" presStyleLbl="alignAcc1" presStyleIdx="1" presStyleCnt="4"/>
      <dgm:spPr/>
    </dgm:pt>
    <dgm:pt modelId="{DDD6D946-38BB-431C-8D37-268DDBE67B32}" type="pres">
      <dgm:prSet presAssocID="{A58608C0-7458-4E0E-98C8-86633FEB7F4D}" presName="vertSpace3" presStyleLbl="node1" presStyleIdx="1" presStyleCnt="4"/>
      <dgm:spPr/>
    </dgm:pt>
    <dgm:pt modelId="{441D2CBB-4F50-4ECA-969F-2630FF26B628}" type="pres">
      <dgm:prSet presAssocID="{A58608C0-7458-4E0E-98C8-86633FEB7F4D}" presName="circle3" presStyleLbl="node1" presStyleIdx="2" presStyleCnt="4"/>
      <dgm:spPr/>
    </dgm:pt>
    <dgm:pt modelId="{294C8AF6-CF4F-47EB-AA92-F3B7A0C1E18D}" type="pres">
      <dgm:prSet presAssocID="{A58608C0-7458-4E0E-98C8-86633FEB7F4D}" presName="rect3" presStyleLbl="alignAcc1" presStyleIdx="2" presStyleCnt="4" custScaleX="100000" custLinFactNeighborX="-148" custLinFactNeighborY="3718"/>
      <dgm:spPr/>
    </dgm:pt>
    <dgm:pt modelId="{B6C1831A-5420-40E5-A889-0E5F0170820D}" type="pres">
      <dgm:prSet presAssocID="{C73F0153-ABF1-408F-AB53-94485C278A4A}" presName="vertSpace4" presStyleLbl="node1" presStyleIdx="2" presStyleCnt="4"/>
      <dgm:spPr/>
    </dgm:pt>
    <dgm:pt modelId="{C177ADCB-24D3-4B68-ADA5-127C0C4DABAE}" type="pres">
      <dgm:prSet presAssocID="{C73F0153-ABF1-408F-AB53-94485C278A4A}" presName="circle4" presStyleLbl="node1" presStyleIdx="3" presStyleCnt="4"/>
      <dgm:spPr/>
    </dgm:pt>
    <dgm:pt modelId="{16B8719A-F346-4867-8B7E-632EC47BA865}" type="pres">
      <dgm:prSet presAssocID="{C73F0153-ABF1-408F-AB53-94485C278A4A}" presName="rect4" presStyleLbl="alignAcc1" presStyleIdx="3" presStyleCnt="4" custLinFactNeighborX="-148"/>
      <dgm:spPr/>
    </dgm:pt>
    <dgm:pt modelId="{D1ED3711-385B-4CA9-8E6E-D80BC1F34B6F}" type="pres">
      <dgm:prSet presAssocID="{71A38C0E-E843-4504-B83B-4F16930C292E}" presName="rect1ParTx" presStyleLbl="alignAcc1" presStyleIdx="3" presStyleCnt="4">
        <dgm:presLayoutVars>
          <dgm:chMax val="1"/>
          <dgm:bulletEnabled val="1"/>
        </dgm:presLayoutVars>
      </dgm:prSet>
      <dgm:spPr/>
    </dgm:pt>
    <dgm:pt modelId="{02F88EDB-01C2-4691-8BC5-165CA1334E76}" type="pres">
      <dgm:prSet presAssocID="{71A38C0E-E843-4504-B83B-4F16930C292E}" presName="rect1ChTx" presStyleLbl="alignAcc1" presStyleIdx="3" presStyleCnt="4" custScaleX="113994" custLinFactNeighborX="-11762" custLinFactNeighborY="-3396">
        <dgm:presLayoutVars>
          <dgm:bulletEnabled val="1"/>
        </dgm:presLayoutVars>
      </dgm:prSet>
      <dgm:spPr/>
    </dgm:pt>
    <dgm:pt modelId="{6FCE19E5-7295-498D-B36E-25DB4943C937}" type="pres">
      <dgm:prSet presAssocID="{08C8E719-0E60-4475-B328-ACD022B441E9}" presName="rect2ParTx" presStyleLbl="alignAcc1" presStyleIdx="3" presStyleCnt="4">
        <dgm:presLayoutVars>
          <dgm:chMax val="1"/>
          <dgm:bulletEnabled val="1"/>
        </dgm:presLayoutVars>
      </dgm:prSet>
      <dgm:spPr/>
    </dgm:pt>
    <dgm:pt modelId="{0252851A-4573-499D-A810-39F732C38164}" type="pres">
      <dgm:prSet presAssocID="{08C8E719-0E60-4475-B328-ACD022B441E9}" presName="rect2ChTx" presStyleLbl="alignAcc1" presStyleIdx="3" presStyleCnt="4" custScaleX="108732" custLinFactNeighborX="-9010" custLinFactNeighborY="8217">
        <dgm:presLayoutVars>
          <dgm:bulletEnabled val="1"/>
        </dgm:presLayoutVars>
      </dgm:prSet>
      <dgm:spPr/>
    </dgm:pt>
    <dgm:pt modelId="{0FAF8EC3-8451-4BA8-84E4-3E98FAF2F3E2}" type="pres">
      <dgm:prSet presAssocID="{A58608C0-7458-4E0E-98C8-86633FEB7F4D}" presName="rect3ParTx" presStyleLbl="alignAcc1" presStyleIdx="3" presStyleCnt="4">
        <dgm:presLayoutVars>
          <dgm:chMax val="1"/>
          <dgm:bulletEnabled val="1"/>
        </dgm:presLayoutVars>
      </dgm:prSet>
      <dgm:spPr/>
    </dgm:pt>
    <dgm:pt modelId="{42031991-024F-43D2-8863-EA30983D83F9}" type="pres">
      <dgm:prSet presAssocID="{A58608C0-7458-4E0E-98C8-86633FEB7F4D}" presName="rect3ChTx" presStyleLbl="alignAcc1" presStyleIdx="3" presStyleCnt="4">
        <dgm:presLayoutVars>
          <dgm:bulletEnabled val="1"/>
        </dgm:presLayoutVars>
      </dgm:prSet>
      <dgm:spPr/>
    </dgm:pt>
    <dgm:pt modelId="{2243AFD5-C86D-4D6A-88A3-DC4053D6CB00}" type="pres">
      <dgm:prSet presAssocID="{C73F0153-ABF1-408F-AB53-94485C278A4A}" presName="rect4ParTx" presStyleLbl="alignAcc1" presStyleIdx="3" presStyleCnt="4">
        <dgm:presLayoutVars>
          <dgm:chMax val="1"/>
          <dgm:bulletEnabled val="1"/>
        </dgm:presLayoutVars>
      </dgm:prSet>
      <dgm:spPr/>
    </dgm:pt>
    <dgm:pt modelId="{28C686CB-8C4B-4EDF-BD6E-544EEBE90799}" type="pres">
      <dgm:prSet presAssocID="{C73F0153-ABF1-408F-AB53-94485C278A4A}" presName="rect4ChTx" presStyleLbl="alignAcc1" presStyleIdx="3" presStyleCnt="4" custScaleX="105510" custLinFactNeighborX="-10945" custLinFactNeighborY="5325">
        <dgm:presLayoutVars>
          <dgm:bulletEnabled val="1"/>
        </dgm:presLayoutVars>
      </dgm:prSet>
      <dgm:spPr/>
    </dgm:pt>
  </dgm:ptLst>
  <dgm:cxnLst>
    <dgm:cxn modelId="{114F1800-8E48-4BF9-BBBE-92286189DF80}" type="presOf" srcId="{C73F0153-ABF1-408F-AB53-94485C278A4A}" destId="{16B8719A-F346-4867-8B7E-632EC47BA865}" srcOrd="0" destOrd="0" presId="urn:microsoft.com/office/officeart/2005/8/layout/target3"/>
    <dgm:cxn modelId="{1DD2A921-54DA-445D-8C06-4BE77F69EA07}" type="presOf" srcId="{08C8E719-0E60-4475-B328-ACD022B441E9}" destId="{95E08F55-709F-436A-8012-1B5186F4B61E}" srcOrd="0" destOrd="0" presId="urn:microsoft.com/office/officeart/2005/8/layout/target3"/>
    <dgm:cxn modelId="{3168F427-E704-4327-8B55-7243F51898AE}" srcId="{D1D6F73F-6C16-42A6-9EE0-5DE277A4939A}" destId="{71A38C0E-E843-4504-B83B-4F16930C292E}" srcOrd="0" destOrd="0" parTransId="{CE84804F-E729-4F7D-A0D0-399B271E28A7}" sibTransId="{B5C5AD86-60DB-4A56-8E88-9629F696218F}"/>
    <dgm:cxn modelId="{9BE69636-BBDA-4DD8-89CD-F1E9B02EB33E}" type="presOf" srcId="{71A38C0E-E843-4504-B83B-4F16930C292E}" destId="{D1ED3711-385B-4CA9-8E6E-D80BC1F34B6F}" srcOrd="1" destOrd="0" presId="urn:microsoft.com/office/officeart/2005/8/layout/target3"/>
    <dgm:cxn modelId="{D2860546-73EA-4FE6-A95A-D78160FCC77D}" type="presOf" srcId="{A58608C0-7458-4E0E-98C8-86633FEB7F4D}" destId="{0FAF8EC3-8451-4BA8-84E4-3E98FAF2F3E2}" srcOrd="1" destOrd="0" presId="urn:microsoft.com/office/officeart/2005/8/layout/target3"/>
    <dgm:cxn modelId="{F26DE94A-DF17-464B-87C0-48253AEE723E}" type="presOf" srcId="{D1D6F73F-6C16-42A6-9EE0-5DE277A4939A}" destId="{E88F5AE4-04F1-46A4-A353-F5B0C6183B62}" srcOrd="0" destOrd="0" presId="urn:microsoft.com/office/officeart/2005/8/layout/target3"/>
    <dgm:cxn modelId="{73996B6B-8B2B-4573-93F1-F9E4A3CBE9ED}" type="presOf" srcId="{D8B8EC47-4A79-481E-B4CD-E3397F11A1A0}" destId="{28C686CB-8C4B-4EDF-BD6E-544EEBE90799}" srcOrd="0" destOrd="0" presId="urn:microsoft.com/office/officeart/2005/8/layout/target3"/>
    <dgm:cxn modelId="{B5FA8E70-7A4C-41F9-A310-428E54B518B4}" type="presOf" srcId="{6190C1AE-57BE-4A94-BB54-E864DCC13D06}" destId="{02F88EDB-01C2-4691-8BC5-165CA1334E76}" srcOrd="0" destOrd="0" presId="urn:microsoft.com/office/officeart/2005/8/layout/target3"/>
    <dgm:cxn modelId="{649E3352-B96A-47E4-9C6D-21199C45FE2A}" type="presOf" srcId="{A58608C0-7458-4E0E-98C8-86633FEB7F4D}" destId="{294C8AF6-CF4F-47EB-AA92-F3B7A0C1E18D}" srcOrd="0" destOrd="0" presId="urn:microsoft.com/office/officeart/2005/8/layout/target3"/>
    <dgm:cxn modelId="{D9AAF772-11DE-486F-8C09-4D4A6B38239B}" srcId="{D1D6F73F-6C16-42A6-9EE0-5DE277A4939A}" destId="{A58608C0-7458-4E0E-98C8-86633FEB7F4D}" srcOrd="2" destOrd="0" parTransId="{2839D4E3-6153-4DA9-94A1-B96E1BF1B452}" sibTransId="{ED66979C-B6ED-49F3-8FE1-1060F4363104}"/>
    <dgm:cxn modelId="{E1EC5A56-B44E-4DFC-85EF-7EF0A94A640F}" type="presOf" srcId="{71A38C0E-E843-4504-B83B-4F16930C292E}" destId="{97E766D2-1D60-431C-9FAE-3C247179D05D}" srcOrd="0" destOrd="0" presId="urn:microsoft.com/office/officeart/2005/8/layout/target3"/>
    <dgm:cxn modelId="{11280379-7ED2-4634-85AD-644223E100C0}" srcId="{08C8E719-0E60-4475-B328-ACD022B441E9}" destId="{3D458F4D-3982-4AF4-AB3C-EB2B5E0B55E8}" srcOrd="0" destOrd="0" parTransId="{7D9F5BF9-7501-4F3F-8AA7-57B50D1BE212}" sibTransId="{F9DA325C-C6E6-4EB9-B3B2-3C8896E3982D}"/>
    <dgm:cxn modelId="{C9AB307E-76C1-4DD0-BD35-D3F4F0A623C7}" srcId="{D1D6F73F-6C16-42A6-9EE0-5DE277A4939A}" destId="{08C8E719-0E60-4475-B328-ACD022B441E9}" srcOrd="1" destOrd="0" parTransId="{87D9F4D8-169E-4D85-BEBA-4C3E1CBF8EF8}" sibTransId="{4EAB2265-DBEC-4FF5-8425-3029A2CCBF43}"/>
    <dgm:cxn modelId="{DE2C4F9D-3C12-4718-B0A5-71FFC4924649}" srcId="{C73F0153-ABF1-408F-AB53-94485C278A4A}" destId="{D8B8EC47-4A79-481E-B4CD-E3397F11A1A0}" srcOrd="0" destOrd="0" parTransId="{C420E7B2-DAD7-481D-925B-4DA03B4F5DFB}" sibTransId="{814F64D0-A2AE-412B-BAAA-C109D8CC6F8C}"/>
    <dgm:cxn modelId="{1C4CD5C8-5FE9-4CAE-826A-06442EBD5677}" type="presOf" srcId="{3D458F4D-3982-4AF4-AB3C-EB2B5E0B55E8}" destId="{0252851A-4573-499D-A810-39F732C38164}" srcOrd="0" destOrd="0" presId="urn:microsoft.com/office/officeart/2005/8/layout/target3"/>
    <dgm:cxn modelId="{0C2CB0CD-853D-4C8F-A73B-C4A3E09278D8}" type="presOf" srcId="{08C8E719-0E60-4475-B328-ACD022B441E9}" destId="{6FCE19E5-7295-498D-B36E-25DB4943C937}" srcOrd="1" destOrd="0" presId="urn:microsoft.com/office/officeart/2005/8/layout/target3"/>
    <dgm:cxn modelId="{794B6CD7-500A-436D-B4F7-683CA7F1AEF0}" srcId="{D1D6F73F-6C16-42A6-9EE0-5DE277A4939A}" destId="{C73F0153-ABF1-408F-AB53-94485C278A4A}" srcOrd="3" destOrd="0" parTransId="{6B29F349-1176-41A4-9BBB-E1DC547043E5}" sibTransId="{B1FC0E6C-DD8B-4CE6-91CA-679CAE23A402}"/>
    <dgm:cxn modelId="{2C1991F2-F23C-4FA6-B2BC-1C9AB4C3234B}" type="presOf" srcId="{C73F0153-ABF1-408F-AB53-94485C278A4A}" destId="{2243AFD5-C86D-4D6A-88A3-DC4053D6CB00}" srcOrd="1" destOrd="0" presId="urn:microsoft.com/office/officeart/2005/8/layout/target3"/>
    <dgm:cxn modelId="{C5BCDBF3-EC66-478F-B3C5-05F8E95A1004}" srcId="{71A38C0E-E843-4504-B83B-4F16930C292E}" destId="{6190C1AE-57BE-4A94-BB54-E864DCC13D06}" srcOrd="0" destOrd="0" parTransId="{83FB5222-95BC-45CF-951D-36CB1E878077}" sibTransId="{4CEFFE23-4951-4FE3-AC8A-CFF005EC4AF4}"/>
    <dgm:cxn modelId="{1651B3F6-9EAB-4178-9D48-A7E60B33BA6E}" type="presParOf" srcId="{E88F5AE4-04F1-46A4-A353-F5B0C6183B62}" destId="{464D705E-57F2-4C39-93C4-4DECCF726A07}" srcOrd="0" destOrd="0" presId="urn:microsoft.com/office/officeart/2005/8/layout/target3"/>
    <dgm:cxn modelId="{A3B3F817-72BC-4690-A7A5-B802A2C901E8}" type="presParOf" srcId="{E88F5AE4-04F1-46A4-A353-F5B0C6183B62}" destId="{F2E97C7B-E3E5-4E8F-8156-58731ADFFBE9}" srcOrd="1" destOrd="0" presId="urn:microsoft.com/office/officeart/2005/8/layout/target3"/>
    <dgm:cxn modelId="{01729170-79AA-48B1-BC07-CB5F421F72D5}" type="presParOf" srcId="{E88F5AE4-04F1-46A4-A353-F5B0C6183B62}" destId="{97E766D2-1D60-431C-9FAE-3C247179D05D}" srcOrd="2" destOrd="0" presId="urn:microsoft.com/office/officeart/2005/8/layout/target3"/>
    <dgm:cxn modelId="{2C3114D0-4E0A-40DA-8383-287B704B36D9}" type="presParOf" srcId="{E88F5AE4-04F1-46A4-A353-F5B0C6183B62}" destId="{72C9C9C3-A9F6-4898-8485-19F5929299DF}" srcOrd="3" destOrd="0" presId="urn:microsoft.com/office/officeart/2005/8/layout/target3"/>
    <dgm:cxn modelId="{6C0D3DFD-BE27-40F5-9E0E-73D93234C929}" type="presParOf" srcId="{E88F5AE4-04F1-46A4-A353-F5B0C6183B62}" destId="{D1207CA7-2348-4B15-848F-12A797A5AAD0}" srcOrd="4" destOrd="0" presId="urn:microsoft.com/office/officeart/2005/8/layout/target3"/>
    <dgm:cxn modelId="{535B4C77-DF33-49E9-A4B2-F00F6B6CA543}" type="presParOf" srcId="{E88F5AE4-04F1-46A4-A353-F5B0C6183B62}" destId="{95E08F55-709F-436A-8012-1B5186F4B61E}" srcOrd="5" destOrd="0" presId="urn:microsoft.com/office/officeart/2005/8/layout/target3"/>
    <dgm:cxn modelId="{F993F060-41B4-4CBC-B0B5-86A03D1FD800}" type="presParOf" srcId="{E88F5AE4-04F1-46A4-A353-F5B0C6183B62}" destId="{DDD6D946-38BB-431C-8D37-268DDBE67B32}" srcOrd="6" destOrd="0" presId="urn:microsoft.com/office/officeart/2005/8/layout/target3"/>
    <dgm:cxn modelId="{85276855-BE8C-4889-975A-6037066E7ABB}" type="presParOf" srcId="{E88F5AE4-04F1-46A4-A353-F5B0C6183B62}" destId="{441D2CBB-4F50-4ECA-969F-2630FF26B628}" srcOrd="7" destOrd="0" presId="urn:microsoft.com/office/officeart/2005/8/layout/target3"/>
    <dgm:cxn modelId="{0D135420-880A-4E49-8A52-85649326C092}" type="presParOf" srcId="{E88F5AE4-04F1-46A4-A353-F5B0C6183B62}" destId="{294C8AF6-CF4F-47EB-AA92-F3B7A0C1E18D}" srcOrd="8" destOrd="0" presId="urn:microsoft.com/office/officeart/2005/8/layout/target3"/>
    <dgm:cxn modelId="{D8DD52D2-4BFC-45AF-BCAC-A90D2553D17B}" type="presParOf" srcId="{E88F5AE4-04F1-46A4-A353-F5B0C6183B62}" destId="{B6C1831A-5420-40E5-A889-0E5F0170820D}" srcOrd="9" destOrd="0" presId="urn:microsoft.com/office/officeart/2005/8/layout/target3"/>
    <dgm:cxn modelId="{3307CF75-88FD-45DA-B3B4-A4A171AFB710}" type="presParOf" srcId="{E88F5AE4-04F1-46A4-A353-F5B0C6183B62}" destId="{C177ADCB-24D3-4B68-ADA5-127C0C4DABAE}" srcOrd="10" destOrd="0" presId="urn:microsoft.com/office/officeart/2005/8/layout/target3"/>
    <dgm:cxn modelId="{F56C228C-D5CE-4558-B0A3-68D59DAE3CAC}" type="presParOf" srcId="{E88F5AE4-04F1-46A4-A353-F5B0C6183B62}" destId="{16B8719A-F346-4867-8B7E-632EC47BA865}" srcOrd="11" destOrd="0" presId="urn:microsoft.com/office/officeart/2005/8/layout/target3"/>
    <dgm:cxn modelId="{AB361308-1623-49FC-B717-7C93B2491FB4}" type="presParOf" srcId="{E88F5AE4-04F1-46A4-A353-F5B0C6183B62}" destId="{D1ED3711-385B-4CA9-8E6E-D80BC1F34B6F}" srcOrd="12" destOrd="0" presId="urn:microsoft.com/office/officeart/2005/8/layout/target3"/>
    <dgm:cxn modelId="{DE1ABB80-B46D-4D3C-BFE5-4E6A29FF4093}" type="presParOf" srcId="{E88F5AE4-04F1-46A4-A353-F5B0C6183B62}" destId="{02F88EDB-01C2-4691-8BC5-165CA1334E76}" srcOrd="13" destOrd="0" presId="urn:microsoft.com/office/officeart/2005/8/layout/target3"/>
    <dgm:cxn modelId="{312F5627-39F1-4E76-A51D-FED19F4EA8ED}" type="presParOf" srcId="{E88F5AE4-04F1-46A4-A353-F5B0C6183B62}" destId="{6FCE19E5-7295-498D-B36E-25DB4943C937}" srcOrd="14" destOrd="0" presId="urn:microsoft.com/office/officeart/2005/8/layout/target3"/>
    <dgm:cxn modelId="{CE8F0ECE-87F5-408B-AF12-292CEF34F96E}" type="presParOf" srcId="{E88F5AE4-04F1-46A4-A353-F5B0C6183B62}" destId="{0252851A-4573-499D-A810-39F732C38164}" srcOrd="15" destOrd="0" presId="urn:microsoft.com/office/officeart/2005/8/layout/target3"/>
    <dgm:cxn modelId="{73FE6C16-3A04-4C08-A713-7975C1DBC4F3}" type="presParOf" srcId="{E88F5AE4-04F1-46A4-A353-F5B0C6183B62}" destId="{0FAF8EC3-8451-4BA8-84E4-3E98FAF2F3E2}" srcOrd="16" destOrd="0" presId="urn:microsoft.com/office/officeart/2005/8/layout/target3"/>
    <dgm:cxn modelId="{66F90E82-7331-49A0-B6A9-6FA1B10DFE01}" type="presParOf" srcId="{E88F5AE4-04F1-46A4-A353-F5B0C6183B62}" destId="{42031991-024F-43D2-8863-EA30983D83F9}" srcOrd="17" destOrd="0" presId="urn:microsoft.com/office/officeart/2005/8/layout/target3"/>
    <dgm:cxn modelId="{E20003D1-3BB8-48A8-A497-1F0E9B9BBB88}" type="presParOf" srcId="{E88F5AE4-04F1-46A4-A353-F5B0C6183B62}" destId="{2243AFD5-C86D-4D6A-88A3-DC4053D6CB00}" srcOrd="18" destOrd="0" presId="urn:microsoft.com/office/officeart/2005/8/layout/target3"/>
    <dgm:cxn modelId="{46294340-E1AA-41F5-8010-1B9C9668DAE3}" type="presParOf" srcId="{E88F5AE4-04F1-46A4-A353-F5B0C6183B62}" destId="{28C686CB-8C4B-4EDF-BD6E-544EEBE90799}"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CCC774-5671-4983-93F3-D79C8D5D7938}" type="doc">
      <dgm:prSet loTypeId="urn:microsoft.com/office/officeart/2005/8/layout/cycle3" loCatId="cycle" qsTypeId="urn:microsoft.com/office/officeart/2005/8/quickstyle/simple1" qsCatId="simple" csTypeId="urn:microsoft.com/office/officeart/2005/8/colors/accent2_2" csCatId="accent2" phldr="1"/>
      <dgm:spPr/>
      <dgm:t>
        <a:bodyPr/>
        <a:lstStyle/>
        <a:p>
          <a:endParaRPr lang="en-US"/>
        </a:p>
      </dgm:t>
    </dgm:pt>
    <dgm:pt modelId="{B3969BC6-176E-40D2-A954-0B621D899928}">
      <dgm:prSet phldrT="[Text]"/>
      <dgm:spPr/>
      <dgm:t>
        <a:bodyPr/>
        <a:lstStyle/>
        <a:p>
          <a:r>
            <a:rPr lang="en-US" dirty="0" err="1"/>
            <a:t>Một</a:t>
          </a:r>
          <a:r>
            <a:rPr lang="en-US" dirty="0"/>
            <a:t> </a:t>
          </a:r>
          <a:r>
            <a:rPr lang="en-US" dirty="0" err="1"/>
            <a:t>tuổi</a:t>
          </a:r>
          <a:r>
            <a:rPr lang="en-US" dirty="0"/>
            <a:t> </a:t>
          </a:r>
          <a:r>
            <a:rPr lang="en-US" dirty="0" err="1"/>
            <a:t>ba</a:t>
          </a:r>
          <a:r>
            <a:rPr lang="en-US" dirty="0"/>
            <a:t> </a:t>
          </a:r>
          <a:r>
            <a:rPr lang="en-US" dirty="0" err="1"/>
            <a:t>đi</a:t>
          </a:r>
          <a:r>
            <a:rPr lang="en-US" dirty="0"/>
            <a:t> </a:t>
          </a:r>
          <a:r>
            <a:rPr lang="en-US" dirty="0" err="1"/>
            <a:t>kháng</a:t>
          </a:r>
          <a:r>
            <a:rPr lang="en-US" dirty="0"/>
            <a:t> </a:t>
          </a:r>
          <a:r>
            <a:rPr lang="en-US" dirty="0" err="1"/>
            <a:t>chiến</a:t>
          </a:r>
          <a:endParaRPr lang="en-US" dirty="0"/>
        </a:p>
      </dgm:t>
    </dgm:pt>
    <dgm:pt modelId="{860BCB25-6F8D-4ED0-8046-DAF9A8D9036D}" type="parTrans" cxnId="{21CAF33B-D09B-4779-842E-AEC8CFF37B79}">
      <dgm:prSet/>
      <dgm:spPr/>
      <dgm:t>
        <a:bodyPr/>
        <a:lstStyle/>
        <a:p>
          <a:endParaRPr lang="en-US"/>
        </a:p>
      </dgm:t>
    </dgm:pt>
    <dgm:pt modelId="{8BDA7F4C-EA53-4350-9ECB-3003E63E8C09}" type="sibTrans" cxnId="{21CAF33B-D09B-4779-842E-AEC8CFF37B79}">
      <dgm:prSet/>
      <dgm:spPr/>
      <dgm:t>
        <a:bodyPr/>
        <a:lstStyle/>
        <a:p>
          <a:endParaRPr lang="en-US"/>
        </a:p>
      </dgm:t>
    </dgm:pt>
    <dgm:pt modelId="{6AD3973D-F49F-4B65-A229-26653425EDE0}">
      <dgm:prSet phldrT="[Text]"/>
      <dgm:spPr/>
      <dgm:t>
        <a:bodyPr/>
        <a:lstStyle/>
        <a:p>
          <a:r>
            <a:rPr lang="en-US" dirty="0"/>
            <a:t>Ba </a:t>
          </a:r>
          <a:r>
            <a:rPr lang="en-US" dirty="0" err="1"/>
            <a:t>ngày</a:t>
          </a:r>
          <a:r>
            <a:rPr lang="en-US" dirty="0"/>
            <a:t> ở </a:t>
          </a:r>
          <a:r>
            <a:rPr lang="en-US" dirty="0" err="1"/>
            <a:t>nhà</a:t>
          </a:r>
          <a:r>
            <a:rPr lang="en-US" dirty="0"/>
            <a:t>, Thu </a:t>
          </a:r>
          <a:r>
            <a:rPr lang="en-US" dirty="0" err="1"/>
            <a:t>không</a:t>
          </a:r>
          <a:r>
            <a:rPr lang="en-US" dirty="0"/>
            <a:t> </a:t>
          </a:r>
          <a:r>
            <a:rPr lang="en-US" dirty="0" err="1"/>
            <a:t>nhân</a:t>
          </a:r>
          <a:r>
            <a:rPr lang="en-US" dirty="0"/>
            <a:t> Ba</a:t>
          </a:r>
        </a:p>
      </dgm:t>
    </dgm:pt>
    <dgm:pt modelId="{0C950752-7A70-4F31-AAC0-F61BBD3E769B}" type="parTrans" cxnId="{A8A6AE39-CB78-4B08-BCEC-ACA44068D848}">
      <dgm:prSet/>
      <dgm:spPr/>
      <dgm:t>
        <a:bodyPr/>
        <a:lstStyle/>
        <a:p>
          <a:endParaRPr lang="en-US"/>
        </a:p>
      </dgm:t>
    </dgm:pt>
    <dgm:pt modelId="{BF3D9F9A-7FE1-4636-AA73-2CE3D86E7D9B}" type="sibTrans" cxnId="{A8A6AE39-CB78-4B08-BCEC-ACA44068D848}">
      <dgm:prSet/>
      <dgm:spPr/>
      <dgm:t>
        <a:bodyPr/>
        <a:lstStyle/>
        <a:p>
          <a:endParaRPr lang="en-US"/>
        </a:p>
      </dgm:t>
    </dgm:pt>
    <dgm:pt modelId="{6C7A56FE-2232-48EE-92C9-36B0F29B5785}">
      <dgm:prSet phldrT="[Text]"/>
      <dgm:spPr/>
      <dgm:t>
        <a:bodyPr/>
        <a:lstStyle/>
        <a:p>
          <a:r>
            <a:rPr lang="en-US" dirty="0" err="1"/>
            <a:t>Nhận</a:t>
          </a:r>
          <a:r>
            <a:rPr lang="en-US" dirty="0"/>
            <a:t> ra Ba </a:t>
          </a:r>
          <a:r>
            <a:rPr lang="en-US" dirty="0" err="1"/>
            <a:t>là</a:t>
          </a:r>
          <a:r>
            <a:rPr lang="en-US" dirty="0"/>
            <a:t> </a:t>
          </a:r>
          <a:r>
            <a:rPr lang="en-US" dirty="0" err="1"/>
            <a:t>lúc</a:t>
          </a:r>
          <a:r>
            <a:rPr lang="en-US" dirty="0"/>
            <a:t> chia </a:t>
          </a:r>
          <a:r>
            <a:rPr lang="en-US" dirty="0" err="1"/>
            <a:t>tay</a:t>
          </a:r>
          <a:endParaRPr lang="en-US" dirty="0"/>
        </a:p>
      </dgm:t>
    </dgm:pt>
    <dgm:pt modelId="{91E10F5B-07BD-4FCF-8067-2244F85E7F11}" type="parTrans" cxnId="{6E146B2C-D867-4E87-9B12-643BAADCF9AB}">
      <dgm:prSet/>
      <dgm:spPr/>
      <dgm:t>
        <a:bodyPr/>
        <a:lstStyle/>
        <a:p>
          <a:endParaRPr lang="en-US"/>
        </a:p>
      </dgm:t>
    </dgm:pt>
    <dgm:pt modelId="{943FBD34-40F4-4A84-B23C-F606FBBFD70F}" type="sibTrans" cxnId="{6E146B2C-D867-4E87-9B12-643BAADCF9AB}">
      <dgm:prSet/>
      <dgm:spPr/>
      <dgm:t>
        <a:bodyPr/>
        <a:lstStyle/>
        <a:p>
          <a:endParaRPr lang="en-US"/>
        </a:p>
      </dgm:t>
    </dgm:pt>
    <dgm:pt modelId="{FEF1DDBC-A7F0-4F39-9A38-164A436D3771}">
      <dgm:prSet phldrT="[Text]"/>
      <dgm:spPr/>
      <dgm:t>
        <a:bodyPr/>
        <a:lstStyle/>
        <a:p>
          <a:r>
            <a:rPr lang="en-US" dirty="0" err="1"/>
            <a:t>Tám</a:t>
          </a:r>
          <a:r>
            <a:rPr lang="en-US" dirty="0"/>
            <a:t> </a:t>
          </a:r>
          <a:r>
            <a:rPr lang="en-US" dirty="0" err="1"/>
            <a:t>năm</a:t>
          </a:r>
          <a:r>
            <a:rPr lang="en-US" dirty="0"/>
            <a:t> </a:t>
          </a:r>
          <a:r>
            <a:rPr lang="en-US" dirty="0" err="1"/>
            <a:t>sau</a:t>
          </a:r>
          <a:r>
            <a:rPr lang="en-US" dirty="0"/>
            <a:t> </a:t>
          </a:r>
          <a:r>
            <a:rPr lang="en-US" dirty="0" err="1"/>
            <a:t>ba</a:t>
          </a:r>
          <a:r>
            <a:rPr lang="en-US" dirty="0"/>
            <a:t> </a:t>
          </a:r>
          <a:r>
            <a:rPr lang="en-US" dirty="0" err="1"/>
            <a:t>trở</a:t>
          </a:r>
          <a:r>
            <a:rPr lang="en-US" dirty="0"/>
            <a:t> </a:t>
          </a:r>
          <a:r>
            <a:rPr lang="en-US" dirty="0" err="1"/>
            <a:t>về</a:t>
          </a:r>
          <a:endParaRPr lang="en-US" dirty="0"/>
        </a:p>
      </dgm:t>
    </dgm:pt>
    <dgm:pt modelId="{565ABD6E-0C2E-4BB0-AF14-F98A9BEDCA42}" type="parTrans" cxnId="{29D38D4D-5D9F-41D3-8CFA-DE461DEAFF8B}">
      <dgm:prSet/>
      <dgm:spPr/>
      <dgm:t>
        <a:bodyPr/>
        <a:lstStyle/>
        <a:p>
          <a:endParaRPr lang="en-US"/>
        </a:p>
      </dgm:t>
    </dgm:pt>
    <dgm:pt modelId="{5D636B24-D898-4BB7-A3C6-F8EC679159C5}" type="sibTrans" cxnId="{29D38D4D-5D9F-41D3-8CFA-DE461DEAFF8B}">
      <dgm:prSet/>
      <dgm:spPr/>
      <dgm:t>
        <a:bodyPr/>
        <a:lstStyle/>
        <a:p>
          <a:endParaRPr lang="en-US"/>
        </a:p>
      </dgm:t>
    </dgm:pt>
    <dgm:pt modelId="{4CB4C918-93E1-4027-AB0E-F543B9B8216D}">
      <dgm:prSet phldrT="[Text]"/>
      <dgm:spPr/>
      <dgm:t>
        <a:bodyPr/>
        <a:lstStyle/>
        <a:p>
          <a:r>
            <a:rPr lang="vi-VN"/>
            <a:t>Những năm tuổi thơ </a:t>
          </a:r>
          <a:r>
            <a:rPr lang="en-US"/>
            <a:t> đợi chờ mòn mỏi</a:t>
          </a:r>
          <a:endParaRPr lang="en-US" dirty="0"/>
        </a:p>
      </dgm:t>
    </dgm:pt>
    <dgm:pt modelId="{36AF69A1-B936-4541-B78A-AE62C76C7083}" type="parTrans" cxnId="{1DB59677-BB4D-4BA1-B53D-E2A59F35E7A7}">
      <dgm:prSet/>
      <dgm:spPr/>
      <dgm:t>
        <a:bodyPr/>
        <a:lstStyle/>
        <a:p>
          <a:endParaRPr lang="en-US"/>
        </a:p>
      </dgm:t>
    </dgm:pt>
    <dgm:pt modelId="{CF0CB517-4C1C-4697-9241-3F238CEA9358}" type="sibTrans" cxnId="{1DB59677-BB4D-4BA1-B53D-E2A59F35E7A7}">
      <dgm:prSet/>
      <dgm:spPr/>
      <dgm:t>
        <a:bodyPr/>
        <a:lstStyle/>
        <a:p>
          <a:endParaRPr lang="en-US"/>
        </a:p>
      </dgm:t>
    </dgm:pt>
    <dgm:pt modelId="{63D59907-F94B-43F6-BACF-FF8CD567E05A}" type="pres">
      <dgm:prSet presAssocID="{F6CCC774-5671-4983-93F3-D79C8D5D7938}" presName="Name0" presStyleCnt="0">
        <dgm:presLayoutVars>
          <dgm:dir/>
          <dgm:resizeHandles val="exact"/>
        </dgm:presLayoutVars>
      </dgm:prSet>
      <dgm:spPr/>
    </dgm:pt>
    <dgm:pt modelId="{BC224A8B-7EC3-4ADE-997E-8F58B778875B}" type="pres">
      <dgm:prSet presAssocID="{F6CCC774-5671-4983-93F3-D79C8D5D7938}" presName="cycle" presStyleCnt="0"/>
      <dgm:spPr/>
    </dgm:pt>
    <dgm:pt modelId="{378DFDDF-FC8D-46D7-9CA7-B110E483F0C4}" type="pres">
      <dgm:prSet presAssocID="{B3969BC6-176E-40D2-A954-0B621D899928}" presName="nodeFirstNode" presStyleLbl="node1" presStyleIdx="0" presStyleCnt="5">
        <dgm:presLayoutVars>
          <dgm:bulletEnabled val="1"/>
        </dgm:presLayoutVars>
      </dgm:prSet>
      <dgm:spPr/>
    </dgm:pt>
    <dgm:pt modelId="{034554BE-E9D2-4381-989C-2D2642E72368}" type="pres">
      <dgm:prSet presAssocID="{8BDA7F4C-EA53-4350-9ECB-3003E63E8C09}" presName="sibTransFirstNode" presStyleLbl="bgShp" presStyleIdx="0" presStyleCnt="1"/>
      <dgm:spPr/>
    </dgm:pt>
    <dgm:pt modelId="{AA344C1D-28A0-47C9-95F0-39503CF81CC0}" type="pres">
      <dgm:prSet presAssocID="{4CB4C918-93E1-4027-AB0E-F543B9B8216D}" presName="nodeFollowingNodes" presStyleLbl="node1" presStyleIdx="1" presStyleCnt="5">
        <dgm:presLayoutVars>
          <dgm:bulletEnabled val="1"/>
        </dgm:presLayoutVars>
      </dgm:prSet>
      <dgm:spPr/>
    </dgm:pt>
    <dgm:pt modelId="{070CC4E5-9D16-43C5-ADEE-F203EE1A97C8}" type="pres">
      <dgm:prSet presAssocID="{FEF1DDBC-A7F0-4F39-9A38-164A436D3771}" presName="nodeFollowingNodes" presStyleLbl="node1" presStyleIdx="2" presStyleCnt="5">
        <dgm:presLayoutVars>
          <dgm:bulletEnabled val="1"/>
        </dgm:presLayoutVars>
      </dgm:prSet>
      <dgm:spPr/>
    </dgm:pt>
    <dgm:pt modelId="{3C9B5E10-E8A2-4379-AC0E-F6756DD32825}" type="pres">
      <dgm:prSet presAssocID="{6AD3973D-F49F-4B65-A229-26653425EDE0}" presName="nodeFollowingNodes" presStyleLbl="node1" presStyleIdx="3" presStyleCnt="5">
        <dgm:presLayoutVars>
          <dgm:bulletEnabled val="1"/>
        </dgm:presLayoutVars>
      </dgm:prSet>
      <dgm:spPr/>
    </dgm:pt>
    <dgm:pt modelId="{AEC50F31-0FC0-4F60-9B0C-B5DEF8142983}" type="pres">
      <dgm:prSet presAssocID="{6C7A56FE-2232-48EE-92C9-36B0F29B5785}" presName="nodeFollowingNodes" presStyleLbl="node1" presStyleIdx="4" presStyleCnt="5">
        <dgm:presLayoutVars>
          <dgm:bulletEnabled val="1"/>
        </dgm:presLayoutVars>
      </dgm:prSet>
      <dgm:spPr/>
    </dgm:pt>
  </dgm:ptLst>
  <dgm:cxnLst>
    <dgm:cxn modelId="{161BBC10-51AB-45B1-8066-EECF26D5F1A4}" type="presOf" srcId="{8BDA7F4C-EA53-4350-9ECB-3003E63E8C09}" destId="{034554BE-E9D2-4381-989C-2D2642E72368}" srcOrd="0" destOrd="0" presId="urn:microsoft.com/office/officeart/2005/8/layout/cycle3"/>
    <dgm:cxn modelId="{5FE3F815-7440-4CC3-A9CC-0F891159DD5E}" type="presOf" srcId="{4CB4C918-93E1-4027-AB0E-F543B9B8216D}" destId="{AA344C1D-28A0-47C9-95F0-39503CF81CC0}" srcOrd="0" destOrd="0" presId="urn:microsoft.com/office/officeart/2005/8/layout/cycle3"/>
    <dgm:cxn modelId="{6E146B2C-D867-4E87-9B12-643BAADCF9AB}" srcId="{F6CCC774-5671-4983-93F3-D79C8D5D7938}" destId="{6C7A56FE-2232-48EE-92C9-36B0F29B5785}" srcOrd="4" destOrd="0" parTransId="{91E10F5B-07BD-4FCF-8067-2244F85E7F11}" sibTransId="{943FBD34-40F4-4A84-B23C-F606FBBFD70F}"/>
    <dgm:cxn modelId="{A8A6AE39-CB78-4B08-BCEC-ACA44068D848}" srcId="{F6CCC774-5671-4983-93F3-D79C8D5D7938}" destId="{6AD3973D-F49F-4B65-A229-26653425EDE0}" srcOrd="3" destOrd="0" parTransId="{0C950752-7A70-4F31-AAC0-F61BBD3E769B}" sibTransId="{BF3D9F9A-7FE1-4636-AA73-2CE3D86E7D9B}"/>
    <dgm:cxn modelId="{21CAF33B-D09B-4779-842E-AEC8CFF37B79}" srcId="{F6CCC774-5671-4983-93F3-D79C8D5D7938}" destId="{B3969BC6-176E-40D2-A954-0B621D899928}" srcOrd="0" destOrd="0" parTransId="{860BCB25-6F8D-4ED0-8046-DAF9A8D9036D}" sibTransId="{8BDA7F4C-EA53-4350-9ECB-3003E63E8C09}"/>
    <dgm:cxn modelId="{FA70824B-9C1B-4D66-BB5D-EC9905FCF7E2}" type="presOf" srcId="{6AD3973D-F49F-4B65-A229-26653425EDE0}" destId="{3C9B5E10-E8A2-4379-AC0E-F6756DD32825}" srcOrd="0" destOrd="0" presId="urn:microsoft.com/office/officeart/2005/8/layout/cycle3"/>
    <dgm:cxn modelId="{29D38D4D-5D9F-41D3-8CFA-DE461DEAFF8B}" srcId="{F6CCC774-5671-4983-93F3-D79C8D5D7938}" destId="{FEF1DDBC-A7F0-4F39-9A38-164A436D3771}" srcOrd="2" destOrd="0" parTransId="{565ABD6E-0C2E-4BB0-AF14-F98A9BEDCA42}" sibTransId="{5D636B24-D898-4BB7-A3C6-F8EC679159C5}"/>
    <dgm:cxn modelId="{510A9872-256A-4041-83CC-DA6246647181}" type="presOf" srcId="{FEF1DDBC-A7F0-4F39-9A38-164A436D3771}" destId="{070CC4E5-9D16-43C5-ADEE-F203EE1A97C8}" srcOrd="0" destOrd="0" presId="urn:microsoft.com/office/officeart/2005/8/layout/cycle3"/>
    <dgm:cxn modelId="{1DB59677-BB4D-4BA1-B53D-E2A59F35E7A7}" srcId="{F6CCC774-5671-4983-93F3-D79C8D5D7938}" destId="{4CB4C918-93E1-4027-AB0E-F543B9B8216D}" srcOrd="1" destOrd="0" parTransId="{36AF69A1-B936-4541-B78A-AE62C76C7083}" sibTransId="{CF0CB517-4C1C-4697-9241-3F238CEA9358}"/>
    <dgm:cxn modelId="{4F8B468C-7054-4D5F-9054-D639941BF98A}" type="presOf" srcId="{B3969BC6-176E-40D2-A954-0B621D899928}" destId="{378DFDDF-FC8D-46D7-9CA7-B110E483F0C4}" srcOrd="0" destOrd="0" presId="urn:microsoft.com/office/officeart/2005/8/layout/cycle3"/>
    <dgm:cxn modelId="{C2723DF6-436D-449F-A9D7-DAD5C1CE4D63}" type="presOf" srcId="{6C7A56FE-2232-48EE-92C9-36B0F29B5785}" destId="{AEC50F31-0FC0-4F60-9B0C-B5DEF8142983}" srcOrd="0" destOrd="0" presId="urn:microsoft.com/office/officeart/2005/8/layout/cycle3"/>
    <dgm:cxn modelId="{E31B41F6-49D5-48E0-A8EF-0F8E6ABCC44D}" type="presOf" srcId="{F6CCC774-5671-4983-93F3-D79C8D5D7938}" destId="{63D59907-F94B-43F6-BACF-FF8CD567E05A}" srcOrd="0" destOrd="0" presId="urn:microsoft.com/office/officeart/2005/8/layout/cycle3"/>
    <dgm:cxn modelId="{5B7B3F35-EED5-441D-A132-4EFDC6372AF2}" type="presParOf" srcId="{63D59907-F94B-43F6-BACF-FF8CD567E05A}" destId="{BC224A8B-7EC3-4ADE-997E-8F58B778875B}" srcOrd="0" destOrd="0" presId="urn:microsoft.com/office/officeart/2005/8/layout/cycle3"/>
    <dgm:cxn modelId="{11693862-D68C-40EC-A34E-EFBC118BA276}" type="presParOf" srcId="{BC224A8B-7EC3-4ADE-997E-8F58B778875B}" destId="{378DFDDF-FC8D-46D7-9CA7-B110E483F0C4}" srcOrd="0" destOrd="0" presId="urn:microsoft.com/office/officeart/2005/8/layout/cycle3"/>
    <dgm:cxn modelId="{A9890936-0EAC-49FC-8773-3EB0A26DD61D}" type="presParOf" srcId="{BC224A8B-7EC3-4ADE-997E-8F58B778875B}" destId="{034554BE-E9D2-4381-989C-2D2642E72368}" srcOrd="1" destOrd="0" presId="urn:microsoft.com/office/officeart/2005/8/layout/cycle3"/>
    <dgm:cxn modelId="{45D0B47C-8CE8-4493-8A17-00359F320617}" type="presParOf" srcId="{BC224A8B-7EC3-4ADE-997E-8F58B778875B}" destId="{AA344C1D-28A0-47C9-95F0-39503CF81CC0}" srcOrd="2" destOrd="0" presId="urn:microsoft.com/office/officeart/2005/8/layout/cycle3"/>
    <dgm:cxn modelId="{DB1367FE-174F-4C2D-81B9-28465BE0E2A1}" type="presParOf" srcId="{BC224A8B-7EC3-4ADE-997E-8F58B778875B}" destId="{070CC4E5-9D16-43C5-ADEE-F203EE1A97C8}" srcOrd="3" destOrd="0" presId="urn:microsoft.com/office/officeart/2005/8/layout/cycle3"/>
    <dgm:cxn modelId="{6F8BE57E-FFDE-461A-9A20-561129CF5887}" type="presParOf" srcId="{BC224A8B-7EC3-4ADE-997E-8F58B778875B}" destId="{3C9B5E10-E8A2-4379-AC0E-F6756DD32825}" srcOrd="4" destOrd="0" presId="urn:microsoft.com/office/officeart/2005/8/layout/cycle3"/>
    <dgm:cxn modelId="{CCD6C519-7CD1-4418-A8BC-33F0B4306B70}" type="presParOf" srcId="{BC224A8B-7EC3-4ADE-997E-8F58B778875B}" destId="{AEC50F31-0FC0-4F60-9B0C-B5DEF814298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CCC774-5671-4983-93F3-D79C8D5D793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B3969BC6-176E-40D2-A954-0B621D899928}">
      <dgm:prSet phldrT="[Text]"/>
      <dgm:spPr/>
      <dgm:t>
        <a:bodyPr/>
        <a:lstStyle/>
        <a:p>
          <a:r>
            <a:rPr lang="en-US" b="1" dirty="0" err="1">
              <a:solidFill>
                <a:srgbClr val="002060"/>
              </a:solidFill>
            </a:rPr>
            <a:t>Ông</a:t>
          </a:r>
          <a:r>
            <a:rPr lang="en-US" b="1" dirty="0">
              <a:solidFill>
                <a:srgbClr val="002060"/>
              </a:solidFill>
            </a:rPr>
            <a:t> </a:t>
          </a:r>
          <a:r>
            <a:rPr lang="en-US" b="1" dirty="0" err="1">
              <a:solidFill>
                <a:srgbClr val="002060"/>
              </a:solidFill>
            </a:rPr>
            <a:t>Sáu</a:t>
          </a:r>
          <a:r>
            <a:rPr lang="en-US" b="1" dirty="0">
              <a:solidFill>
                <a:srgbClr val="002060"/>
              </a:solidFill>
            </a:rPr>
            <a:t> ra </a:t>
          </a:r>
          <a:r>
            <a:rPr lang="en-US" b="1" dirty="0" err="1">
              <a:solidFill>
                <a:srgbClr val="002060"/>
              </a:solidFill>
            </a:rPr>
            <a:t>đi</a:t>
          </a:r>
          <a:r>
            <a:rPr lang="en-US" b="1" dirty="0">
              <a:solidFill>
                <a:srgbClr val="002060"/>
              </a:solidFill>
            </a:rPr>
            <a:t> </a:t>
          </a:r>
          <a:r>
            <a:rPr lang="en-US" b="1" dirty="0" err="1">
              <a:solidFill>
                <a:srgbClr val="002060"/>
              </a:solidFill>
            </a:rPr>
            <a:t>mang</a:t>
          </a:r>
          <a:r>
            <a:rPr lang="en-US" b="1" dirty="0">
              <a:solidFill>
                <a:srgbClr val="002060"/>
              </a:solidFill>
            </a:rPr>
            <a:t> </a:t>
          </a:r>
          <a:r>
            <a:rPr lang="en-US" b="1" dirty="0" err="1">
              <a:solidFill>
                <a:srgbClr val="002060"/>
              </a:solidFill>
            </a:rPr>
            <a:t>theo</a:t>
          </a:r>
          <a:r>
            <a:rPr lang="en-US" b="1" dirty="0">
              <a:solidFill>
                <a:srgbClr val="002060"/>
              </a:solidFill>
            </a:rPr>
            <a:t> </a:t>
          </a:r>
          <a:r>
            <a:rPr lang="en-US" b="1" dirty="0" err="1">
              <a:solidFill>
                <a:srgbClr val="002060"/>
              </a:solidFill>
            </a:rPr>
            <a:t>lời</a:t>
          </a:r>
          <a:r>
            <a:rPr lang="en-US" b="1" dirty="0">
              <a:solidFill>
                <a:srgbClr val="002060"/>
              </a:solidFill>
            </a:rPr>
            <a:t> </a:t>
          </a:r>
          <a:r>
            <a:rPr lang="en-US" b="1" dirty="0" err="1">
              <a:solidFill>
                <a:srgbClr val="002060"/>
              </a:solidFill>
            </a:rPr>
            <a:t>dặn</a:t>
          </a:r>
          <a:r>
            <a:rPr lang="en-US" b="1" dirty="0">
              <a:solidFill>
                <a:srgbClr val="002060"/>
              </a:solidFill>
            </a:rPr>
            <a:t> </a:t>
          </a:r>
          <a:r>
            <a:rPr lang="en-US" b="1" dirty="0" err="1">
              <a:solidFill>
                <a:srgbClr val="002060"/>
              </a:solidFill>
            </a:rPr>
            <a:t>của</a:t>
          </a:r>
          <a:r>
            <a:rPr lang="en-US" b="1" dirty="0">
              <a:solidFill>
                <a:srgbClr val="002060"/>
              </a:solidFill>
            </a:rPr>
            <a:t> con</a:t>
          </a:r>
        </a:p>
      </dgm:t>
    </dgm:pt>
    <dgm:pt modelId="{860BCB25-6F8D-4ED0-8046-DAF9A8D9036D}" type="parTrans" cxnId="{21CAF33B-D09B-4779-842E-AEC8CFF37B79}">
      <dgm:prSet/>
      <dgm:spPr/>
      <dgm:t>
        <a:bodyPr/>
        <a:lstStyle/>
        <a:p>
          <a:endParaRPr lang="en-US" b="1">
            <a:solidFill>
              <a:srgbClr val="002060"/>
            </a:solidFill>
          </a:endParaRPr>
        </a:p>
      </dgm:t>
    </dgm:pt>
    <dgm:pt modelId="{8BDA7F4C-EA53-4350-9ECB-3003E63E8C09}" type="sibTrans" cxnId="{21CAF33B-D09B-4779-842E-AEC8CFF37B79}">
      <dgm:prSet/>
      <dgm:spPr/>
      <dgm:t>
        <a:bodyPr/>
        <a:lstStyle/>
        <a:p>
          <a:endParaRPr lang="en-US" b="1">
            <a:solidFill>
              <a:srgbClr val="002060"/>
            </a:solidFill>
          </a:endParaRPr>
        </a:p>
      </dgm:t>
    </dgm:pt>
    <dgm:pt modelId="{6AD3973D-F49F-4B65-A229-26653425EDE0}">
      <dgm:prSet phldrT="[Text]"/>
      <dgm:spPr/>
      <dgm:t>
        <a:bodyPr/>
        <a:lstStyle/>
        <a:p>
          <a:r>
            <a:rPr lang="en-US" b="1" i="0" u="none" strike="noStrike" baseline="0">
              <a:solidFill>
                <a:srgbClr val="002060"/>
              </a:solidFill>
              <a:latin typeface="Times New Roman" panose="02020603050405020304" pitchFamily="18" charset="0"/>
            </a:rPr>
            <a:t>Hi sinh, không kịp </a:t>
          </a:r>
        </a:p>
        <a:p>
          <a:r>
            <a:rPr lang="en-US" b="1" i="0" u="none" strike="noStrike" baseline="0">
              <a:solidFill>
                <a:srgbClr val="002060"/>
              </a:solidFill>
              <a:latin typeface="Times New Roman" panose="02020603050405020304" pitchFamily="18" charset="0"/>
            </a:rPr>
            <a:t>trao cho con</a:t>
          </a:r>
          <a:endParaRPr lang="en-US" b="1" dirty="0">
            <a:solidFill>
              <a:srgbClr val="002060"/>
            </a:solidFill>
          </a:endParaRPr>
        </a:p>
      </dgm:t>
    </dgm:pt>
    <dgm:pt modelId="{0C950752-7A70-4F31-AAC0-F61BBD3E769B}" type="parTrans" cxnId="{A8A6AE39-CB78-4B08-BCEC-ACA44068D848}">
      <dgm:prSet/>
      <dgm:spPr/>
      <dgm:t>
        <a:bodyPr/>
        <a:lstStyle/>
        <a:p>
          <a:endParaRPr lang="en-US" b="1">
            <a:solidFill>
              <a:srgbClr val="002060"/>
            </a:solidFill>
          </a:endParaRPr>
        </a:p>
      </dgm:t>
    </dgm:pt>
    <dgm:pt modelId="{BF3D9F9A-7FE1-4636-AA73-2CE3D86E7D9B}" type="sibTrans" cxnId="{A8A6AE39-CB78-4B08-BCEC-ACA44068D848}">
      <dgm:prSet/>
      <dgm:spPr/>
      <dgm:t>
        <a:bodyPr/>
        <a:lstStyle/>
        <a:p>
          <a:endParaRPr lang="en-US" b="1">
            <a:solidFill>
              <a:srgbClr val="002060"/>
            </a:solidFill>
          </a:endParaRPr>
        </a:p>
      </dgm:t>
    </dgm:pt>
    <dgm:pt modelId="{6C7A56FE-2232-48EE-92C9-36B0F29B5785}">
      <dgm:prSet phldrT="[Text]"/>
      <dgm:spPr/>
      <dgm:t>
        <a:bodyPr/>
        <a:lstStyle/>
        <a:p>
          <a:r>
            <a:rPr lang="en-US" b="1" dirty="0" err="1">
              <a:solidFill>
                <a:srgbClr val="002060"/>
              </a:solidFill>
            </a:rPr>
            <a:t>Gửi</a:t>
          </a:r>
          <a:r>
            <a:rPr lang="en-US" b="1" dirty="0">
              <a:solidFill>
                <a:srgbClr val="002060"/>
              </a:solidFill>
            </a:rPr>
            <a:t> </a:t>
          </a:r>
          <a:r>
            <a:rPr lang="en-US" b="1" dirty="0" err="1">
              <a:solidFill>
                <a:srgbClr val="002060"/>
              </a:solidFill>
            </a:rPr>
            <a:t>lại</a:t>
          </a:r>
          <a:r>
            <a:rPr lang="en-US" b="1" dirty="0">
              <a:solidFill>
                <a:srgbClr val="002060"/>
              </a:solidFill>
            </a:rPr>
            <a:t> </a:t>
          </a:r>
          <a:r>
            <a:rPr lang="en-US" b="1" dirty="0" err="1">
              <a:solidFill>
                <a:srgbClr val="002060"/>
              </a:solidFill>
            </a:rPr>
            <a:t>cho</a:t>
          </a:r>
          <a:r>
            <a:rPr lang="en-US" b="1" dirty="0">
              <a:solidFill>
                <a:srgbClr val="002060"/>
              </a:solidFill>
            </a:rPr>
            <a:t> </a:t>
          </a:r>
        </a:p>
        <a:p>
          <a:r>
            <a:rPr lang="en-US" b="1" dirty="0" err="1">
              <a:solidFill>
                <a:srgbClr val="002060"/>
              </a:solidFill>
            </a:rPr>
            <a:t>đồng</a:t>
          </a:r>
          <a:r>
            <a:rPr lang="en-US" b="1" dirty="0">
              <a:solidFill>
                <a:srgbClr val="002060"/>
              </a:solidFill>
            </a:rPr>
            <a:t> </a:t>
          </a:r>
          <a:r>
            <a:rPr lang="en-US" b="1" dirty="0" err="1">
              <a:solidFill>
                <a:srgbClr val="002060"/>
              </a:solidFill>
            </a:rPr>
            <a:t>đội</a:t>
          </a:r>
          <a:endParaRPr lang="en-US" b="1" dirty="0">
            <a:solidFill>
              <a:srgbClr val="002060"/>
            </a:solidFill>
          </a:endParaRPr>
        </a:p>
      </dgm:t>
    </dgm:pt>
    <dgm:pt modelId="{91E10F5B-07BD-4FCF-8067-2244F85E7F11}" type="parTrans" cxnId="{6E146B2C-D867-4E87-9B12-643BAADCF9AB}">
      <dgm:prSet/>
      <dgm:spPr/>
      <dgm:t>
        <a:bodyPr/>
        <a:lstStyle/>
        <a:p>
          <a:endParaRPr lang="en-US" b="1">
            <a:solidFill>
              <a:srgbClr val="002060"/>
            </a:solidFill>
          </a:endParaRPr>
        </a:p>
      </dgm:t>
    </dgm:pt>
    <dgm:pt modelId="{943FBD34-40F4-4A84-B23C-F606FBBFD70F}" type="sibTrans" cxnId="{6E146B2C-D867-4E87-9B12-643BAADCF9AB}">
      <dgm:prSet/>
      <dgm:spPr/>
      <dgm:t>
        <a:bodyPr/>
        <a:lstStyle/>
        <a:p>
          <a:endParaRPr lang="en-US" b="1">
            <a:solidFill>
              <a:srgbClr val="002060"/>
            </a:solidFill>
          </a:endParaRPr>
        </a:p>
      </dgm:t>
    </dgm:pt>
    <dgm:pt modelId="{FEF1DDBC-A7F0-4F39-9A38-164A436D3771}">
      <dgm:prSet phldrT="[Text]"/>
      <dgm:spPr/>
      <dgm:t>
        <a:bodyPr/>
        <a:lstStyle/>
        <a:p>
          <a:r>
            <a:rPr lang="en-US" b="1" dirty="0" err="1">
              <a:solidFill>
                <a:srgbClr val="002060"/>
              </a:solidFill>
            </a:rPr>
            <a:t>Làm</a:t>
          </a:r>
          <a:r>
            <a:rPr lang="en-US" b="1" dirty="0">
              <a:solidFill>
                <a:srgbClr val="002060"/>
              </a:solidFill>
            </a:rPr>
            <a:t> </a:t>
          </a:r>
          <a:r>
            <a:rPr lang="en-US" b="1" dirty="0" err="1">
              <a:solidFill>
                <a:srgbClr val="002060"/>
              </a:solidFill>
            </a:rPr>
            <a:t>chiếc</a:t>
          </a:r>
          <a:r>
            <a:rPr lang="en-US" b="1" dirty="0">
              <a:solidFill>
                <a:srgbClr val="002060"/>
              </a:solidFill>
            </a:rPr>
            <a:t> </a:t>
          </a:r>
          <a:r>
            <a:rPr lang="en-US" b="1" dirty="0" err="1">
              <a:solidFill>
                <a:srgbClr val="002060"/>
              </a:solidFill>
            </a:rPr>
            <a:t>lược</a:t>
          </a:r>
          <a:r>
            <a:rPr lang="en-US" b="1" dirty="0">
              <a:solidFill>
                <a:srgbClr val="002060"/>
              </a:solidFill>
            </a:rPr>
            <a:t> </a:t>
          </a:r>
          <a:r>
            <a:rPr lang="en-US" b="1" dirty="0" err="1">
              <a:solidFill>
                <a:srgbClr val="002060"/>
              </a:solidFill>
            </a:rPr>
            <a:t>ngà</a:t>
          </a:r>
          <a:endParaRPr lang="en-US" b="1" dirty="0">
            <a:solidFill>
              <a:srgbClr val="002060"/>
            </a:solidFill>
          </a:endParaRPr>
        </a:p>
      </dgm:t>
    </dgm:pt>
    <dgm:pt modelId="{565ABD6E-0C2E-4BB0-AF14-F98A9BEDCA42}" type="parTrans" cxnId="{29D38D4D-5D9F-41D3-8CFA-DE461DEAFF8B}">
      <dgm:prSet/>
      <dgm:spPr/>
      <dgm:t>
        <a:bodyPr/>
        <a:lstStyle/>
        <a:p>
          <a:endParaRPr lang="en-US" b="1">
            <a:solidFill>
              <a:srgbClr val="002060"/>
            </a:solidFill>
          </a:endParaRPr>
        </a:p>
      </dgm:t>
    </dgm:pt>
    <dgm:pt modelId="{5D636B24-D898-4BB7-A3C6-F8EC679159C5}" type="sibTrans" cxnId="{29D38D4D-5D9F-41D3-8CFA-DE461DEAFF8B}">
      <dgm:prSet/>
      <dgm:spPr/>
      <dgm:t>
        <a:bodyPr/>
        <a:lstStyle/>
        <a:p>
          <a:endParaRPr lang="en-US" b="1">
            <a:solidFill>
              <a:srgbClr val="002060"/>
            </a:solidFill>
          </a:endParaRPr>
        </a:p>
      </dgm:t>
    </dgm:pt>
    <dgm:pt modelId="{4CB4C918-93E1-4027-AB0E-F543B9B8216D}">
      <dgm:prSet phldrT="[Text]"/>
      <dgm:spPr/>
      <dgm:t>
        <a:bodyPr/>
        <a:lstStyle/>
        <a:p>
          <a:r>
            <a:rPr lang="en-US" b="1" dirty="0">
              <a:solidFill>
                <a:srgbClr val="002060"/>
              </a:solidFill>
            </a:rPr>
            <a:t>Ở </a:t>
          </a:r>
          <a:r>
            <a:rPr lang="en-US" b="1" dirty="0" err="1">
              <a:solidFill>
                <a:srgbClr val="002060"/>
              </a:solidFill>
            </a:rPr>
            <a:t>chiến</a:t>
          </a:r>
          <a:r>
            <a:rPr lang="en-US" b="1" dirty="0">
              <a:solidFill>
                <a:srgbClr val="002060"/>
              </a:solidFill>
            </a:rPr>
            <a:t> </a:t>
          </a:r>
          <a:r>
            <a:rPr lang="en-US" b="1" dirty="0" err="1">
              <a:solidFill>
                <a:srgbClr val="002060"/>
              </a:solidFill>
            </a:rPr>
            <a:t>khu</a:t>
          </a:r>
          <a:r>
            <a:rPr lang="en-US" b="1" dirty="0">
              <a:solidFill>
                <a:srgbClr val="002060"/>
              </a:solidFill>
            </a:rPr>
            <a:t> </a:t>
          </a:r>
          <a:r>
            <a:rPr lang="en-US" b="1" dirty="0" err="1">
              <a:solidFill>
                <a:srgbClr val="002060"/>
              </a:solidFill>
            </a:rPr>
            <a:t>nhớ</a:t>
          </a:r>
          <a:r>
            <a:rPr lang="en-US" b="1" dirty="0">
              <a:solidFill>
                <a:srgbClr val="002060"/>
              </a:solidFill>
            </a:rPr>
            <a:t> con da </a:t>
          </a:r>
          <a:r>
            <a:rPr lang="en-US" b="1" dirty="0" err="1">
              <a:solidFill>
                <a:srgbClr val="002060"/>
              </a:solidFill>
            </a:rPr>
            <a:t>diết</a:t>
          </a:r>
          <a:endParaRPr lang="en-US" b="1" dirty="0">
            <a:solidFill>
              <a:srgbClr val="002060"/>
            </a:solidFill>
          </a:endParaRPr>
        </a:p>
      </dgm:t>
    </dgm:pt>
    <dgm:pt modelId="{36AF69A1-B936-4541-B78A-AE62C76C7083}" type="parTrans" cxnId="{1DB59677-BB4D-4BA1-B53D-E2A59F35E7A7}">
      <dgm:prSet/>
      <dgm:spPr/>
      <dgm:t>
        <a:bodyPr/>
        <a:lstStyle/>
        <a:p>
          <a:endParaRPr lang="en-US" b="1">
            <a:solidFill>
              <a:srgbClr val="002060"/>
            </a:solidFill>
          </a:endParaRPr>
        </a:p>
      </dgm:t>
    </dgm:pt>
    <dgm:pt modelId="{CF0CB517-4C1C-4697-9241-3F238CEA9358}" type="sibTrans" cxnId="{1DB59677-BB4D-4BA1-B53D-E2A59F35E7A7}">
      <dgm:prSet/>
      <dgm:spPr/>
      <dgm:t>
        <a:bodyPr/>
        <a:lstStyle/>
        <a:p>
          <a:endParaRPr lang="en-US" b="1">
            <a:solidFill>
              <a:srgbClr val="002060"/>
            </a:solidFill>
          </a:endParaRPr>
        </a:p>
      </dgm:t>
    </dgm:pt>
    <dgm:pt modelId="{63D59907-F94B-43F6-BACF-FF8CD567E05A}" type="pres">
      <dgm:prSet presAssocID="{F6CCC774-5671-4983-93F3-D79C8D5D7938}" presName="Name0" presStyleCnt="0">
        <dgm:presLayoutVars>
          <dgm:dir/>
          <dgm:resizeHandles val="exact"/>
        </dgm:presLayoutVars>
      </dgm:prSet>
      <dgm:spPr/>
    </dgm:pt>
    <dgm:pt modelId="{BC224A8B-7EC3-4ADE-997E-8F58B778875B}" type="pres">
      <dgm:prSet presAssocID="{F6CCC774-5671-4983-93F3-D79C8D5D7938}" presName="cycle" presStyleCnt="0"/>
      <dgm:spPr/>
    </dgm:pt>
    <dgm:pt modelId="{378DFDDF-FC8D-46D7-9CA7-B110E483F0C4}" type="pres">
      <dgm:prSet presAssocID="{B3969BC6-176E-40D2-A954-0B621D899928}" presName="nodeFirstNode" presStyleLbl="node1" presStyleIdx="0" presStyleCnt="5">
        <dgm:presLayoutVars>
          <dgm:bulletEnabled val="1"/>
        </dgm:presLayoutVars>
      </dgm:prSet>
      <dgm:spPr/>
    </dgm:pt>
    <dgm:pt modelId="{034554BE-E9D2-4381-989C-2D2642E72368}" type="pres">
      <dgm:prSet presAssocID="{8BDA7F4C-EA53-4350-9ECB-3003E63E8C09}" presName="sibTransFirstNode" presStyleLbl="bgShp" presStyleIdx="0" presStyleCnt="1"/>
      <dgm:spPr/>
    </dgm:pt>
    <dgm:pt modelId="{AA344C1D-28A0-47C9-95F0-39503CF81CC0}" type="pres">
      <dgm:prSet presAssocID="{4CB4C918-93E1-4027-AB0E-F543B9B8216D}" presName="nodeFollowingNodes" presStyleLbl="node1" presStyleIdx="1" presStyleCnt="5">
        <dgm:presLayoutVars>
          <dgm:bulletEnabled val="1"/>
        </dgm:presLayoutVars>
      </dgm:prSet>
      <dgm:spPr/>
    </dgm:pt>
    <dgm:pt modelId="{070CC4E5-9D16-43C5-ADEE-F203EE1A97C8}" type="pres">
      <dgm:prSet presAssocID="{FEF1DDBC-A7F0-4F39-9A38-164A436D3771}" presName="nodeFollowingNodes" presStyleLbl="node1" presStyleIdx="2" presStyleCnt="5">
        <dgm:presLayoutVars>
          <dgm:bulletEnabled val="1"/>
        </dgm:presLayoutVars>
      </dgm:prSet>
      <dgm:spPr/>
    </dgm:pt>
    <dgm:pt modelId="{3C9B5E10-E8A2-4379-AC0E-F6756DD32825}" type="pres">
      <dgm:prSet presAssocID="{6AD3973D-F49F-4B65-A229-26653425EDE0}" presName="nodeFollowingNodes" presStyleLbl="node1" presStyleIdx="3" presStyleCnt="5">
        <dgm:presLayoutVars>
          <dgm:bulletEnabled val="1"/>
        </dgm:presLayoutVars>
      </dgm:prSet>
      <dgm:spPr/>
    </dgm:pt>
    <dgm:pt modelId="{AEC50F31-0FC0-4F60-9B0C-B5DEF8142983}" type="pres">
      <dgm:prSet presAssocID="{6C7A56FE-2232-48EE-92C9-36B0F29B5785}" presName="nodeFollowingNodes" presStyleLbl="node1" presStyleIdx="4" presStyleCnt="5">
        <dgm:presLayoutVars>
          <dgm:bulletEnabled val="1"/>
        </dgm:presLayoutVars>
      </dgm:prSet>
      <dgm:spPr/>
    </dgm:pt>
  </dgm:ptLst>
  <dgm:cxnLst>
    <dgm:cxn modelId="{161BBC10-51AB-45B1-8066-EECF26D5F1A4}" type="presOf" srcId="{8BDA7F4C-EA53-4350-9ECB-3003E63E8C09}" destId="{034554BE-E9D2-4381-989C-2D2642E72368}" srcOrd="0" destOrd="0" presId="urn:microsoft.com/office/officeart/2005/8/layout/cycle3"/>
    <dgm:cxn modelId="{5FE3F815-7440-4CC3-A9CC-0F891159DD5E}" type="presOf" srcId="{4CB4C918-93E1-4027-AB0E-F543B9B8216D}" destId="{AA344C1D-28A0-47C9-95F0-39503CF81CC0}" srcOrd="0" destOrd="0" presId="urn:microsoft.com/office/officeart/2005/8/layout/cycle3"/>
    <dgm:cxn modelId="{6E146B2C-D867-4E87-9B12-643BAADCF9AB}" srcId="{F6CCC774-5671-4983-93F3-D79C8D5D7938}" destId="{6C7A56FE-2232-48EE-92C9-36B0F29B5785}" srcOrd="4" destOrd="0" parTransId="{91E10F5B-07BD-4FCF-8067-2244F85E7F11}" sibTransId="{943FBD34-40F4-4A84-B23C-F606FBBFD70F}"/>
    <dgm:cxn modelId="{A8A6AE39-CB78-4B08-BCEC-ACA44068D848}" srcId="{F6CCC774-5671-4983-93F3-D79C8D5D7938}" destId="{6AD3973D-F49F-4B65-A229-26653425EDE0}" srcOrd="3" destOrd="0" parTransId="{0C950752-7A70-4F31-AAC0-F61BBD3E769B}" sibTransId="{BF3D9F9A-7FE1-4636-AA73-2CE3D86E7D9B}"/>
    <dgm:cxn modelId="{21CAF33B-D09B-4779-842E-AEC8CFF37B79}" srcId="{F6CCC774-5671-4983-93F3-D79C8D5D7938}" destId="{B3969BC6-176E-40D2-A954-0B621D899928}" srcOrd="0" destOrd="0" parTransId="{860BCB25-6F8D-4ED0-8046-DAF9A8D9036D}" sibTransId="{8BDA7F4C-EA53-4350-9ECB-3003E63E8C09}"/>
    <dgm:cxn modelId="{FA70824B-9C1B-4D66-BB5D-EC9905FCF7E2}" type="presOf" srcId="{6AD3973D-F49F-4B65-A229-26653425EDE0}" destId="{3C9B5E10-E8A2-4379-AC0E-F6756DD32825}" srcOrd="0" destOrd="0" presId="urn:microsoft.com/office/officeart/2005/8/layout/cycle3"/>
    <dgm:cxn modelId="{29D38D4D-5D9F-41D3-8CFA-DE461DEAFF8B}" srcId="{F6CCC774-5671-4983-93F3-D79C8D5D7938}" destId="{FEF1DDBC-A7F0-4F39-9A38-164A436D3771}" srcOrd="2" destOrd="0" parTransId="{565ABD6E-0C2E-4BB0-AF14-F98A9BEDCA42}" sibTransId="{5D636B24-D898-4BB7-A3C6-F8EC679159C5}"/>
    <dgm:cxn modelId="{510A9872-256A-4041-83CC-DA6246647181}" type="presOf" srcId="{FEF1DDBC-A7F0-4F39-9A38-164A436D3771}" destId="{070CC4E5-9D16-43C5-ADEE-F203EE1A97C8}" srcOrd="0" destOrd="0" presId="urn:microsoft.com/office/officeart/2005/8/layout/cycle3"/>
    <dgm:cxn modelId="{1DB59677-BB4D-4BA1-B53D-E2A59F35E7A7}" srcId="{F6CCC774-5671-4983-93F3-D79C8D5D7938}" destId="{4CB4C918-93E1-4027-AB0E-F543B9B8216D}" srcOrd="1" destOrd="0" parTransId="{36AF69A1-B936-4541-B78A-AE62C76C7083}" sibTransId="{CF0CB517-4C1C-4697-9241-3F238CEA9358}"/>
    <dgm:cxn modelId="{4F8B468C-7054-4D5F-9054-D639941BF98A}" type="presOf" srcId="{B3969BC6-176E-40D2-A954-0B621D899928}" destId="{378DFDDF-FC8D-46D7-9CA7-B110E483F0C4}" srcOrd="0" destOrd="0" presId="urn:microsoft.com/office/officeart/2005/8/layout/cycle3"/>
    <dgm:cxn modelId="{C2723DF6-436D-449F-A9D7-DAD5C1CE4D63}" type="presOf" srcId="{6C7A56FE-2232-48EE-92C9-36B0F29B5785}" destId="{AEC50F31-0FC0-4F60-9B0C-B5DEF8142983}" srcOrd="0" destOrd="0" presId="urn:microsoft.com/office/officeart/2005/8/layout/cycle3"/>
    <dgm:cxn modelId="{E31B41F6-49D5-48E0-A8EF-0F8E6ABCC44D}" type="presOf" srcId="{F6CCC774-5671-4983-93F3-D79C8D5D7938}" destId="{63D59907-F94B-43F6-BACF-FF8CD567E05A}" srcOrd="0" destOrd="0" presId="urn:microsoft.com/office/officeart/2005/8/layout/cycle3"/>
    <dgm:cxn modelId="{5B7B3F35-EED5-441D-A132-4EFDC6372AF2}" type="presParOf" srcId="{63D59907-F94B-43F6-BACF-FF8CD567E05A}" destId="{BC224A8B-7EC3-4ADE-997E-8F58B778875B}" srcOrd="0" destOrd="0" presId="urn:microsoft.com/office/officeart/2005/8/layout/cycle3"/>
    <dgm:cxn modelId="{11693862-D68C-40EC-A34E-EFBC118BA276}" type="presParOf" srcId="{BC224A8B-7EC3-4ADE-997E-8F58B778875B}" destId="{378DFDDF-FC8D-46D7-9CA7-B110E483F0C4}" srcOrd="0" destOrd="0" presId="urn:microsoft.com/office/officeart/2005/8/layout/cycle3"/>
    <dgm:cxn modelId="{A9890936-0EAC-49FC-8773-3EB0A26DD61D}" type="presParOf" srcId="{BC224A8B-7EC3-4ADE-997E-8F58B778875B}" destId="{034554BE-E9D2-4381-989C-2D2642E72368}" srcOrd="1" destOrd="0" presId="urn:microsoft.com/office/officeart/2005/8/layout/cycle3"/>
    <dgm:cxn modelId="{45D0B47C-8CE8-4493-8A17-00359F320617}" type="presParOf" srcId="{BC224A8B-7EC3-4ADE-997E-8F58B778875B}" destId="{AA344C1D-28A0-47C9-95F0-39503CF81CC0}" srcOrd="2" destOrd="0" presId="urn:microsoft.com/office/officeart/2005/8/layout/cycle3"/>
    <dgm:cxn modelId="{DB1367FE-174F-4C2D-81B9-28465BE0E2A1}" type="presParOf" srcId="{BC224A8B-7EC3-4ADE-997E-8F58B778875B}" destId="{070CC4E5-9D16-43C5-ADEE-F203EE1A97C8}" srcOrd="3" destOrd="0" presId="urn:microsoft.com/office/officeart/2005/8/layout/cycle3"/>
    <dgm:cxn modelId="{6F8BE57E-FFDE-461A-9A20-561129CF5887}" type="presParOf" srcId="{BC224A8B-7EC3-4ADE-997E-8F58B778875B}" destId="{3C9B5E10-E8A2-4379-AC0E-F6756DD32825}" srcOrd="4" destOrd="0" presId="urn:microsoft.com/office/officeart/2005/8/layout/cycle3"/>
    <dgm:cxn modelId="{CCD6C519-7CD1-4418-A8BC-33F0B4306B70}" type="presParOf" srcId="{BC224A8B-7EC3-4ADE-997E-8F58B778875B}" destId="{AEC50F31-0FC0-4F60-9B0C-B5DEF8142983}"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AF09C3-AF97-4B77-ACEB-2A4D2E0279EA}" type="doc">
      <dgm:prSet loTypeId="urn:microsoft.com/office/officeart/2005/8/layout/hProcess4" loCatId="process" qsTypeId="urn:microsoft.com/office/officeart/2005/8/quickstyle/simple1" qsCatId="simple" csTypeId="urn:microsoft.com/office/officeart/2005/8/colors/accent2_2" csCatId="accent2" phldr="1"/>
      <dgm:spPr/>
      <dgm:t>
        <a:bodyPr/>
        <a:lstStyle/>
        <a:p>
          <a:endParaRPr lang="en-US"/>
        </a:p>
      </dgm:t>
    </dgm:pt>
    <dgm:pt modelId="{39D9C58B-16A9-4C51-A19B-E882397FC98A}">
      <dgm:prSet phldrT="[Text]" custT="1"/>
      <dgm:spPr/>
      <dgm:t>
        <a:bodyPr/>
        <a:lstStyle/>
        <a:p>
          <a:r>
            <a:rPr lang="en-US" sz="3600" dirty="0" err="1"/>
            <a:t>Phần</a:t>
          </a:r>
          <a:r>
            <a:rPr lang="en-US" sz="3600" dirty="0"/>
            <a:t> 1</a:t>
          </a:r>
        </a:p>
      </dgm:t>
    </dgm:pt>
    <dgm:pt modelId="{69C1559D-EBE3-4A0B-93A8-3447912B255C}" type="parTrans" cxnId="{A7677E53-06D8-403F-A972-E721E0B57343}">
      <dgm:prSet/>
      <dgm:spPr/>
      <dgm:t>
        <a:bodyPr/>
        <a:lstStyle/>
        <a:p>
          <a:endParaRPr lang="en-US" sz="1800"/>
        </a:p>
      </dgm:t>
    </dgm:pt>
    <dgm:pt modelId="{9CDFFB3C-E467-4F4C-B608-9DAD667718E2}" type="sibTrans" cxnId="{A7677E53-06D8-403F-A972-E721E0B57343}">
      <dgm:prSet/>
      <dgm:spPr/>
      <dgm:t>
        <a:bodyPr/>
        <a:lstStyle/>
        <a:p>
          <a:endParaRPr lang="en-US" sz="1800"/>
        </a:p>
      </dgm:t>
    </dgm:pt>
    <dgm:pt modelId="{5CDD4175-A4EF-4613-9BB2-CE5B19B487C9}">
      <dgm:prSet phldrT="[Text]" custT="1"/>
      <dgm:spPr/>
      <dgm:t>
        <a:bodyPr/>
        <a:lstStyle/>
        <a:p>
          <a:pPr algn="just">
            <a:buNone/>
          </a:pPr>
          <a:r>
            <a:rPr lang="nl-NL" altLang="en-US" sz="1600" b="1" dirty="0">
              <a:cs typeface="Times New Roman" panose="02020603050405020304" pitchFamily="18" charset="0"/>
            </a:rPr>
            <a:t>“Từ đầu…tuột xuống”:</a:t>
          </a:r>
          <a:endParaRPr lang="en-US" sz="1600" b="1" dirty="0"/>
        </a:p>
      </dgm:t>
    </dgm:pt>
    <dgm:pt modelId="{57CD4CE6-D77C-4478-9D50-79DBD382674A}" type="parTrans" cxnId="{28C264A9-EC19-4002-91E9-61F815A688B5}">
      <dgm:prSet/>
      <dgm:spPr/>
      <dgm:t>
        <a:bodyPr/>
        <a:lstStyle/>
        <a:p>
          <a:endParaRPr lang="en-US" sz="1800"/>
        </a:p>
      </dgm:t>
    </dgm:pt>
    <dgm:pt modelId="{98FE03C2-829C-4813-B91F-F9D00EBAD2E6}" type="sibTrans" cxnId="{28C264A9-EC19-4002-91E9-61F815A688B5}">
      <dgm:prSet/>
      <dgm:spPr/>
      <dgm:t>
        <a:bodyPr/>
        <a:lstStyle/>
        <a:p>
          <a:endParaRPr lang="en-US" sz="1800"/>
        </a:p>
      </dgm:t>
    </dgm:pt>
    <dgm:pt modelId="{4CEB2A83-AE5A-47FC-A781-A89125CEB668}">
      <dgm:prSet phldrT="[Text]" custT="1"/>
      <dgm:spPr/>
      <dgm:t>
        <a:bodyPr/>
        <a:lstStyle/>
        <a:p>
          <a:r>
            <a:rPr lang="en-US" sz="3600" dirty="0" err="1"/>
            <a:t>Phần</a:t>
          </a:r>
          <a:r>
            <a:rPr lang="en-US" sz="3600" dirty="0"/>
            <a:t> 2</a:t>
          </a:r>
        </a:p>
      </dgm:t>
    </dgm:pt>
    <dgm:pt modelId="{4E519DE8-1183-47C8-88F7-F7E1903C1B96}" type="parTrans" cxnId="{E5A70FE9-ACBA-473F-9F00-C6E79B668597}">
      <dgm:prSet/>
      <dgm:spPr/>
      <dgm:t>
        <a:bodyPr/>
        <a:lstStyle/>
        <a:p>
          <a:endParaRPr lang="en-US" sz="1800"/>
        </a:p>
      </dgm:t>
    </dgm:pt>
    <dgm:pt modelId="{A29B51DF-FBE3-4215-BEBE-0F440F68B0ED}" type="sibTrans" cxnId="{E5A70FE9-ACBA-473F-9F00-C6E79B668597}">
      <dgm:prSet/>
      <dgm:spPr/>
      <dgm:t>
        <a:bodyPr/>
        <a:lstStyle/>
        <a:p>
          <a:endParaRPr lang="en-US" sz="1800"/>
        </a:p>
      </dgm:t>
    </dgm:pt>
    <dgm:pt modelId="{01ED545E-AA71-4F99-91DE-AE327BB5D838}">
      <dgm:prSet phldrT="[Text]" custT="1"/>
      <dgm:spPr/>
      <dgm:t>
        <a:bodyPr/>
        <a:lstStyle/>
        <a:p>
          <a:pPr algn="l">
            <a:buNone/>
          </a:pPr>
          <a:r>
            <a:rPr lang="nl-NL" altLang="en-US" sz="1600" b="1" dirty="0">
              <a:cs typeface="Times New Roman" panose="02020603050405020304" pitchFamily="18" charset="0"/>
            </a:rPr>
            <a:t>Phần còn lại </a:t>
          </a:r>
          <a:endParaRPr lang="en-US" sz="1600" b="1" dirty="0"/>
        </a:p>
      </dgm:t>
    </dgm:pt>
    <dgm:pt modelId="{6312D966-A954-40E6-B1CD-2B5F01FB47E6}" type="parTrans" cxnId="{C65721F1-F803-4782-98AB-B9B3CAB54E19}">
      <dgm:prSet/>
      <dgm:spPr/>
      <dgm:t>
        <a:bodyPr/>
        <a:lstStyle/>
        <a:p>
          <a:endParaRPr lang="en-US" sz="1800"/>
        </a:p>
      </dgm:t>
    </dgm:pt>
    <dgm:pt modelId="{1D7DA09E-B473-4D96-BFF1-A9C6703A8480}" type="sibTrans" cxnId="{C65721F1-F803-4782-98AB-B9B3CAB54E19}">
      <dgm:prSet/>
      <dgm:spPr/>
      <dgm:t>
        <a:bodyPr/>
        <a:lstStyle/>
        <a:p>
          <a:endParaRPr lang="en-US" sz="1800"/>
        </a:p>
      </dgm:t>
    </dgm:pt>
    <dgm:pt modelId="{B37F4734-6657-4D32-B226-4B6E9D6A8A93}">
      <dgm:prSet custT="1"/>
      <dgm:spPr/>
      <dgm:t>
        <a:bodyPr/>
        <a:lstStyle/>
        <a:p>
          <a:pPr algn="just"/>
          <a:r>
            <a:rPr lang="nl-NL" altLang="en-US" sz="1600" dirty="0">
              <a:cs typeface="Times New Roman" panose="02020603050405020304" pitchFamily="18" charset="0"/>
              <a:sym typeface="Wingdings" panose="05000000000000000000" pitchFamily="2" charset="2"/>
            </a:rPr>
            <a:t></a:t>
          </a:r>
          <a:r>
            <a:rPr lang="nl-NL" altLang="en-US" sz="1600" dirty="0">
              <a:cs typeface="Times New Roman" panose="02020603050405020304" pitchFamily="18" charset="0"/>
            </a:rPr>
            <a:t>Tình cha con sâu nặng và cao đẹp của ông Sáu.</a:t>
          </a:r>
          <a:endParaRPr lang="en-US" altLang="en-US" sz="1600" b="1" i="1" dirty="0">
            <a:cs typeface="Times New Roman" panose="02020603050405020304" pitchFamily="18" charset="0"/>
            <a:sym typeface="Symbol" panose="05050102010706020507" pitchFamily="18" charset="2"/>
          </a:endParaRPr>
        </a:p>
      </dgm:t>
    </dgm:pt>
    <dgm:pt modelId="{D1D180ED-86CB-4A82-9A64-CCD5BFE633F5}" type="parTrans" cxnId="{AD737A39-5D50-42EA-82C4-3F9EAD324BC9}">
      <dgm:prSet/>
      <dgm:spPr/>
      <dgm:t>
        <a:bodyPr/>
        <a:lstStyle/>
        <a:p>
          <a:endParaRPr lang="en-US" sz="1800"/>
        </a:p>
      </dgm:t>
    </dgm:pt>
    <dgm:pt modelId="{B905E834-A5E9-4DFC-9B8D-D4BC2E570E03}" type="sibTrans" cxnId="{AD737A39-5D50-42EA-82C4-3F9EAD324BC9}">
      <dgm:prSet/>
      <dgm:spPr/>
      <dgm:t>
        <a:bodyPr/>
        <a:lstStyle/>
        <a:p>
          <a:endParaRPr lang="en-US" sz="1800"/>
        </a:p>
      </dgm:t>
    </dgm:pt>
    <dgm:pt modelId="{7CD7E471-0880-42A6-BEB0-A86B22888028}">
      <dgm:prSet phldrT="[Text]" custT="1"/>
      <dgm:spPr/>
      <dgm:t>
        <a:bodyPr/>
        <a:lstStyle/>
        <a:p>
          <a:pPr algn="just">
            <a:buFont typeface="Arial" panose="020B0604020202020204" pitchFamily="34" charset="0"/>
            <a:buChar char="•"/>
          </a:pPr>
          <a:r>
            <a:rPr lang="nl-NL" altLang="en-US" sz="1600" dirty="0">
              <a:cs typeface="Times New Roman" panose="02020603050405020304" pitchFamily="18" charset="0"/>
            </a:rPr>
            <a:t>Diễn biến tâm lí và tình cảm của bé Thu trong lần ông Sáu về thăm nhà.</a:t>
          </a:r>
          <a:endParaRPr lang="en-US" sz="1600" dirty="0"/>
        </a:p>
      </dgm:t>
    </dgm:pt>
    <dgm:pt modelId="{38836258-3340-4591-B8A2-09720514CDE0}" type="parTrans" cxnId="{6555C1B9-51B0-4B07-BCA5-F94C5680419A}">
      <dgm:prSet/>
      <dgm:spPr/>
      <dgm:t>
        <a:bodyPr/>
        <a:lstStyle/>
        <a:p>
          <a:endParaRPr lang="en-US"/>
        </a:p>
      </dgm:t>
    </dgm:pt>
    <dgm:pt modelId="{F9A2AA13-92B6-4812-ADD0-5EFCBEF99AD2}" type="sibTrans" cxnId="{6555C1B9-51B0-4B07-BCA5-F94C5680419A}">
      <dgm:prSet/>
      <dgm:spPr/>
      <dgm:t>
        <a:bodyPr/>
        <a:lstStyle/>
        <a:p>
          <a:endParaRPr lang="en-US"/>
        </a:p>
      </dgm:t>
    </dgm:pt>
    <dgm:pt modelId="{A9D2284F-9A22-4F04-B6A4-6829ECC623B4}" type="pres">
      <dgm:prSet presAssocID="{22AF09C3-AF97-4B77-ACEB-2A4D2E0279EA}" presName="Name0" presStyleCnt="0">
        <dgm:presLayoutVars>
          <dgm:dir/>
          <dgm:animLvl val="lvl"/>
          <dgm:resizeHandles val="exact"/>
        </dgm:presLayoutVars>
      </dgm:prSet>
      <dgm:spPr/>
    </dgm:pt>
    <dgm:pt modelId="{5BEA4C99-76AB-494D-9803-28D65ACEEB36}" type="pres">
      <dgm:prSet presAssocID="{22AF09C3-AF97-4B77-ACEB-2A4D2E0279EA}" presName="tSp" presStyleCnt="0"/>
      <dgm:spPr/>
    </dgm:pt>
    <dgm:pt modelId="{329B0819-08F5-4010-8EFB-D70982A73010}" type="pres">
      <dgm:prSet presAssocID="{22AF09C3-AF97-4B77-ACEB-2A4D2E0279EA}" presName="bSp" presStyleCnt="0"/>
      <dgm:spPr/>
    </dgm:pt>
    <dgm:pt modelId="{C30F28B6-E7E8-4561-8C70-B20153E95BC3}" type="pres">
      <dgm:prSet presAssocID="{22AF09C3-AF97-4B77-ACEB-2A4D2E0279EA}" presName="process" presStyleCnt="0"/>
      <dgm:spPr/>
    </dgm:pt>
    <dgm:pt modelId="{6E6656A7-6227-40BF-B192-BE46CADFA34F}" type="pres">
      <dgm:prSet presAssocID="{39D9C58B-16A9-4C51-A19B-E882397FC98A}" presName="composite1" presStyleCnt="0"/>
      <dgm:spPr/>
    </dgm:pt>
    <dgm:pt modelId="{B24D5D6B-D11A-4BB0-96C6-DA98556E6341}" type="pres">
      <dgm:prSet presAssocID="{39D9C58B-16A9-4C51-A19B-E882397FC98A}" presName="dummyNode1" presStyleLbl="node1" presStyleIdx="0" presStyleCnt="2"/>
      <dgm:spPr/>
    </dgm:pt>
    <dgm:pt modelId="{C03B4F7F-2786-4691-BA61-E69F2C519260}" type="pres">
      <dgm:prSet presAssocID="{39D9C58B-16A9-4C51-A19B-E882397FC98A}" presName="childNode1" presStyleLbl="bgAcc1" presStyleIdx="0" presStyleCnt="2" custScaleX="133513" custLinFactNeighborX="-60" custLinFactNeighborY="-8873">
        <dgm:presLayoutVars>
          <dgm:bulletEnabled val="1"/>
        </dgm:presLayoutVars>
      </dgm:prSet>
      <dgm:spPr/>
    </dgm:pt>
    <dgm:pt modelId="{FA63F4A2-2A44-41DD-9239-8B6C206EF103}" type="pres">
      <dgm:prSet presAssocID="{39D9C58B-16A9-4C51-A19B-E882397FC98A}" presName="childNode1tx" presStyleLbl="bgAcc1" presStyleIdx="0" presStyleCnt="2">
        <dgm:presLayoutVars>
          <dgm:bulletEnabled val="1"/>
        </dgm:presLayoutVars>
      </dgm:prSet>
      <dgm:spPr/>
    </dgm:pt>
    <dgm:pt modelId="{4A0EB688-5C95-4536-BC17-7F722CE2B018}" type="pres">
      <dgm:prSet presAssocID="{39D9C58B-16A9-4C51-A19B-E882397FC98A}" presName="parentNode1" presStyleLbl="node1" presStyleIdx="0" presStyleCnt="2">
        <dgm:presLayoutVars>
          <dgm:chMax val="1"/>
          <dgm:bulletEnabled val="1"/>
        </dgm:presLayoutVars>
      </dgm:prSet>
      <dgm:spPr/>
    </dgm:pt>
    <dgm:pt modelId="{4729D407-0296-409F-8EEF-2B8C47581DF5}" type="pres">
      <dgm:prSet presAssocID="{39D9C58B-16A9-4C51-A19B-E882397FC98A}" presName="connSite1" presStyleCnt="0"/>
      <dgm:spPr/>
    </dgm:pt>
    <dgm:pt modelId="{DEF61332-F2D5-4757-B330-D6D66AAD71AD}" type="pres">
      <dgm:prSet presAssocID="{9CDFFB3C-E467-4F4C-B608-9DAD667718E2}" presName="Name9" presStyleLbl="sibTrans2D1" presStyleIdx="0" presStyleCnt="1"/>
      <dgm:spPr/>
    </dgm:pt>
    <dgm:pt modelId="{B1A3B1D4-541D-4E85-9769-947247A0AD91}" type="pres">
      <dgm:prSet presAssocID="{4CEB2A83-AE5A-47FC-A781-A89125CEB668}" presName="composite2" presStyleCnt="0"/>
      <dgm:spPr/>
    </dgm:pt>
    <dgm:pt modelId="{000F1FC9-6570-4FAA-BCB1-FF6D853326F7}" type="pres">
      <dgm:prSet presAssocID="{4CEB2A83-AE5A-47FC-A781-A89125CEB668}" presName="dummyNode2" presStyleLbl="node1" presStyleIdx="0" presStyleCnt="2"/>
      <dgm:spPr/>
    </dgm:pt>
    <dgm:pt modelId="{2B4ACEF5-9F40-410D-8768-796188FB30B2}" type="pres">
      <dgm:prSet presAssocID="{4CEB2A83-AE5A-47FC-A781-A89125CEB668}" presName="childNode2" presStyleLbl="bgAcc1" presStyleIdx="1" presStyleCnt="2" custScaleX="129993">
        <dgm:presLayoutVars>
          <dgm:bulletEnabled val="1"/>
        </dgm:presLayoutVars>
      </dgm:prSet>
      <dgm:spPr/>
    </dgm:pt>
    <dgm:pt modelId="{959784A6-E127-4FA6-AD38-A564550722FC}" type="pres">
      <dgm:prSet presAssocID="{4CEB2A83-AE5A-47FC-A781-A89125CEB668}" presName="childNode2tx" presStyleLbl="bgAcc1" presStyleIdx="1" presStyleCnt="2">
        <dgm:presLayoutVars>
          <dgm:bulletEnabled val="1"/>
        </dgm:presLayoutVars>
      </dgm:prSet>
      <dgm:spPr/>
    </dgm:pt>
    <dgm:pt modelId="{8C0D2E3B-6EB4-49F4-8DB4-8C53C7455A04}" type="pres">
      <dgm:prSet presAssocID="{4CEB2A83-AE5A-47FC-A781-A89125CEB668}" presName="parentNode2" presStyleLbl="node1" presStyleIdx="1" presStyleCnt="2">
        <dgm:presLayoutVars>
          <dgm:chMax val="0"/>
          <dgm:bulletEnabled val="1"/>
        </dgm:presLayoutVars>
      </dgm:prSet>
      <dgm:spPr/>
    </dgm:pt>
    <dgm:pt modelId="{287739B1-6AD2-4F2B-B0A5-0F3D573D2C96}" type="pres">
      <dgm:prSet presAssocID="{4CEB2A83-AE5A-47FC-A781-A89125CEB668}" presName="connSite2" presStyleCnt="0"/>
      <dgm:spPr/>
    </dgm:pt>
  </dgm:ptLst>
  <dgm:cxnLst>
    <dgm:cxn modelId="{A2BDE808-71C1-4D0F-A935-73EE27094683}" type="presOf" srcId="{01ED545E-AA71-4F99-91DE-AE327BB5D838}" destId="{959784A6-E127-4FA6-AD38-A564550722FC}" srcOrd="1" destOrd="0" presId="urn:microsoft.com/office/officeart/2005/8/layout/hProcess4"/>
    <dgm:cxn modelId="{3117B111-AE2F-4702-AD45-FD4D2852EF7A}" type="presOf" srcId="{4CEB2A83-AE5A-47FC-A781-A89125CEB668}" destId="{8C0D2E3B-6EB4-49F4-8DB4-8C53C7455A04}" srcOrd="0" destOrd="0" presId="urn:microsoft.com/office/officeart/2005/8/layout/hProcess4"/>
    <dgm:cxn modelId="{AD737A39-5D50-42EA-82C4-3F9EAD324BC9}" srcId="{4CEB2A83-AE5A-47FC-A781-A89125CEB668}" destId="{B37F4734-6657-4D32-B226-4B6E9D6A8A93}" srcOrd="1" destOrd="0" parTransId="{D1D180ED-86CB-4A82-9A64-CCD5BFE633F5}" sibTransId="{B905E834-A5E9-4DFC-9B8D-D4BC2E570E03}"/>
    <dgm:cxn modelId="{F6C1693F-F609-40E4-A77F-8AEDCF44A300}" type="presOf" srcId="{39D9C58B-16A9-4C51-A19B-E882397FC98A}" destId="{4A0EB688-5C95-4536-BC17-7F722CE2B018}" srcOrd="0" destOrd="0" presId="urn:microsoft.com/office/officeart/2005/8/layout/hProcess4"/>
    <dgm:cxn modelId="{7904C148-8DD9-48EA-93A0-204041A3AE1A}" type="presOf" srcId="{5CDD4175-A4EF-4613-9BB2-CE5B19B487C9}" destId="{FA63F4A2-2A44-41DD-9239-8B6C206EF103}" srcOrd="1" destOrd="0" presId="urn:microsoft.com/office/officeart/2005/8/layout/hProcess4"/>
    <dgm:cxn modelId="{A7677E53-06D8-403F-A972-E721E0B57343}" srcId="{22AF09C3-AF97-4B77-ACEB-2A4D2E0279EA}" destId="{39D9C58B-16A9-4C51-A19B-E882397FC98A}" srcOrd="0" destOrd="0" parTransId="{69C1559D-EBE3-4A0B-93A8-3447912B255C}" sibTransId="{9CDFFB3C-E467-4F4C-B608-9DAD667718E2}"/>
    <dgm:cxn modelId="{F7906E78-04FC-4309-8AAC-7FA74729E574}" type="presOf" srcId="{22AF09C3-AF97-4B77-ACEB-2A4D2E0279EA}" destId="{A9D2284F-9A22-4F04-B6A4-6829ECC623B4}" srcOrd="0" destOrd="0" presId="urn:microsoft.com/office/officeart/2005/8/layout/hProcess4"/>
    <dgm:cxn modelId="{A8221079-B0FD-45E0-AB70-38FA1C3F55DB}" type="presOf" srcId="{7CD7E471-0880-42A6-BEB0-A86B22888028}" destId="{FA63F4A2-2A44-41DD-9239-8B6C206EF103}" srcOrd="1" destOrd="1" presId="urn:microsoft.com/office/officeart/2005/8/layout/hProcess4"/>
    <dgm:cxn modelId="{AF7DCB5A-75E0-4FCE-8359-59E7D09E1D41}" type="presOf" srcId="{9CDFFB3C-E467-4F4C-B608-9DAD667718E2}" destId="{DEF61332-F2D5-4757-B330-D6D66AAD71AD}" srcOrd="0" destOrd="0" presId="urn:microsoft.com/office/officeart/2005/8/layout/hProcess4"/>
    <dgm:cxn modelId="{28C264A9-EC19-4002-91E9-61F815A688B5}" srcId="{39D9C58B-16A9-4C51-A19B-E882397FC98A}" destId="{5CDD4175-A4EF-4613-9BB2-CE5B19B487C9}" srcOrd="0" destOrd="0" parTransId="{57CD4CE6-D77C-4478-9D50-79DBD382674A}" sibTransId="{98FE03C2-829C-4813-B91F-F9D00EBAD2E6}"/>
    <dgm:cxn modelId="{6555C1B9-51B0-4B07-BCA5-F94C5680419A}" srcId="{39D9C58B-16A9-4C51-A19B-E882397FC98A}" destId="{7CD7E471-0880-42A6-BEB0-A86B22888028}" srcOrd="1" destOrd="0" parTransId="{38836258-3340-4591-B8A2-09720514CDE0}" sibTransId="{F9A2AA13-92B6-4812-ADD0-5EFCBEF99AD2}"/>
    <dgm:cxn modelId="{2F2E3ABA-53BF-494E-B59C-10B733C8BD1A}" type="presOf" srcId="{5CDD4175-A4EF-4613-9BB2-CE5B19B487C9}" destId="{C03B4F7F-2786-4691-BA61-E69F2C519260}" srcOrd="0" destOrd="0" presId="urn:microsoft.com/office/officeart/2005/8/layout/hProcess4"/>
    <dgm:cxn modelId="{07F922CA-92C4-4590-A9D0-D9B8F806E4AD}" type="presOf" srcId="{B37F4734-6657-4D32-B226-4B6E9D6A8A93}" destId="{2B4ACEF5-9F40-410D-8768-796188FB30B2}" srcOrd="0" destOrd="1" presId="urn:microsoft.com/office/officeart/2005/8/layout/hProcess4"/>
    <dgm:cxn modelId="{25DBEDDB-E5D1-497C-AB46-4C2ABA980497}" type="presOf" srcId="{B37F4734-6657-4D32-B226-4B6E9D6A8A93}" destId="{959784A6-E127-4FA6-AD38-A564550722FC}" srcOrd="1" destOrd="1" presId="urn:microsoft.com/office/officeart/2005/8/layout/hProcess4"/>
    <dgm:cxn modelId="{7EBF74E0-7185-47CA-B191-D489712FA555}" type="presOf" srcId="{01ED545E-AA71-4F99-91DE-AE327BB5D838}" destId="{2B4ACEF5-9F40-410D-8768-796188FB30B2}" srcOrd="0" destOrd="0" presId="urn:microsoft.com/office/officeart/2005/8/layout/hProcess4"/>
    <dgm:cxn modelId="{E5A70FE9-ACBA-473F-9F00-C6E79B668597}" srcId="{22AF09C3-AF97-4B77-ACEB-2A4D2E0279EA}" destId="{4CEB2A83-AE5A-47FC-A781-A89125CEB668}" srcOrd="1" destOrd="0" parTransId="{4E519DE8-1183-47C8-88F7-F7E1903C1B96}" sibTransId="{A29B51DF-FBE3-4215-BEBE-0F440F68B0ED}"/>
    <dgm:cxn modelId="{C65721F1-F803-4782-98AB-B9B3CAB54E19}" srcId="{4CEB2A83-AE5A-47FC-A781-A89125CEB668}" destId="{01ED545E-AA71-4F99-91DE-AE327BB5D838}" srcOrd="0" destOrd="0" parTransId="{6312D966-A954-40E6-B1CD-2B5F01FB47E6}" sibTransId="{1D7DA09E-B473-4D96-BFF1-A9C6703A8480}"/>
    <dgm:cxn modelId="{B83F29F3-373F-44E9-A54F-A7FCFE9DFCE2}" type="presOf" srcId="{7CD7E471-0880-42A6-BEB0-A86B22888028}" destId="{C03B4F7F-2786-4691-BA61-E69F2C519260}" srcOrd="0" destOrd="1" presId="urn:microsoft.com/office/officeart/2005/8/layout/hProcess4"/>
    <dgm:cxn modelId="{933EC147-DC96-42F7-9289-CF0BB3B9E655}" type="presParOf" srcId="{A9D2284F-9A22-4F04-B6A4-6829ECC623B4}" destId="{5BEA4C99-76AB-494D-9803-28D65ACEEB36}" srcOrd="0" destOrd="0" presId="urn:microsoft.com/office/officeart/2005/8/layout/hProcess4"/>
    <dgm:cxn modelId="{0AA6949C-F383-4C2C-A94C-4EE6AA2E3DED}" type="presParOf" srcId="{A9D2284F-9A22-4F04-B6A4-6829ECC623B4}" destId="{329B0819-08F5-4010-8EFB-D70982A73010}" srcOrd="1" destOrd="0" presId="urn:microsoft.com/office/officeart/2005/8/layout/hProcess4"/>
    <dgm:cxn modelId="{8FF8515C-28EC-4C8D-8F10-D86AE7FCAB49}" type="presParOf" srcId="{A9D2284F-9A22-4F04-B6A4-6829ECC623B4}" destId="{C30F28B6-E7E8-4561-8C70-B20153E95BC3}" srcOrd="2" destOrd="0" presId="urn:microsoft.com/office/officeart/2005/8/layout/hProcess4"/>
    <dgm:cxn modelId="{B0BF26A1-0C81-443C-8247-F072E3AADEE6}" type="presParOf" srcId="{C30F28B6-E7E8-4561-8C70-B20153E95BC3}" destId="{6E6656A7-6227-40BF-B192-BE46CADFA34F}" srcOrd="0" destOrd="0" presId="urn:microsoft.com/office/officeart/2005/8/layout/hProcess4"/>
    <dgm:cxn modelId="{B8D87B0E-3545-4D6F-9D2D-F3C0717666D1}" type="presParOf" srcId="{6E6656A7-6227-40BF-B192-BE46CADFA34F}" destId="{B24D5D6B-D11A-4BB0-96C6-DA98556E6341}" srcOrd="0" destOrd="0" presId="urn:microsoft.com/office/officeart/2005/8/layout/hProcess4"/>
    <dgm:cxn modelId="{F94CC960-52E6-41C7-96B1-9C7AA465AA2B}" type="presParOf" srcId="{6E6656A7-6227-40BF-B192-BE46CADFA34F}" destId="{C03B4F7F-2786-4691-BA61-E69F2C519260}" srcOrd="1" destOrd="0" presId="urn:microsoft.com/office/officeart/2005/8/layout/hProcess4"/>
    <dgm:cxn modelId="{BF91073F-5B01-4BD5-9BDE-BB6FDF586B34}" type="presParOf" srcId="{6E6656A7-6227-40BF-B192-BE46CADFA34F}" destId="{FA63F4A2-2A44-41DD-9239-8B6C206EF103}" srcOrd="2" destOrd="0" presId="urn:microsoft.com/office/officeart/2005/8/layout/hProcess4"/>
    <dgm:cxn modelId="{E1B15C04-A6ED-41B6-887A-7F5E48169900}" type="presParOf" srcId="{6E6656A7-6227-40BF-B192-BE46CADFA34F}" destId="{4A0EB688-5C95-4536-BC17-7F722CE2B018}" srcOrd="3" destOrd="0" presId="urn:microsoft.com/office/officeart/2005/8/layout/hProcess4"/>
    <dgm:cxn modelId="{4742B9CE-681B-4C23-B39E-67F62960CE76}" type="presParOf" srcId="{6E6656A7-6227-40BF-B192-BE46CADFA34F}" destId="{4729D407-0296-409F-8EEF-2B8C47581DF5}" srcOrd="4" destOrd="0" presId="urn:microsoft.com/office/officeart/2005/8/layout/hProcess4"/>
    <dgm:cxn modelId="{333982C2-D5C2-44DA-A282-D56202438336}" type="presParOf" srcId="{C30F28B6-E7E8-4561-8C70-B20153E95BC3}" destId="{DEF61332-F2D5-4757-B330-D6D66AAD71AD}" srcOrd="1" destOrd="0" presId="urn:microsoft.com/office/officeart/2005/8/layout/hProcess4"/>
    <dgm:cxn modelId="{FCD1A7A1-EE81-4F2D-A5E1-12C75EEF2FCB}" type="presParOf" srcId="{C30F28B6-E7E8-4561-8C70-B20153E95BC3}" destId="{B1A3B1D4-541D-4E85-9769-947247A0AD91}" srcOrd="2" destOrd="0" presId="urn:microsoft.com/office/officeart/2005/8/layout/hProcess4"/>
    <dgm:cxn modelId="{2E0F65DB-6EFE-41ED-9D69-E63F65433990}" type="presParOf" srcId="{B1A3B1D4-541D-4E85-9769-947247A0AD91}" destId="{000F1FC9-6570-4FAA-BCB1-FF6D853326F7}" srcOrd="0" destOrd="0" presId="urn:microsoft.com/office/officeart/2005/8/layout/hProcess4"/>
    <dgm:cxn modelId="{3F0C2089-174F-42A3-9CF3-7E7FBE3896DC}" type="presParOf" srcId="{B1A3B1D4-541D-4E85-9769-947247A0AD91}" destId="{2B4ACEF5-9F40-410D-8768-796188FB30B2}" srcOrd="1" destOrd="0" presId="urn:microsoft.com/office/officeart/2005/8/layout/hProcess4"/>
    <dgm:cxn modelId="{CB19B53D-500B-4311-B6F4-1713FF94FB25}" type="presParOf" srcId="{B1A3B1D4-541D-4E85-9769-947247A0AD91}" destId="{959784A6-E127-4FA6-AD38-A564550722FC}" srcOrd="2" destOrd="0" presId="urn:microsoft.com/office/officeart/2005/8/layout/hProcess4"/>
    <dgm:cxn modelId="{DC20ABB5-D278-4319-86A5-B467946B262C}" type="presParOf" srcId="{B1A3B1D4-541D-4E85-9769-947247A0AD91}" destId="{8C0D2E3B-6EB4-49F4-8DB4-8C53C7455A04}" srcOrd="3" destOrd="0" presId="urn:microsoft.com/office/officeart/2005/8/layout/hProcess4"/>
    <dgm:cxn modelId="{D91D916D-3A6A-4E8C-9183-133EF7F219A5}" type="presParOf" srcId="{B1A3B1D4-541D-4E85-9769-947247A0AD91}" destId="{287739B1-6AD2-4F2B-B0A5-0F3D573D2C9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86F6C37-1202-49F1-BA14-FDE3B7D2ECA5}" type="doc">
      <dgm:prSet loTypeId="urn:microsoft.com/office/officeart/2005/8/layout/chevronAccent+Icon" loCatId="process" qsTypeId="urn:microsoft.com/office/officeart/2005/8/quickstyle/simple1" qsCatId="simple" csTypeId="urn:microsoft.com/office/officeart/2005/8/colors/accent1_1" csCatId="accent1" phldr="1"/>
      <dgm:spPr/>
    </dgm:pt>
    <dgm:pt modelId="{20424E28-FCF1-43B3-BC36-00F0114BCC30}">
      <dgm:prSet phldrT="[Text]" custT="1"/>
      <dgm:spPr/>
      <dgm:t>
        <a:bodyPr/>
        <a:lstStyle/>
        <a:p>
          <a:r>
            <a:rPr lang="en-US" sz="1600" b="1" dirty="0" err="1"/>
            <a:t>Lần</a:t>
          </a:r>
          <a:r>
            <a:rPr lang="en-US" sz="1600" b="1" dirty="0"/>
            <a:t> </a:t>
          </a:r>
          <a:r>
            <a:rPr lang="en-US" sz="1600" b="1" dirty="0" err="1"/>
            <a:t>đầu</a:t>
          </a:r>
          <a:r>
            <a:rPr lang="en-US" sz="1600" b="1" dirty="0"/>
            <a:t> </a:t>
          </a:r>
          <a:r>
            <a:rPr lang="en-US" sz="1600" b="1" dirty="0" err="1"/>
            <a:t>gặp</a:t>
          </a:r>
          <a:r>
            <a:rPr lang="en-US" sz="1600" b="1" dirty="0"/>
            <a:t> con</a:t>
          </a:r>
        </a:p>
      </dgm:t>
    </dgm:pt>
    <dgm:pt modelId="{806E8D75-75F5-4A21-A81D-2F3521A26660}" type="parTrans" cxnId="{F84E16C4-67FE-469F-8EEC-1D9B5DEA90F9}">
      <dgm:prSet/>
      <dgm:spPr/>
      <dgm:t>
        <a:bodyPr/>
        <a:lstStyle/>
        <a:p>
          <a:endParaRPr lang="en-US" sz="2000" b="1"/>
        </a:p>
      </dgm:t>
    </dgm:pt>
    <dgm:pt modelId="{4E846BFD-9C56-4904-8FCE-B04252E9B235}" type="sibTrans" cxnId="{F84E16C4-67FE-469F-8EEC-1D9B5DEA90F9}">
      <dgm:prSet/>
      <dgm:spPr/>
      <dgm:t>
        <a:bodyPr/>
        <a:lstStyle/>
        <a:p>
          <a:endParaRPr lang="en-US" sz="2000" b="1"/>
        </a:p>
      </dgm:t>
    </dgm:pt>
    <dgm:pt modelId="{D0D74A15-BD43-467D-BA71-6B3062370BD2}">
      <dgm:prSet phldrT="[Text]" custT="1"/>
      <dgm:spPr/>
      <dgm:t>
        <a:bodyPr/>
        <a:lstStyle/>
        <a:p>
          <a:r>
            <a:rPr lang="en-US" sz="1400" b="1" dirty="0" err="1"/>
            <a:t>Những</a:t>
          </a:r>
          <a:r>
            <a:rPr lang="en-US" sz="1400" b="1" dirty="0"/>
            <a:t> </a:t>
          </a:r>
          <a:r>
            <a:rPr lang="en-US" sz="1400" b="1" dirty="0" err="1"/>
            <a:t>ngày</a:t>
          </a:r>
          <a:r>
            <a:rPr lang="en-US" sz="1400" b="1" dirty="0"/>
            <a:t> </a:t>
          </a:r>
          <a:r>
            <a:rPr lang="en-US" sz="1400" b="1" dirty="0" err="1"/>
            <a:t>nghỉ</a:t>
          </a:r>
          <a:r>
            <a:rPr lang="en-US" sz="1400" b="1" dirty="0"/>
            <a:t> </a:t>
          </a:r>
          <a:r>
            <a:rPr lang="en-US" sz="1400" b="1" dirty="0" err="1"/>
            <a:t>phép</a:t>
          </a:r>
          <a:endParaRPr lang="en-US" sz="1400" b="1" dirty="0"/>
        </a:p>
      </dgm:t>
    </dgm:pt>
    <dgm:pt modelId="{AD379522-987B-4599-AFF6-AAC89E2A048E}" type="parTrans" cxnId="{5AA50BD6-623D-4387-A8AF-E7E6A4694CFD}">
      <dgm:prSet/>
      <dgm:spPr/>
      <dgm:t>
        <a:bodyPr/>
        <a:lstStyle/>
        <a:p>
          <a:endParaRPr lang="en-US" sz="2000" b="1"/>
        </a:p>
      </dgm:t>
    </dgm:pt>
    <dgm:pt modelId="{C4B61367-AD89-4D32-A991-528D2A296618}" type="sibTrans" cxnId="{5AA50BD6-623D-4387-A8AF-E7E6A4694CFD}">
      <dgm:prSet/>
      <dgm:spPr/>
      <dgm:t>
        <a:bodyPr/>
        <a:lstStyle/>
        <a:p>
          <a:endParaRPr lang="en-US" sz="2000" b="1"/>
        </a:p>
      </dgm:t>
    </dgm:pt>
    <dgm:pt modelId="{D9AEDD0D-2B73-464F-A5D8-6E810CB32D1C}">
      <dgm:prSet phldrT="[Text]" custT="1"/>
      <dgm:spPr/>
      <dgm:t>
        <a:bodyPr/>
        <a:lstStyle/>
        <a:p>
          <a:r>
            <a:rPr lang="en-US" sz="2000" b="1" dirty="0" err="1"/>
            <a:t>Lúc</a:t>
          </a:r>
          <a:r>
            <a:rPr lang="en-US" sz="2000" b="1" dirty="0"/>
            <a:t> chia </a:t>
          </a:r>
          <a:r>
            <a:rPr lang="en-US" sz="2000" b="1" dirty="0" err="1"/>
            <a:t>tay</a:t>
          </a:r>
          <a:endParaRPr lang="en-US" sz="2000" b="1" dirty="0"/>
        </a:p>
      </dgm:t>
    </dgm:pt>
    <dgm:pt modelId="{7B21520D-5266-455C-A0BD-F1FCAEDBFB56}" type="parTrans" cxnId="{71E4D381-4165-438E-80D0-3987DE12AFE4}">
      <dgm:prSet/>
      <dgm:spPr/>
      <dgm:t>
        <a:bodyPr/>
        <a:lstStyle/>
        <a:p>
          <a:endParaRPr lang="en-US" sz="2000" b="1"/>
        </a:p>
      </dgm:t>
    </dgm:pt>
    <dgm:pt modelId="{35AD466D-BC59-4BE3-8287-DE84BCB36B67}" type="sibTrans" cxnId="{71E4D381-4165-438E-80D0-3987DE12AFE4}">
      <dgm:prSet/>
      <dgm:spPr/>
      <dgm:t>
        <a:bodyPr/>
        <a:lstStyle/>
        <a:p>
          <a:endParaRPr lang="en-US" sz="2000" b="1"/>
        </a:p>
      </dgm:t>
    </dgm:pt>
    <dgm:pt modelId="{46081009-4D1E-43CD-8927-8E4D28C3EAA1}">
      <dgm:prSet phldrT="[Text]" custT="1"/>
      <dgm:spPr/>
      <dgm:t>
        <a:bodyPr/>
        <a:lstStyle/>
        <a:p>
          <a:r>
            <a:rPr lang="en-US" sz="1800" b="1" dirty="0"/>
            <a:t>Khi ở </a:t>
          </a:r>
          <a:r>
            <a:rPr lang="en-US" sz="1800" b="1" dirty="0" err="1"/>
            <a:t>căn</a:t>
          </a:r>
          <a:r>
            <a:rPr lang="en-US" sz="1800" b="1" dirty="0"/>
            <a:t> </a:t>
          </a:r>
          <a:r>
            <a:rPr lang="en-US" sz="1800" b="1" dirty="0" err="1"/>
            <a:t>cứ</a:t>
          </a:r>
          <a:endParaRPr lang="en-US" sz="1800" b="1" dirty="0"/>
        </a:p>
      </dgm:t>
    </dgm:pt>
    <dgm:pt modelId="{3416BCD9-B7BC-40E7-B23E-683367F596E2}" type="parTrans" cxnId="{276D798B-7F8B-42E4-A16C-21A1D61E4AC9}">
      <dgm:prSet/>
      <dgm:spPr/>
      <dgm:t>
        <a:bodyPr/>
        <a:lstStyle/>
        <a:p>
          <a:endParaRPr lang="en-US"/>
        </a:p>
      </dgm:t>
    </dgm:pt>
    <dgm:pt modelId="{7307528A-F193-4547-9320-1D8E30F3D27E}" type="sibTrans" cxnId="{276D798B-7F8B-42E4-A16C-21A1D61E4AC9}">
      <dgm:prSet/>
      <dgm:spPr/>
      <dgm:t>
        <a:bodyPr/>
        <a:lstStyle/>
        <a:p>
          <a:endParaRPr lang="en-US"/>
        </a:p>
      </dgm:t>
    </dgm:pt>
    <dgm:pt modelId="{B7AC2556-F16A-4C92-9626-A1DE3631194A}" type="pres">
      <dgm:prSet presAssocID="{786F6C37-1202-49F1-BA14-FDE3B7D2ECA5}" presName="Name0" presStyleCnt="0">
        <dgm:presLayoutVars>
          <dgm:dir/>
          <dgm:resizeHandles val="exact"/>
        </dgm:presLayoutVars>
      </dgm:prSet>
      <dgm:spPr/>
    </dgm:pt>
    <dgm:pt modelId="{DC63B41B-4589-4632-8ABD-2DCF6C317402}" type="pres">
      <dgm:prSet presAssocID="{20424E28-FCF1-43B3-BC36-00F0114BCC30}" presName="composite" presStyleCnt="0"/>
      <dgm:spPr/>
    </dgm:pt>
    <dgm:pt modelId="{A613229D-8926-4542-B6E1-4B0A022E9364}" type="pres">
      <dgm:prSet presAssocID="{20424E28-FCF1-43B3-BC36-00F0114BCC30}" presName="bgChev" presStyleLbl="node1" presStyleIdx="0" presStyleCnt="4"/>
      <dgm:spPr/>
    </dgm:pt>
    <dgm:pt modelId="{74314B33-9D86-473A-ACCD-612E14548425}" type="pres">
      <dgm:prSet presAssocID="{20424E28-FCF1-43B3-BC36-00F0114BCC30}" presName="txNode" presStyleLbl="fgAcc1" presStyleIdx="0" presStyleCnt="4">
        <dgm:presLayoutVars>
          <dgm:bulletEnabled val="1"/>
        </dgm:presLayoutVars>
      </dgm:prSet>
      <dgm:spPr/>
    </dgm:pt>
    <dgm:pt modelId="{2D715F96-C83B-45C7-9DE9-70DAE3F8F9C0}" type="pres">
      <dgm:prSet presAssocID="{4E846BFD-9C56-4904-8FCE-B04252E9B235}" presName="compositeSpace" presStyleCnt="0"/>
      <dgm:spPr/>
    </dgm:pt>
    <dgm:pt modelId="{B84C9A52-932E-4E55-9AAA-48F12E12DB98}" type="pres">
      <dgm:prSet presAssocID="{D0D74A15-BD43-467D-BA71-6B3062370BD2}" presName="composite" presStyleCnt="0"/>
      <dgm:spPr/>
    </dgm:pt>
    <dgm:pt modelId="{0F3C19D9-3C9B-4DDC-900E-A1A128D3B3CB}" type="pres">
      <dgm:prSet presAssocID="{D0D74A15-BD43-467D-BA71-6B3062370BD2}" presName="bgChev" presStyleLbl="node1" presStyleIdx="1" presStyleCnt="4"/>
      <dgm:spPr/>
    </dgm:pt>
    <dgm:pt modelId="{6869A5B4-7D56-40D7-B0B9-B1F6607315CE}" type="pres">
      <dgm:prSet presAssocID="{D0D74A15-BD43-467D-BA71-6B3062370BD2}" presName="txNode" presStyleLbl="fgAcc1" presStyleIdx="1" presStyleCnt="4">
        <dgm:presLayoutVars>
          <dgm:bulletEnabled val="1"/>
        </dgm:presLayoutVars>
      </dgm:prSet>
      <dgm:spPr/>
    </dgm:pt>
    <dgm:pt modelId="{4410831D-7347-4222-8F6B-AC72948F5F0F}" type="pres">
      <dgm:prSet presAssocID="{C4B61367-AD89-4D32-A991-528D2A296618}" presName="compositeSpace" presStyleCnt="0"/>
      <dgm:spPr/>
    </dgm:pt>
    <dgm:pt modelId="{D2C3D48F-0030-4064-9471-1C426A41E0D3}" type="pres">
      <dgm:prSet presAssocID="{D9AEDD0D-2B73-464F-A5D8-6E810CB32D1C}" presName="composite" presStyleCnt="0"/>
      <dgm:spPr/>
    </dgm:pt>
    <dgm:pt modelId="{C4CF04EF-A9B6-471D-99DD-8B3F1E088968}" type="pres">
      <dgm:prSet presAssocID="{D9AEDD0D-2B73-464F-A5D8-6E810CB32D1C}" presName="bgChev" presStyleLbl="node1" presStyleIdx="2" presStyleCnt="4"/>
      <dgm:spPr/>
    </dgm:pt>
    <dgm:pt modelId="{CDB3010C-490F-4222-AF23-FAD572E6585C}" type="pres">
      <dgm:prSet presAssocID="{D9AEDD0D-2B73-464F-A5D8-6E810CB32D1C}" presName="txNode" presStyleLbl="fgAcc1" presStyleIdx="2" presStyleCnt="4">
        <dgm:presLayoutVars>
          <dgm:bulletEnabled val="1"/>
        </dgm:presLayoutVars>
      </dgm:prSet>
      <dgm:spPr/>
    </dgm:pt>
    <dgm:pt modelId="{8B784E4F-F84B-4939-AB5C-68BEA0FA7277}" type="pres">
      <dgm:prSet presAssocID="{35AD466D-BC59-4BE3-8287-DE84BCB36B67}" presName="compositeSpace" presStyleCnt="0"/>
      <dgm:spPr/>
    </dgm:pt>
    <dgm:pt modelId="{1B5EFA53-9FC3-46A5-A160-C7F9C26BCC67}" type="pres">
      <dgm:prSet presAssocID="{46081009-4D1E-43CD-8927-8E4D28C3EAA1}" presName="composite" presStyleCnt="0"/>
      <dgm:spPr/>
    </dgm:pt>
    <dgm:pt modelId="{22AB70DE-8135-48C6-B0FC-86B820D19540}" type="pres">
      <dgm:prSet presAssocID="{46081009-4D1E-43CD-8927-8E4D28C3EAA1}" presName="bgChev" presStyleLbl="node1" presStyleIdx="3" presStyleCnt="4"/>
      <dgm:spPr/>
    </dgm:pt>
    <dgm:pt modelId="{19C7F4BE-967C-4C5A-AE5C-B06FABC046D8}" type="pres">
      <dgm:prSet presAssocID="{46081009-4D1E-43CD-8927-8E4D28C3EAA1}" presName="txNode" presStyleLbl="fgAcc1" presStyleIdx="3" presStyleCnt="4">
        <dgm:presLayoutVars>
          <dgm:bulletEnabled val="1"/>
        </dgm:presLayoutVars>
      </dgm:prSet>
      <dgm:spPr/>
    </dgm:pt>
  </dgm:ptLst>
  <dgm:cxnLst>
    <dgm:cxn modelId="{21867B4E-7A1E-4501-A878-356C8FEE726D}" type="presOf" srcId="{D9AEDD0D-2B73-464F-A5D8-6E810CB32D1C}" destId="{CDB3010C-490F-4222-AF23-FAD572E6585C}" srcOrd="0" destOrd="0" presId="urn:microsoft.com/office/officeart/2005/8/layout/chevronAccent+Icon"/>
    <dgm:cxn modelId="{71E4D381-4165-438E-80D0-3987DE12AFE4}" srcId="{786F6C37-1202-49F1-BA14-FDE3B7D2ECA5}" destId="{D9AEDD0D-2B73-464F-A5D8-6E810CB32D1C}" srcOrd="2" destOrd="0" parTransId="{7B21520D-5266-455C-A0BD-F1FCAEDBFB56}" sibTransId="{35AD466D-BC59-4BE3-8287-DE84BCB36B67}"/>
    <dgm:cxn modelId="{276D798B-7F8B-42E4-A16C-21A1D61E4AC9}" srcId="{786F6C37-1202-49F1-BA14-FDE3B7D2ECA5}" destId="{46081009-4D1E-43CD-8927-8E4D28C3EAA1}" srcOrd="3" destOrd="0" parTransId="{3416BCD9-B7BC-40E7-B23E-683367F596E2}" sibTransId="{7307528A-F193-4547-9320-1D8E30F3D27E}"/>
    <dgm:cxn modelId="{838746BB-F059-4F56-9762-231DC26396A1}" type="presOf" srcId="{20424E28-FCF1-43B3-BC36-00F0114BCC30}" destId="{74314B33-9D86-473A-ACCD-612E14548425}" srcOrd="0" destOrd="0" presId="urn:microsoft.com/office/officeart/2005/8/layout/chevronAccent+Icon"/>
    <dgm:cxn modelId="{F84E16C4-67FE-469F-8EEC-1D9B5DEA90F9}" srcId="{786F6C37-1202-49F1-BA14-FDE3B7D2ECA5}" destId="{20424E28-FCF1-43B3-BC36-00F0114BCC30}" srcOrd="0" destOrd="0" parTransId="{806E8D75-75F5-4A21-A81D-2F3521A26660}" sibTransId="{4E846BFD-9C56-4904-8FCE-B04252E9B235}"/>
    <dgm:cxn modelId="{5AA50BD6-623D-4387-A8AF-E7E6A4694CFD}" srcId="{786F6C37-1202-49F1-BA14-FDE3B7D2ECA5}" destId="{D0D74A15-BD43-467D-BA71-6B3062370BD2}" srcOrd="1" destOrd="0" parTransId="{AD379522-987B-4599-AFF6-AAC89E2A048E}" sibTransId="{C4B61367-AD89-4D32-A991-528D2A296618}"/>
    <dgm:cxn modelId="{C22733E2-DCC6-4DF3-B899-6964B9F7B798}" type="presOf" srcId="{D0D74A15-BD43-467D-BA71-6B3062370BD2}" destId="{6869A5B4-7D56-40D7-B0B9-B1F6607315CE}" srcOrd="0" destOrd="0" presId="urn:microsoft.com/office/officeart/2005/8/layout/chevronAccent+Icon"/>
    <dgm:cxn modelId="{523B96E8-A78F-41EB-BB9F-80D5970585D4}" type="presOf" srcId="{786F6C37-1202-49F1-BA14-FDE3B7D2ECA5}" destId="{B7AC2556-F16A-4C92-9626-A1DE3631194A}" srcOrd="0" destOrd="0" presId="urn:microsoft.com/office/officeart/2005/8/layout/chevronAccent+Icon"/>
    <dgm:cxn modelId="{8D2A6DF6-D8D9-4F67-A362-45107F7D3A7F}" type="presOf" srcId="{46081009-4D1E-43CD-8927-8E4D28C3EAA1}" destId="{19C7F4BE-967C-4C5A-AE5C-B06FABC046D8}" srcOrd="0" destOrd="0" presId="urn:microsoft.com/office/officeart/2005/8/layout/chevronAccent+Icon"/>
    <dgm:cxn modelId="{4BA39D9F-C3C0-49F1-8579-4FDACD31EE7E}" type="presParOf" srcId="{B7AC2556-F16A-4C92-9626-A1DE3631194A}" destId="{DC63B41B-4589-4632-8ABD-2DCF6C317402}" srcOrd="0" destOrd="0" presId="urn:microsoft.com/office/officeart/2005/8/layout/chevronAccent+Icon"/>
    <dgm:cxn modelId="{E30360F4-AAC1-475D-B391-12770B7DEDB0}" type="presParOf" srcId="{DC63B41B-4589-4632-8ABD-2DCF6C317402}" destId="{A613229D-8926-4542-B6E1-4B0A022E9364}" srcOrd="0" destOrd="0" presId="urn:microsoft.com/office/officeart/2005/8/layout/chevronAccent+Icon"/>
    <dgm:cxn modelId="{9A637F0E-EE02-46EF-B857-8319F4981594}" type="presParOf" srcId="{DC63B41B-4589-4632-8ABD-2DCF6C317402}" destId="{74314B33-9D86-473A-ACCD-612E14548425}" srcOrd="1" destOrd="0" presId="urn:microsoft.com/office/officeart/2005/8/layout/chevronAccent+Icon"/>
    <dgm:cxn modelId="{3E958CB6-0B77-447D-9B63-29BF0A47CE82}" type="presParOf" srcId="{B7AC2556-F16A-4C92-9626-A1DE3631194A}" destId="{2D715F96-C83B-45C7-9DE9-70DAE3F8F9C0}" srcOrd="1" destOrd="0" presId="urn:microsoft.com/office/officeart/2005/8/layout/chevronAccent+Icon"/>
    <dgm:cxn modelId="{5642F08B-0D21-40D3-82B4-89F9DF64BFA7}" type="presParOf" srcId="{B7AC2556-F16A-4C92-9626-A1DE3631194A}" destId="{B84C9A52-932E-4E55-9AAA-48F12E12DB98}" srcOrd="2" destOrd="0" presId="urn:microsoft.com/office/officeart/2005/8/layout/chevronAccent+Icon"/>
    <dgm:cxn modelId="{F489B732-6E9F-4334-9A97-78DA5F217ED4}" type="presParOf" srcId="{B84C9A52-932E-4E55-9AAA-48F12E12DB98}" destId="{0F3C19D9-3C9B-4DDC-900E-A1A128D3B3CB}" srcOrd="0" destOrd="0" presId="urn:microsoft.com/office/officeart/2005/8/layout/chevronAccent+Icon"/>
    <dgm:cxn modelId="{10C477EE-4AE0-43A8-AE7A-74444622C9E5}" type="presParOf" srcId="{B84C9A52-932E-4E55-9AAA-48F12E12DB98}" destId="{6869A5B4-7D56-40D7-B0B9-B1F6607315CE}" srcOrd="1" destOrd="0" presId="urn:microsoft.com/office/officeart/2005/8/layout/chevronAccent+Icon"/>
    <dgm:cxn modelId="{AB2B27AD-2B5C-4882-A81A-A8977C16902D}" type="presParOf" srcId="{B7AC2556-F16A-4C92-9626-A1DE3631194A}" destId="{4410831D-7347-4222-8F6B-AC72948F5F0F}" srcOrd="3" destOrd="0" presId="urn:microsoft.com/office/officeart/2005/8/layout/chevronAccent+Icon"/>
    <dgm:cxn modelId="{9DF3C792-AEE8-4DEA-93FA-0ABC01314FF6}" type="presParOf" srcId="{B7AC2556-F16A-4C92-9626-A1DE3631194A}" destId="{D2C3D48F-0030-4064-9471-1C426A41E0D3}" srcOrd="4" destOrd="0" presId="urn:microsoft.com/office/officeart/2005/8/layout/chevronAccent+Icon"/>
    <dgm:cxn modelId="{7FF04C79-DD2D-4413-83E7-D27A436D803D}" type="presParOf" srcId="{D2C3D48F-0030-4064-9471-1C426A41E0D3}" destId="{C4CF04EF-A9B6-471D-99DD-8B3F1E088968}" srcOrd="0" destOrd="0" presId="urn:microsoft.com/office/officeart/2005/8/layout/chevronAccent+Icon"/>
    <dgm:cxn modelId="{28FADAB4-C2EC-452C-9B79-4063F2F2AA2F}" type="presParOf" srcId="{D2C3D48F-0030-4064-9471-1C426A41E0D3}" destId="{CDB3010C-490F-4222-AF23-FAD572E6585C}" srcOrd="1" destOrd="0" presId="urn:microsoft.com/office/officeart/2005/8/layout/chevronAccent+Icon"/>
    <dgm:cxn modelId="{DA63B644-6D4E-41B1-809B-DF898D44D326}" type="presParOf" srcId="{B7AC2556-F16A-4C92-9626-A1DE3631194A}" destId="{8B784E4F-F84B-4939-AB5C-68BEA0FA7277}" srcOrd="5" destOrd="0" presId="urn:microsoft.com/office/officeart/2005/8/layout/chevronAccent+Icon"/>
    <dgm:cxn modelId="{280F970E-4BFB-4FB6-A05C-F1C8EAD18ABA}" type="presParOf" srcId="{B7AC2556-F16A-4C92-9626-A1DE3631194A}" destId="{1B5EFA53-9FC3-46A5-A160-C7F9C26BCC67}" srcOrd="6" destOrd="0" presId="urn:microsoft.com/office/officeart/2005/8/layout/chevronAccent+Icon"/>
    <dgm:cxn modelId="{1DE41C0A-64B0-4EC9-84ED-1869F45A9A3B}" type="presParOf" srcId="{1B5EFA53-9FC3-46A5-A160-C7F9C26BCC67}" destId="{22AB70DE-8135-48C6-B0FC-86B820D19540}" srcOrd="0" destOrd="0" presId="urn:microsoft.com/office/officeart/2005/8/layout/chevronAccent+Icon"/>
    <dgm:cxn modelId="{BCF2B71A-87C6-4FA2-9CA1-52323166BA2D}" type="presParOf" srcId="{1B5EFA53-9FC3-46A5-A160-C7F9C26BCC67}" destId="{19C7F4BE-967C-4C5A-AE5C-B06FABC046D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440974A2-8816-4919-AF27-285AE85678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12CFBBA8-F808-44CA-9914-856B6C75F87C}">
      <dgm:prSet phldrT="[Text]"/>
      <dgm:spPr/>
      <dgm:t>
        <a:bodyPr/>
        <a:lstStyle/>
        <a:p>
          <a:r>
            <a:rPr lang="nl-NL" altLang="en-US" b="1" dirty="0">
              <a:solidFill>
                <a:srgbClr val="FF0000"/>
              </a:solidFill>
              <a:latin typeface="Arial" panose="020B0604020202020204" pitchFamily="34" charset="0"/>
              <a:cs typeface="Arial" panose="020B0604020202020204" pitchFamily="34" charset="0"/>
            </a:rPr>
            <a:t>Lần đầu tiên gặp con</a:t>
          </a:r>
          <a:endParaRPr lang="en-US" dirty="0">
            <a:solidFill>
              <a:srgbClr val="FF0000"/>
            </a:solidFill>
            <a:latin typeface="Arial" panose="020B0604020202020204" pitchFamily="34" charset="0"/>
            <a:cs typeface="Arial" panose="020B0604020202020204" pitchFamily="34" charset="0"/>
          </a:endParaRPr>
        </a:p>
      </dgm:t>
    </dgm:pt>
    <dgm:pt modelId="{995221F2-0C11-4FFA-9796-677A8F711543}" type="parTrans" cxnId="{4BD8D375-E3DA-4405-980E-740BBC62B875}">
      <dgm:prSet/>
      <dgm:spPr/>
      <dgm:t>
        <a:bodyPr/>
        <a:lstStyle/>
        <a:p>
          <a:endParaRPr lang="en-US"/>
        </a:p>
      </dgm:t>
    </dgm:pt>
    <dgm:pt modelId="{FEE4639B-7920-4E49-99F6-61758BFE2BC6}" type="sibTrans" cxnId="{4BD8D375-E3DA-4405-980E-740BBC62B875}">
      <dgm:prSet/>
      <dgm:spPr/>
      <dgm:t>
        <a:bodyPr/>
        <a:lstStyle/>
        <a:p>
          <a:endParaRPr lang="en-US"/>
        </a:p>
      </dgm:t>
    </dgm:pt>
    <dgm:pt modelId="{A1418798-39E4-4CC8-A6C5-27109699B844}">
      <dgm:prSet phldrT="[Text]"/>
      <dgm:spPr/>
      <dgm:t>
        <a:bodyPr/>
        <a:lstStyle/>
        <a:p>
          <a:pPr algn="l"/>
          <a:r>
            <a:rPr lang="nl-NL" altLang="en-US" dirty="0">
              <a:latin typeface="Arial" panose="020B0604020202020204" pitchFamily="34" charset="0"/>
              <a:cs typeface="Arial" panose="020B0604020202020204" pitchFamily="34" charset="0"/>
            </a:rPr>
            <a:t>..nhún chân nhảy thót lên,</a:t>
          </a:r>
          <a:endParaRPr lang="en-US" dirty="0">
            <a:latin typeface="Arial" panose="020B0604020202020204" pitchFamily="34" charset="0"/>
            <a:cs typeface="Arial" panose="020B0604020202020204" pitchFamily="34" charset="0"/>
          </a:endParaRPr>
        </a:p>
      </dgm:t>
    </dgm:pt>
    <dgm:pt modelId="{74C3BA57-4499-4AB0-A3E5-04CE87D1F201}" type="parTrans" cxnId="{E45E9A23-9B6A-499A-8F0D-841809A61D6F}">
      <dgm:prSet/>
      <dgm:spPr/>
      <dgm:t>
        <a:bodyPr/>
        <a:lstStyle/>
        <a:p>
          <a:endParaRPr lang="en-US"/>
        </a:p>
      </dgm:t>
    </dgm:pt>
    <dgm:pt modelId="{9C180D9B-4658-4FA1-8288-32F8D29F079A}" type="sibTrans" cxnId="{E45E9A23-9B6A-499A-8F0D-841809A61D6F}">
      <dgm:prSet/>
      <dgm:spPr/>
      <dgm:t>
        <a:bodyPr/>
        <a:lstStyle/>
        <a:p>
          <a:endParaRPr lang="en-US"/>
        </a:p>
      </dgm:t>
    </dgm:pt>
    <dgm:pt modelId="{F6158B5B-5F86-4236-8E84-98588F8DC27E}">
      <dgm:prSet phldrT="[Text]"/>
      <dgm:spPr/>
      <dgm:t>
        <a:bodyPr/>
        <a:lstStyle/>
        <a:p>
          <a:r>
            <a:rPr lang="nl-NL" altLang="en-US" b="1" dirty="0">
              <a:solidFill>
                <a:srgbClr val="FF0000"/>
              </a:solidFill>
              <a:latin typeface="Arial" panose="020B0604020202020204" pitchFamily="34" charset="0"/>
              <a:cs typeface="Arial" panose="020B0604020202020204" pitchFamily="34" charset="0"/>
            </a:rPr>
            <a:t>Những ngày nghỉ phép</a:t>
          </a:r>
          <a:endParaRPr lang="en-US" dirty="0">
            <a:solidFill>
              <a:srgbClr val="FF0000"/>
            </a:solidFill>
            <a:latin typeface="Arial" panose="020B0604020202020204" pitchFamily="34" charset="0"/>
            <a:cs typeface="Arial" panose="020B0604020202020204" pitchFamily="34" charset="0"/>
          </a:endParaRPr>
        </a:p>
      </dgm:t>
    </dgm:pt>
    <dgm:pt modelId="{12ADEE71-4A02-429B-BCB3-E301F97FCFE0}" type="parTrans" cxnId="{B68DF75D-594A-471C-A07A-B39B31698DA3}">
      <dgm:prSet/>
      <dgm:spPr/>
      <dgm:t>
        <a:bodyPr/>
        <a:lstStyle/>
        <a:p>
          <a:endParaRPr lang="en-US"/>
        </a:p>
      </dgm:t>
    </dgm:pt>
    <dgm:pt modelId="{0AFE1C96-A2BD-4BF4-A236-74A06EEE779A}" type="sibTrans" cxnId="{B68DF75D-594A-471C-A07A-B39B31698DA3}">
      <dgm:prSet/>
      <dgm:spPr/>
      <dgm:t>
        <a:bodyPr/>
        <a:lstStyle/>
        <a:p>
          <a:endParaRPr lang="en-US"/>
        </a:p>
      </dgm:t>
    </dgm:pt>
    <dgm:pt modelId="{F82DBB86-A020-4756-BED0-545BD55041F7}">
      <dgm:prSet phldrT="[Text]"/>
      <dgm:spPr/>
      <dgm:t>
        <a:bodyPr/>
        <a:lstStyle/>
        <a:p>
          <a:r>
            <a:rPr lang="nl-NL" altLang="en-US" dirty="0">
              <a:latin typeface="Arial" panose="020B0604020202020204" pitchFamily="34" charset="0"/>
              <a:cs typeface="Arial" panose="020B0604020202020204" pitchFamily="34" charset="0"/>
            </a:rPr>
            <a:t> “... anh chẳng đi đâu xa,lúc nào cũng vỗ về con...</a:t>
          </a:r>
          <a:endParaRPr lang="en-US" dirty="0">
            <a:latin typeface="Arial" panose="020B0604020202020204" pitchFamily="34" charset="0"/>
            <a:cs typeface="Arial" panose="020B0604020202020204" pitchFamily="34" charset="0"/>
          </a:endParaRPr>
        </a:p>
      </dgm:t>
    </dgm:pt>
    <dgm:pt modelId="{DC1BA6ED-A3F9-4E40-85F7-C65FD3FDBF15}" type="parTrans" cxnId="{FB51FE29-A8B4-48F8-B6E7-88671E01B451}">
      <dgm:prSet/>
      <dgm:spPr/>
      <dgm:t>
        <a:bodyPr/>
        <a:lstStyle/>
        <a:p>
          <a:endParaRPr lang="en-US"/>
        </a:p>
      </dgm:t>
    </dgm:pt>
    <dgm:pt modelId="{880D90D9-DD09-43FC-8B3D-F9FFD6C16509}" type="sibTrans" cxnId="{FB51FE29-A8B4-48F8-B6E7-88671E01B451}">
      <dgm:prSet/>
      <dgm:spPr/>
      <dgm:t>
        <a:bodyPr/>
        <a:lstStyle/>
        <a:p>
          <a:endParaRPr lang="en-US"/>
        </a:p>
      </dgm:t>
    </dgm:pt>
    <dgm:pt modelId="{FDA04F09-1D0E-4013-B727-1C94792EDAD7}">
      <dgm:prSet/>
      <dgm:spPr/>
      <dgm:t>
        <a:bodyPr/>
        <a:lstStyle/>
        <a:p>
          <a:pPr algn="l"/>
          <a:r>
            <a:rPr lang="nl-NL" altLang="en-US" dirty="0">
              <a:latin typeface="Arial" panose="020B0604020202020204" pitchFamily="34" charset="0"/>
              <a:cs typeface="Arial" panose="020B0604020202020204" pitchFamily="34" charset="0"/>
            </a:rPr>
            <a:t>...mặt anh sầm lại hai tay buông xuống như bị </a:t>
          </a:r>
          <a:r>
            <a:rPr lang="nl-NL" altLang="en-US" dirty="0">
              <a:latin typeface="Times New Roman" panose="02020603050405020304" pitchFamily="18" charset="0"/>
              <a:cs typeface="Times New Roman" panose="02020603050405020304" pitchFamily="18" charset="0"/>
            </a:rPr>
            <a:t>gãy...”.</a:t>
          </a:r>
          <a:endParaRPr lang="en-US" altLang="en-US" dirty="0">
            <a:latin typeface="Times New Roman" panose="02020603050405020304" pitchFamily="18" charset="0"/>
            <a:cs typeface="Times New Roman" panose="02020603050405020304" pitchFamily="18" charset="0"/>
          </a:endParaRPr>
        </a:p>
      </dgm:t>
    </dgm:pt>
    <dgm:pt modelId="{C2350BD1-E8C8-4B41-A92D-77E4695D28C9}" type="parTrans" cxnId="{0ECAD1D6-C3D0-4635-B02F-2AFF21D8A853}">
      <dgm:prSet/>
      <dgm:spPr/>
      <dgm:t>
        <a:bodyPr/>
        <a:lstStyle/>
        <a:p>
          <a:endParaRPr lang="en-US"/>
        </a:p>
      </dgm:t>
    </dgm:pt>
    <dgm:pt modelId="{4C967F57-68B7-4DDB-A143-DBF88376FBA0}" type="sibTrans" cxnId="{0ECAD1D6-C3D0-4635-B02F-2AFF21D8A853}">
      <dgm:prSet/>
      <dgm:spPr/>
      <dgm:t>
        <a:bodyPr/>
        <a:lstStyle/>
        <a:p>
          <a:endParaRPr lang="en-US"/>
        </a:p>
      </dgm:t>
    </dgm:pt>
    <dgm:pt modelId="{C73BB71D-E29A-4F5F-B67F-5AC82EE77D6C}">
      <dgm:prSet phldrT="[Text]"/>
      <dgm:spPr/>
      <dgm:t>
        <a:bodyPr/>
        <a:lstStyle/>
        <a:p>
          <a:pPr algn="l"/>
          <a:r>
            <a:rPr lang="nl-NL" altLang="en-US" dirty="0">
              <a:latin typeface="Arial" panose="020B0604020202020204" pitchFamily="34" charset="0"/>
              <a:cs typeface="Arial" panose="020B0604020202020204" pitchFamily="34" charset="0"/>
            </a:rPr>
            <a:t>..bước vội vàng với những bước dài...gọi con!</a:t>
          </a:r>
          <a:endParaRPr lang="en-US" dirty="0">
            <a:latin typeface="Arial" panose="020B0604020202020204" pitchFamily="34" charset="0"/>
            <a:cs typeface="Arial" panose="020B0604020202020204" pitchFamily="34" charset="0"/>
          </a:endParaRPr>
        </a:p>
      </dgm:t>
    </dgm:pt>
    <dgm:pt modelId="{094BB60C-1269-46B3-8F18-6261AC11FF40}" type="parTrans" cxnId="{3AB087E9-CA89-4A4A-A935-986E8748FBF4}">
      <dgm:prSet/>
      <dgm:spPr/>
      <dgm:t>
        <a:bodyPr/>
        <a:lstStyle/>
        <a:p>
          <a:endParaRPr lang="en-US"/>
        </a:p>
      </dgm:t>
    </dgm:pt>
    <dgm:pt modelId="{5AF81BEE-77B2-4A3B-AC7A-24B7D09ABCED}" type="sibTrans" cxnId="{3AB087E9-CA89-4A4A-A935-986E8748FBF4}">
      <dgm:prSet/>
      <dgm:spPr/>
      <dgm:t>
        <a:bodyPr/>
        <a:lstStyle/>
        <a:p>
          <a:endParaRPr lang="en-US"/>
        </a:p>
      </dgm:t>
    </dgm:pt>
    <dgm:pt modelId="{C6A3F0C2-C025-449E-8925-BDE8A19E0F3A}">
      <dgm:prSet/>
      <dgm:spPr/>
      <dgm:t>
        <a:bodyPr/>
        <a:lstStyle/>
        <a:p>
          <a:r>
            <a:rPr lang="nl-NL" altLang="en-US" dirty="0">
              <a:latin typeface="Arial" panose="020B0604020202020204" pitchFamily="34" charset="0"/>
              <a:cs typeface="Arial" panose="020B0604020202020204" pitchFamily="34" charset="0"/>
            </a:rPr>
            <a:t>mong được nghe một tiếng ba của con</a:t>
          </a:r>
        </a:p>
      </dgm:t>
    </dgm:pt>
    <dgm:pt modelId="{9EFCBFDF-418F-4193-A952-80A2AFDE067A}" type="parTrans" cxnId="{148CDAEF-A8A9-4F56-8A16-9748FBF6C4D9}">
      <dgm:prSet/>
      <dgm:spPr/>
      <dgm:t>
        <a:bodyPr/>
        <a:lstStyle/>
        <a:p>
          <a:endParaRPr lang="en-US"/>
        </a:p>
      </dgm:t>
    </dgm:pt>
    <dgm:pt modelId="{84BB4F2F-7AB2-4DF5-81A3-0B5FF6DD2784}" type="sibTrans" cxnId="{148CDAEF-A8A9-4F56-8A16-9748FBF6C4D9}">
      <dgm:prSet/>
      <dgm:spPr/>
      <dgm:t>
        <a:bodyPr/>
        <a:lstStyle/>
        <a:p>
          <a:endParaRPr lang="en-US"/>
        </a:p>
      </dgm:t>
    </dgm:pt>
    <dgm:pt modelId="{0A60E335-9469-4919-8CA6-F4B313FC0EC3}">
      <dgm:prSet/>
      <dgm:spPr/>
      <dgm:t>
        <a:bodyPr/>
        <a:lstStyle/>
        <a:p>
          <a:r>
            <a:rPr lang="nl-NL" altLang="en-US" dirty="0">
              <a:latin typeface="Arial" panose="020B0604020202020204" pitchFamily="34" charset="0"/>
              <a:cs typeface="Arial" panose="020B0604020202020204" pitchFamily="34" charset="0"/>
            </a:rPr>
            <a:t>...khổ tâm đến nỗi không khóc được...</a:t>
          </a:r>
        </a:p>
      </dgm:t>
    </dgm:pt>
    <dgm:pt modelId="{E25352D9-FD06-4FCD-B3C6-078A1059C6E2}" type="parTrans" cxnId="{6DEA4190-1C4E-4276-895F-6BC4A75262D8}">
      <dgm:prSet/>
      <dgm:spPr/>
      <dgm:t>
        <a:bodyPr/>
        <a:lstStyle/>
        <a:p>
          <a:endParaRPr lang="en-US"/>
        </a:p>
      </dgm:t>
    </dgm:pt>
    <dgm:pt modelId="{97CDB2C8-F2E6-4547-A2F9-8A6C46998FEE}" type="sibTrans" cxnId="{6DEA4190-1C4E-4276-895F-6BC4A75262D8}">
      <dgm:prSet/>
      <dgm:spPr/>
      <dgm:t>
        <a:bodyPr/>
        <a:lstStyle/>
        <a:p>
          <a:endParaRPr lang="en-US"/>
        </a:p>
      </dgm:t>
    </dgm:pt>
    <dgm:pt modelId="{166316FD-8F40-4518-93B4-3A486CFD55B6}">
      <dgm:prSet/>
      <dgm:spPr/>
      <dgm:t>
        <a:bodyPr/>
        <a:lstStyle/>
        <a:p>
          <a:r>
            <a:rPr lang="nl-NL" altLang="en-US" dirty="0">
              <a:latin typeface="Arial" panose="020B0604020202020204" pitchFamily="34" charset="0"/>
              <a:cs typeface="Arial" panose="020B0604020202020204" pitchFamily="34" charset="0"/>
            </a:rPr>
            <a:t>trong bữa cơm...vung tay đánh con...”.</a:t>
          </a:r>
        </a:p>
      </dgm:t>
    </dgm:pt>
    <dgm:pt modelId="{EF8066DE-8D3E-4085-A9B5-B04CE3B0206D}" type="parTrans" cxnId="{80B7E163-706E-41F5-8C74-29D971A2E99B}">
      <dgm:prSet/>
      <dgm:spPr/>
      <dgm:t>
        <a:bodyPr/>
        <a:lstStyle/>
        <a:p>
          <a:endParaRPr lang="en-US"/>
        </a:p>
      </dgm:t>
    </dgm:pt>
    <dgm:pt modelId="{97738833-FD87-4875-ADA1-9590B12643D2}" type="sibTrans" cxnId="{80B7E163-706E-41F5-8C74-29D971A2E99B}">
      <dgm:prSet/>
      <dgm:spPr/>
      <dgm:t>
        <a:bodyPr/>
        <a:lstStyle/>
        <a:p>
          <a:endParaRPr lang="en-US"/>
        </a:p>
      </dgm:t>
    </dgm:pt>
    <dgm:pt modelId="{53350CBD-3207-4393-9F4F-A51C8F80451D}" type="pres">
      <dgm:prSet presAssocID="{440974A2-8816-4919-AF27-285AE856783A}" presName="Name0" presStyleCnt="0">
        <dgm:presLayoutVars>
          <dgm:dir/>
          <dgm:animLvl val="lvl"/>
          <dgm:resizeHandles val="exact"/>
        </dgm:presLayoutVars>
      </dgm:prSet>
      <dgm:spPr/>
    </dgm:pt>
    <dgm:pt modelId="{E3151226-7CEF-4F30-ADFB-3DCB675455F5}" type="pres">
      <dgm:prSet presAssocID="{12CFBBA8-F808-44CA-9914-856B6C75F87C}" presName="composite" presStyleCnt="0"/>
      <dgm:spPr/>
    </dgm:pt>
    <dgm:pt modelId="{9736C4B0-74B3-4046-A8E3-1828363955BF}" type="pres">
      <dgm:prSet presAssocID="{12CFBBA8-F808-44CA-9914-856B6C75F87C}" presName="parTx" presStyleLbl="alignNode1" presStyleIdx="0" presStyleCnt="2">
        <dgm:presLayoutVars>
          <dgm:chMax val="0"/>
          <dgm:chPref val="0"/>
          <dgm:bulletEnabled val="1"/>
        </dgm:presLayoutVars>
      </dgm:prSet>
      <dgm:spPr/>
    </dgm:pt>
    <dgm:pt modelId="{D9CF098F-36F8-471D-B051-3AE9D4CF8898}" type="pres">
      <dgm:prSet presAssocID="{12CFBBA8-F808-44CA-9914-856B6C75F87C}" presName="desTx" presStyleLbl="alignAccFollowNode1" presStyleIdx="0" presStyleCnt="2">
        <dgm:presLayoutVars>
          <dgm:bulletEnabled val="1"/>
        </dgm:presLayoutVars>
      </dgm:prSet>
      <dgm:spPr/>
    </dgm:pt>
    <dgm:pt modelId="{5DD034AF-1141-4266-9286-19F7B174ED48}" type="pres">
      <dgm:prSet presAssocID="{FEE4639B-7920-4E49-99F6-61758BFE2BC6}" presName="space" presStyleCnt="0"/>
      <dgm:spPr/>
    </dgm:pt>
    <dgm:pt modelId="{38BC1845-B384-4F31-A728-7708AB68D248}" type="pres">
      <dgm:prSet presAssocID="{F6158B5B-5F86-4236-8E84-98588F8DC27E}" presName="composite" presStyleCnt="0"/>
      <dgm:spPr/>
    </dgm:pt>
    <dgm:pt modelId="{E2FF9217-3025-4FBB-B25B-3B86331192CC}" type="pres">
      <dgm:prSet presAssocID="{F6158B5B-5F86-4236-8E84-98588F8DC27E}" presName="parTx" presStyleLbl="alignNode1" presStyleIdx="1" presStyleCnt="2">
        <dgm:presLayoutVars>
          <dgm:chMax val="0"/>
          <dgm:chPref val="0"/>
          <dgm:bulletEnabled val="1"/>
        </dgm:presLayoutVars>
      </dgm:prSet>
      <dgm:spPr/>
    </dgm:pt>
    <dgm:pt modelId="{99586141-4CBE-48CE-AFA3-4C56B23858DE}" type="pres">
      <dgm:prSet presAssocID="{F6158B5B-5F86-4236-8E84-98588F8DC27E}" presName="desTx" presStyleLbl="alignAccFollowNode1" presStyleIdx="1" presStyleCnt="2">
        <dgm:presLayoutVars>
          <dgm:bulletEnabled val="1"/>
        </dgm:presLayoutVars>
      </dgm:prSet>
      <dgm:spPr/>
    </dgm:pt>
  </dgm:ptLst>
  <dgm:cxnLst>
    <dgm:cxn modelId="{35D56404-4109-4FDA-9A04-1DEC88973E42}" type="presOf" srcId="{C6A3F0C2-C025-449E-8925-BDE8A19E0F3A}" destId="{99586141-4CBE-48CE-AFA3-4C56B23858DE}" srcOrd="0" destOrd="1" presId="urn:microsoft.com/office/officeart/2005/8/layout/hList1"/>
    <dgm:cxn modelId="{C0D4A515-88BC-4CF3-9C1B-90CB4C6AECCF}" type="presOf" srcId="{F82DBB86-A020-4756-BED0-545BD55041F7}" destId="{99586141-4CBE-48CE-AFA3-4C56B23858DE}" srcOrd="0" destOrd="0" presId="urn:microsoft.com/office/officeart/2005/8/layout/hList1"/>
    <dgm:cxn modelId="{1621DF16-56BC-4230-B012-596FB562D3F8}" type="presOf" srcId="{C73BB71D-E29A-4F5F-B67F-5AC82EE77D6C}" destId="{D9CF098F-36F8-471D-B051-3AE9D4CF8898}" srcOrd="0" destOrd="1" presId="urn:microsoft.com/office/officeart/2005/8/layout/hList1"/>
    <dgm:cxn modelId="{E45E9A23-9B6A-499A-8F0D-841809A61D6F}" srcId="{12CFBBA8-F808-44CA-9914-856B6C75F87C}" destId="{A1418798-39E4-4CC8-A6C5-27109699B844}" srcOrd="0" destOrd="0" parTransId="{74C3BA57-4499-4AB0-A3E5-04CE87D1F201}" sibTransId="{9C180D9B-4658-4FA1-8288-32F8D29F079A}"/>
    <dgm:cxn modelId="{FB51FE29-A8B4-48F8-B6E7-88671E01B451}" srcId="{F6158B5B-5F86-4236-8E84-98588F8DC27E}" destId="{F82DBB86-A020-4756-BED0-545BD55041F7}" srcOrd="0" destOrd="0" parTransId="{DC1BA6ED-A3F9-4E40-85F7-C65FD3FDBF15}" sibTransId="{880D90D9-DD09-43FC-8B3D-F9FFD6C16509}"/>
    <dgm:cxn modelId="{6782172F-45AD-4F32-BFD8-A8BF40663B60}" type="presOf" srcId="{FDA04F09-1D0E-4013-B727-1C94792EDAD7}" destId="{D9CF098F-36F8-471D-B051-3AE9D4CF8898}" srcOrd="0" destOrd="2" presId="urn:microsoft.com/office/officeart/2005/8/layout/hList1"/>
    <dgm:cxn modelId="{D4A6E73C-FA45-44B2-A353-451F0BC36099}" type="presOf" srcId="{F6158B5B-5F86-4236-8E84-98588F8DC27E}" destId="{E2FF9217-3025-4FBB-B25B-3B86331192CC}" srcOrd="0" destOrd="0" presId="urn:microsoft.com/office/officeart/2005/8/layout/hList1"/>
    <dgm:cxn modelId="{72882640-7B73-4882-850C-C9784AF353A3}" type="presOf" srcId="{12CFBBA8-F808-44CA-9914-856B6C75F87C}" destId="{9736C4B0-74B3-4046-A8E3-1828363955BF}" srcOrd="0" destOrd="0" presId="urn:microsoft.com/office/officeart/2005/8/layout/hList1"/>
    <dgm:cxn modelId="{B68DF75D-594A-471C-A07A-B39B31698DA3}" srcId="{440974A2-8816-4919-AF27-285AE856783A}" destId="{F6158B5B-5F86-4236-8E84-98588F8DC27E}" srcOrd="1" destOrd="0" parTransId="{12ADEE71-4A02-429B-BCB3-E301F97FCFE0}" sibTransId="{0AFE1C96-A2BD-4BF4-A236-74A06EEE779A}"/>
    <dgm:cxn modelId="{80B7E163-706E-41F5-8C74-29D971A2E99B}" srcId="{F6158B5B-5F86-4236-8E84-98588F8DC27E}" destId="{166316FD-8F40-4518-93B4-3A486CFD55B6}" srcOrd="3" destOrd="0" parTransId="{EF8066DE-8D3E-4085-A9B5-B04CE3B0206D}" sibTransId="{97738833-FD87-4875-ADA1-9590B12643D2}"/>
    <dgm:cxn modelId="{461C6846-1FD3-4B1D-9397-DB8974014D35}" type="presOf" srcId="{0A60E335-9469-4919-8CA6-F4B313FC0EC3}" destId="{99586141-4CBE-48CE-AFA3-4C56B23858DE}" srcOrd="0" destOrd="2" presId="urn:microsoft.com/office/officeart/2005/8/layout/hList1"/>
    <dgm:cxn modelId="{4BD8D375-E3DA-4405-980E-740BBC62B875}" srcId="{440974A2-8816-4919-AF27-285AE856783A}" destId="{12CFBBA8-F808-44CA-9914-856B6C75F87C}" srcOrd="0" destOrd="0" parTransId="{995221F2-0C11-4FFA-9796-677A8F711543}" sibTransId="{FEE4639B-7920-4E49-99F6-61758BFE2BC6}"/>
    <dgm:cxn modelId="{6DEA4190-1C4E-4276-895F-6BC4A75262D8}" srcId="{F6158B5B-5F86-4236-8E84-98588F8DC27E}" destId="{0A60E335-9469-4919-8CA6-F4B313FC0EC3}" srcOrd="2" destOrd="0" parTransId="{E25352D9-FD06-4FCD-B3C6-078A1059C6E2}" sibTransId="{97CDB2C8-F2E6-4547-A2F9-8A6C46998FEE}"/>
    <dgm:cxn modelId="{0ECAD1D6-C3D0-4635-B02F-2AFF21D8A853}" srcId="{12CFBBA8-F808-44CA-9914-856B6C75F87C}" destId="{FDA04F09-1D0E-4013-B727-1C94792EDAD7}" srcOrd="2" destOrd="0" parTransId="{C2350BD1-E8C8-4B41-A92D-77E4695D28C9}" sibTransId="{4C967F57-68B7-4DDB-A143-DBF88376FBA0}"/>
    <dgm:cxn modelId="{16B1DFDE-F847-4E0A-B8AD-568CBDC90662}" type="presOf" srcId="{440974A2-8816-4919-AF27-285AE856783A}" destId="{53350CBD-3207-4393-9F4F-A51C8F80451D}" srcOrd="0" destOrd="0" presId="urn:microsoft.com/office/officeart/2005/8/layout/hList1"/>
    <dgm:cxn modelId="{406306E1-BF9A-4C98-81E7-87EFBDAA0031}" type="presOf" srcId="{166316FD-8F40-4518-93B4-3A486CFD55B6}" destId="{99586141-4CBE-48CE-AFA3-4C56B23858DE}" srcOrd="0" destOrd="3" presId="urn:microsoft.com/office/officeart/2005/8/layout/hList1"/>
    <dgm:cxn modelId="{3AB087E9-CA89-4A4A-A935-986E8748FBF4}" srcId="{12CFBBA8-F808-44CA-9914-856B6C75F87C}" destId="{C73BB71D-E29A-4F5F-B67F-5AC82EE77D6C}" srcOrd="1" destOrd="0" parTransId="{094BB60C-1269-46B3-8F18-6261AC11FF40}" sibTransId="{5AF81BEE-77B2-4A3B-AC7A-24B7D09ABCED}"/>
    <dgm:cxn modelId="{7BDED9E9-C8A8-47B0-8FEC-8BF43CCF9AFA}" type="presOf" srcId="{A1418798-39E4-4CC8-A6C5-27109699B844}" destId="{D9CF098F-36F8-471D-B051-3AE9D4CF8898}" srcOrd="0" destOrd="0" presId="urn:microsoft.com/office/officeart/2005/8/layout/hList1"/>
    <dgm:cxn modelId="{148CDAEF-A8A9-4F56-8A16-9748FBF6C4D9}" srcId="{F6158B5B-5F86-4236-8E84-98588F8DC27E}" destId="{C6A3F0C2-C025-449E-8925-BDE8A19E0F3A}" srcOrd="1" destOrd="0" parTransId="{9EFCBFDF-418F-4193-A952-80A2AFDE067A}" sibTransId="{84BB4F2F-7AB2-4DF5-81A3-0B5FF6DD2784}"/>
    <dgm:cxn modelId="{1064BD72-A5F1-411D-A98C-CE2524F806F3}" type="presParOf" srcId="{53350CBD-3207-4393-9F4F-A51C8F80451D}" destId="{E3151226-7CEF-4F30-ADFB-3DCB675455F5}" srcOrd="0" destOrd="0" presId="urn:microsoft.com/office/officeart/2005/8/layout/hList1"/>
    <dgm:cxn modelId="{9857FD17-0AFE-4C33-A375-E4CD1CE6486C}" type="presParOf" srcId="{E3151226-7CEF-4F30-ADFB-3DCB675455F5}" destId="{9736C4B0-74B3-4046-A8E3-1828363955BF}" srcOrd="0" destOrd="0" presId="urn:microsoft.com/office/officeart/2005/8/layout/hList1"/>
    <dgm:cxn modelId="{9C97B0AF-C528-45EF-843C-E6557DAB65AB}" type="presParOf" srcId="{E3151226-7CEF-4F30-ADFB-3DCB675455F5}" destId="{D9CF098F-36F8-471D-B051-3AE9D4CF8898}" srcOrd="1" destOrd="0" presId="urn:microsoft.com/office/officeart/2005/8/layout/hList1"/>
    <dgm:cxn modelId="{A3FC3CE6-19D8-4727-8432-532DEDC76E38}" type="presParOf" srcId="{53350CBD-3207-4393-9F4F-A51C8F80451D}" destId="{5DD034AF-1141-4266-9286-19F7B174ED48}" srcOrd="1" destOrd="0" presId="urn:microsoft.com/office/officeart/2005/8/layout/hList1"/>
    <dgm:cxn modelId="{FB1375D7-83FA-41C1-858C-4A76F51B378E}" type="presParOf" srcId="{53350CBD-3207-4393-9F4F-A51C8F80451D}" destId="{38BC1845-B384-4F31-A728-7708AB68D248}" srcOrd="2" destOrd="0" presId="urn:microsoft.com/office/officeart/2005/8/layout/hList1"/>
    <dgm:cxn modelId="{D60CED87-C786-433A-BBF4-EEAC17FF1E10}" type="presParOf" srcId="{38BC1845-B384-4F31-A728-7708AB68D248}" destId="{E2FF9217-3025-4FBB-B25B-3B86331192CC}" srcOrd="0" destOrd="0" presId="urn:microsoft.com/office/officeart/2005/8/layout/hList1"/>
    <dgm:cxn modelId="{5104F5E1-EB0E-4E58-8881-F04BF70E608A}" type="presParOf" srcId="{38BC1845-B384-4F31-A728-7708AB68D248}" destId="{99586141-4CBE-48CE-AFA3-4C56B23858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0974A2-8816-4919-AF27-285AE856783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12CFBBA8-F808-44CA-9914-856B6C75F87C}">
      <dgm:prSet phldrT="[Text]"/>
      <dgm:spPr/>
      <dgm:t>
        <a:bodyPr/>
        <a:lstStyle/>
        <a:p>
          <a:r>
            <a:rPr lang="nl-NL" altLang="en-US" b="1">
              <a:latin typeface="Arial" panose="020B0604020202020204" pitchFamily="34" charset="0"/>
              <a:cs typeface="Arial" panose="020B0604020202020204" pitchFamily="34" charset="0"/>
              <a:sym typeface="Wingdings" panose="05000000000000000000" pitchFamily="2" charset="2"/>
            </a:rPr>
            <a:t>Lúc chia tay: </a:t>
          </a:r>
          <a:endParaRPr lang="en-US" dirty="0">
            <a:latin typeface="Arial" panose="020B0604020202020204" pitchFamily="34" charset="0"/>
            <a:cs typeface="Arial" panose="020B0604020202020204" pitchFamily="34" charset="0"/>
          </a:endParaRPr>
        </a:p>
      </dgm:t>
    </dgm:pt>
    <dgm:pt modelId="{995221F2-0C11-4FFA-9796-677A8F711543}" type="parTrans" cxnId="{4BD8D375-E3DA-4405-980E-740BBC62B875}">
      <dgm:prSet/>
      <dgm:spPr/>
      <dgm:t>
        <a:bodyPr/>
        <a:lstStyle/>
        <a:p>
          <a:endParaRPr lang="en-US"/>
        </a:p>
      </dgm:t>
    </dgm:pt>
    <dgm:pt modelId="{FEE4639B-7920-4E49-99F6-61758BFE2BC6}" type="sibTrans" cxnId="{4BD8D375-E3DA-4405-980E-740BBC62B875}">
      <dgm:prSet/>
      <dgm:spPr/>
      <dgm:t>
        <a:bodyPr/>
        <a:lstStyle/>
        <a:p>
          <a:endParaRPr lang="en-US"/>
        </a:p>
      </dgm:t>
    </dgm:pt>
    <dgm:pt modelId="{A1418798-39E4-4CC8-A6C5-27109699B844}">
      <dgm:prSet phldrT="[Text]"/>
      <dgm:spPr/>
      <dgm:t>
        <a:bodyPr/>
        <a:lstStyle/>
        <a:p>
          <a:pPr algn="l"/>
          <a:r>
            <a:rPr lang="nl-NL" altLang="en-US" dirty="0">
              <a:latin typeface="Arial" panose="020B0604020202020204" pitchFamily="34" charset="0"/>
              <a:cs typeface="Arial" panose="020B0604020202020204" pitchFamily="34" charset="0"/>
              <a:sym typeface="Wingdings" panose="05000000000000000000" pitchFamily="2" charset="2"/>
            </a:rPr>
            <a:t>“... chỉ đứng nhìn buồn rầu...</a:t>
          </a:r>
          <a:endParaRPr lang="en-US" dirty="0">
            <a:latin typeface="Arial" panose="020B0604020202020204" pitchFamily="34" charset="0"/>
            <a:cs typeface="Arial" panose="020B0604020202020204" pitchFamily="34" charset="0"/>
          </a:endParaRPr>
        </a:p>
      </dgm:t>
    </dgm:pt>
    <dgm:pt modelId="{74C3BA57-4499-4AB0-A3E5-04CE87D1F201}" type="parTrans" cxnId="{E45E9A23-9B6A-499A-8F0D-841809A61D6F}">
      <dgm:prSet/>
      <dgm:spPr/>
      <dgm:t>
        <a:bodyPr/>
        <a:lstStyle/>
        <a:p>
          <a:endParaRPr lang="en-US"/>
        </a:p>
      </dgm:t>
    </dgm:pt>
    <dgm:pt modelId="{9C180D9B-4658-4FA1-8288-32F8D29F079A}" type="sibTrans" cxnId="{E45E9A23-9B6A-499A-8F0D-841809A61D6F}">
      <dgm:prSet/>
      <dgm:spPr/>
      <dgm:t>
        <a:bodyPr/>
        <a:lstStyle/>
        <a:p>
          <a:endParaRPr lang="en-US"/>
        </a:p>
      </dgm:t>
    </dgm:pt>
    <dgm:pt modelId="{F6158B5B-5F86-4236-8E84-98588F8DC27E}">
      <dgm:prSet phldrT="[Text]"/>
      <dgm:spPr/>
      <dgm:t>
        <a:bodyPr/>
        <a:lstStyle/>
        <a:p>
          <a:r>
            <a:rPr lang="nl-NL" altLang="en-US" b="1">
              <a:latin typeface="Arial" panose="020B0604020202020204" pitchFamily="34" charset="0"/>
              <a:cs typeface="Arial" panose="020B0604020202020204" pitchFamily="34" charset="0"/>
            </a:rPr>
            <a:t>* Khi ở căn cứ:</a:t>
          </a:r>
          <a:endParaRPr lang="en-US" dirty="0">
            <a:latin typeface="Arial" panose="020B0604020202020204" pitchFamily="34" charset="0"/>
            <a:cs typeface="Arial" panose="020B0604020202020204" pitchFamily="34" charset="0"/>
          </a:endParaRPr>
        </a:p>
      </dgm:t>
    </dgm:pt>
    <dgm:pt modelId="{12ADEE71-4A02-429B-BCB3-E301F97FCFE0}" type="parTrans" cxnId="{B68DF75D-594A-471C-A07A-B39B31698DA3}">
      <dgm:prSet/>
      <dgm:spPr/>
      <dgm:t>
        <a:bodyPr/>
        <a:lstStyle/>
        <a:p>
          <a:endParaRPr lang="en-US"/>
        </a:p>
      </dgm:t>
    </dgm:pt>
    <dgm:pt modelId="{0AFE1C96-A2BD-4BF4-A236-74A06EEE779A}" type="sibTrans" cxnId="{B68DF75D-594A-471C-A07A-B39B31698DA3}">
      <dgm:prSet/>
      <dgm:spPr/>
      <dgm:t>
        <a:bodyPr/>
        <a:lstStyle/>
        <a:p>
          <a:endParaRPr lang="en-US"/>
        </a:p>
      </dgm:t>
    </dgm:pt>
    <dgm:pt modelId="{F82DBB86-A020-4756-BED0-545BD55041F7}">
      <dgm:prSet phldrT="[Text]"/>
      <dgm:spPr/>
      <dgm:t>
        <a:bodyPr/>
        <a:lstStyle/>
        <a:p>
          <a:r>
            <a:rPr lang="nl-NL" altLang="en-US" dirty="0">
              <a:latin typeface="Arial" panose="020B0604020202020204" pitchFamily="34" charset="0"/>
              <a:cs typeface="Arial" panose="020B0604020202020204" pitchFamily="34" charset="0"/>
            </a:rPr>
            <a:t>Ân hận khi đã lỡ đánh con.</a:t>
          </a:r>
          <a:endParaRPr lang="en-US" dirty="0">
            <a:latin typeface="Arial" panose="020B0604020202020204" pitchFamily="34" charset="0"/>
            <a:cs typeface="Arial" panose="020B0604020202020204" pitchFamily="34" charset="0"/>
          </a:endParaRPr>
        </a:p>
      </dgm:t>
    </dgm:pt>
    <dgm:pt modelId="{DC1BA6ED-A3F9-4E40-85F7-C65FD3FDBF15}" type="parTrans" cxnId="{FB51FE29-A8B4-48F8-B6E7-88671E01B451}">
      <dgm:prSet/>
      <dgm:spPr/>
      <dgm:t>
        <a:bodyPr/>
        <a:lstStyle/>
        <a:p>
          <a:endParaRPr lang="en-US"/>
        </a:p>
      </dgm:t>
    </dgm:pt>
    <dgm:pt modelId="{880D90D9-DD09-43FC-8B3D-F9FFD6C16509}" type="sibTrans" cxnId="{FB51FE29-A8B4-48F8-B6E7-88671E01B451}">
      <dgm:prSet/>
      <dgm:spPr/>
      <dgm:t>
        <a:bodyPr/>
        <a:lstStyle/>
        <a:p>
          <a:endParaRPr lang="en-US"/>
        </a:p>
      </dgm:t>
    </dgm:pt>
    <dgm:pt modelId="{E8E4300F-0081-4999-9285-5BF938425575}">
      <dgm:prSet phldrT="[Text]"/>
      <dgm:spPr/>
      <dgm:t>
        <a:bodyPr/>
        <a:lstStyle/>
        <a:p>
          <a:pPr algn="l"/>
          <a:r>
            <a:rPr lang="nl-NL" altLang="en-US" dirty="0">
              <a:latin typeface="Arial" panose="020B0604020202020204" pitchFamily="34" charset="0"/>
              <a:cs typeface="Arial" panose="020B0604020202020204" pitchFamily="34" charset="0"/>
              <a:sym typeface="Wingdings" panose="05000000000000000000" pitchFamily="2" charset="2"/>
            </a:rPr>
            <a:t>ôm con, một tay rút khăn lau nước mắt...”</a:t>
          </a:r>
          <a:endParaRPr lang="en-US" dirty="0">
            <a:latin typeface="Arial" panose="020B0604020202020204" pitchFamily="34" charset="0"/>
            <a:cs typeface="Arial" panose="020B0604020202020204" pitchFamily="34" charset="0"/>
          </a:endParaRPr>
        </a:p>
      </dgm:t>
    </dgm:pt>
    <dgm:pt modelId="{82CD769B-3F09-42BA-96E8-781EF1D62780}" type="parTrans" cxnId="{B0A0482C-7EB4-4CEF-97AC-6482131D10B7}">
      <dgm:prSet/>
      <dgm:spPr/>
      <dgm:t>
        <a:bodyPr/>
        <a:lstStyle/>
        <a:p>
          <a:endParaRPr lang="en-US"/>
        </a:p>
      </dgm:t>
    </dgm:pt>
    <dgm:pt modelId="{44A87F21-C8F3-4121-80D5-7439478B2BAB}" type="sibTrans" cxnId="{B0A0482C-7EB4-4CEF-97AC-6482131D10B7}">
      <dgm:prSet/>
      <dgm:spPr/>
      <dgm:t>
        <a:bodyPr/>
        <a:lstStyle/>
        <a:p>
          <a:endParaRPr lang="en-US"/>
        </a:p>
      </dgm:t>
    </dgm:pt>
    <dgm:pt modelId="{0D4A4505-B139-41F5-80DE-488ECFD70965}">
      <dgm:prSet/>
      <dgm:spPr/>
      <dgm:t>
        <a:bodyPr/>
        <a:lstStyle/>
        <a:p>
          <a:r>
            <a:rPr lang="nl-NL" altLang="en-US" dirty="0">
              <a:latin typeface="Arial" panose="020B0604020202020204" pitchFamily="34" charset="0"/>
              <a:cs typeface="Arial" panose="020B0604020202020204" pitchFamily="34" charset="0"/>
            </a:rPr>
            <a:t>Làm cây lược cho con</a:t>
          </a:r>
        </a:p>
      </dgm:t>
    </dgm:pt>
    <dgm:pt modelId="{55140EF9-A30D-4ADA-BE7C-B71F121294F7}" type="parTrans" cxnId="{D514294E-902E-497D-A8F2-62CD8F199CB4}">
      <dgm:prSet/>
      <dgm:spPr/>
      <dgm:t>
        <a:bodyPr/>
        <a:lstStyle/>
        <a:p>
          <a:endParaRPr lang="en-US"/>
        </a:p>
      </dgm:t>
    </dgm:pt>
    <dgm:pt modelId="{577DE438-EB6B-4A12-BF44-154774EA86B6}" type="sibTrans" cxnId="{D514294E-902E-497D-A8F2-62CD8F199CB4}">
      <dgm:prSet/>
      <dgm:spPr/>
      <dgm:t>
        <a:bodyPr/>
        <a:lstStyle/>
        <a:p>
          <a:endParaRPr lang="en-US"/>
        </a:p>
      </dgm:t>
    </dgm:pt>
    <dgm:pt modelId="{E6AEB62E-C21B-483F-B545-6ED2D6A0F642}">
      <dgm:prSet/>
      <dgm:spPr/>
      <dgm:t>
        <a:bodyPr/>
        <a:lstStyle/>
        <a:p>
          <a:r>
            <a:rPr lang="nl-NL" altLang="en-US" dirty="0">
              <a:latin typeface="Arial" panose="020B0604020202020204" pitchFamily="34" charset="0"/>
              <a:cs typeface="Arial" panose="020B0604020202020204" pitchFamily="34" charset="0"/>
            </a:rPr>
            <a:t>Gò lưng, tẩn mẩn khắc từng nét trên chiếc lược.</a:t>
          </a:r>
          <a:endParaRPr lang="en-US" altLang="en-US" dirty="0">
            <a:latin typeface="Arial" panose="020B0604020202020204" pitchFamily="34" charset="0"/>
            <a:cs typeface="Arial" panose="020B0604020202020204" pitchFamily="34" charset="0"/>
          </a:endParaRPr>
        </a:p>
      </dgm:t>
    </dgm:pt>
    <dgm:pt modelId="{9AB68ACC-6493-4E79-899C-FD765092A481}" type="parTrans" cxnId="{834E2170-6277-4B8D-8F8D-A864A739CDC4}">
      <dgm:prSet/>
      <dgm:spPr/>
      <dgm:t>
        <a:bodyPr/>
        <a:lstStyle/>
        <a:p>
          <a:endParaRPr lang="en-US"/>
        </a:p>
      </dgm:t>
    </dgm:pt>
    <dgm:pt modelId="{2B827AC8-DBB1-42B9-884C-3B99E7E85BAF}" type="sibTrans" cxnId="{834E2170-6277-4B8D-8F8D-A864A739CDC4}">
      <dgm:prSet/>
      <dgm:spPr/>
      <dgm:t>
        <a:bodyPr/>
        <a:lstStyle/>
        <a:p>
          <a:endParaRPr lang="en-US"/>
        </a:p>
      </dgm:t>
    </dgm:pt>
    <dgm:pt modelId="{818A7CEB-C804-4D0D-A145-BCF872222667}">
      <dgm:prSet/>
      <dgm:spPr/>
      <dgm:t>
        <a:bodyPr/>
        <a:lstStyle/>
        <a:p>
          <a:r>
            <a:rPr lang="nl-NL" altLang="en-US" dirty="0">
              <a:latin typeface="Arial" panose="020B0604020202020204" pitchFamily="34" charset="0"/>
              <a:cs typeface="Arial" panose="020B0604020202020204" pitchFamily="34" charset="0"/>
            </a:rPr>
            <a:t>Mài lên tóc cho bóng, mượt.</a:t>
          </a:r>
          <a:endParaRPr lang="en-US" altLang="en-US" dirty="0">
            <a:latin typeface="Arial" panose="020B0604020202020204" pitchFamily="34" charset="0"/>
            <a:cs typeface="Arial" panose="020B0604020202020204" pitchFamily="34" charset="0"/>
          </a:endParaRPr>
        </a:p>
      </dgm:t>
    </dgm:pt>
    <dgm:pt modelId="{EC5491E5-4573-48BF-B27C-649C9AD85445}" type="parTrans" cxnId="{C1ED4468-DE19-413C-98B6-CEBB45A2F4FD}">
      <dgm:prSet/>
      <dgm:spPr/>
      <dgm:t>
        <a:bodyPr/>
        <a:lstStyle/>
        <a:p>
          <a:endParaRPr lang="en-US"/>
        </a:p>
      </dgm:t>
    </dgm:pt>
    <dgm:pt modelId="{25C00611-1343-4C2E-BE34-6F79006FE5D7}" type="sibTrans" cxnId="{C1ED4468-DE19-413C-98B6-CEBB45A2F4FD}">
      <dgm:prSet/>
      <dgm:spPr/>
      <dgm:t>
        <a:bodyPr/>
        <a:lstStyle/>
        <a:p>
          <a:endParaRPr lang="en-US"/>
        </a:p>
      </dgm:t>
    </dgm:pt>
    <dgm:pt modelId="{DE5F15E3-3E52-44DB-A93D-9A3D36853BFB}">
      <dgm:prSet/>
      <dgm:spPr/>
      <dgm:t>
        <a:bodyPr/>
        <a:lstStyle/>
        <a:p>
          <a:r>
            <a:rPr lang="nl-NL" altLang="en-US" dirty="0">
              <a:latin typeface="Arial" panose="020B0604020202020204" pitchFamily="34" charset="0"/>
              <a:cs typeface="Arial" panose="020B0604020202020204" pitchFamily="34" charset="0"/>
            </a:rPr>
            <a:t>Trước khi hy sinh nhờ bác ba trao chiếc lược ngà cho con gái.</a:t>
          </a:r>
        </a:p>
      </dgm:t>
    </dgm:pt>
    <dgm:pt modelId="{5CE71ABB-1075-429B-AA30-0B00E8C8B3F7}" type="parTrans" cxnId="{BBE3909A-8CD7-4B41-B182-EC0C063885D7}">
      <dgm:prSet/>
      <dgm:spPr/>
      <dgm:t>
        <a:bodyPr/>
        <a:lstStyle/>
        <a:p>
          <a:endParaRPr lang="en-US"/>
        </a:p>
      </dgm:t>
    </dgm:pt>
    <dgm:pt modelId="{4703468D-5251-472F-887A-C10DFB99914D}" type="sibTrans" cxnId="{BBE3909A-8CD7-4B41-B182-EC0C063885D7}">
      <dgm:prSet/>
      <dgm:spPr/>
      <dgm:t>
        <a:bodyPr/>
        <a:lstStyle/>
        <a:p>
          <a:endParaRPr lang="en-US"/>
        </a:p>
      </dgm:t>
    </dgm:pt>
    <dgm:pt modelId="{53350CBD-3207-4393-9F4F-A51C8F80451D}" type="pres">
      <dgm:prSet presAssocID="{440974A2-8816-4919-AF27-285AE856783A}" presName="Name0" presStyleCnt="0">
        <dgm:presLayoutVars>
          <dgm:dir/>
          <dgm:animLvl val="lvl"/>
          <dgm:resizeHandles val="exact"/>
        </dgm:presLayoutVars>
      </dgm:prSet>
      <dgm:spPr/>
    </dgm:pt>
    <dgm:pt modelId="{E3151226-7CEF-4F30-ADFB-3DCB675455F5}" type="pres">
      <dgm:prSet presAssocID="{12CFBBA8-F808-44CA-9914-856B6C75F87C}" presName="composite" presStyleCnt="0"/>
      <dgm:spPr/>
    </dgm:pt>
    <dgm:pt modelId="{9736C4B0-74B3-4046-A8E3-1828363955BF}" type="pres">
      <dgm:prSet presAssocID="{12CFBBA8-F808-44CA-9914-856B6C75F87C}" presName="parTx" presStyleLbl="alignNode1" presStyleIdx="0" presStyleCnt="2" custScaleX="63554">
        <dgm:presLayoutVars>
          <dgm:chMax val="0"/>
          <dgm:chPref val="0"/>
          <dgm:bulletEnabled val="1"/>
        </dgm:presLayoutVars>
      </dgm:prSet>
      <dgm:spPr/>
    </dgm:pt>
    <dgm:pt modelId="{D9CF098F-36F8-471D-B051-3AE9D4CF8898}" type="pres">
      <dgm:prSet presAssocID="{12CFBBA8-F808-44CA-9914-856B6C75F87C}" presName="desTx" presStyleLbl="alignAccFollowNode1" presStyleIdx="0" presStyleCnt="2" custScaleX="63653">
        <dgm:presLayoutVars>
          <dgm:bulletEnabled val="1"/>
        </dgm:presLayoutVars>
      </dgm:prSet>
      <dgm:spPr/>
    </dgm:pt>
    <dgm:pt modelId="{5DD034AF-1141-4266-9286-19F7B174ED48}" type="pres">
      <dgm:prSet presAssocID="{FEE4639B-7920-4E49-99F6-61758BFE2BC6}" presName="space" presStyleCnt="0"/>
      <dgm:spPr/>
    </dgm:pt>
    <dgm:pt modelId="{38BC1845-B384-4F31-A728-7708AB68D248}" type="pres">
      <dgm:prSet presAssocID="{F6158B5B-5F86-4236-8E84-98588F8DC27E}" presName="composite" presStyleCnt="0"/>
      <dgm:spPr/>
    </dgm:pt>
    <dgm:pt modelId="{E2FF9217-3025-4FBB-B25B-3B86331192CC}" type="pres">
      <dgm:prSet presAssocID="{F6158B5B-5F86-4236-8E84-98588F8DC27E}" presName="parTx" presStyleLbl="alignNode1" presStyleIdx="1" presStyleCnt="2" custScaleX="108529">
        <dgm:presLayoutVars>
          <dgm:chMax val="0"/>
          <dgm:chPref val="0"/>
          <dgm:bulletEnabled val="1"/>
        </dgm:presLayoutVars>
      </dgm:prSet>
      <dgm:spPr/>
    </dgm:pt>
    <dgm:pt modelId="{99586141-4CBE-48CE-AFA3-4C56B23858DE}" type="pres">
      <dgm:prSet presAssocID="{F6158B5B-5F86-4236-8E84-98588F8DC27E}" presName="desTx" presStyleLbl="alignAccFollowNode1" presStyleIdx="1" presStyleCnt="2" custScaleX="108314">
        <dgm:presLayoutVars>
          <dgm:bulletEnabled val="1"/>
        </dgm:presLayoutVars>
      </dgm:prSet>
      <dgm:spPr/>
    </dgm:pt>
  </dgm:ptLst>
  <dgm:cxnLst>
    <dgm:cxn modelId="{C0D4A515-88BC-4CF3-9C1B-90CB4C6AECCF}" type="presOf" srcId="{F82DBB86-A020-4756-BED0-545BD55041F7}" destId="{99586141-4CBE-48CE-AFA3-4C56B23858DE}" srcOrd="0" destOrd="0" presId="urn:microsoft.com/office/officeart/2005/8/layout/hList1"/>
    <dgm:cxn modelId="{E45E9A23-9B6A-499A-8F0D-841809A61D6F}" srcId="{12CFBBA8-F808-44CA-9914-856B6C75F87C}" destId="{A1418798-39E4-4CC8-A6C5-27109699B844}" srcOrd="0" destOrd="0" parTransId="{74C3BA57-4499-4AB0-A3E5-04CE87D1F201}" sibTransId="{9C180D9B-4658-4FA1-8288-32F8D29F079A}"/>
    <dgm:cxn modelId="{FB51FE29-A8B4-48F8-B6E7-88671E01B451}" srcId="{F6158B5B-5F86-4236-8E84-98588F8DC27E}" destId="{F82DBB86-A020-4756-BED0-545BD55041F7}" srcOrd="0" destOrd="0" parTransId="{DC1BA6ED-A3F9-4E40-85F7-C65FD3FDBF15}" sibTransId="{880D90D9-DD09-43FC-8B3D-F9FFD6C16509}"/>
    <dgm:cxn modelId="{B0A0482C-7EB4-4CEF-97AC-6482131D10B7}" srcId="{12CFBBA8-F808-44CA-9914-856B6C75F87C}" destId="{E8E4300F-0081-4999-9285-5BF938425575}" srcOrd="1" destOrd="0" parTransId="{82CD769B-3F09-42BA-96E8-781EF1D62780}" sibTransId="{44A87F21-C8F3-4121-80D5-7439478B2BAB}"/>
    <dgm:cxn modelId="{0F09B63B-E6C0-437C-81B4-7B94FB5F0FA2}" type="presOf" srcId="{DE5F15E3-3E52-44DB-A93D-9A3D36853BFB}" destId="{99586141-4CBE-48CE-AFA3-4C56B23858DE}" srcOrd="0" destOrd="4" presId="urn:microsoft.com/office/officeart/2005/8/layout/hList1"/>
    <dgm:cxn modelId="{D4A6E73C-FA45-44B2-A353-451F0BC36099}" type="presOf" srcId="{F6158B5B-5F86-4236-8E84-98588F8DC27E}" destId="{E2FF9217-3025-4FBB-B25B-3B86331192CC}" srcOrd="0" destOrd="0" presId="urn:microsoft.com/office/officeart/2005/8/layout/hList1"/>
    <dgm:cxn modelId="{D913733E-D972-470B-84DA-39371F5D199C}" type="presOf" srcId="{0D4A4505-B139-41F5-80DE-488ECFD70965}" destId="{99586141-4CBE-48CE-AFA3-4C56B23858DE}" srcOrd="0" destOrd="1" presId="urn:microsoft.com/office/officeart/2005/8/layout/hList1"/>
    <dgm:cxn modelId="{72882640-7B73-4882-850C-C9784AF353A3}" type="presOf" srcId="{12CFBBA8-F808-44CA-9914-856B6C75F87C}" destId="{9736C4B0-74B3-4046-A8E3-1828363955BF}" srcOrd="0" destOrd="0" presId="urn:microsoft.com/office/officeart/2005/8/layout/hList1"/>
    <dgm:cxn modelId="{B68DF75D-594A-471C-A07A-B39B31698DA3}" srcId="{440974A2-8816-4919-AF27-285AE856783A}" destId="{F6158B5B-5F86-4236-8E84-98588F8DC27E}" srcOrd="1" destOrd="0" parTransId="{12ADEE71-4A02-429B-BCB3-E301F97FCFE0}" sibTransId="{0AFE1C96-A2BD-4BF4-A236-74A06EEE779A}"/>
    <dgm:cxn modelId="{C1ED4468-DE19-413C-98B6-CEBB45A2F4FD}" srcId="{F6158B5B-5F86-4236-8E84-98588F8DC27E}" destId="{818A7CEB-C804-4D0D-A145-BCF872222667}" srcOrd="3" destOrd="0" parTransId="{EC5491E5-4573-48BF-B27C-649C9AD85445}" sibTransId="{25C00611-1343-4C2E-BE34-6F79006FE5D7}"/>
    <dgm:cxn modelId="{D514294E-902E-497D-A8F2-62CD8F199CB4}" srcId="{F6158B5B-5F86-4236-8E84-98588F8DC27E}" destId="{0D4A4505-B139-41F5-80DE-488ECFD70965}" srcOrd="1" destOrd="0" parTransId="{55140EF9-A30D-4ADA-BE7C-B71F121294F7}" sibTransId="{577DE438-EB6B-4A12-BF44-154774EA86B6}"/>
    <dgm:cxn modelId="{834E2170-6277-4B8D-8F8D-A864A739CDC4}" srcId="{F6158B5B-5F86-4236-8E84-98588F8DC27E}" destId="{E6AEB62E-C21B-483F-B545-6ED2D6A0F642}" srcOrd="2" destOrd="0" parTransId="{9AB68ACC-6493-4E79-899C-FD765092A481}" sibTransId="{2B827AC8-DBB1-42B9-884C-3B99E7E85BAF}"/>
    <dgm:cxn modelId="{4BD8D375-E3DA-4405-980E-740BBC62B875}" srcId="{440974A2-8816-4919-AF27-285AE856783A}" destId="{12CFBBA8-F808-44CA-9914-856B6C75F87C}" srcOrd="0" destOrd="0" parTransId="{995221F2-0C11-4FFA-9796-677A8F711543}" sibTransId="{FEE4639B-7920-4E49-99F6-61758BFE2BC6}"/>
    <dgm:cxn modelId="{BBE3909A-8CD7-4B41-B182-EC0C063885D7}" srcId="{F6158B5B-5F86-4236-8E84-98588F8DC27E}" destId="{DE5F15E3-3E52-44DB-A93D-9A3D36853BFB}" srcOrd="4" destOrd="0" parTransId="{5CE71ABB-1075-429B-AA30-0B00E8C8B3F7}" sibTransId="{4703468D-5251-472F-887A-C10DFB99914D}"/>
    <dgm:cxn modelId="{C5D2CEAD-4093-4132-BB25-71C33A24BC7D}" type="presOf" srcId="{818A7CEB-C804-4D0D-A145-BCF872222667}" destId="{99586141-4CBE-48CE-AFA3-4C56B23858DE}" srcOrd="0" destOrd="3" presId="urn:microsoft.com/office/officeart/2005/8/layout/hList1"/>
    <dgm:cxn modelId="{16B1DFDE-F847-4E0A-B8AD-568CBDC90662}" type="presOf" srcId="{440974A2-8816-4919-AF27-285AE856783A}" destId="{53350CBD-3207-4393-9F4F-A51C8F80451D}" srcOrd="0" destOrd="0" presId="urn:microsoft.com/office/officeart/2005/8/layout/hList1"/>
    <dgm:cxn modelId="{7BDED9E9-C8A8-47B0-8FEC-8BF43CCF9AFA}" type="presOf" srcId="{A1418798-39E4-4CC8-A6C5-27109699B844}" destId="{D9CF098F-36F8-471D-B051-3AE9D4CF8898}" srcOrd="0" destOrd="0" presId="urn:microsoft.com/office/officeart/2005/8/layout/hList1"/>
    <dgm:cxn modelId="{37F4BBF3-B6A9-4B38-9ECF-D73C78B1425F}" type="presOf" srcId="{E8E4300F-0081-4999-9285-5BF938425575}" destId="{D9CF098F-36F8-471D-B051-3AE9D4CF8898}" srcOrd="0" destOrd="1" presId="urn:microsoft.com/office/officeart/2005/8/layout/hList1"/>
    <dgm:cxn modelId="{463151FA-368D-4794-8C74-4F4413121C42}" type="presOf" srcId="{E6AEB62E-C21B-483F-B545-6ED2D6A0F642}" destId="{99586141-4CBE-48CE-AFA3-4C56B23858DE}" srcOrd="0" destOrd="2" presId="urn:microsoft.com/office/officeart/2005/8/layout/hList1"/>
    <dgm:cxn modelId="{1064BD72-A5F1-411D-A98C-CE2524F806F3}" type="presParOf" srcId="{53350CBD-3207-4393-9F4F-A51C8F80451D}" destId="{E3151226-7CEF-4F30-ADFB-3DCB675455F5}" srcOrd="0" destOrd="0" presId="urn:microsoft.com/office/officeart/2005/8/layout/hList1"/>
    <dgm:cxn modelId="{9857FD17-0AFE-4C33-A375-E4CD1CE6486C}" type="presParOf" srcId="{E3151226-7CEF-4F30-ADFB-3DCB675455F5}" destId="{9736C4B0-74B3-4046-A8E3-1828363955BF}" srcOrd="0" destOrd="0" presId="urn:microsoft.com/office/officeart/2005/8/layout/hList1"/>
    <dgm:cxn modelId="{9C97B0AF-C528-45EF-843C-E6557DAB65AB}" type="presParOf" srcId="{E3151226-7CEF-4F30-ADFB-3DCB675455F5}" destId="{D9CF098F-36F8-471D-B051-3AE9D4CF8898}" srcOrd="1" destOrd="0" presId="urn:microsoft.com/office/officeart/2005/8/layout/hList1"/>
    <dgm:cxn modelId="{A3FC3CE6-19D8-4727-8432-532DEDC76E38}" type="presParOf" srcId="{53350CBD-3207-4393-9F4F-A51C8F80451D}" destId="{5DD034AF-1141-4266-9286-19F7B174ED48}" srcOrd="1" destOrd="0" presId="urn:microsoft.com/office/officeart/2005/8/layout/hList1"/>
    <dgm:cxn modelId="{FB1375D7-83FA-41C1-858C-4A76F51B378E}" type="presParOf" srcId="{53350CBD-3207-4393-9F4F-A51C8F80451D}" destId="{38BC1845-B384-4F31-A728-7708AB68D248}" srcOrd="2" destOrd="0" presId="urn:microsoft.com/office/officeart/2005/8/layout/hList1"/>
    <dgm:cxn modelId="{D60CED87-C786-433A-BBF4-EEAC17FF1E10}" type="presParOf" srcId="{38BC1845-B384-4F31-A728-7708AB68D248}" destId="{E2FF9217-3025-4FBB-B25B-3B86331192CC}" srcOrd="0" destOrd="0" presId="urn:microsoft.com/office/officeart/2005/8/layout/hList1"/>
    <dgm:cxn modelId="{5104F5E1-EB0E-4E58-8881-F04BF70E608A}" type="presParOf" srcId="{38BC1845-B384-4F31-A728-7708AB68D248}" destId="{99586141-4CBE-48CE-AFA3-4C56B23858D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38FCD0-F75E-474D-8D26-8570732A7D43}" type="doc">
      <dgm:prSet loTypeId="urn:microsoft.com/office/officeart/2008/layout/HorizontalMultiLevelHierarchy" loCatId="hierarchy" qsTypeId="urn:microsoft.com/office/officeart/2005/8/quickstyle/simple3" qsCatId="simple" csTypeId="urn:microsoft.com/office/officeart/2005/8/colors/accent1_2" csCatId="accent1" phldr="1"/>
      <dgm:spPr/>
      <dgm:t>
        <a:bodyPr/>
        <a:lstStyle/>
        <a:p>
          <a:endParaRPr lang="en-US"/>
        </a:p>
      </dgm:t>
    </dgm:pt>
    <dgm:pt modelId="{D0212372-4B63-4287-9F54-934950A015D3}">
      <dgm:prSet phldrT="[Text]" custT="1"/>
      <dgm:spPr/>
      <dgm:t>
        <a:bodyPr/>
        <a:lstStyle/>
        <a:p>
          <a:r>
            <a:rPr lang="en-US" sz="2800" b="1" dirty="0"/>
            <a:t>Ý </a:t>
          </a:r>
          <a:r>
            <a:rPr lang="en-US" sz="2800" b="1" dirty="0" err="1"/>
            <a:t>nghĩa</a:t>
          </a:r>
          <a:r>
            <a:rPr lang="en-US" sz="2800" b="1" dirty="0"/>
            <a:t> </a:t>
          </a:r>
          <a:r>
            <a:rPr lang="en-US" sz="2800" b="1" dirty="0" err="1"/>
            <a:t>chiếc</a:t>
          </a:r>
          <a:r>
            <a:rPr lang="en-US" sz="2800" b="1" dirty="0"/>
            <a:t> </a:t>
          </a:r>
          <a:r>
            <a:rPr lang="en-US" sz="2800" b="1" dirty="0" err="1"/>
            <a:t>lược</a:t>
          </a:r>
          <a:r>
            <a:rPr lang="en-US" sz="2800" b="1" dirty="0"/>
            <a:t> </a:t>
          </a:r>
          <a:r>
            <a:rPr lang="en-US" sz="2800" b="1" dirty="0" err="1"/>
            <a:t>ngà</a:t>
          </a:r>
          <a:endParaRPr lang="en-US" sz="2800" b="1" dirty="0"/>
        </a:p>
      </dgm:t>
    </dgm:pt>
    <dgm:pt modelId="{DFAC61D1-5D10-48B0-BB16-CFC69C5E4A8B}" type="parTrans" cxnId="{90C394FF-F5D0-4BD3-85CA-C7285FAE1934}">
      <dgm:prSet/>
      <dgm:spPr/>
      <dgm:t>
        <a:bodyPr/>
        <a:lstStyle/>
        <a:p>
          <a:endParaRPr lang="en-US" sz="2400"/>
        </a:p>
      </dgm:t>
    </dgm:pt>
    <dgm:pt modelId="{1D21BEE5-92B6-4C43-A96A-964510F6CDE1}" type="sibTrans" cxnId="{90C394FF-F5D0-4BD3-85CA-C7285FAE1934}">
      <dgm:prSet/>
      <dgm:spPr/>
      <dgm:t>
        <a:bodyPr/>
        <a:lstStyle/>
        <a:p>
          <a:endParaRPr lang="en-US" sz="2400"/>
        </a:p>
      </dgm:t>
    </dgm:pt>
    <dgm:pt modelId="{D5BA23E0-FFAE-4B67-BE32-4D79B1480F9A}">
      <dgm:prSet phldrT="[Text]" custT="1"/>
      <dgm:spPr/>
      <dgm:t>
        <a:bodyPr/>
        <a:lstStyle/>
        <a:p>
          <a:pPr algn="just"/>
          <a:r>
            <a:rPr lang="en-US" sz="1600" b="0">
              <a:effectLst/>
              <a:latin typeface="Arial" panose="020B0604020202020204" pitchFamily="34" charset="0"/>
              <a:cs typeface="Arial" panose="020B0604020202020204" pitchFamily="34" charset="0"/>
            </a:rPr>
            <a:t>Là kỉ vật cuối cùng của người cha trước lúc hi sinh dành cho con chứa đựng bao nhiêu tình cảm yêu mến nhớ thương mong đợi của người cha đối với đứa con xa cách.</a:t>
          </a:r>
          <a:endParaRPr lang="en-US" sz="1600" b="0" dirty="0">
            <a:effectLst/>
            <a:latin typeface="Arial" panose="020B0604020202020204" pitchFamily="34" charset="0"/>
            <a:cs typeface="Arial" panose="020B0604020202020204" pitchFamily="34" charset="0"/>
          </a:endParaRPr>
        </a:p>
      </dgm:t>
    </dgm:pt>
    <dgm:pt modelId="{09BEF7FA-E028-40D2-8806-DF6E6CED8684}" type="parTrans" cxnId="{C7C1DCE5-2F2A-4755-AB38-5394BEC00B49}">
      <dgm:prSet custT="1"/>
      <dgm:spPr/>
      <dgm:t>
        <a:bodyPr/>
        <a:lstStyle/>
        <a:p>
          <a:endParaRPr lang="en-US" sz="700"/>
        </a:p>
      </dgm:t>
    </dgm:pt>
    <dgm:pt modelId="{35AA515D-D98D-4B41-92DF-977D25153F19}" type="sibTrans" cxnId="{C7C1DCE5-2F2A-4755-AB38-5394BEC00B49}">
      <dgm:prSet/>
      <dgm:spPr/>
      <dgm:t>
        <a:bodyPr/>
        <a:lstStyle/>
        <a:p>
          <a:endParaRPr lang="en-US" sz="2400"/>
        </a:p>
      </dgm:t>
    </dgm:pt>
    <dgm:pt modelId="{6BD1363E-6751-4AE4-A90F-FBA825F47034}">
      <dgm:prSet phldrT="[Text]" custT="1"/>
      <dgm:spPr/>
      <dgm:t>
        <a:bodyPr/>
        <a:lstStyle/>
        <a:p>
          <a:r>
            <a:rPr lang="en-US" sz="1600" b="0">
              <a:effectLst/>
              <a:latin typeface="Arial" panose="020B0604020202020204" pitchFamily="34" charset="0"/>
              <a:cs typeface="Arial" panose="020B0604020202020204" pitchFamily="34" charset="0"/>
            </a:rPr>
            <a:t>Chiếc lược ngà đã kết tinh trong nó tình phụ tử mộc mạc mà đằm thắm sâu xa, đơn sơ mà kì diệu biết bao !</a:t>
          </a:r>
          <a:endParaRPr lang="en-US" sz="1600" b="0" dirty="0">
            <a:effectLst/>
            <a:latin typeface="Arial" panose="020B0604020202020204" pitchFamily="34" charset="0"/>
            <a:cs typeface="Arial" panose="020B0604020202020204" pitchFamily="34" charset="0"/>
          </a:endParaRPr>
        </a:p>
      </dgm:t>
    </dgm:pt>
    <dgm:pt modelId="{BA390034-58FF-4BE6-8CDF-FBAEA00BE7F2}" type="parTrans" cxnId="{DBDF1746-38D5-4B57-B1E1-E162A5088D7B}">
      <dgm:prSet custT="1"/>
      <dgm:spPr/>
      <dgm:t>
        <a:bodyPr/>
        <a:lstStyle/>
        <a:p>
          <a:endParaRPr lang="en-US" sz="700"/>
        </a:p>
      </dgm:t>
    </dgm:pt>
    <dgm:pt modelId="{5C5C7693-3611-4BCC-B656-ED3030F445DC}" type="sibTrans" cxnId="{DBDF1746-38D5-4B57-B1E1-E162A5088D7B}">
      <dgm:prSet/>
      <dgm:spPr/>
      <dgm:t>
        <a:bodyPr/>
        <a:lstStyle/>
        <a:p>
          <a:endParaRPr lang="en-US" sz="2400"/>
        </a:p>
      </dgm:t>
    </dgm:pt>
    <dgm:pt modelId="{B1B367F3-DADF-4D61-A598-A7C181CF428C}">
      <dgm:prSet phldrT="[Text]" custT="1"/>
      <dgm:spPr/>
      <dgm:t>
        <a:bodyPr/>
        <a:lstStyle/>
        <a:p>
          <a:r>
            <a:rPr lang="en-US" sz="1600" b="0" dirty="0" err="1">
              <a:effectLst/>
              <a:latin typeface="Arial" panose="020B0604020202020204" pitchFamily="34" charset="0"/>
              <a:cs typeface="Arial" panose="020B0604020202020204" pitchFamily="34" charset="0"/>
            </a:rPr>
            <a:t>Chứng</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tích</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của</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nỗi</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đau</a:t>
          </a:r>
          <a:r>
            <a:rPr lang="en-US" sz="1600" b="0" dirty="0">
              <a:effectLst/>
              <a:latin typeface="Arial" panose="020B0604020202020204" pitchFamily="34" charset="0"/>
              <a:cs typeface="Arial" panose="020B0604020202020204" pitchFamily="34" charset="0"/>
            </a:rPr>
            <a:t> do </a:t>
          </a:r>
          <a:r>
            <a:rPr lang="en-US" sz="1600" b="0" dirty="0" err="1">
              <a:effectLst/>
              <a:latin typeface="Arial" panose="020B0604020202020204" pitchFamily="34" charset="0"/>
              <a:cs typeface="Arial" panose="020B0604020202020204" pitchFamily="34" charset="0"/>
            </a:rPr>
            <a:t>chiến</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tranh</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và</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kẻ</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thù</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xâm</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lược</a:t>
          </a:r>
          <a:r>
            <a:rPr lang="en-US" sz="1600" b="0" dirty="0">
              <a:effectLst/>
              <a:latin typeface="Arial" panose="020B0604020202020204" pitchFamily="34" charset="0"/>
              <a:cs typeface="Arial" panose="020B0604020202020204" pitchFamily="34" charset="0"/>
            </a:rPr>
            <a:t> </a:t>
          </a:r>
          <a:r>
            <a:rPr lang="en-US" sz="1600" b="0" dirty="0" err="1">
              <a:effectLst/>
              <a:latin typeface="Arial" panose="020B0604020202020204" pitchFamily="34" charset="0"/>
              <a:cs typeface="Arial" panose="020B0604020202020204" pitchFamily="34" charset="0"/>
            </a:rPr>
            <a:t>gây</a:t>
          </a:r>
          <a:r>
            <a:rPr lang="en-US" sz="1600" b="0" dirty="0">
              <a:effectLst/>
              <a:latin typeface="Arial" panose="020B0604020202020204" pitchFamily="34" charset="0"/>
              <a:cs typeface="Arial" panose="020B0604020202020204" pitchFamily="34" charset="0"/>
            </a:rPr>
            <a:t> ra.</a:t>
          </a:r>
        </a:p>
      </dgm:t>
    </dgm:pt>
    <dgm:pt modelId="{BE01A608-560A-4581-A723-135FE0B014A9}" type="parTrans" cxnId="{BE65CF53-C9F5-4F8F-AF60-704844A6F572}">
      <dgm:prSet custT="1"/>
      <dgm:spPr/>
      <dgm:t>
        <a:bodyPr/>
        <a:lstStyle/>
        <a:p>
          <a:endParaRPr lang="en-US" sz="700"/>
        </a:p>
      </dgm:t>
    </dgm:pt>
    <dgm:pt modelId="{13B95D9B-F0AF-4693-AB1E-C37BEC10FF30}" type="sibTrans" cxnId="{BE65CF53-C9F5-4F8F-AF60-704844A6F572}">
      <dgm:prSet/>
      <dgm:spPr/>
      <dgm:t>
        <a:bodyPr/>
        <a:lstStyle/>
        <a:p>
          <a:endParaRPr lang="en-US" sz="2400"/>
        </a:p>
      </dgm:t>
    </dgm:pt>
    <dgm:pt modelId="{83E7FEF8-BA34-481C-9053-605F87B3CAEB}" type="pres">
      <dgm:prSet presAssocID="{6938FCD0-F75E-474D-8D26-8570732A7D43}" presName="Name0" presStyleCnt="0">
        <dgm:presLayoutVars>
          <dgm:chPref val="1"/>
          <dgm:dir/>
          <dgm:animOne val="branch"/>
          <dgm:animLvl val="lvl"/>
          <dgm:resizeHandles val="exact"/>
        </dgm:presLayoutVars>
      </dgm:prSet>
      <dgm:spPr/>
    </dgm:pt>
    <dgm:pt modelId="{C3B80E96-5A8F-402C-A1C2-471617945DFD}" type="pres">
      <dgm:prSet presAssocID="{D0212372-4B63-4287-9F54-934950A015D3}" presName="root1" presStyleCnt="0"/>
      <dgm:spPr/>
    </dgm:pt>
    <dgm:pt modelId="{8F7393DF-BD0B-42AF-957D-9722DB53DBC2}" type="pres">
      <dgm:prSet presAssocID="{D0212372-4B63-4287-9F54-934950A015D3}" presName="LevelOneTextNode" presStyleLbl="node0" presStyleIdx="0" presStyleCnt="1">
        <dgm:presLayoutVars>
          <dgm:chPref val="3"/>
        </dgm:presLayoutVars>
      </dgm:prSet>
      <dgm:spPr/>
    </dgm:pt>
    <dgm:pt modelId="{DA09AA46-BED5-478A-85A6-14A521262453}" type="pres">
      <dgm:prSet presAssocID="{D0212372-4B63-4287-9F54-934950A015D3}" presName="level2hierChild" presStyleCnt="0"/>
      <dgm:spPr/>
    </dgm:pt>
    <dgm:pt modelId="{92633BF1-76A1-4E7B-9A79-C57DB50AC636}" type="pres">
      <dgm:prSet presAssocID="{09BEF7FA-E028-40D2-8806-DF6E6CED8684}" presName="conn2-1" presStyleLbl="parChTrans1D2" presStyleIdx="0" presStyleCnt="3"/>
      <dgm:spPr/>
    </dgm:pt>
    <dgm:pt modelId="{989CACA5-35AC-4EDB-9770-BC924D662DC0}" type="pres">
      <dgm:prSet presAssocID="{09BEF7FA-E028-40D2-8806-DF6E6CED8684}" presName="connTx" presStyleLbl="parChTrans1D2" presStyleIdx="0" presStyleCnt="3"/>
      <dgm:spPr/>
    </dgm:pt>
    <dgm:pt modelId="{0A87E2F7-2914-484C-8712-8E9795F6D15D}" type="pres">
      <dgm:prSet presAssocID="{D5BA23E0-FFAE-4B67-BE32-4D79B1480F9A}" presName="root2" presStyleCnt="0"/>
      <dgm:spPr/>
    </dgm:pt>
    <dgm:pt modelId="{C5031569-3941-4254-AEED-73CE1B79B586}" type="pres">
      <dgm:prSet presAssocID="{D5BA23E0-FFAE-4B67-BE32-4D79B1480F9A}" presName="LevelTwoTextNode" presStyleLbl="node2" presStyleIdx="0" presStyleCnt="3" custScaleX="211266">
        <dgm:presLayoutVars>
          <dgm:chPref val="3"/>
        </dgm:presLayoutVars>
      </dgm:prSet>
      <dgm:spPr/>
    </dgm:pt>
    <dgm:pt modelId="{FEB7B4EA-E62C-4AC0-86C6-8A076161E397}" type="pres">
      <dgm:prSet presAssocID="{D5BA23E0-FFAE-4B67-BE32-4D79B1480F9A}" presName="level3hierChild" presStyleCnt="0"/>
      <dgm:spPr/>
    </dgm:pt>
    <dgm:pt modelId="{E7061D3A-017A-4AA6-8CC6-DF5FFBA590B9}" type="pres">
      <dgm:prSet presAssocID="{BA390034-58FF-4BE6-8CDF-FBAEA00BE7F2}" presName="conn2-1" presStyleLbl="parChTrans1D2" presStyleIdx="1" presStyleCnt="3"/>
      <dgm:spPr/>
    </dgm:pt>
    <dgm:pt modelId="{4A6629ED-2D19-41B6-AD3D-61AD39CE0826}" type="pres">
      <dgm:prSet presAssocID="{BA390034-58FF-4BE6-8CDF-FBAEA00BE7F2}" presName="connTx" presStyleLbl="parChTrans1D2" presStyleIdx="1" presStyleCnt="3"/>
      <dgm:spPr/>
    </dgm:pt>
    <dgm:pt modelId="{4B03754A-71DA-4A57-8BA6-98C60DEF0124}" type="pres">
      <dgm:prSet presAssocID="{6BD1363E-6751-4AE4-A90F-FBA825F47034}" presName="root2" presStyleCnt="0"/>
      <dgm:spPr/>
    </dgm:pt>
    <dgm:pt modelId="{4A53DAC9-676B-4C99-BD3B-CD8B215492BF}" type="pres">
      <dgm:prSet presAssocID="{6BD1363E-6751-4AE4-A90F-FBA825F47034}" presName="LevelTwoTextNode" presStyleLbl="node2" presStyleIdx="1" presStyleCnt="3" custScaleX="213823">
        <dgm:presLayoutVars>
          <dgm:chPref val="3"/>
        </dgm:presLayoutVars>
      </dgm:prSet>
      <dgm:spPr/>
    </dgm:pt>
    <dgm:pt modelId="{54C43789-3A7E-4B2F-AE17-6D13200E2D8A}" type="pres">
      <dgm:prSet presAssocID="{6BD1363E-6751-4AE4-A90F-FBA825F47034}" presName="level3hierChild" presStyleCnt="0"/>
      <dgm:spPr/>
    </dgm:pt>
    <dgm:pt modelId="{08B0F2D8-7276-48DA-8342-CA4AFFBB4C8B}" type="pres">
      <dgm:prSet presAssocID="{BE01A608-560A-4581-A723-135FE0B014A9}" presName="conn2-1" presStyleLbl="parChTrans1D2" presStyleIdx="2" presStyleCnt="3"/>
      <dgm:spPr/>
    </dgm:pt>
    <dgm:pt modelId="{7AB72A81-ABDA-4E87-9EF6-7DC7B9F26D2D}" type="pres">
      <dgm:prSet presAssocID="{BE01A608-560A-4581-A723-135FE0B014A9}" presName="connTx" presStyleLbl="parChTrans1D2" presStyleIdx="2" presStyleCnt="3"/>
      <dgm:spPr/>
    </dgm:pt>
    <dgm:pt modelId="{2F0D7EB5-B6B5-4005-AF45-2C3D4C5BF35E}" type="pres">
      <dgm:prSet presAssocID="{B1B367F3-DADF-4D61-A598-A7C181CF428C}" presName="root2" presStyleCnt="0"/>
      <dgm:spPr/>
    </dgm:pt>
    <dgm:pt modelId="{CDDB4990-4ABF-4B9C-9181-D96332312AFE}" type="pres">
      <dgm:prSet presAssocID="{B1B367F3-DADF-4D61-A598-A7C181CF428C}" presName="LevelTwoTextNode" presStyleLbl="node2" presStyleIdx="2" presStyleCnt="3" custScaleX="216380">
        <dgm:presLayoutVars>
          <dgm:chPref val="3"/>
        </dgm:presLayoutVars>
      </dgm:prSet>
      <dgm:spPr/>
    </dgm:pt>
    <dgm:pt modelId="{2D2C31D7-4EF2-44A2-9F44-8CDB54B2088E}" type="pres">
      <dgm:prSet presAssocID="{B1B367F3-DADF-4D61-A598-A7C181CF428C}" presName="level3hierChild" presStyleCnt="0"/>
      <dgm:spPr/>
    </dgm:pt>
  </dgm:ptLst>
  <dgm:cxnLst>
    <dgm:cxn modelId="{6EE0E91C-8D83-4FB1-BC0B-3DEC7A3A1970}" type="presOf" srcId="{BE01A608-560A-4581-A723-135FE0B014A9}" destId="{7AB72A81-ABDA-4E87-9EF6-7DC7B9F26D2D}" srcOrd="1" destOrd="0" presId="urn:microsoft.com/office/officeart/2008/layout/HorizontalMultiLevelHierarchy"/>
    <dgm:cxn modelId="{E2275632-6986-4627-AD6B-D52E4F1090BE}" type="presOf" srcId="{B1B367F3-DADF-4D61-A598-A7C181CF428C}" destId="{CDDB4990-4ABF-4B9C-9181-D96332312AFE}" srcOrd="0" destOrd="0" presId="urn:microsoft.com/office/officeart/2008/layout/HorizontalMultiLevelHierarchy"/>
    <dgm:cxn modelId="{772E9160-B091-42AE-A3CF-90C37A8F3B40}" type="presOf" srcId="{BA390034-58FF-4BE6-8CDF-FBAEA00BE7F2}" destId="{E7061D3A-017A-4AA6-8CC6-DF5FFBA590B9}" srcOrd="0" destOrd="0" presId="urn:microsoft.com/office/officeart/2008/layout/HorizontalMultiLevelHierarchy"/>
    <dgm:cxn modelId="{52AE6441-BBDA-42E8-AE11-92CE8027D780}" type="presOf" srcId="{6938FCD0-F75E-474D-8D26-8570732A7D43}" destId="{83E7FEF8-BA34-481C-9053-605F87B3CAEB}" srcOrd="0" destOrd="0" presId="urn:microsoft.com/office/officeart/2008/layout/HorizontalMultiLevelHierarchy"/>
    <dgm:cxn modelId="{F9F17241-5A59-4136-93E9-423F2D638160}" type="presOf" srcId="{D5BA23E0-FFAE-4B67-BE32-4D79B1480F9A}" destId="{C5031569-3941-4254-AEED-73CE1B79B586}" srcOrd="0" destOrd="0" presId="urn:microsoft.com/office/officeart/2008/layout/HorizontalMultiLevelHierarchy"/>
    <dgm:cxn modelId="{DBDF1746-38D5-4B57-B1E1-E162A5088D7B}" srcId="{D0212372-4B63-4287-9F54-934950A015D3}" destId="{6BD1363E-6751-4AE4-A90F-FBA825F47034}" srcOrd="1" destOrd="0" parTransId="{BA390034-58FF-4BE6-8CDF-FBAEA00BE7F2}" sibTransId="{5C5C7693-3611-4BCC-B656-ED3030F445DC}"/>
    <dgm:cxn modelId="{BE65CF53-C9F5-4F8F-AF60-704844A6F572}" srcId="{D0212372-4B63-4287-9F54-934950A015D3}" destId="{B1B367F3-DADF-4D61-A598-A7C181CF428C}" srcOrd="2" destOrd="0" parTransId="{BE01A608-560A-4581-A723-135FE0B014A9}" sibTransId="{13B95D9B-F0AF-4693-AB1E-C37BEC10FF30}"/>
    <dgm:cxn modelId="{1664077C-E9EA-43BD-9C74-5E8C0814F593}" type="presOf" srcId="{09BEF7FA-E028-40D2-8806-DF6E6CED8684}" destId="{989CACA5-35AC-4EDB-9770-BC924D662DC0}" srcOrd="1" destOrd="0" presId="urn:microsoft.com/office/officeart/2008/layout/HorizontalMultiLevelHierarchy"/>
    <dgm:cxn modelId="{E8ABBDAC-77FD-4769-9541-610E0AC9C3B9}" type="presOf" srcId="{BE01A608-560A-4581-A723-135FE0B014A9}" destId="{08B0F2D8-7276-48DA-8342-CA4AFFBB4C8B}" srcOrd="0" destOrd="0" presId="urn:microsoft.com/office/officeart/2008/layout/HorizontalMultiLevelHierarchy"/>
    <dgm:cxn modelId="{15B28BC7-F000-42C4-AD01-3BFB4C54DA09}" type="presOf" srcId="{D0212372-4B63-4287-9F54-934950A015D3}" destId="{8F7393DF-BD0B-42AF-957D-9722DB53DBC2}" srcOrd="0" destOrd="0" presId="urn:microsoft.com/office/officeart/2008/layout/HorizontalMultiLevelHierarchy"/>
    <dgm:cxn modelId="{E5BF7BCE-5168-4E0E-944B-52FDFC4635D2}" type="presOf" srcId="{BA390034-58FF-4BE6-8CDF-FBAEA00BE7F2}" destId="{4A6629ED-2D19-41B6-AD3D-61AD39CE0826}" srcOrd="1" destOrd="0" presId="urn:microsoft.com/office/officeart/2008/layout/HorizontalMultiLevelHierarchy"/>
    <dgm:cxn modelId="{FA22DADD-05F6-49A9-9BCD-27C130C40AD1}" type="presOf" srcId="{09BEF7FA-E028-40D2-8806-DF6E6CED8684}" destId="{92633BF1-76A1-4E7B-9A79-C57DB50AC636}" srcOrd="0" destOrd="0" presId="urn:microsoft.com/office/officeart/2008/layout/HorizontalMultiLevelHierarchy"/>
    <dgm:cxn modelId="{C7C1DCE5-2F2A-4755-AB38-5394BEC00B49}" srcId="{D0212372-4B63-4287-9F54-934950A015D3}" destId="{D5BA23E0-FFAE-4B67-BE32-4D79B1480F9A}" srcOrd="0" destOrd="0" parTransId="{09BEF7FA-E028-40D2-8806-DF6E6CED8684}" sibTransId="{35AA515D-D98D-4B41-92DF-977D25153F19}"/>
    <dgm:cxn modelId="{81F37CF8-1D8F-4AA3-B5C6-7AD425F116BB}" type="presOf" srcId="{6BD1363E-6751-4AE4-A90F-FBA825F47034}" destId="{4A53DAC9-676B-4C99-BD3B-CD8B215492BF}" srcOrd="0" destOrd="0" presId="urn:microsoft.com/office/officeart/2008/layout/HorizontalMultiLevelHierarchy"/>
    <dgm:cxn modelId="{90C394FF-F5D0-4BD3-85CA-C7285FAE1934}" srcId="{6938FCD0-F75E-474D-8D26-8570732A7D43}" destId="{D0212372-4B63-4287-9F54-934950A015D3}" srcOrd="0" destOrd="0" parTransId="{DFAC61D1-5D10-48B0-BB16-CFC69C5E4A8B}" sibTransId="{1D21BEE5-92B6-4C43-A96A-964510F6CDE1}"/>
    <dgm:cxn modelId="{1775D1EA-10D0-4700-AD09-8D7BEF988428}" type="presParOf" srcId="{83E7FEF8-BA34-481C-9053-605F87B3CAEB}" destId="{C3B80E96-5A8F-402C-A1C2-471617945DFD}" srcOrd="0" destOrd="0" presId="urn:microsoft.com/office/officeart/2008/layout/HorizontalMultiLevelHierarchy"/>
    <dgm:cxn modelId="{2EFC3499-BAD1-4AAE-AEAF-C8D2687F3F77}" type="presParOf" srcId="{C3B80E96-5A8F-402C-A1C2-471617945DFD}" destId="{8F7393DF-BD0B-42AF-957D-9722DB53DBC2}" srcOrd="0" destOrd="0" presId="urn:microsoft.com/office/officeart/2008/layout/HorizontalMultiLevelHierarchy"/>
    <dgm:cxn modelId="{8FDBF982-A058-4C17-B58B-FFAE4F76EC39}" type="presParOf" srcId="{C3B80E96-5A8F-402C-A1C2-471617945DFD}" destId="{DA09AA46-BED5-478A-85A6-14A521262453}" srcOrd="1" destOrd="0" presId="urn:microsoft.com/office/officeart/2008/layout/HorizontalMultiLevelHierarchy"/>
    <dgm:cxn modelId="{8344C9EA-DCE7-408E-B02F-71C31DB849ED}" type="presParOf" srcId="{DA09AA46-BED5-478A-85A6-14A521262453}" destId="{92633BF1-76A1-4E7B-9A79-C57DB50AC636}" srcOrd="0" destOrd="0" presId="urn:microsoft.com/office/officeart/2008/layout/HorizontalMultiLevelHierarchy"/>
    <dgm:cxn modelId="{1BAF722E-B573-4C97-8FE3-BA9B08916643}" type="presParOf" srcId="{92633BF1-76A1-4E7B-9A79-C57DB50AC636}" destId="{989CACA5-35AC-4EDB-9770-BC924D662DC0}" srcOrd="0" destOrd="0" presId="urn:microsoft.com/office/officeart/2008/layout/HorizontalMultiLevelHierarchy"/>
    <dgm:cxn modelId="{CD41D01C-EF23-4847-98E4-51F5A058F459}" type="presParOf" srcId="{DA09AA46-BED5-478A-85A6-14A521262453}" destId="{0A87E2F7-2914-484C-8712-8E9795F6D15D}" srcOrd="1" destOrd="0" presId="urn:microsoft.com/office/officeart/2008/layout/HorizontalMultiLevelHierarchy"/>
    <dgm:cxn modelId="{FED9546D-3690-4457-A66B-4E0D453763D3}" type="presParOf" srcId="{0A87E2F7-2914-484C-8712-8E9795F6D15D}" destId="{C5031569-3941-4254-AEED-73CE1B79B586}" srcOrd="0" destOrd="0" presId="urn:microsoft.com/office/officeart/2008/layout/HorizontalMultiLevelHierarchy"/>
    <dgm:cxn modelId="{15F29374-DD1A-4379-A490-1699776F4863}" type="presParOf" srcId="{0A87E2F7-2914-484C-8712-8E9795F6D15D}" destId="{FEB7B4EA-E62C-4AC0-86C6-8A076161E397}" srcOrd="1" destOrd="0" presId="urn:microsoft.com/office/officeart/2008/layout/HorizontalMultiLevelHierarchy"/>
    <dgm:cxn modelId="{D81AE0E9-97FF-4A71-BEB1-CDEF0AC1548C}" type="presParOf" srcId="{DA09AA46-BED5-478A-85A6-14A521262453}" destId="{E7061D3A-017A-4AA6-8CC6-DF5FFBA590B9}" srcOrd="2" destOrd="0" presId="urn:microsoft.com/office/officeart/2008/layout/HorizontalMultiLevelHierarchy"/>
    <dgm:cxn modelId="{C5C84522-1D26-433E-9600-CFF418400538}" type="presParOf" srcId="{E7061D3A-017A-4AA6-8CC6-DF5FFBA590B9}" destId="{4A6629ED-2D19-41B6-AD3D-61AD39CE0826}" srcOrd="0" destOrd="0" presId="urn:microsoft.com/office/officeart/2008/layout/HorizontalMultiLevelHierarchy"/>
    <dgm:cxn modelId="{273A41C7-0F82-418E-82B0-ACA6F2B0AAA0}" type="presParOf" srcId="{DA09AA46-BED5-478A-85A6-14A521262453}" destId="{4B03754A-71DA-4A57-8BA6-98C60DEF0124}" srcOrd="3" destOrd="0" presId="urn:microsoft.com/office/officeart/2008/layout/HorizontalMultiLevelHierarchy"/>
    <dgm:cxn modelId="{10DA95FD-9538-4FF0-B7C4-A1ADAF92DA03}" type="presParOf" srcId="{4B03754A-71DA-4A57-8BA6-98C60DEF0124}" destId="{4A53DAC9-676B-4C99-BD3B-CD8B215492BF}" srcOrd="0" destOrd="0" presId="urn:microsoft.com/office/officeart/2008/layout/HorizontalMultiLevelHierarchy"/>
    <dgm:cxn modelId="{DACD260F-CA2E-42B5-8AD2-C03873C44E44}" type="presParOf" srcId="{4B03754A-71DA-4A57-8BA6-98C60DEF0124}" destId="{54C43789-3A7E-4B2F-AE17-6D13200E2D8A}" srcOrd="1" destOrd="0" presId="urn:microsoft.com/office/officeart/2008/layout/HorizontalMultiLevelHierarchy"/>
    <dgm:cxn modelId="{7081A62A-CDDB-41AB-9AEC-48D64E42A726}" type="presParOf" srcId="{DA09AA46-BED5-478A-85A6-14A521262453}" destId="{08B0F2D8-7276-48DA-8342-CA4AFFBB4C8B}" srcOrd="4" destOrd="0" presId="urn:microsoft.com/office/officeart/2008/layout/HorizontalMultiLevelHierarchy"/>
    <dgm:cxn modelId="{1A02A5D5-E072-45B6-B4F5-74E91E7DBDCB}" type="presParOf" srcId="{08B0F2D8-7276-48DA-8342-CA4AFFBB4C8B}" destId="{7AB72A81-ABDA-4E87-9EF6-7DC7B9F26D2D}" srcOrd="0" destOrd="0" presId="urn:microsoft.com/office/officeart/2008/layout/HorizontalMultiLevelHierarchy"/>
    <dgm:cxn modelId="{A0503D89-DF5F-4BF8-B04B-DE8DF6EC8F74}" type="presParOf" srcId="{DA09AA46-BED5-478A-85A6-14A521262453}" destId="{2F0D7EB5-B6B5-4005-AF45-2C3D4C5BF35E}" srcOrd="5" destOrd="0" presId="urn:microsoft.com/office/officeart/2008/layout/HorizontalMultiLevelHierarchy"/>
    <dgm:cxn modelId="{BA0567C3-0B17-4A1F-9F0C-1D08E4D51944}" type="presParOf" srcId="{2F0D7EB5-B6B5-4005-AF45-2C3D4C5BF35E}" destId="{CDDB4990-4ABF-4B9C-9181-D96332312AFE}" srcOrd="0" destOrd="0" presId="urn:microsoft.com/office/officeart/2008/layout/HorizontalMultiLevelHierarchy"/>
    <dgm:cxn modelId="{139C6997-9813-4E36-BF8E-949A1DFD90D7}" type="presParOf" srcId="{2F0D7EB5-B6B5-4005-AF45-2C3D4C5BF35E}" destId="{2D2C31D7-4EF2-44A2-9F44-8CDB54B2088E}"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EB853C-ECBF-41B1-B5F1-260C3735077D}">
      <dsp:nvSpPr>
        <dsp:cNvPr id="0" name=""/>
        <dsp:cNvSpPr/>
      </dsp:nvSpPr>
      <dsp:spPr>
        <a:xfrm>
          <a:off x="0" y="386500"/>
          <a:ext cx="6096000" cy="6300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5C5637-E7CA-4E94-953C-26EA7E9E9C07}">
      <dsp:nvSpPr>
        <dsp:cNvPr id="0" name=""/>
        <dsp:cNvSpPr/>
      </dsp:nvSpPr>
      <dsp:spPr>
        <a:xfrm>
          <a:off x="304800" y="17500"/>
          <a:ext cx="4267200" cy="738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I. </a:t>
          </a:r>
          <a:r>
            <a:rPr lang="en-US" sz="2500" kern="1200" dirty="0" err="1">
              <a:latin typeface="Arial" panose="020B0604020202020204" pitchFamily="34" charset="0"/>
              <a:cs typeface="Arial" panose="020B0604020202020204" pitchFamily="34" charset="0"/>
            </a:rPr>
            <a:t>Tìm</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hiểu</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chung</a:t>
          </a:r>
          <a:endParaRPr lang="en-US" sz="2500" kern="1200" dirty="0">
            <a:latin typeface="Arial" panose="020B0604020202020204" pitchFamily="34" charset="0"/>
            <a:cs typeface="Arial" panose="020B0604020202020204" pitchFamily="34" charset="0"/>
          </a:endParaRPr>
        </a:p>
      </dsp:txBody>
      <dsp:txXfrm>
        <a:off x="340826" y="53526"/>
        <a:ext cx="4195148" cy="665948"/>
      </dsp:txXfrm>
    </dsp:sp>
    <dsp:sp modelId="{5BF29E24-D18A-4DE6-8064-D2A10A9218A3}">
      <dsp:nvSpPr>
        <dsp:cNvPr id="0" name=""/>
        <dsp:cNvSpPr/>
      </dsp:nvSpPr>
      <dsp:spPr>
        <a:xfrm>
          <a:off x="0" y="1520500"/>
          <a:ext cx="6096000" cy="6300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42A5DDB5-0A69-48E1-9E43-69A4781E8712}">
      <dsp:nvSpPr>
        <dsp:cNvPr id="0" name=""/>
        <dsp:cNvSpPr/>
      </dsp:nvSpPr>
      <dsp:spPr>
        <a:xfrm>
          <a:off x="304800" y="1151500"/>
          <a:ext cx="4267200" cy="7380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II. </a:t>
          </a:r>
          <a:r>
            <a:rPr lang="en-US" sz="2500" kern="1200" dirty="0" err="1">
              <a:latin typeface="Arial" panose="020B0604020202020204" pitchFamily="34" charset="0"/>
              <a:cs typeface="Arial" panose="020B0604020202020204" pitchFamily="34" charset="0"/>
            </a:rPr>
            <a:t>Đọc</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hiểu</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văn</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bản</a:t>
          </a:r>
          <a:endParaRPr lang="en-US" sz="2500" kern="1200" dirty="0">
            <a:latin typeface="Arial" panose="020B0604020202020204" pitchFamily="34" charset="0"/>
            <a:cs typeface="Arial" panose="020B0604020202020204" pitchFamily="34" charset="0"/>
          </a:endParaRPr>
        </a:p>
      </dsp:txBody>
      <dsp:txXfrm>
        <a:off x="340826" y="1187526"/>
        <a:ext cx="4195148" cy="665948"/>
      </dsp:txXfrm>
    </dsp:sp>
    <dsp:sp modelId="{316ADADF-3C55-4F4C-9600-A2E5260354F4}">
      <dsp:nvSpPr>
        <dsp:cNvPr id="0" name=""/>
        <dsp:cNvSpPr/>
      </dsp:nvSpPr>
      <dsp:spPr>
        <a:xfrm>
          <a:off x="0" y="2654500"/>
          <a:ext cx="6096000" cy="6300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8385DB4B-5AFD-4284-8392-5478FEEA1249}">
      <dsp:nvSpPr>
        <dsp:cNvPr id="0" name=""/>
        <dsp:cNvSpPr/>
      </dsp:nvSpPr>
      <dsp:spPr>
        <a:xfrm>
          <a:off x="304800" y="2285500"/>
          <a:ext cx="4267200" cy="7380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Arial" panose="020B0604020202020204" pitchFamily="34" charset="0"/>
              <a:cs typeface="Arial" panose="020B0604020202020204" pitchFamily="34" charset="0"/>
            </a:rPr>
            <a:t>III. </a:t>
          </a:r>
          <a:r>
            <a:rPr lang="en-US" sz="2500" kern="1200" dirty="0" err="1">
              <a:latin typeface="Arial" panose="020B0604020202020204" pitchFamily="34" charset="0"/>
              <a:cs typeface="Arial" panose="020B0604020202020204" pitchFamily="34" charset="0"/>
            </a:rPr>
            <a:t>Tổng</a:t>
          </a:r>
          <a:r>
            <a:rPr lang="en-US" sz="2500" kern="1200" dirty="0">
              <a:latin typeface="Arial" panose="020B0604020202020204" pitchFamily="34" charset="0"/>
              <a:cs typeface="Arial" panose="020B0604020202020204" pitchFamily="34" charset="0"/>
            </a:rPr>
            <a:t> </a:t>
          </a:r>
          <a:r>
            <a:rPr lang="en-US" sz="2500" kern="1200" dirty="0" err="1">
              <a:latin typeface="Arial" panose="020B0604020202020204" pitchFamily="34" charset="0"/>
              <a:cs typeface="Arial" panose="020B0604020202020204" pitchFamily="34" charset="0"/>
            </a:rPr>
            <a:t>kết</a:t>
          </a:r>
          <a:endParaRPr lang="en-US" sz="2500" kern="1200" dirty="0">
            <a:latin typeface="Arial" panose="020B0604020202020204" pitchFamily="34" charset="0"/>
            <a:cs typeface="Arial" panose="020B0604020202020204" pitchFamily="34" charset="0"/>
          </a:endParaRPr>
        </a:p>
      </dsp:txBody>
      <dsp:txXfrm>
        <a:off x="340826" y="2321526"/>
        <a:ext cx="4195148"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4D705E-57F2-4C39-93C4-4DECCF726A07}">
      <dsp:nvSpPr>
        <dsp:cNvPr id="0" name=""/>
        <dsp:cNvSpPr/>
      </dsp:nvSpPr>
      <dsp:spPr>
        <a:xfrm>
          <a:off x="-119341" y="0"/>
          <a:ext cx="4100163" cy="4100163"/>
        </a:xfrm>
        <a:prstGeom prst="pie">
          <a:avLst>
            <a:gd name="adj1" fmla="val 5400000"/>
            <a:gd name="adj2" fmla="val 16200000"/>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E766D2-1D60-431C-9FAE-3C247179D05D}">
      <dsp:nvSpPr>
        <dsp:cNvPr id="0" name=""/>
        <dsp:cNvSpPr/>
      </dsp:nvSpPr>
      <dsp:spPr>
        <a:xfrm>
          <a:off x="1930740" y="0"/>
          <a:ext cx="6822456" cy="4100163"/>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altLang="en-US" sz="2400" b="1" kern="1200" dirty="0" err="1">
              <a:solidFill>
                <a:srgbClr val="FF0000"/>
              </a:solidFill>
              <a:latin typeface="Arial" panose="020B0604020202020204" pitchFamily="34" charset="0"/>
              <a:cs typeface="Arial" panose="020B0604020202020204" pitchFamily="34" charset="0"/>
            </a:rPr>
            <a:t>bé</a:t>
          </a:r>
          <a:r>
            <a:rPr lang="en-US" altLang="en-US" sz="2400" b="1" kern="1200" dirty="0">
              <a:solidFill>
                <a:srgbClr val="FF0000"/>
              </a:solidFill>
              <a:latin typeface="Arial" panose="020B0604020202020204" pitchFamily="34" charset="0"/>
              <a:cs typeface="Arial" panose="020B0604020202020204" pitchFamily="34" charset="0"/>
            </a:rPr>
            <a:t> Thu</a:t>
          </a:r>
          <a:endParaRPr lang="en-US" sz="2400" b="1" kern="1200" dirty="0">
            <a:solidFill>
              <a:srgbClr val="FF0000"/>
            </a:solidFill>
            <a:latin typeface="Arial" panose="020B0604020202020204" pitchFamily="34" charset="0"/>
            <a:cs typeface="Arial" panose="020B0604020202020204" pitchFamily="34" charset="0"/>
          </a:endParaRPr>
        </a:p>
      </dsp:txBody>
      <dsp:txXfrm>
        <a:off x="1930740" y="0"/>
        <a:ext cx="3411228" cy="871284"/>
      </dsp:txXfrm>
    </dsp:sp>
    <dsp:sp modelId="{D1207CA7-2348-4B15-848F-12A797A5AAD0}">
      <dsp:nvSpPr>
        <dsp:cNvPr id="0" name=""/>
        <dsp:cNvSpPr/>
      </dsp:nvSpPr>
      <dsp:spPr>
        <a:xfrm>
          <a:off x="418804" y="871284"/>
          <a:ext cx="3023870" cy="3023870"/>
        </a:xfrm>
        <a:prstGeom prst="pie">
          <a:avLst>
            <a:gd name="adj1" fmla="val 5400000"/>
            <a:gd name="adj2" fmla="val 16200000"/>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E08F55-709F-436A-8012-1B5186F4B61E}">
      <dsp:nvSpPr>
        <dsp:cNvPr id="0" name=""/>
        <dsp:cNvSpPr/>
      </dsp:nvSpPr>
      <dsp:spPr>
        <a:xfrm>
          <a:off x="1930740" y="871284"/>
          <a:ext cx="6822456" cy="3023870"/>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13333"/>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rPr>
            <a:t>Ông</a:t>
          </a:r>
          <a:r>
            <a:rPr lang="en-US" sz="2400" b="1" kern="1200" dirty="0">
              <a:solidFill>
                <a:srgbClr val="FF0000"/>
              </a:solidFill>
            </a:rPr>
            <a:t> </a:t>
          </a:r>
          <a:r>
            <a:rPr lang="en-US" sz="2400" b="1" kern="1200" dirty="0" err="1">
              <a:solidFill>
                <a:srgbClr val="FF0000"/>
              </a:solidFill>
            </a:rPr>
            <a:t>Sáu</a:t>
          </a:r>
          <a:endParaRPr lang="en-US" sz="2400" b="1" kern="1200" dirty="0">
            <a:solidFill>
              <a:srgbClr val="FF0000"/>
            </a:solidFill>
          </a:endParaRPr>
        </a:p>
      </dsp:txBody>
      <dsp:txXfrm>
        <a:off x="1930740" y="871284"/>
        <a:ext cx="3411228" cy="871284"/>
      </dsp:txXfrm>
    </dsp:sp>
    <dsp:sp modelId="{441D2CBB-4F50-4ECA-969F-2630FF26B628}">
      <dsp:nvSpPr>
        <dsp:cNvPr id="0" name=""/>
        <dsp:cNvSpPr/>
      </dsp:nvSpPr>
      <dsp:spPr>
        <a:xfrm>
          <a:off x="956951" y="1742569"/>
          <a:ext cx="1947577" cy="1947577"/>
        </a:xfrm>
        <a:prstGeom prst="pie">
          <a:avLst>
            <a:gd name="adj1" fmla="val 5400000"/>
            <a:gd name="adj2" fmla="val 16200000"/>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4C8AF6-CF4F-47EB-AA92-F3B7A0C1E18D}">
      <dsp:nvSpPr>
        <dsp:cNvPr id="0" name=""/>
        <dsp:cNvSpPr/>
      </dsp:nvSpPr>
      <dsp:spPr>
        <a:xfrm>
          <a:off x="1920642" y="1814980"/>
          <a:ext cx="6822456" cy="1947577"/>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26667"/>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err="1">
              <a:solidFill>
                <a:srgbClr val="FF0000"/>
              </a:solidFill>
            </a:rPr>
            <a:t>Bác</a:t>
          </a:r>
          <a:r>
            <a:rPr lang="en-US" sz="2400" b="1" kern="1200" dirty="0">
              <a:solidFill>
                <a:srgbClr val="FF0000"/>
              </a:solidFill>
            </a:rPr>
            <a:t> Ba</a:t>
          </a:r>
        </a:p>
      </dsp:txBody>
      <dsp:txXfrm>
        <a:off x="1920642" y="1814980"/>
        <a:ext cx="3411228" cy="871284"/>
      </dsp:txXfrm>
    </dsp:sp>
    <dsp:sp modelId="{C177ADCB-24D3-4B68-ADA5-127C0C4DABAE}">
      <dsp:nvSpPr>
        <dsp:cNvPr id="0" name=""/>
        <dsp:cNvSpPr/>
      </dsp:nvSpPr>
      <dsp:spPr>
        <a:xfrm>
          <a:off x="1495097" y="2613854"/>
          <a:ext cx="871284" cy="871284"/>
        </a:xfrm>
        <a:prstGeom prst="pie">
          <a:avLst>
            <a:gd name="adj1" fmla="val 5400000"/>
            <a:gd name="adj2" fmla="val 16200000"/>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B8719A-F346-4867-8B7E-632EC47BA865}">
      <dsp:nvSpPr>
        <dsp:cNvPr id="0" name=""/>
        <dsp:cNvSpPr/>
      </dsp:nvSpPr>
      <dsp:spPr>
        <a:xfrm>
          <a:off x="1920642" y="2613854"/>
          <a:ext cx="6822456" cy="871284"/>
        </a:xfrm>
        <a:prstGeom prst="rect">
          <a:avLst/>
        </a:prstGeom>
        <a:solidFill>
          <a:schemeClr val="lt1">
            <a:alpha val="90000"/>
            <a:hueOff val="0"/>
            <a:satOff val="0"/>
            <a:lumOff val="0"/>
            <a:alphaOff val="0"/>
          </a:schemeClr>
        </a:solidFill>
        <a:ln w="25400" cap="flat" cmpd="sng" algn="ctr">
          <a:solidFill>
            <a:schemeClr val="accent2">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FF0000"/>
              </a:solidFill>
            </a:rPr>
            <a:t>Cha con </a:t>
          </a:r>
        </a:p>
        <a:p>
          <a:pPr marL="0" lvl="0" indent="0" algn="ctr" defTabSz="1066800">
            <a:lnSpc>
              <a:spcPct val="90000"/>
            </a:lnSpc>
            <a:spcBef>
              <a:spcPct val="0"/>
            </a:spcBef>
            <a:spcAft>
              <a:spcPct val="35000"/>
            </a:spcAft>
            <a:buNone/>
          </a:pPr>
          <a:r>
            <a:rPr lang="en-US" sz="2400" b="1" kern="1200" dirty="0" err="1">
              <a:solidFill>
                <a:srgbClr val="FF0000"/>
              </a:solidFill>
            </a:rPr>
            <a:t>ông</a:t>
          </a:r>
          <a:r>
            <a:rPr lang="en-US" sz="2400" b="1" kern="1200" dirty="0">
              <a:solidFill>
                <a:srgbClr val="FF0000"/>
              </a:solidFill>
            </a:rPr>
            <a:t> </a:t>
          </a:r>
          <a:r>
            <a:rPr lang="en-US" sz="2400" b="1" kern="1200" dirty="0" err="1">
              <a:solidFill>
                <a:srgbClr val="FF0000"/>
              </a:solidFill>
            </a:rPr>
            <a:t>Sáu</a:t>
          </a:r>
          <a:endParaRPr lang="en-US" sz="2400" b="1" kern="1200" dirty="0">
            <a:solidFill>
              <a:srgbClr val="FF0000"/>
            </a:solidFill>
          </a:endParaRPr>
        </a:p>
      </dsp:txBody>
      <dsp:txXfrm>
        <a:off x="1920642" y="2613854"/>
        <a:ext cx="3411228" cy="871284"/>
      </dsp:txXfrm>
    </dsp:sp>
    <dsp:sp modelId="{02F88EDB-01C2-4691-8BC5-165CA1334E76}">
      <dsp:nvSpPr>
        <dsp:cNvPr id="0" name=""/>
        <dsp:cNvSpPr/>
      </dsp:nvSpPr>
      <dsp:spPr>
        <a:xfrm>
          <a:off x="4702055" y="0"/>
          <a:ext cx="3888595" cy="8712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US" altLang="en-US" sz="1600" kern="1200" dirty="0" err="1"/>
            <a:t>chiếc</a:t>
          </a:r>
          <a:r>
            <a:rPr lang="en-US" altLang="en-US" sz="1600" kern="1200" dirty="0"/>
            <a:t> </a:t>
          </a:r>
          <a:r>
            <a:rPr lang="en-US" altLang="en-US" sz="1600" kern="1200" dirty="0" err="1"/>
            <a:t>lược</a:t>
          </a:r>
          <a:r>
            <a:rPr lang="en-US" altLang="en-US" sz="1600" kern="1200" dirty="0"/>
            <a:t> </a:t>
          </a:r>
          <a:r>
            <a:rPr lang="en-US" altLang="en-US" sz="1600" kern="1200" dirty="0" err="1"/>
            <a:t>ngà</a:t>
          </a:r>
          <a:r>
            <a:rPr lang="en-US" altLang="en-US" sz="1600" kern="1200" dirty="0"/>
            <a:t> </a:t>
          </a:r>
          <a:r>
            <a:rPr lang="en-US" altLang="en-US" sz="1600" kern="1200" dirty="0" err="1"/>
            <a:t>là</a:t>
          </a:r>
          <a:r>
            <a:rPr lang="en-US" altLang="en-US" sz="1600" kern="1200" dirty="0"/>
            <a:t> </a:t>
          </a:r>
          <a:r>
            <a:rPr lang="en-US" altLang="en-US" sz="1600" kern="1200" dirty="0" err="1"/>
            <a:t>mơ</a:t>
          </a:r>
          <a:r>
            <a:rPr lang="en-US" altLang="en-US" sz="1600" kern="1200" dirty="0"/>
            <a:t> </a:t>
          </a:r>
          <a:r>
            <a:rPr lang="en-US" altLang="en-US" sz="1600" kern="1200" dirty="0" err="1"/>
            <a:t>ước</a:t>
          </a:r>
          <a:r>
            <a:rPr lang="en-US" altLang="en-US" sz="1600" kern="1200" dirty="0"/>
            <a:t>, </a:t>
          </a:r>
          <a:r>
            <a:rPr lang="en-US" altLang="en-US" sz="1600" kern="1200" dirty="0" err="1"/>
            <a:t>là</a:t>
          </a:r>
          <a:r>
            <a:rPr lang="en-US" altLang="en-US" sz="1600" kern="1200" dirty="0"/>
            <a:t> </a:t>
          </a:r>
          <a:r>
            <a:rPr lang="en-US" altLang="en-US" sz="1600" kern="1200" dirty="0" err="1"/>
            <a:t>món</a:t>
          </a:r>
          <a:r>
            <a:rPr lang="en-US" altLang="en-US" sz="1600" kern="1200" dirty="0"/>
            <a:t> </a:t>
          </a:r>
          <a:r>
            <a:rPr lang="en-US" altLang="en-US" sz="1600" kern="1200" dirty="0" err="1"/>
            <a:t>quà</a:t>
          </a:r>
          <a:r>
            <a:rPr lang="en-US" altLang="en-US" sz="1600" kern="1200" dirty="0"/>
            <a:t> </a:t>
          </a:r>
          <a:r>
            <a:rPr lang="en-US" altLang="en-US" sz="1600" kern="1200" dirty="0" err="1"/>
            <a:t>đầu</a:t>
          </a:r>
          <a:r>
            <a:rPr lang="en-US" altLang="en-US" sz="1600" kern="1200" dirty="0"/>
            <a:t> </a:t>
          </a:r>
          <a:r>
            <a:rPr lang="en-US" altLang="en-US" sz="1600" kern="1200" dirty="0" err="1"/>
            <a:t>tiên</a:t>
          </a:r>
          <a:r>
            <a:rPr lang="en-US" altLang="en-US" sz="1600" kern="1200" dirty="0"/>
            <a:t> </a:t>
          </a:r>
          <a:r>
            <a:rPr lang="en-US" altLang="en-US" sz="1600" kern="1200" dirty="0" err="1"/>
            <a:t>và</a:t>
          </a:r>
          <a:r>
            <a:rPr lang="en-US" altLang="en-US" sz="1600" kern="1200" dirty="0"/>
            <a:t> </a:t>
          </a:r>
          <a:r>
            <a:rPr lang="en-US" altLang="en-US" sz="1600" kern="1200" dirty="0" err="1"/>
            <a:t>cũng</a:t>
          </a:r>
          <a:r>
            <a:rPr lang="en-US" altLang="en-US" sz="1600" kern="1200" dirty="0"/>
            <a:t> </a:t>
          </a:r>
          <a:r>
            <a:rPr lang="en-US" altLang="en-US" sz="1600" b="1" i="1" kern="1200" dirty="0" err="1"/>
            <a:t>là</a:t>
          </a:r>
          <a:r>
            <a:rPr lang="en-US" altLang="en-US" sz="1600" b="1" i="1" kern="1200" dirty="0"/>
            <a:t> </a:t>
          </a:r>
          <a:r>
            <a:rPr lang="en-US" altLang="en-US" sz="1600" b="1" i="1" kern="1200" dirty="0" err="1"/>
            <a:t>kỷ</a:t>
          </a:r>
          <a:r>
            <a:rPr lang="en-US" altLang="en-US" sz="1600" b="1" i="1" kern="1200" dirty="0"/>
            <a:t> </a:t>
          </a:r>
          <a:r>
            <a:rPr lang="en-US" altLang="en-US" sz="1600" b="1" i="1" kern="1200" dirty="0" err="1"/>
            <a:t>vật</a:t>
          </a:r>
          <a:r>
            <a:rPr lang="en-US" altLang="en-US" sz="1600" b="1" i="1" kern="1200" dirty="0"/>
            <a:t> </a:t>
          </a:r>
          <a:r>
            <a:rPr lang="en-US" altLang="en-US" sz="1600" b="1" i="1" kern="1200" dirty="0" err="1"/>
            <a:t>cuối</a:t>
          </a:r>
          <a:r>
            <a:rPr lang="en-US" altLang="en-US" sz="1600" b="1" i="1" kern="1200" dirty="0"/>
            <a:t> </a:t>
          </a:r>
          <a:r>
            <a:rPr lang="en-US" altLang="en-US" sz="1600" b="1" i="1" kern="1200" dirty="0" err="1"/>
            <a:t>cùng</a:t>
          </a:r>
          <a:r>
            <a:rPr lang="en-US" altLang="en-US" sz="1600" b="1" i="1" kern="1200" dirty="0"/>
            <a:t> </a:t>
          </a:r>
          <a:r>
            <a:rPr lang="en-US" altLang="en-US" sz="1600" b="1" i="1" kern="1200" dirty="0" err="1"/>
            <a:t>của</a:t>
          </a:r>
          <a:r>
            <a:rPr lang="en-US" altLang="en-US" sz="1600" b="1" i="1" kern="1200" dirty="0"/>
            <a:t> </a:t>
          </a:r>
          <a:r>
            <a:rPr lang="en-US" altLang="en-US" sz="1600" b="1" i="1" kern="1200" dirty="0" err="1"/>
            <a:t>người</a:t>
          </a:r>
          <a:r>
            <a:rPr lang="en-US" altLang="en-US" sz="1600" b="1" i="1" kern="1200" dirty="0"/>
            <a:t> cha</a:t>
          </a:r>
          <a:endParaRPr lang="en-US" sz="1600" b="1" i="1" kern="1200" dirty="0"/>
        </a:p>
      </dsp:txBody>
      <dsp:txXfrm>
        <a:off x="4702055" y="0"/>
        <a:ext cx="3888595" cy="871284"/>
      </dsp:txXfrm>
    </dsp:sp>
    <dsp:sp modelId="{0252851A-4573-499D-A810-39F732C38164}">
      <dsp:nvSpPr>
        <dsp:cNvPr id="0" name=""/>
        <dsp:cNvSpPr/>
      </dsp:nvSpPr>
      <dsp:spPr>
        <a:xfrm>
          <a:off x="4885682" y="942878"/>
          <a:ext cx="3709096" cy="8712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US" altLang="en-US" sz="1600" kern="1200" dirty="0" err="1"/>
            <a:t>chiếc</a:t>
          </a:r>
          <a:r>
            <a:rPr lang="en-US" altLang="en-US" sz="1600" kern="1200" dirty="0"/>
            <a:t> </a:t>
          </a:r>
          <a:r>
            <a:rPr lang="en-US" altLang="en-US" sz="1600" kern="1200" dirty="0" err="1"/>
            <a:t>lược</a:t>
          </a:r>
          <a:r>
            <a:rPr lang="en-US" altLang="en-US" sz="1600" kern="1200" dirty="0"/>
            <a:t> </a:t>
          </a:r>
          <a:r>
            <a:rPr lang="en-US" altLang="en-US" sz="1600" kern="1200" dirty="0" err="1"/>
            <a:t>ngà</a:t>
          </a:r>
          <a:r>
            <a:rPr lang="en-US" altLang="en-US" sz="1600" kern="1200" dirty="0"/>
            <a:t> </a:t>
          </a:r>
          <a:r>
            <a:rPr lang="en-US" altLang="en-US" sz="1600" b="1" i="1" kern="1200" dirty="0" err="1"/>
            <a:t>là</a:t>
          </a:r>
          <a:r>
            <a:rPr lang="en-US" altLang="en-US" sz="1600" b="1" i="1" kern="1200" dirty="0"/>
            <a:t> </a:t>
          </a:r>
          <a:r>
            <a:rPr lang="en-US" altLang="en-US" sz="1600" b="1" i="1" kern="1200" dirty="0" err="1"/>
            <a:t>tất</a:t>
          </a:r>
          <a:r>
            <a:rPr lang="en-US" altLang="en-US" sz="1600" b="1" i="1" kern="1200" dirty="0"/>
            <a:t> </a:t>
          </a:r>
          <a:r>
            <a:rPr lang="en-US" altLang="en-US" sz="1600" b="1" i="1" kern="1200" dirty="0" err="1"/>
            <a:t>cả</a:t>
          </a:r>
          <a:r>
            <a:rPr lang="en-US" altLang="en-US" sz="1600" b="1" i="1" kern="1200" dirty="0"/>
            <a:t> </a:t>
          </a:r>
          <a:r>
            <a:rPr lang="en-US" altLang="en-US" sz="1600" b="1" i="1" kern="1200" dirty="0" err="1"/>
            <a:t>tình</a:t>
          </a:r>
          <a:r>
            <a:rPr lang="en-US" altLang="en-US" sz="1600" b="1" i="1" kern="1200" dirty="0"/>
            <a:t> </a:t>
          </a:r>
          <a:r>
            <a:rPr lang="en-US" altLang="en-US" sz="1600" b="1" i="1" kern="1200" dirty="0" err="1"/>
            <a:t>thương</a:t>
          </a:r>
          <a:r>
            <a:rPr lang="en-US" altLang="en-US" sz="1600" b="1" i="1" kern="1200" dirty="0"/>
            <a:t> </a:t>
          </a:r>
          <a:r>
            <a:rPr lang="en-US" altLang="en-US" sz="1600" b="1" i="1" kern="1200" dirty="0" err="1"/>
            <a:t>nỗi</a:t>
          </a:r>
          <a:r>
            <a:rPr lang="en-US" altLang="en-US" sz="1600" b="1" i="1" kern="1200" dirty="0"/>
            <a:t> </a:t>
          </a:r>
          <a:r>
            <a:rPr lang="en-US" altLang="en-US" sz="1600" b="1" i="1" kern="1200" dirty="0" err="1"/>
            <a:t>nhớ</a:t>
          </a:r>
          <a:r>
            <a:rPr lang="en-US" altLang="en-US" sz="1600" i="1" kern="1200" dirty="0"/>
            <a:t> </a:t>
          </a:r>
          <a:r>
            <a:rPr lang="en-US" altLang="en-US" sz="1600" kern="1200" dirty="0" err="1"/>
            <a:t>ông</a:t>
          </a:r>
          <a:r>
            <a:rPr lang="en-US" altLang="en-US" sz="1600" kern="1200" dirty="0"/>
            <a:t> </a:t>
          </a:r>
          <a:r>
            <a:rPr lang="en-US" altLang="en-US" sz="1600" kern="1200" dirty="0" err="1"/>
            <a:t>gửi</a:t>
          </a:r>
          <a:r>
            <a:rPr lang="en-US" altLang="en-US" sz="1600" kern="1200" dirty="0"/>
            <a:t> </a:t>
          </a:r>
          <a:r>
            <a:rPr lang="en-US" altLang="en-US" sz="1600" kern="1200" dirty="0" err="1"/>
            <a:t>gắm</a:t>
          </a:r>
          <a:r>
            <a:rPr lang="en-US" altLang="en-US" sz="1600" kern="1200" dirty="0"/>
            <a:t> </a:t>
          </a:r>
          <a:r>
            <a:rPr lang="en-US" altLang="en-US" sz="1600" kern="1200" dirty="0" err="1"/>
            <a:t>cho</a:t>
          </a:r>
          <a:r>
            <a:rPr lang="en-US" altLang="en-US" sz="1600" kern="1200" dirty="0"/>
            <a:t> </a:t>
          </a:r>
          <a:r>
            <a:rPr lang="en-US" altLang="en-US" sz="1600" kern="1200" dirty="0" err="1"/>
            <a:t>cô</a:t>
          </a:r>
          <a:r>
            <a:rPr lang="en-US" altLang="en-US" sz="1600" kern="1200" dirty="0"/>
            <a:t> con </a:t>
          </a:r>
          <a:r>
            <a:rPr lang="en-US" altLang="en-US" sz="1600" kern="1200" dirty="0" err="1"/>
            <a:t>gái</a:t>
          </a:r>
          <a:r>
            <a:rPr lang="en-US" altLang="en-US" sz="1600" kern="1200" dirty="0"/>
            <a:t> </a:t>
          </a:r>
          <a:r>
            <a:rPr lang="en-US" altLang="en-US" sz="1600" kern="1200" dirty="0" err="1"/>
            <a:t>bé</a:t>
          </a:r>
          <a:r>
            <a:rPr lang="en-US" altLang="en-US" sz="1600" kern="1200" dirty="0"/>
            <a:t> </a:t>
          </a:r>
          <a:r>
            <a:rPr lang="en-US" altLang="en-US" sz="1600" kern="1200" dirty="0" err="1"/>
            <a:t>bỏng</a:t>
          </a:r>
          <a:r>
            <a:rPr lang="en-US" altLang="en-US" sz="1600" kern="1200" dirty="0"/>
            <a:t>.</a:t>
          </a:r>
          <a:endParaRPr lang="en-US" sz="1600" kern="1200" dirty="0"/>
        </a:p>
      </dsp:txBody>
      <dsp:txXfrm>
        <a:off x="4885682" y="942878"/>
        <a:ext cx="3709096" cy="871284"/>
      </dsp:txXfrm>
    </dsp:sp>
    <dsp:sp modelId="{28C686CB-8C4B-4EDF-BD6E-544EEBE90799}">
      <dsp:nvSpPr>
        <dsp:cNvPr id="0" name=""/>
        <dsp:cNvSpPr/>
      </dsp:nvSpPr>
      <dsp:spPr>
        <a:xfrm>
          <a:off x="4874629" y="2660250"/>
          <a:ext cx="3599186" cy="871284"/>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just" defTabSz="711200">
            <a:lnSpc>
              <a:spcPct val="90000"/>
            </a:lnSpc>
            <a:spcBef>
              <a:spcPct val="0"/>
            </a:spcBef>
            <a:spcAft>
              <a:spcPct val="15000"/>
            </a:spcAft>
            <a:buChar char="•"/>
          </a:pPr>
          <a:r>
            <a:rPr lang="en-US" altLang="en-US" sz="1600" kern="1200" dirty="0" err="1"/>
            <a:t>chiếc</a:t>
          </a:r>
          <a:r>
            <a:rPr lang="en-US" altLang="en-US" sz="1600" kern="1200" dirty="0"/>
            <a:t> </a:t>
          </a:r>
          <a:r>
            <a:rPr lang="en-US" altLang="en-US" sz="1600" kern="1200" dirty="0" err="1"/>
            <a:t>lược</a:t>
          </a:r>
          <a:r>
            <a:rPr lang="en-US" altLang="en-US" sz="1600" kern="1200" dirty="0"/>
            <a:t> </a:t>
          </a:r>
          <a:r>
            <a:rPr lang="en-US" altLang="en-US" sz="1600" kern="1200" dirty="0" err="1"/>
            <a:t>ngà</a:t>
          </a:r>
          <a:r>
            <a:rPr lang="en-US" altLang="en-US" sz="1600" kern="1200" dirty="0"/>
            <a:t> </a:t>
          </a:r>
          <a:r>
            <a:rPr lang="en-US" altLang="en-US" sz="1600" kern="1200" dirty="0" err="1"/>
            <a:t>là</a:t>
          </a:r>
          <a:r>
            <a:rPr lang="en-US" altLang="en-US" sz="1600" kern="1200" dirty="0"/>
            <a:t> </a:t>
          </a:r>
          <a:r>
            <a:rPr lang="en-US" altLang="en-US" sz="1600" b="1" i="1" kern="1200" dirty="0" err="1"/>
            <a:t>biểu</a:t>
          </a:r>
          <a:r>
            <a:rPr lang="en-US" altLang="en-US" sz="1600" b="1" i="1" kern="1200" dirty="0"/>
            <a:t> </a:t>
          </a:r>
          <a:r>
            <a:rPr lang="en-US" altLang="en-US" sz="1600" b="1" i="1" kern="1200" dirty="0" err="1"/>
            <a:t>tượng</a:t>
          </a:r>
          <a:r>
            <a:rPr lang="en-US" altLang="en-US" sz="1600" b="1" i="1" kern="1200" dirty="0"/>
            <a:t> </a:t>
          </a:r>
          <a:r>
            <a:rPr lang="en-US" altLang="en-US" sz="1600" b="1" i="1" kern="1200" dirty="0" err="1"/>
            <a:t>thiêng</a:t>
          </a:r>
          <a:r>
            <a:rPr lang="en-US" altLang="en-US" sz="1600" b="1" i="1" kern="1200" dirty="0"/>
            <a:t> </a:t>
          </a:r>
          <a:r>
            <a:rPr lang="en-US" altLang="en-US" sz="1600" b="1" i="1" kern="1200" dirty="0" err="1"/>
            <a:t>liêng</a:t>
          </a:r>
          <a:r>
            <a:rPr lang="en-US" altLang="en-US" sz="1600" b="1" i="1" kern="1200" dirty="0"/>
            <a:t> </a:t>
          </a:r>
          <a:r>
            <a:rPr lang="en-US" altLang="en-US" sz="1600" b="1" i="1" kern="1200" dirty="0" err="1"/>
            <a:t>bất</a:t>
          </a:r>
          <a:r>
            <a:rPr lang="en-US" altLang="en-US" sz="1600" b="1" i="1" kern="1200" dirty="0"/>
            <a:t> </a:t>
          </a:r>
          <a:r>
            <a:rPr lang="en-US" altLang="en-US" sz="1600" b="1" i="1" kern="1200" dirty="0" err="1"/>
            <a:t>diệt</a:t>
          </a:r>
          <a:r>
            <a:rPr lang="en-US" altLang="en-US" sz="1600" b="1" i="1" kern="1200" dirty="0"/>
            <a:t> </a:t>
          </a:r>
          <a:r>
            <a:rPr lang="en-US" altLang="en-US" sz="1600" b="1" i="1" kern="1200" dirty="0" err="1"/>
            <a:t>và</a:t>
          </a:r>
          <a:r>
            <a:rPr lang="en-US" altLang="en-US" sz="1600" b="1" i="1" kern="1200" dirty="0"/>
            <a:t> </a:t>
          </a:r>
          <a:r>
            <a:rPr lang="en-US" altLang="en-US" sz="1600" b="1" i="1" kern="1200" dirty="0" err="1"/>
            <a:t>cầu</a:t>
          </a:r>
          <a:r>
            <a:rPr lang="en-US" altLang="en-US" sz="1600" b="1" i="1" kern="1200" dirty="0"/>
            <a:t> </a:t>
          </a:r>
          <a:r>
            <a:rPr lang="en-US" altLang="en-US" sz="1600" b="1" i="1" kern="1200" dirty="0" err="1"/>
            <a:t>nối</a:t>
          </a:r>
          <a:r>
            <a:rPr lang="en-US" altLang="en-US" sz="1600" b="1" i="1" kern="1200" dirty="0"/>
            <a:t> </a:t>
          </a:r>
          <a:r>
            <a:rPr lang="en-US" altLang="en-US" sz="1600" b="1" i="1" kern="1200" dirty="0" err="1"/>
            <a:t>tình</a:t>
          </a:r>
          <a:r>
            <a:rPr lang="en-US" altLang="en-US" sz="1600" b="1" i="1" kern="1200" dirty="0"/>
            <a:t> </a:t>
          </a:r>
          <a:r>
            <a:rPr lang="en-US" altLang="en-US" sz="1600" b="1" i="1" kern="1200" dirty="0" err="1"/>
            <a:t>cảm</a:t>
          </a:r>
          <a:r>
            <a:rPr lang="en-US" altLang="en-US" sz="1600" b="1" i="1" kern="1200" dirty="0"/>
            <a:t> </a:t>
          </a:r>
          <a:r>
            <a:rPr lang="en-US" altLang="en-US" sz="1600" kern="1200" dirty="0" err="1"/>
            <a:t>sâu</a:t>
          </a:r>
          <a:r>
            <a:rPr lang="en-US" altLang="en-US" sz="1600" kern="1200" dirty="0"/>
            <a:t> </a:t>
          </a:r>
          <a:r>
            <a:rPr lang="en-US" altLang="en-US" sz="1600" kern="1200" dirty="0" err="1"/>
            <a:t>nặng</a:t>
          </a:r>
          <a:r>
            <a:rPr lang="en-US" altLang="en-US" sz="1600" kern="1200" dirty="0"/>
            <a:t> </a:t>
          </a:r>
          <a:r>
            <a:rPr lang="en-US" altLang="en-US" sz="1600" kern="1200" dirty="0" err="1"/>
            <a:t>của</a:t>
          </a:r>
          <a:r>
            <a:rPr lang="en-US" altLang="en-US" sz="1600" kern="1200" dirty="0"/>
            <a:t> </a:t>
          </a:r>
          <a:r>
            <a:rPr lang="en-US" altLang="en-US" sz="1600" kern="1200" dirty="0" err="1"/>
            <a:t>hai</a:t>
          </a:r>
          <a:r>
            <a:rPr lang="en-US" altLang="en-US" sz="1600" kern="1200" dirty="0"/>
            <a:t> cha con.</a:t>
          </a:r>
          <a:endParaRPr lang="en-US" sz="1600" kern="1200" dirty="0"/>
        </a:p>
      </dsp:txBody>
      <dsp:txXfrm>
        <a:off x="4874629" y="2660250"/>
        <a:ext cx="3599186" cy="8712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554BE-E9D2-4381-989C-2D2642E72368}">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DFDDF-FC8D-46D7-9CA7-B110E483F0C4}">
      <dsp:nvSpPr>
        <dsp:cNvPr id="0" name=""/>
        <dsp:cNvSpPr/>
      </dsp:nvSpPr>
      <dsp:spPr>
        <a:xfrm>
          <a:off x="2114847" y="1515"/>
          <a:ext cx="1866304" cy="933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Một</a:t>
          </a:r>
          <a:r>
            <a:rPr lang="en-US" sz="1700" kern="1200" dirty="0"/>
            <a:t> </a:t>
          </a:r>
          <a:r>
            <a:rPr lang="en-US" sz="1700" kern="1200" dirty="0" err="1"/>
            <a:t>tuổi</a:t>
          </a:r>
          <a:r>
            <a:rPr lang="en-US" sz="1700" kern="1200" dirty="0"/>
            <a:t> </a:t>
          </a:r>
          <a:r>
            <a:rPr lang="en-US" sz="1700" kern="1200" dirty="0" err="1"/>
            <a:t>ba</a:t>
          </a:r>
          <a:r>
            <a:rPr lang="en-US" sz="1700" kern="1200" dirty="0"/>
            <a:t> </a:t>
          </a:r>
          <a:r>
            <a:rPr lang="en-US" sz="1700" kern="1200" dirty="0" err="1"/>
            <a:t>đi</a:t>
          </a:r>
          <a:r>
            <a:rPr lang="en-US" sz="1700" kern="1200" dirty="0"/>
            <a:t> </a:t>
          </a:r>
          <a:r>
            <a:rPr lang="en-US" sz="1700" kern="1200" dirty="0" err="1"/>
            <a:t>kháng</a:t>
          </a:r>
          <a:r>
            <a:rPr lang="en-US" sz="1700" kern="1200" dirty="0"/>
            <a:t> </a:t>
          </a:r>
          <a:r>
            <a:rPr lang="en-US" sz="1700" kern="1200" dirty="0" err="1"/>
            <a:t>chiến</a:t>
          </a:r>
          <a:endParaRPr lang="en-US" sz="1700" kern="1200" dirty="0"/>
        </a:p>
      </dsp:txBody>
      <dsp:txXfrm>
        <a:off x="2160400" y="47068"/>
        <a:ext cx="1775198" cy="842046"/>
      </dsp:txXfrm>
    </dsp:sp>
    <dsp:sp modelId="{AA344C1D-28A0-47C9-95F0-39503CF81CC0}">
      <dsp:nvSpPr>
        <dsp:cNvPr id="0" name=""/>
        <dsp:cNvSpPr/>
      </dsp:nvSpPr>
      <dsp:spPr>
        <a:xfrm>
          <a:off x="3759238" y="1196235"/>
          <a:ext cx="1866304" cy="933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vi-VN" sz="1700" kern="1200"/>
            <a:t>Những năm tuổi thơ </a:t>
          </a:r>
          <a:r>
            <a:rPr lang="en-US" sz="1700" kern="1200"/>
            <a:t> đợi chờ mòn mỏi</a:t>
          </a:r>
          <a:endParaRPr lang="en-US" sz="1700" kern="1200" dirty="0"/>
        </a:p>
      </dsp:txBody>
      <dsp:txXfrm>
        <a:off x="3804791" y="1241788"/>
        <a:ext cx="1775198" cy="842046"/>
      </dsp:txXfrm>
    </dsp:sp>
    <dsp:sp modelId="{070CC4E5-9D16-43C5-ADEE-F203EE1A97C8}">
      <dsp:nvSpPr>
        <dsp:cNvPr id="0" name=""/>
        <dsp:cNvSpPr/>
      </dsp:nvSpPr>
      <dsp:spPr>
        <a:xfrm>
          <a:off x="3131137" y="3129332"/>
          <a:ext cx="1866304" cy="933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Tám</a:t>
          </a:r>
          <a:r>
            <a:rPr lang="en-US" sz="1700" kern="1200" dirty="0"/>
            <a:t> </a:t>
          </a:r>
          <a:r>
            <a:rPr lang="en-US" sz="1700" kern="1200" dirty="0" err="1"/>
            <a:t>năm</a:t>
          </a:r>
          <a:r>
            <a:rPr lang="en-US" sz="1700" kern="1200" dirty="0"/>
            <a:t> </a:t>
          </a:r>
          <a:r>
            <a:rPr lang="en-US" sz="1700" kern="1200" dirty="0" err="1"/>
            <a:t>sau</a:t>
          </a:r>
          <a:r>
            <a:rPr lang="en-US" sz="1700" kern="1200" dirty="0"/>
            <a:t> </a:t>
          </a:r>
          <a:r>
            <a:rPr lang="en-US" sz="1700" kern="1200" dirty="0" err="1"/>
            <a:t>ba</a:t>
          </a:r>
          <a:r>
            <a:rPr lang="en-US" sz="1700" kern="1200" dirty="0"/>
            <a:t> </a:t>
          </a:r>
          <a:r>
            <a:rPr lang="en-US" sz="1700" kern="1200" dirty="0" err="1"/>
            <a:t>trở</a:t>
          </a:r>
          <a:r>
            <a:rPr lang="en-US" sz="1700" kern="1200" dirty="0"/>
            <a:t> </a:t>
          </a:r>
          <a:r>
            <a:rPr lang="en-US" sz="1700" kern="1200" dirty="0" err="1"/>
            <a:t>về</a:t>
          </a:r>
          <a:endParaRPr lang="en-US" sz="1700" kern="1200" dirty="0"/>
        </a:p>
      </dsp:txBody>
      <dsp:txXfrm>
        <a:off x="3176690" y="3174885"/>
        <a:ext cx="1775198" cy="842046"/>
      </dsp:txXfrm>
    </dsp:sp>
    <dsp:sp modelId="{3C9B5E10-E8A2-4379-AC0E-F6756DD32825}">
      <dsp:nvSpPr>
        <dsp:cNvPr id="0" name=""/>
        <dsp:cNvSpPr/>
      </dsp:nvSpPr>
      <dsp:spPr>
        <a:xfrm>
          <a:off x="1098558" y="3129332"/>
          <a:ext cx="1866304" cy="933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Ba </a:t>
          </a:r>
          <a:r>
            <a:rPr lang="en-US" sz="1700" kern="1200" dirty="0" err="1"/>
            <a:t>ngày</a:t>
          </a:r>
          <a:r>
            <a:rPr lang="en-US" sz="1700" kern="1200" dirty="0"/>
            <a:t> ở </a:t>
          </a:r>
          <a:r>
            <a:rPr lang="en-US" sz="1700" kern="1200" dirty="0" err="1"/>
            <a:t>nhà</a:t>
          </a:r>
          <a:r>
            <a:rPr lang="en-US" sz="1700" kern="1200" dirty="0"/>
            <a:t>, Thu </a:t>
          </a:r>
          <a:r>
            <a:rPr lang="en-US" sz="1700" kern="1200" dirty="0" err="1"/>
            <a:t>không</a:t>
          </a:r>
          <a:r>
            <a:rPr lang="en-US" sz="1700" kern="1200" dirty="0"/>
            <a:t> </a:t>
          </a:r>
          <a:r>
            <a:rPr lang="en-US" sz="1700" kern="1200" dirty="0" err="1"/>
            <a:t>nhân</a:t>
          </a:r>
          <a:r>
            <a:rPr lang="en-US" sz="1700" kern="1200" dirty="0"/>
            <a:t> Ba</a:t>
          </a:r>
        </a:p>
      </dsp:txBody>
      <dsp:txXfrm>
        <a:off x="1144111" y="3174885"/>
        <a:ext cx="1775198" cy="842046"/>
      </dsp:txXfrm>
    </dsp:sp>
    <dsp:sp modelId="{AEC50F31-0FC0-4F60-9B0C-B5DEF8142983}">
      <dsp:nvSpPr>
        <dsp:cNvPr id="0" name=""/>
        <dsp:cNvSpPr/>
      </dsp:nvSpPr>
      <dsp:spPr>
        <a:xfrm>
          <a:off x="470456" y="1196235"/>
          <a:ext cx="1866304" cy="9331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Nhận</a:t>
          </a:r>
          <a:r>
            <a:rPr lang="en-US" sz="1700" kern="1200" dirty="0"/>
            <a:t> ra Ba </a:t>
          </a:r>
          <a:r>
            <a:rPr lang="en-US" sz="1700" kern="1200" dirty="0" err="1"/>
            <a:t>là</a:t>
          </a:r>
          <a:r>
            <a:rPr lang="en-US" sz="1700" kern="1200" dirty="0"/>
            <a:t> </a:t>
          </a:r>
          <a:r>
            <a:rPr lang="en-US" sz="1700" kern="1200" dirty="0" err="1"/>
            <a:t>lúc</a:t>
          </a:r>
          <a:r>
            <a:rPr lang="en-US" sz="1700" kern="1200" dirty="0"/>
            <a:t> chia </a:t>
          </a:r>
          <a:r>
            <a:rPr lang="en-US" sz="1700" kern="1200" dirty="0" err="1"/>
            <a:t>tay</a:t>
          </a:r>
          <a:endParaRPr lang="en-US" sz="1700" kern="1200" dirty="0"/>
        </a:p>
      </dsp:txBody>
      <dsp:txXfrm>
        <a:off x="516009" y="1241788"/>
        <a:ext cx="1775198" cy="8420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554BE-E9D2-4381-989C-2D2642E72368}">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8DFDDF-FC8D-46D7-9CA7-B110E483F0C4}">
      <dsp:nvSpPr>
        <dsp:cNvPr id="0" name=""/>
        <dsp:cNvSpPr/>
      </dsp:nvSpPr>
      <dsp:spPr>
        <a:xfrm>
          <a:off x="2114847" y="151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002060"/>
              </a:solidFill>
            </a:rPr>
            <a:t>Ông</a:t>
          </a:r>
          <a:r>
            <a:rPr lang="en-US" sz="1600" b="1" kern="1200" dirty="0">
              <a:solidFill>
                <a:srgbClr val="002060"/>
              </a:solidFill>
            </a:rPr>
            <a:t> </a:t>
          </a:r>
          <a:r>
            <a:rPr lang="en-US" sz="1600" b="1" kern="1200" dirty="0" err="1">
              <a:solidFill>
                <a:srgbClr val="002060"/>
              </a:solidFill>
            </a:rPr>
            <a:t>Sáu</a:t>
          </a:r>
          <a:r>
            <a:rPr lang="en-US" sz="1600" b="1" kern="1200" dirty="0">
              <a:solidFill>
                <a:srgbClr val="002060"/>
              </a:solidFill>
            </a:rPr>
            <a:t> ra </a:t>
          </a:r>
          <a:r>
            <a:rPr lang="en-US" sz="1600" b="1" kern="1200" dirty="0" err="1">
              <a:solidFill>
                <a:srgbClr val="002060"/>
              </a:solidFill>
            </a:rPr>
            <a:t>đi</a:t>
          </a:r>
          <a:r>
            <a:rPr lang="en-US" sz="1600" b="1" kern="1200" dirty="0">
              <a:solidFill>
                <a:srgbClr val="002060"/>
              </a:solidFill>
            </a:rPr>
            <a:t> </a:t>
          </a:r>
          <a:r>
            <a:rPr lang="en-US" sz="1600" b="1" kern="1200" dirty="0" err="1">
              <a:solidFill>
                <a:srgbClr val="002060"/>
              </a:solidFill>
            </a:rPr>
            <a:t>mang</a:t>
          </a:r>
          <a:r>
            <a:rPr lang="en-US" sz="1600" b="1" kern="1200" dirty="0">
              <a:solidFill>
                <a:srgbClr val="002060"/>
              </a:solidFill>
            </a:rPr>
            <a:t> </a:t>
          </a:r>
          <a:r>
            <a:rPr lang="en-US" sz="1600" b="1" kern="1200" dirty="0" err="1">
              <a:solidFill>
                <a:srgbClr val="002060"/>
              </a:solidFill>
            </a:rPr>
            <a:t>theo</a:t>
          </a:r>
          <a:r>
            <a:rPr lang="en-US" sz="1600" b="1" kern="1200" dirty="0">
              <a:solidFill>
                <a:srgbClr val="002060"/>
              </a:solidFill>
            </a:rPr>
            <a:t> </a:t>
          </a:r>
          <a:r>
            <a:rPr lang="en-US" sz="1600" b="1" kern="1200" dirty="0" err="1">
              <a:solidFill>
                <a:srgbClr val="002060"/>
              </a:solidFill>
            </a:rPr>
            <a:t>lời</a:t>
          </a:r>
          <a:r>
            <a:rPr lang="en-US" sz="1600" b="1" kern="1200" dirty="0">
              <a:solidFill>
                <a:srgbClr val="002060"/>
              </a:solidFill>
            </a:rPr>
            <a:t> </a:t>
          </a:r>
          <a:r>
            <a:rPr lang="en-US" sz="1600" b="1" kern="1200" dirty="0" err="1">
              <a:solidFill>
                <a:srgbClr val="002060"/>
              </a:solidFill>
            </a:rPr>
            <a:t>dặn</a:t>
          </a:r>
          <a:r>
            <a:rPr lang="en-US" sz="1600" b="1" kern="1200" dirty="0">
              <a:solidFill>
                <a:srgbClr val="002060"/>
              </a:solidFill>
            </a:rPr>
            <a:t> </a:t>
          </a:r>
          <a:r>
            <a:rPr lang="en-US" sz="1600" b="1" kern="1200" dirty="0" err="1">
              <a:solidFill>
                <a:srgbClr val="002060"/>
              </a:solidFill>
            </a:rPr>
            <a:t>của</a:t>
          </a:r>
          <a:r>
            <a:rPr lang="en-US" sz="1600" b="1" kern="1200" dirty="0">
              <a:solidFill>
                <a:srgbClr val="002060"/>
              </a:solidFill>
            </a:rPr>
            <a:t> con</a:t>
          </a:r>
        </a:p>
      </dsp:txBody>
      <dsp:txXfrm>
        <a:off x="2160400" y="47068"/>
        <a:ext cx="1775198" cy="842046"/>
      </dsp:txXfrm>
    </dsp:sp>
    <dsp:sp modelId="{AA344C1D-28A0-47C9-95F0-39503CF81CC0}">
      <dsp:nvSpPr>
        <dsp:cNvPr id="0" name=""/>
        <dsp:cNvSpPr/>
      </dsp:nvSpPr>
      <dsp:spPr>
        <a:xfrm>
          <a:off x="3759238" y="119623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002060"/>
              </a:solidFill>
            </a:rPr>
            <a:t>Ở </a:t>
          </a:r>
          <a:r>
            <a:rPr lang="en-US" sz="1600" b="1" kern="1200" dirty="0" err="1">
              <a:solidFill>
                <a:srgbClr val="002060"/>
              </a:solidFill>
            </a:rPr>
            <a:t>chiến</a:t>
          </a:r>
          <a:r>
            <a:rPr lang="en-US" sz="1600" b="1" kern="1200" dirty="0">
              <a:solidFill>
                <a:srgbClr val="002060"/>
              </a:solidFill>
            </a:rPr>
            <a:t> </a:t>
          </a:r>
          <a:r>
            <a:rPr lang="en-US" sz="1600" b="1" kern="1200" dirty="0" err="1">
              <a:solidFill>
                <a:srgbClr val="002060"/>
              </a:solidFill>
            </a:rPr>
            <a:t>khu</a:t>
          </a:r>
          <a:r>
            <a:rPr lang="en-US" sz="1600" b="1" kern="1200" dirty="0">
              <a:solidFill>
                <a:srgbClr val="002060"/>
              </a:solidFill>
            </a:rPr>
            <a:t> </a:t>
          </a:r>
          <a:r>
            <a:rPr lang="en-US" sz="1600" b="1" kern="1200" dirty="0" err="1">
              <a:solidFill>
                <a:srgbClr val="002060"/>
              </a:solidFill>
            </a:rPr>
            <a:t>nhớ</a:t>
          </a:r>
          <a:r>
            <a:rPr lang="en-US" sz="1600" b="1" kern="1200" dirty="0">
              <a:solidFill>
                <a:srgbClr val="002060"/>
              </a:solidFill>
            </a:rPr>
            <a:t> con da </a:t>
          </a:r>
          <a:r>
            <a:rPr lang="en-US" sz="1600" b="1" kern="1200" dirty="0" err="1">
              <a:solidFill>
                <a:srgbClr val="002060"/>
              </a:solidFill>
            </a:rPr>
            <a:t>diết</a:t>
          </a:r>
          <a:endParaRPr lang="en-US" sz="1600" b="1" kern="1200" dirty="0">
            <a:solidFill>
              <a:srgbClr val="002060"/>
            </a:solidFill>
          </a:endParaRPr>
        </a:p>
      </dsp:txBody>
      <dsp:txXfrm>
        <a:off x="3804791" y="1241788"/>
        <a:ext cx="1775198" cy="842046"/>
      </dsp:txXfrm>
    </dsp:sp>
    <dsp:sp modelId="{070CC4E5-9D16-43C5-ADEE-F203EE1A97C8}">
      <dsp:nvSpPr>
        <dsp:cNvPr id="0" name=""/>
        <dsp:cNvSpPr/>
      </dsp:nvSpPr>
      <dsp:spPr>
        <a:xfrm>
          <a:off x="3131137" y="3129332"/>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002060"/>
              </a:solidFill>
            </a:rPr>
            <a:t>Làm</a:t>
          </a:r>
          <a:r>
            <a:rPr lang="en-US" sz="1600" b="1" kern="1200" dirty="0">
              <a:solidFill>
                <a:srgbClr val="002060"/>
              </a:solidFill>
            </a:rPr>
            <a:t> </a:t>
          </a:r>
          <a:r>
            <a:rPr lang="en-US" sz="1600" b="1" kern="1200" dirty="0" err="1">
              <a:solidFill>
                <a:srgbClr val="002060"/>
              </a:solidFill>
            </a:rPr>
            <a:t>chiếc</a:t>
          </a:r>
          <a:r>
            <a:rPr lang="en-US" sz="1600" b="1" kern="1200" dirty="0">
              <a:solidFill>
                <a:srgbClr val="002060"/>
              </a:solidFill>
            </a:rPr>
            <a:t> </a:t>
          </a:r>
          <a:r>
            <a:rPr lang="en-US" sz="1600" b="1" kern="1200" dirty="0" err="1">
              <a:solidFill>
                <a:srgbClr val="002060"/>
              </a:solidFill>
            </a:rPr>
            <a:t>lược</a:t>
          </a:r>
          <a:r>
            <a:rPr lang="en-US" sz="1600" b="1" kern="1200" dirty="0">
              <a:solidFill>
                <a:srgbClr val="002060"/>
              </a:solidFill>
            </a:rPr>
            <a:t> </a:t>
          </a:r>
          <a:r>
            <a:rPr lang="en-US" sz="1600" b="1" kern="1200" dirty="0" err="1">
              <a:solidFill>
                <a:srgbClr val="002060"/>
              </a:solidFill>
            </a:rPr>
            <a:t>ngà</a:t>
          </a:r>
          <a:endParaRPr lang="en-US" sz="1600" b="1" kern="1200" dirty="0">
            <a:solidFill>
              <a:srgbClr val="002060"/>
            </a:solidFill>
          </a:endParaRPr>
        </a:p>
      </dsp:txBody>
      <dsp:txXfrm>
        <a:off x="3176690" y="3174885"/>
        <a:ext cx="1775198" cy="842046"/>
      </dsp:txXfrm>
    </dsp:sp>
    <dsp:sp modelId="{3C9B5E10-E8A2-4379-AC0E-F6756DD32825}">
      <dsp:nvSpPr>
        <dsp:cNvPr id="0" name=""/>
        <dsp:cNvSpPr/>
      </dsp:nvSpPr>
      <dsp:spPr>
        <a:xfrm>
          <a:off x="1098558" y="3129332"/>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none" strike="noStrike" kern="1200" baseline="0">
              <a:solidFill>
                <a:srgbClr val="002060"/>
              </a:solidFill>
              <a:latin typeface="Times New Roman" panose="02020603050405020304" pitchFamily="18" charset="0"/>
            </a:rPr>
            <a:t>Hi sinh, không kịp </a:t>
          </a:r>
        </a:p>
        <a:p>
          <a:pPr marL="0" lvl="0" indent="0" algn="ctr" defTabSz="711200">
            <a:lnSpc>
              <a:spcPct val="90000"/>
            </a:lnSpc>
            <a:spcBef>
              <a:spcPct val="0"/>
            </a:spcBef>
            <a:spcAft>
              <a:spcPct val="35000"/>
            </a:spcAft>
            <a:buNone/>
          </a:pPr>
          <a:r>
            <a:rPr lang="en-US" sz="1600" b="1" i="0" u="none" strike="noStrike" kern="1200" baseline="0">
              <a:solidFill>
                <a:srgbClr val="002060"/>
              </a:solidFill>
              <a:latin typeface="Times New Roman" panose="02020603050405020304" pitchFamily="18" charset="0"/>
            </a:rPr>
            <a:t>trao cho con</a:t>
          </a:r>
          <a:endParaRPr lang="en-US" sz="1600" b="1" kern="1200" dirty="0">
            <a:solidFill>
              <a:srgbClr val="002060"/>
            </a:solidFill>
          </a:endParaRPr>
        </a:p>
      </dsp:txBody>
      <dsp:txXfrm>
        <a:off x="1144111" y="3174885"/>
        <a:ext cx="1775198" cy="842046"/>
      </dsp:txXfrm>
    </dsp:sp>
    <dsp:sp modelId="{AEC50F31-0FC0-4F60-9B0C-B5DEF8142983}">
      <dsp:nvSpPr>
        <dsp:cNvPr id="0" name=""/>
        <dsp:cNvSpPr/>
      </dsp:nvSpPr>
      <dsp:spPr>
        <a:xfrm>
          <a:off x="470456" y="1196235"/>
          <a:ext cx="1866304" cy="93315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err="1">
              <a:solidFill>
                <a:srgbClr val="002060"/>
              </a:solidFill>
            </a:rPr>
            <a:t>Gửi</a:t>
          </a:r>
          <a:r>
            <a:rPr lang="en-US" sz="1600" b="1" kern="1200" dirty="0">
              <a:solidFill>
                <a:srgbClr val="002060"/>
              </a:solidFill>
            </a:rPr>
            <a:t> </a:t>
          </a:r>
          <a:r>
            <a:rPr lang="en-US" sz="1600" b="1" kern="1200" dirty="0" err="1">
              <a:solidFill>
                <a:srgbClr val="002060"/>
              </a:solidFill>
            </a:rPr>
            <a:t>lại</a:t>
          </a:r>
          <a:r>
            <a:rPr lang="en-US" sz="1600" b="1" kern="1200" dirty="0">
              <a:solidFill>
                <a:srgbClr val="002060"/>
              </a:solidFill>
            </a:rPr>
            <a:t> </a:t>
          </a:r>
          <a:r>
            <a:rPr lang="en-US" sz="1600" b="1" kern="1200" dirty="0" err="1">
              <a:solidFill>
                <a:srgbClr val="002060"/>
              </a:solidFill>
            </a:rPr>
            <a:t>cho</a:t>
          </a:r>
          <a:r>
            <a:rPr lang="en-US" sz="1600" b="1" kern="1200" dirty="0">
              <a:solidFill>
                <a:srgbClr val="002060"/>
              </a:solidFill>
            </a:rPr>
            <a:t> </a:t>
          </a:r>
        </a:p>
        <a:p>
          <a:pPr marL="0" lvl="0" indent="0" algn="ctr" defTabSz="711200">
            <a:lnSpc>
              <a:spcPct val="90000"/>
            </a:lnSpc>
            <a:spcBef>
              <a:spcPct val="0"/>
            </a:spcBef>
            <a:spcAft>
              <a:spcPct val="35000"/>
            </a:spcAft>
            <a:buNone/>
          </a:pPr>
          <a:r>
            <a:rPr lang="en-US" sz="1600" b="1" kern="1200" dirty="0" err="1">
              <a:solidFill>
                <a:srgbClr val="002060"/>
              </a:solidFill>
            </a:rPr>
            <a:t>đồng</a:t>
          </a:r>
          <a:r>
            <a:rPr lang="en-US" sz="1600" b="1" kern="1200" dirty="0">
              <a:solidFill>
                <a:srgbClr val="002060"/>
              </a:solidFill>
            </a:rPr>
            <a:t> </a:t>
          </a:r>
          <a:r>
            <a:rPr lang="en-US" sz="1600" b="1" kern="1200" dirty="0" err="1">
              <a:solidFill>
                <a:srgbClr val="002060"/>
              </a:solidFill>
            </a:rPr>
            <a:t>đội</a:t>
          </a:r>
          <a:endParaRPr lang="en-US" sz="1600" b="1" kern="1200" dirty="0">
            <a:solidFill>
              <a:srgbClr val="002060"/>
            </a:solidFill>
          </a:endParaRPr>
        </a:p>
      </dsp:txBody>
      <dsp:txXfrm>
        <a:off x="516009" y="1241788"/>
        <a:ext cx="1775198" cy="8420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B4F7F-2786-4691-BA61-E69F2C519260}">
      <dsp:nvSpPr>
        <dsp:cNvPr id="0" name=""/>
        <dsp:cNvSpPr/>
      </dsp:nvSpPr>
      <dsp:spPr>
        <a:xfrm>
          <a:off x="783964" y="687701"/>
          <a:ext cx="2578810" cy="159308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just" defTabSz="711200">
            <a:lnSpc>
              <a:spcPct val="90000"/>
            </a:lnSpc>
            <a:spcBef>
              <a:spcPct val="0"/>
            </a:spcBef>
            <a:spcAft>
              <a:spcPct val="15000"/>
            </a:spcAft>
            <a:buNone/>
          </a:pPr>
          <a:r>
            <a:rPr lang="nl-NL" altLang="en-US" sz="1600" b="1" kern="1200" dirty="0">
              <a:cs typeface="Times New Roman" panose="02020603050405020304" pitchFamily="18" charset="0"/>
            </a:rPr>
            <a:t>“Từ đầu…tuột xuống”:</a:t>
          </a:r>
          <a:endParaRPr lang="en-US" sz="1600" b="1" kern="1200" dirty="0"/>
        </a:p>
        <a:p>
          <a:pPr marL="171450" lvl="1" indent="-171450" algn="just" defTabSz="711200">
            <a:lnSpc>
              <a:spcPct val="90000"/>
            </a:lnSpc>
            <a:spcBef>
              <a:spcPct val="0"/>
            </a:spcBef>
            <a:spcAft>
              <a:spcPct val="15000"/>
            </a:spcAft>
            <a:buFont typeface="Arial" panose="020B0604020202020204" pitchFamily="34" charset="0"/>
            <a:buChar char="•"/>
          </a:pPr>
          <a:r>
            <a:rPr lang="nl-NL" altLang="en-US" sz="1600" kern="1200" dirty="0">
              <a:cs typeface="Times New Roman" panose="02020603050405020304" pitchFamily="18" charset="0"/>
            </a:rPr>
            <a:t>Diễn biến tâm lí và tình cảm của bé Thu trong lần ông Sáu về thăm nhà.</a:t>
          </a:r>
          <a:endParaRPr lang="en-US" sz="1600" kern="1200" dirty="0"/>
        </a:p>
      </dsp:txBody>
      <dsp:txXfrm>
        <a:off x="820625" y="724362"/>
        <a:ext cx="2505488" cy="1178390"/>
      </dsp:txXfrm>
    </dsp:sp>
    <dsp:sp modelId="{DEF61332-F2D5-4757-B330-D6D66AAD71AD}">
      <dsp:nvSpPr>
        <dsp:cNvPr id="0" name=""/>
        <dsp:cNvSpPr/>
      </dsp:nvSpPr>
      <dsp:spPr>
        <a:xfrm>
          <a:off x="2155083" y="832812"/>
          <a:ext cx="2637651" cy="2637651"/>
        </a:xfrm>
        <a:prstGeom prst="leftCircularArrow">
          <a:avLst>
            <a:gd name="adj1" fmla="val 2791"/>
            <a:gd name="adj2" fmla="val 340512"/>
            <a:gd name="adj3" fmla="val 2116022"/>
            <a:gd name="adj4" fmla="val 9024489"/>
            <a:gd name="adj5" fmla="val 3256"/>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A0EB688-5C95-4536-BC17-7F722CE2B018}">
      <dsp:nvSpPr>
        <dsp:cNvPr id="0" name=""/>
        <dsp:cNvSpPr/>
      </dsp:nvSpPr>
      <dsp:spPr>
        <a:xfrm>
          <a:off x="1537999" y="2080768"/>
          <a:ext cx="1716893" cy="6827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Phần</a:t>
          </a:r>
          <a:r>
            <a:rPr lang="en-US" sz="3600" kern="1200" dirty="0"/>
            <a:t> 1</a:t>
          </a:r>
        </a:p>
      </dsp:txBody>
      <dsp:txXfrm>
        <a:off x="1557996" y="2100765"/>
        <a:ext cx="1676899" cy="642758"/>
      </dsp:txXfrm>
    </dsp:sp>
    <dsp:sp modelId="{2B4ACEF5-9F40-410D-8768-796188FB30B2}">
      <dsp:nvSpPr>
        <dsp:cNvPr id="0" name=""/>
        <dsp:cNvSpPr/>
      </dsp:nvSpPr>
      <dsp:spPr>
        <a:xfrm>
          <a:off x="3714454" y="829056"/>
          <a:ext cx="2510821" cy="1593088"/>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None/>
          </a:pPr>
          <a:r>
            <a:rPr lang="nl-NL" altLang="en-US" sz="1600" b="1" kern="1200" dirty="0">
              <a:cs typeface="Times New Roman" panose="02020603050405020304" pitchFamily="18" charset="0"/>
            </a:rPr>
            <a:t>Phần còn lại </a:t>
          </a:r>
          <a:endParaRPr lang="en-US" sz="1600" b="1" kern="1200" dirty="0"/>
        </a:p>
        <a:p>
          <a:pPr marL="171450" lvl="1" indent="-171450" algn="just" defTabSz="711200">
            <a:lnSpc>
              <a:spcPct val="90000"/>
            </a:lnSpc>
            <a:spcBef>
              <a:spcPct val="0"/>
            </a:spcBef>
            <a:spcAft>
              <a:spcPct val="15000"/>
            </a:spcAft>
            <a:buChar char="•"/>
          </a:pPr>
          <a:r>
            <a:rPr lang="nl-NL" altLang="en-US" sz="1600" kern="1200" dirty="0">
              <a:cs typeface="Times New Roman" panose="02020603050405020304" pitchFamily="18" charset="0"/>
              <a:sym typeface="Wingdings" panose="05000000000000000000" pitchFamily="2" charset="2"/>
            </a:rPr>
            <a:t></a:t>
          </a:r>
          <a:r>
            <a:rPr lang="nl-NL" altLang="en-US" sz="1600" kern="1200" dirty="0">
              <a:cs typeface="Times New Roman" panose="02020603050405020304" pitchFamily="18" charset="0"/>
            </a:rPr>
            <a:t>Tình cha con sâu nặng và cao đẹp của ông Sáu.</a:t>
          </a:r>
          <a:endParaRPr lang="en-US" altLang="en-US" sz="1600" b="1" i="1" kern="1200" dirty="0">
            <a:cs typeface="Times New Roman" panose="02020603050405020304" pitchFamily="18" charset="0"/>
            <a:sym typeface="Symbol" panose="05050102010706020507" pitchFamily="18" charset="2"/>
          </a:endParaRPr>
        </a:p>
      </dsp:txBody>
      <dsp:txXfrm>
        <a:off x="3751115" y="1207093"/>
        <a:ext cx="2437499" cy="1178390"/>
      </dsp:txXfrm>
    </dsp:sp>
    <dsp:sp modelId="{8C0D2E3B-6EB4-49F4-8DB4-8C53C7455A04}">
      <dsp:nvSpPr>
        <dsp:cNvPr id="0" name=""/>
        <dsp:cNvSpPr/>
      </dsp:nvSpPr>
      <dsp:spPr>
        <a:xfrm>
          <a:off x="4433336" y="487680"/>
          <a:ext cx="1716893" cy="68275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n-US" sz="3600" kern="1200" dirty="0" err="1"/>
            <a:t>Phần</a:t>
          </a:r>
          <a:r>
            <a:rPr lang="en-US" sz="3600" kern="1200" dirty="0"/>
            <a:t> 2</a:t>
          </a:r>
        </a:p>
      </dsp:txBody>
      <dsp:txXfrm>
        <a:off x="4453333" y="507677"/>
        <a:ext cx="1676899" cy="6427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3229D-8926-4542-B6E1-4B0A022E9364}">
      <dsp:nvSpPr>
        <dsp:cNvPr id="0" name=""/>
        <dsp:cNvSpPr/>
      </dsp:nvSpPr>
      <dsp:spPr>
        <a:xfrm>
          <a:off x="3243" y="736589"/>
          <a:ext cx="1526675" cy="589296"/>
        </a:xfrm>
        <a:prstGeom prst="chevron">
          <a:avLst>
            <a:gd name="adj" fmla="val 4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314B33-9D86-473A-ACCD-612E14548425}">
      <dsp:nvSpPr>
        <dsp:cNvPr id="0" name=""/>
        <dsp:cNvSpPr/>
      </dsp:nvSpPr>
      <dsp:spPr>
        <a:xfrm>
          <a:off x="410357" y="883913"/>
          <a:ext cx="1289192" cy="5892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err="1"/>
            <a:t>Lần</a:t>
          </a:r>
          <a:r>
            <a:rPr lang="en-US" sz="1600" b="1" kern="1200" dirty="0"/>
            <a:t> </a:t>
          </a:r>
          <a:r>
            <a:rPr lang="en-US" sz="1600" b="1" kern="1200" dirty="0" err="1"/>
            <a:t>đầu</a:t>
          </a:r>
          <a:r>
            <a:rPr lang="en-US" sz="1600" b="1" kern="1200" dirty="0"/>
            <a:t> </a:t>
          </a:r>
          <a:r>
            <a:rPr lang="en-US" sz="1600" b="1" kern="1200" dirty="0" err="1"/>
            <a:t>gặp</a:t>
          </a:r>
          <a:r>
            <a:rPr lang="en-US" sz="1600" b="1" kern="1200" dirty="0"/>
            <a:t> con</a:t>
          </a:r>
        </a:p>
      </dsp:txBody>
      <dsp:txXfrm>
        <a:off x="427617" y="901173"/>
        <a:ext cx="1254672" cy="554776"/>
      </dsp:txXfrm>
    </dsp:sp>
    <dsp:sp modelId="{0F3C19D9-3C9B-4DDC-900E-A1A128D3B3CB}">
      <dsp:nvSpPr>
        <dsp:cNvPr id="0" name=""/>
        <dsp:cNvSpPr/>
      </dsp:nvSpPr>
      <dsp:spPr>
        <a:xfrm>
          <a:off x="1747045" y="736589"/>
          <a:ext cx="1526675" cy="589296"/>
        </a:xfrm>
        <a:prstGeom prst="chevron">
          <a:avLst>
            <a:gd name="adj" fmla="val 4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869A5B4-7D56-40D7-B0B9-B1F6607315CE}">
      <dsp:nvSpPr>
        <dsp:cNvPr id="0" name=""/>
        <dsp:cNvSpPr/>
      </dsp:nvSpPr>
      <dsp:spPr>
        <a:xfrm>
          <a:off x="2154159" y="883913"/>
          <a:ext cx="1289192" cy="5892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US" sz="1400" b="1" kern="1200" dirty="0" err="1"/>
            <a:t>Những</a:t>
          </a:r>
          <a:r>
            <a:rPr lang="en-US" sz="1400" b="1" kern="1200" dirty="0"/>
            <a:t> </a:t>
          </a:r>
          <a:r>
            <a:rPr lang="en-US" sz="1400" b="1" kern="1200" dirty="0" err="1"/>
            <a:t>ngày</a:t>
          </a:r>
          <a:r>
            <a:rPr lang="en-US" sz="1400" b="1" kern="1200" dirty="0"/>
            <a:t> </a:t>
          </a:r>
          <a:r>
            <a:rPr lang="en-US" sz="1400" b="1" kern="1200" dirty="0" err="1"/>
            <a:t>nghỉ</a:t>
          </a:r>
          <a:r>
            <a:rPr lang="en-US" sz="1400" b="1" kern="1200" dirty="0"/>
            <a:t> </a:t>
          </a:r>
          <a:r>
            <a:rPr lang="en-US" sz="1400" b="1" kern="1200" dirty="0" err="1"/>
            <a:t>phép</a:t>
          </a:r>
          <a:endParaRPr lang="en-US" sz="1400" b="1" kern="1200" dirty="0"/>
        </a:p>
      </dsp:txBody>
      <dsp:txXfrm>
        <a:off x="2171419" y="901173"/>
        <a:ext cx="1254672" cy="554776"/>
      </dsp:txXfrm>
    </dsp:sp>
    <dsp:sp modelId="{C4CF04EF-A9B6-471D-99DD-8B3F1E088968}">
      <dsp:nvSpPr>
        <dsp:cNvPr id="0" name=""/>
        <dsp:cNvSpPr/>
      </dsp:nvSpPr>
      <dsp:spPr>
        <a:xfrm>
          <a:off x="3490848" y="736589"/>
          <a:ext cx="1526675" cy="589296"/>
        </a:xfrm>
        <a:prstGeom prst="chevron">
          <a:avLst>
            <a:gd name="adj" fmla="val 4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B3010C-490F-4222-AF23-FAD572E6585C}">
      <dsp:nvSpPr>
        <dsp:cNvPr id="0" name=""/>
        <dsp:cNvSpPr/>
      </dsp:nvSpPr>
      <dsp:spPr>
        <a:xfrm>
          <a:off x="3897961" y="883913"/>
          <a:ext cx="1289192" cy="5892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err="1"/>
            <a:t>Lúc</a:t>
          </a:r>
          <a:r>
            <a:rPr lang="en-US" sz="2000" b="1" kern="1200" dirty="0"/>
            <a:t> chia </a:t>
          </a:r>
          <a:r>
            <a:rPr lang="en-US" sz="2000" b="1" kern="1200" dirty="0" err="1"/>
            <a:t>tay</a:t>
          </a:r>
          <a:endParaRPr lang="en-US" sz="2000" b="1" kern="1200" dirty="0"/>
        </a:p>
      </dsp:txBody>
      <dsp:txXfrm>
        <a:off x="3915221" y="901173"/>
        <a:ext cx="1254672" cy="554776"/>
      </dsp:txXfrm>
    </dsp:sp>
    <dsp:sp modelId="{22AB70DE-8135-48C6-B0FC-86B820D19540}">
      <dsp:nvSpPr>
        <dsp:cNvPr id="0" name=""/>
        <dsp:cNvSpPr/>
      </dsp:nvSpPr>
      <dsp:spPr>
        <a:xfrm>
          <a:off x="5234650" y="736589"/>
          <a:ext cx="1526675" cy="589296"/>
        </a:xfrm>
        <a:prstGeom prst="chevron">
          <a:avLst>
            <a:gd name="adj" fmla="val 4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C7F4BE-967C-4C5A-AE5C-B06FABC046D8}">
      <dsp:nvSpPr>
        <dsp:cNvPr id="0" name=""/>
        <dsp:cNvSpPr/>
      </dsp:nvSpPr>
      <dsp:spPr>
        <a:xfrm>
          <a:off x="5641763" y="883913"/>
          <a:ext cx="1289192" cy="589296"/>
        </a:xfrm>
        <a:prstGeom prst="roundRect">
          <a:avLst>
            <a:gd name="adj" fmla="val 10000"/>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b="1" kern="1200" dirty="0"/>
            <a:t>Khi ở </a:t>
          </a:r>
          <a:r>
            <a:rPr lang="en-US" sz="1800" b="1" kern="1200" dirty="0" err="1"/>
            <a:t>căn</a:t>
          </a:r>
          <a:r>
            <a:rPr lang="en-US" sz="1800" b="1" kern="1200" dirty="0"/>
            <a:t> </a:t>
          </a:r>
          <a:r>
            <a:rPr lang="en-US" sz="1800" b="1" kern="1200" dirty="0" err="1"/>
            <a:t>cứ</a:t>
          </a:r>
          <a:endParaRPr lang="en-US" sz="1800" b="1" kern="1200" dirty="0"/>
        </a:p>
      </dsp:txBody>
      <dsp:txXfrm>
        <a:off x="5659023" y="901173"/>
        <a:ext cx="1254672" cy="554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C4B0-74B3-4046-A8E3-1828363955BF}">
      <dsp:nvSpPr>
        <dsp:cNvPr id="0" name=""/>
        <dsp:cNvSpPr/>
      </dsp:nvSpPr>
      <dsp:spPr>
        <a:xfrm>
          <a:off x="38" y="56362"/>
          <a:ext cx="3667534"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altLang="en-US" sz="2000" b="1" kern="1200" dirty="0">
              <a:solidFill>
                <a:srgbClr val="FF0000"/>
              </a:solidFill>
              <a:latin typeface="Arial" panose="020B0604020202020204" pitchFamily="34" charset="0"/>
              <a:cs typeface="Arial" panose="020B0604020202020204" pitchFamily="34" charset="0"/>
            </a:rPr>
            <a:t>Lần đầu tiên gặp con</a:t>
          </a:r>
          <a:endParaRPr lang="en-US" sz="2000" kern="1200" dirty="0">
            <a:solidFill>
              <a:srgbClr val="FF0000"/>
            </a:solidFill>
            <a:latin typeface="Arial" panose="020B0604020202020204" pitchFamily="34" charset="0"/>
            <a:cs typeface="Arial" panose="020B0604020202020204" pitchFamily="34" charset="0"/>
          </a:endParaRPr>
        </a:p>
      </dsp:txBody>
      <dsp:txXfrm>
        <a:off x="38" y="56362"/>
        <a:ext cx="3667534" cy="576000"/>
      </dsp:txXfrm>
    </dsp:sp>
    <dsp:sp modelId="{D9CF098F-36F8-471D-B051-3AE9D4CF8898}">
      <dsp:nvSpPr>
        <dsp:cNvPr id="0" name=""/>
        <dsp:cNvSpPr/>
      </dsp:nvSpPr>
      <dsp:spPr>
        <a:xfrm>
          <a:off x="38" y="632362"/>
          <a:ext cx="3667534" cy="25116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..nhún chân nhảy thót lên,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..bước vội vàng với những bước dài...gọi con!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...mặt anh sầm lại hai tay buông xuống như bị </a:t>
          </a:r>
          <a:r>
            <a:rPr lang="nl-NL" altLang="en-US" sz="2000" kern="1200" dirty="0">
              <a:latin typeface="Times New Roman" panose="02020603050405020304" pitchFamily="18" charset="0"/>
              <a:cs typeface="Times New Roman" panose="02020603050405020304" pitchFamily="18" charset="0"/>
            </a:rPr>
            <a:t>gãy...”.</a:t>
          </a:r>
          <a:endParaRPr lang="en-US" altLang="en-US" sz="2000" kern="1200" dirty="0">
            <a:latin typeface="Times New Roman" panose="02020603050405020304" pitchFamily="18" charset="0"/>
            <a:cs typeface="Times New Roman" panose="02020603050405020304" pitchFamily="18" charset="0"/>
          </a:endParaRPr>
        </a:p>
      </dsp:txBody>
      <dsp:txXfrm>
        <a:off x="38" y="632362"/>
        <a:ext cx="3667534" cy="2511674"/>
      </dsp:txXfrm>
    </dsp:sp>
    <dsp:sp modelId="{E2FF9217-3025-4FBB-B25B-3B86331192CC}">
      <dsp:nvSpPr>
        <dsp:cNvPr id="0" name=""/>
        <dsp:cNvSpPr/>
      </dsp:nvSpPr>
      <dsp:spPr>
        <a:xfrm>
          <a:off x="4181027" y="56362"/>
          <a:ext cx="3667534" cy="576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altLang="en-US" sz="2000" b="1" kern="1200" dirty="0">
              <a:solidFill>
                <a:srgbClr val="FF0000"/>
              </a:solidFill>
              <a:latin typeface="Arial" panose="020B0604020202020204" pitchFamily="34" charset="0"/>
              <a:cs typeface="Arial" panose="020B0604020202020204" pitchFamily="34" charset="0"/>
            </a:rPr>
            <a:t>Những ngày nghỉ phép</a:t>
          </a:r>
          <a:endParaRPr lang="en-US" sz="2000" kern="1200" dirty="0">
            <a:solidFill>
              <a:srgbClr val="FF0000"/>
            </a:solidFill>
            <a:latin typeface="Arial" panose="020B0604020202020204" pitchFamily="34" charset="0"/>
            <a:cs typeface="Arial" panose="020B0604020202020204" pitchFamily="34" charset="0"/>
          </a:endParaRPr>
        </a:p>
      </dsp:txBody>
      <dsp:txXfrm>
        <a:off x="4181027" y="56362"/>
        <a:ext cx="3667534" cy="576000"/>
      </dsp:txXfrm>
    </dsp:sp>
    <dsp:sp modelId="{99586141-4CBE-48CE-AFA3-4C56B23858DE}">
      <dsp:nvSpPr>
        <dsp:cNvPr id="0" name=""/>
        <dsp:cNvSpPr/>
      </dsp:nvSpPr>
      <dsp:spPr>
        <a:xfrm>
          <a:off x="4181027" y="632362"/>
          <a:ext cx="3667534" cy="251167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 “... anh chẳng đi đâu xa,lúc nào cũng vỗ về con...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mong được nghe một tiếng ba của con</a:t>
          </a: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...khổ tâm đến nỗi không khóc được...</a:t>
          </a: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trong bữa cơm...vung tay đánh con...”.</a:t>
          </a:r>
        </a:p>
      </dsp:txBody>
      <dsp:txXfrm>
        <a:off x="4181027" y="632362"/>
        <a:ext cx="3667534" cy="25116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6C4B0-74B3-4046-A8E3-1828363955BF}">
      <dsp:nvSpPr>
        <dsp:cNvPr id="0" name=""/>
        <dsp:cNvSpPr/>
      </dsp:nvSpPr>
      <dsp:spPr>
        <a:xfrm>
          <a:off x="9214" y="104892"/>
          <a:ext cx="2674283"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altLang="en-US" sz="2000" b="1" kern="1200">
              <a:latin typeface="Arial" panose="020B0604020202020204" pitchFamily="34" charset="0"/>
              <a:cs typeface="Arial" panose="020B0604020202020204" pitchFamily="34" charset="0"/>
              <a:sym typeface="Wingdings" panose="05000000000000000000" pitchFamily="2" charset="2"/>
            </a:rPr>
            <a:t>Lúc chia tay: </a:t>
          </a:r>
          <a:endParaRPr lang="en-US" sz="2000" kern="1200" dirty="0">
            <a:latin typeface="Arial" panose="020B0604020202020204" pitchFamily="34" charset="0"/>
            <a:cs typeface="Arial" panose="020B0604020202020204" pitchFamily="34" charset="0"/>
          </a:endParaRPr>
        </a:p>
      </dsp:txBody>
      <dsp:txXfrm>
        <a:off x="9214" y="104892"/>
        <a:ext cx="2674283" cy="576000"/>
      </dsp:txXfrm>
    </dsp:sp>
    <dsp:sp modelId="{D9CF098F-36F8-471D-B051-3AE9D4CF8898}">
      <dsp:nvSpPr>
        <dsp:cNvPr id="0" name=""/>
        <dsp:cNvSpPr/>
      </dsp:nvSpPr>
      <dsp:spPr>
        <a:xfrm>
          <a:off x="7131" y="680892"/>
          <a:ext cx="2678449" cy="24146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sym typeface="Wingdings" panose="05000000000000000000" pitchFamily="2" charset="2"/>
            </a:rPr>
            <a:t>“... chỉ đứng nhìn buồn rầu...</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sym typeface="Wingdings" panose="05000000000000000000" pitchFamily="2" charset="2"/>
            </a:rPr>
            <a:t>ôm con, một tay rút khăn lau nước mắt...”</a:t>
          </a:r>
          <a:endParaRPr lang="en-US" sz="2000" kern="1200" dirty="0">
            <a:latin typeface="Arial" panose="020B0604020202020204" pitchFamily="34" charset="0"/>
            <a:cs typeface="Arial" panose="020B0604020202020204" pitchFamily="34" charset="0"/>
          </a:endParaRPr>
        </a:p>
      </dsp:txBody>
      <dsp:txXfrm>
        <a:off x="7131" y="680892"/>
        <a:ext cx="2678449" cy="2414615"/>
      </dsp:txXfrm>
    </dsp:sp>
    <dsp:sp modelId="{E2FF9217-3025-4FBB-B25B-3B86331192CC}">
      <dsp:nvSpPr>
        <dsp:cNvPr id="0" name=""/>
        <dsp:cNvSpPr/>
      </dsp:nvSpPr>
      <dsp:spPr>
        <a:xfrm>
          <a:off x="3274685" y="104892"/>
          <a:ext cx="4566783" cy="5760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nl-NL" altLang="en-US" sz="2000" b="1" kern="1200">
              <a:latin typeface="Arial" panose="020B0604020202020204" pitchFamily="34" charset="0"/>
              <a:cs typeface="Arial" panose="020B0604020202020204" pitchFamily="34" charset="0"/>
            </a:rPr>
            <a:t>* Khi ở căn cứ:</a:t>
          </a:r>
          <a:endParaRPr lang="en-US" sz="2000" kern="1200" dirty="0">
            <a:latin typeface="Arial" panose="020B0604020202020204" pitchFamily="34" charset="0"/>
            <a:cs typeface="Arial" panose="020B0604020202020204" pitchFamily="34" charset="0"/>
          </a:endParaRPr>
        </a:p>
      </dsp:txBody>
      <dsp:txXfrm>
        <a:off x="3274685" y="104892"/>
        <a:ext cx="4566783" cy="576000"/>
      </dsp:txXfrm>
    </dsp:sp>
    <dsp:sp modelId="{99586141-4CBE-48CE-AFA3-4C56B23858DE}">
      <dsp:nvSpPr>
        <dsp:cNvPr id="0" name=""/>
        <dsp:cNvSpPr/>
      </dsp:nvSpPr>
      <dsp:spPr>
        <a:xfrm>
          <a:off x="3279209" y="680892"/>
          <a:ext cx="4557736" cy="2414615"/>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Ân hận khi đã lỡ đánh con.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Làm cây lược cho con</a:t>
          </a: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Gò lưng, tẩn mẩn khắc từng nét trên chiếc lược.</a:t>
          </a:r>
          <a:endParaRPr lang="en-US" alt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Mài lên tóc cho bóng, mượt.</a:t>
          </a:r>
          <a:endParaRPr lang="en-US" alt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nl-NL" altLang="en-US" sz="2000" kern="1200" dirty="0">
              <a:latin typeface="Arial" panose="020B0604020202020204" pitchFamily="34" charset="0"/>
              <a:cs typeface="Arial" panose="020B0604020202020204" pitchFamily="34" charset="0"/>
            </a:rPr>
            <a:t>Trước khi hy sinh nhờ bác ba trao chiếc lược ngà cho con gái.</a:t>
          </a:r>
        </a:p>
      </dsp:txBody>
      <dsp:txXfrm>
        <a:off x="3279209" y="680892"/>
        <a:ext cx="4557736" cy="24146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B0F2D8-7276-48DA-8342-CA4AFFBB4C8B}">
      <dsp:nvSpPr>
        <dsp:cNvPr id="0" name=""/>
        <dsp:cNvSpPr/>
      </dsp:nvSpPr>
      <dsp:spPr>
        <a:xfrm>
          <a:off x="1245889" y="2032000"/>
          <a:ext cx="505548" cy="963315"/>
        </a:xfrm>
        <a:custGeom>
          <a:avLst/>
          <a:gdLst/>
          <a:ahLst/>
          <a:cxnLst/>
          <a:rect l="0" t="0" r="0" b="0"/>
          <a:pathLst>
            <a:path>
              <a:moveTo>
                <a:pt x="0" y="0"/>
              </a:moveTo>
              <a:lnTo>
                <a:pt x="252774" y="0"/>
              </a:lnTo>
              <a:lnTo>
                <a:pt x="252774" y="963315"/>
              </a:lnTo>
              <a:lnTo>
                <a:pt x="505548" y="9633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471465" y="2486460"/>
        <a:ext cx="54395" cy="54395"/>
      </dsp:txXfrm>
    </dsp:sp>
    <dsp:sp modelId="{E7061D3A-017A-4AA6-8CC6-DF5FFBA590B9}">
      <dsp:nvSpPr>
        <dsp:cNvPr id="0" name=""/>
        <dsp:cNvSpPr/>
      </dsp:nvSpPr>
      <dsp:spPr>
        <a:xfrm>
          <a:off x="1245889" y="1986280"/>
          <a:ext cx="505548" cy="91440"/>
        </a:xfrm>
        <a:custGeom>
          <a:avLst/>
          <a:gdLst/>
          <a:ahLst/>
          <a:cxnLst/>
          <a:rect l="0" t="0" r="0" b="0"/>
          <a:pathLst>
            <a:path>
              <a:moveTo>
                <a:pt x="0" y="45720"/>
              </a:moveTo>
              <a:lnTo>
                <a:pt x="505548" y="457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486025" y="2019361"/>
        <a:ext cx="25277" cy="25277"/>
      </dsp:txXfrm>
    </dsp:sp>
    <dsp:sp modelId="{92633BF1-76A1-4E7B-9A79-C57DB50AC636}">
      <dsp:nvSpPr>
        <dsp:cNvPr id="0" name=""/>
        <dsp:cNvSpPr/>
      </dsp:nvSpPr>
      <dsp:spPr>
        <a:xfrm>
          <a:off x="1245889" y="1068684"/>
          <a:ext cx="505548" cy="963315"/>
        </a:xfrm>
        <a:custGeom>
          <a:avLst/>
          <a:gdLst/>
          <a:ahLst/>
          <a:cxnLst/>
          <a:rect l="0" t="0" r="0" b="0"/>
          <a:pathLst>
            <a:path>
              <a:moveTo>
                <a:pt x="0" y="963315"/>
              </a:moveTo>
              <a:lnTo>
                <a:pt x="252774" y="963315"/>
              </a:lnTo>
              <a:lnTo>
                <a:pt x="252774" y="0"/>
              </a:lnTo>
              <a:lnTo>
                <a:pt x="50554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471465" y="1523144"/>
        <a:ext cx="54395" cy="54395"/>
      </dsp:txXfrm>
    </dsp:sp>
    <dsp:sp modelId="{8F7393DF-BD0B-42AF-957D-9722DB53DBC2}">
      <dsp:nvSpPr>
        <dsp:cNvPr id="0" name=""/>
        <dsp:cNvSpPr/>
      </dsp:nvSpPr>
      <dsp:spPr>
        <a:xfrm rot="16200000">
          <a:off x="-1167469" y="1646673"/>
          <a:ext cx="4056066" cy="77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Ý </a:t>
          </a:r>
          <a:r>
            <a:rPr lang="en-US" sz="2800" b="1" kern="1200" dirty="0" err="1"/>
            <a:t>nghĩa</a:t>
          </a:r>
          <a:r>
            <a:rPr lang="en-US" sz="2800" b="1" kern="1200" dirty="0"/>
            <a:t> </a:t>
          </a:r>
          <a:r>
            <a:rPr lang="en-US" sz="2800" b="1" kern="1200" dirty="0" err="1"/>
            <a:t>chiếc</a:t>
          </a:r>
          <a:r>
            <a:rPr lang="en-US" sz="2800" b="1" kern="1200" dirty="0"/>
            <a:t> </a:t>
          </a:r>
          <a:r>
            <a:rPr lang="en-US" sz="2800" b="1" kern="1200" dirty="0" err="1"/>
            <a:t>lược</a:t>
          </a:r>
          <a:r>
            <a:rPr lang="en-US" sz="2800" b="1" kern="1200" dirty="0"/>
            <a:t> </a:t>
          </a:r>
          <a:r>
            <a:rPr lang="en-US" sz="2800" b="1" kern="1200" dirty="0" err="1"/>
            <a:t>ngà</a:t>
          </a:r>
          <a:endParaRPr lang="en-US" sz="2800" b="1" kern="1200" dirty="0"/>
        </a:p>
      </dsp:txBody>
      <dsp:txXfrm>
        <a:off x="-1167469" y="1646673"/>
        <a:ext cx="4056066" cy="770652"/>
      </dsp:txXfrm>
    </dsp:sp>
    <dsp:sp modelId="{C5031569-3941-4254-AEED-73CE1B79B586}">
      <dsp:nvSpPr>
        <dsp:cNvPr id="0" name=""/>
        <dsp:cNvSpPr/>
      </dsp:nvSpPr>
      <dsp:spPr>
        <a:xfrm>
          <a:off x="1751437" y="683357"/>
          <a:ext cx="5340256" cy="77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just" defTabSz="711200">
            <a:lnSpc>
              <a:spcPct val="90000"/>
            </a:lnSpc>
            <a:spcBef>
              <a:spcPct val="0"/>
            </a:spcBef>
            <a:spcAft>
              <a:spcPct val="35000"/>
            </a:spcAft>
            <a:buNone/>
          </a:pPr>
          <a:r>
            <a:rPr lang="en-US" sz="1600" b="0" kern="1200">
              <a:effectLst/>
              <a:latin typeface="Arial" panose="020B0604020202020204" pitchFamily="34" charset="0"/>
              <a:cs typeface="Arial" panose="020B0604020202020204" pitchFamily="34" charset="0"/>
            </a:rPr>
            <a:t>Là kỉ vật cuối cùng của người cha trước lúc hi sinh dành cho con chứa đựng bao nhiêu tình cảm yêu mến nhớ thương mong đợi của người cha đối với đứa con xa cách.</a:t>
          </a:r>
          <a:endParaRPr lang="en-US" sz="1600" b="0" kern="1200" dirty="0">
            <a:effectLst/>
            <a:latin typeface="Arial" panose="020B0604020202020204" pitchFamily="34" charset="0"/>
            <a:cs typeface="Arial" panose="020B0604020202020204" pitchFamily="34" charset="0"/>
          </a:endParaRPr>
        </a:p>
      </dsp:txBody>
      <dsp:txXfrm>
        <a:off x="1751437" y="683357"/>
        <a:ext cx="5340256" cy="770652"/>
      </dsp:txXfrm>
    </dsp:sp>
    <dsp:sp modelId="{4A53DAC9-676B-4C99-BD3B-CD8B215492BF}">
      <dsp:nvSpPr>
        <dsp:cNvPr id="0" name=""/>
        <dsp:cNvSpPr/>
      </dsp:nvSpPr>
      <dsp:spPr>
        <a:xfrm>
          <a:off x="1751437" y="1646673"/>
          <a:ext cx="5404890" cy="77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a:effectLst/>
              <a:latin typeface="Arial" panose="020B0604020202020204" pitchFamily="34" charset="0"/>
              <a:cs typeface="Arial" panose="020B0604020202020204" pitchFamily="34" charset="0"/>
            </a:rPr>
            <a:t>Chiếc lược ngà đã kết tinh trong nó tình phụ tử mộc mạc mà đằm thắm sâu xa, đơn sơ mà kì diệu biết bao !</a:t>
          </a:r>
          <a:endParaRPr lang="en-US" sz="1600" b="0" kern="1200" dirty="0">
            <a:effectLst/>
            <a:latin typeface="Arial" panose="020B0604020202020204" pitchFamily="34" charset="0"/>
            <a:cs typeface="Arial" panose="020B0604020202020204" pitchFamily="34" charset="0"/>
          </a:endParaRPr>
        </a:p>
      </dsp:txBody>
      <dsp:txXfrm>
        <a:off x="1751437" y="1646673"/>
        <a:ext cx="5404890" cy="770652"/>
      </dsp:txXfrm>
    </dsp:sp>
    <dsp:sp modelId="{CDDB4990-4ABF-4B9C-9181-D96332312AFE}">
      <dsp:nvSpPr>
        <dsp:cNvPr id="0" name=""/>
        <dsp:cNvSpPr/>
      </dsp:nvSpPr>
      <dsp:spPr>
        <a:xfrm>
          <a:off x="1751437" y="2609989"/>
          <a:ext cx="5469525" cy="770652"/>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err="1">
              <a:effectLst/>
              <a:latin typeface="Arial" panose="020B0604020202020204" pitchFamily="34" charset="0"/>
              <a:cs typeface="Arial" panose="020B0604020202020204" pitchFamily="34" charset="0"/>
            </a:rPr>
            <a:t>Chứng</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tích</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của</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nỗi</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đau</a:t>
          </a:r>
          <a:r>
            <a:rPr lang="en-US" sz="1600" b="0" kern="1200" dirty="0">
              <a:effectLst/>
              <a:latin typeface="Arial" panose="020B0604020202020204" pitchFamily="34" charset="0"/>
              <a:cs typeface="Arial" panose="020B0604020202020204" pitchFamily="34" charset="0"/>
            </a:rPr>
            <a:t> do </a:t>
          </a:r>
          <a:r>
            <a:rPr lang="en-US" sz="1600" b="0" kern="1200" dirty="0" err="1">
              <a:effectLst/>
              <a:latin typeface="Arial" panose="020B0604020202020204" pitchFamily="34" charset="0"/>
              <a:cs typeface="Arial" panose="020B0604020202020204" pitchFamily="34" charset="0"/>
            </a:rPr>
            <a:t>chiến</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tranh</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và</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kẻ</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thù</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xâm</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lược</a:t>
          </a:r>
          <a:r>
            <a:rPr lang="en-US" sz="1600" b="0" kern="1200" dirty="0">
              <a:effectLst/>
              <a:latin typeface="Arial" panose="020B0604020202020204" pitchFamily="34" charset="0"/>
              <a:cs typeface="Arial" panose="020B0604020202020204" pitchFamily="34" charset="0"/>
            </a:rPr>
            <a:t> </a:t>
          </a:r>
          <a:r>
            <a:rPr lang="en-US" sz="1600" b="0" kern="1200" dirty="0" err="1">
              <a:effectLst/>
              <a:latin typeface="Arial" panose="020B0604020202020204" pitchFamily="34" charset="0"/>
              <a:cs typeface="Arial" panose="020B0604020202020204" pitchFamily="34" charset="0"/>
            </a:rPr>
            <a:t>gây</a:t>
          </a:r>
          <a:r>
            <a:rPr lang="en-US" sz="1600" b="0" kern="1200" dirty="0">
              <a:effectLst/>
              <a:latin typeface="Arial" panose="020B0604020202020204" pitchFamily="34" charset="0"/>
              <a:cs typeface="Arial" panose="020B0604020202020204" pitchFamily="34" charset="0"/>
            </a:rPr>
            <a:t> ra.</a:t>
          </a:r>
        </a:p>
      </dsp:txBody>
      <dsp:txXfrm>
        <a:off x="1751437" y="2609989"/>
        <a:ext cx="5469525" cy="77065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7AE900-990C-4415-8D2E-07030CA514BB}" type="datetimeFigureOut">
              <a:rPr lang="en-US" smtClean="0"/>
              <a:t>10/17/2021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F62A80-C317-462F-8A7F-DB5B916B1319}" type="slidenum">
              <a:rPr lang="en-US" smtClean="0"/>
              <a:t>‹#›</a:t>
            </a:fld>
            <a:endParaRPr lang="en-US"/>
          </a:p>
        </p:txBody>
      </p:sp>
    </p:spTree>
    <p:extLst>
      <p:ext uri="{BB962C8B-B14F-4D97-AF65-F5344CB8AC3E}">
        <p14:creationId xmlns:p14="http://schemas.microsoft.com/office/powerpoint/2010/main" val="3710777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62A80-C317-462F-8A7F-DB5B916B1319}" type="slidenum">
              <a:rPr lang="en-US" smtClean="0"/>
              <a:t>7</a:t>
            </a:fld>
            <a:endParaRPr lang="en-US"/>
          </a:p>
        </p:txBody>
      </p:sp>
    </p:spTree>
    <p:extLst>
      <p:ext uri="{BB962C8B-B14F-4D97-AF65-F5344CB8AC3E}">
        <p14:creationId xmlns:p14="http://schemas.microsoft.com/office/powerpoint/2010/main" val="2647460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B394AF9-F162-45E3-A48F-2F695B5B569E}" type="datetime1">
              <a:rPr lang="vi-VN" smtClean="0"/>
              <a:t>17/10/2021</a:t>
            </a:fld>
            <a:endParaRPr lang="en-US"/>
          </a:p>
        </p:txBody>
      </p:sp>
      <p:sp>
        <p:nvSpPr>
          <p:cNvPr id="5" name="Footer Placeholder 4"/>
          <p:cNvSpPr>
            <a:spLocks noGrp="1"/>
          </p:cNvSpPr>
          <p:nvPr>
            <p:ph type="ftr" sz="quarter" idx="11"/>
          </p:nvPr>
        </p:nvSpPr>
        <p:spPr/>
        <p:txBody>
          <a:bodyPr/>
          <a:lstStyle/>
          <a:p>
            <a:r>
              <a:rPr lang="vi-VN"/>
              <a:t>BÙI ANH THƯ</a:t>
            </a:r>
            <a:endParaRPr lang="en-US"/>
          </a:p>
        </p:txBody>
      </p:sp>
      <p:sp>
        <p:nvSpPr>
          <p:cNvPr id="6" name="Slide Number Placeholder 5"/>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37596107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A89E04-E03F-4510-953D-0B533DF4B3D5}" type="datetime1">
              <a:rPr lang="vi-VN" smtClean="0"/>
              <a:t>17/10/2021</a:t>
            </a:fld>
            <a:endParaRPr lang="en-US"/>
          </a:p>
        </p:txBody>
      </p:sp>
      <p:sp>
        <p:nvSpPr>
          <p:cNvPr id="5" name="Footer Placeholder 4"/>
          <p:cNvSpPr>
            <a:spLocks noGrp="1"/>
          </p:cNvSpPr>
          <p:nvPr>
            <p:ph type="ftr" sz="quarter" idx="11"/>
          </p:nvPr>
        </p:nvSpPr>
        <p:spPr/>
        <p:txBody>
          <a:bodyPr/>
          <a:lstStyle/>
          <a:p>
            <a:r>
              <a:rPr lang="vi-VN"/>
              <a:t>BÙI ANH THƯ</a:t>
            </a:r>
            <a:endParaRPr lang="en-US"/>
          </a:p>
        </p:txBody>
      </p:sp>
      <p:sp>
        <p:nvSpPr>
          <p:cNvPr id="6" name="Slide Number Placeholder 5"/>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339661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2134FD-889A-4020-8C32-F24804BAE27D}" type="datetime1">
              <a:rPr lang="vi-VN" smtClean="0"/>
              <a:t>17/10/2021</a:t>
            </a:fld>
            <a:endParaRPr lang="en-US"/>
          </a:p>
        </p:txBody>
      </p:sp>
      <p:sp>
        <p:nvSpPr>
          <p:cNvPr id="5" name="Footer Placeholder 4"/>
          <p:cNvSpPr>
            <a:spLocks noGrp="1"/>
          </p:cNvSpPr>
          <p:nvPr>
            <p:ph type="ftr" sz="quarter" idx="11"/>
          </p:nvPr>
        </p:nvSpPr>
        <p:spPr/>
        <p:txBody>
          <a:bodyPr/>
          <a:lstStyle/>
          <a:p>
            <a:r>
              <a:rPr lang="vi-VN"/>
              <a:t>BÙI ANH THƯ</a:t>
            </a:r>
            <a:endParaRPr lang="en-US"/>
          </a:p>
        </p:txBody>
      </p:sp>
      <p:sp>
        <p:nvSpPr>
          <p:cNvPr id="6" name="Slide Number Placeholder 5"/>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1934008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B00F960-14D7-424E-8608-AEC3C18578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D8591AA-9E18-43C0-970B-76DC48DBB56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2EB278-3A3E-4FB8-B348-05891A6579D5}"/>
              </a:ext>
            </a:extLst>
          </p:cNvPr>
          <p:cNvSpPr>
            <a:spLocks noGrp="1" noChangeArrowheads="1"/>
          </p:cNvSpPr>
          <p:nvPr>
            <p:ph type="sldNum" sz="quarter" idx="12"/>
          </p:nvPr>
        </p:nvSpPr>
        <p:spPr>
          <a:ln/>
        </p:spPr>
        <p:txBody>
          <a:bodyPr/>
          <a:lstStyle>
            <a:lvl1pPr>
              <a:defRPr/>
            </a:lvl1pPr>
          </a:lstStyle>
          <a:p>
            <a:fld id="{DC4B2B27-3562-4929-B1E6-747F12A2B312}" type="slidenum">
              <a:rPr lang="en-US" altLang="en-US"/>
              <a:pPr/>
              <a:t>‹#›</a:t>
            </a:fld>
            <a:endParaRPr lang="en-US" altLang="en-US"/>
          </a:p>
        </p:txBody>
      </p:sp>
    </p:spTree>
    <p:extLst>
      <p:ext uri="{BB962C8B-B14F-4D97-AF65-F5344CB8AC3E}">
        <p14:creationId xmlns:p14="http://schemas.microsoft.com/office/powerpoint/2010/main" val="1111167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08F8DD-FC33-4E0A-B3DC-E61FA7FD16C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BF5CC3C-563B-417B-9F4A-951C45C218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8758180-04F2-466B-8599-05B208D952F1}"/>
              </a:ext>
            </a:extLst>
          </p:cNvPr>
          <p:cNvSpPr>
            <a:spLocks noGrp="1" noChangeArrowheads="1"/>
          </p:cNvSpPr>
          <p:nvPr>
            <p:ph type="sldNum" sz="quarter" idx="12"/>
          </p:nvPr>
        </p:nvSpPr>
        <p:spPr>
          <a:ln/>
        </p:spPr>
        <p:txBody>
          <a:bodyPr/>
          <a:lstStyle>
            <a:lvl1pPr>
              <a:defRPr/>
            </a:lvl1pPr>
          </a:lstStyle>
          <a:p>
            <a:fld id="{795FBC3B-0304-4313-8B31-0FE9E0948936}" type="slidenum">
              <a:rPr lang="en-US" altLang="en-US"/>
              <a:pPr/>
              <a:t>‹#›</a:t>
            </a:fld>
            <a:endParaRPr lang="en-US" altLang="en-US"/>
          </a:p>
        </p:txBody>
      </p:sp>
    </p:spTree>
    <p:extLst>
      <p:ext uri="{BB962C8B-B14F-4D97-AF65-F5344CB8AC3E}">
        <p14:creationId xmlns:p14="http://schemas.microsoft.com/office/powerpoint/2010/main" val="1066227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E66A4B-6396-4B5D-8EF3-2F37F2891D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1A8DE41-A148-4D35-9218-86F919EA6E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A78AE94-00B8-467C-A363-DD5C5B44591D}"/>
              </a:ext>
            </a:extLst>
          </p:cNvPr>
          <p:cNvSpPr>
            <a:spLocks noGrp="1" noChangeArrowheads="1"/>
          </p:cNvSpPr>
          <p:nvPr>
            <p:ph type="sldNum" sz="quarter" idx="12"/>
          </p:nvPr>
        </p:nvSpPr>
        <p:spPr>
          <a:ln/>
        </p:spPr>
        <p:txBody>
          <a:bodyPr/>
          <a:lstStyle>
            <a:lvl1pPr>
              <a:defRPr/>
            </a:lvl1pPr>
          </a:lstStyle>
          <a:p>
            <a:fld id="{B2F89367-AFF6-4DF7-A6CC-308DB938DB53}" type="slidenum">
              <a:rPr lang="en-US" altLang="en-US"/>
              <a:pPr/>
              <a:t>‹#›</a:t>
            </a:fld>
            <a:endParaRPr lang="en-US" altLang="en-US"/>
          </a:p>
        </p:txBody>
      </p:sp>
    </p:spTree>
    <p:extLst>
      <p:ext uri="{BB962C8B-B14F-4D97-AF65-F5344CB8AC3E}">
        <p14:creationId xmlns:p14="http://schemas.microsoft.com/office/powerpoint/2010/main" val="601434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6398C230-4B91-4116-AA3A-7CD63C28C74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8CD674-FA83-43F0-8148-7E05A966C6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4C28F9D-475F-4F3D-89E5-72EBE8BF2121}"/>
              </a:ext>
            </a:extLst>
          </p:cNvPr>
          <p:cNvSpPr>
            <a:spLocks noGrp="1" noChangeArrowheads="1"/>
          </p:cNvSpPr>
          <p:nvPr>
            <p:ph type="sldNum" sz="quarter" idx="12"/>
          </p:nvPr>
        </p:nvSpPr>
        <p:spPr>
          <a:ln/>
        </p:spPr>
        <p:txBody>
          <a:bodyPr/>
          <a:lstStyle>
            <a:lvl1pPr>
              <a:defRPr/>
            </a:lvl1pPr>
          </a:lstStyle>
          <a:p>
            <a:fld id="{69418B89-DE3C-4190-86CB-150034F5350D}" type="slidenum">
              <a:rPr lang="en-US" altLang="en-US"/>
              <a:pPr/>
              <a:t>‹#›</a:t>
            </a:fld>
            <a:endParaRPr lang="en-US" altLang="en-US"/>
          </a:p>
        </p:txBody>
      </p:sp>
    </p:spTree>
    <p:extLst>
      <p:ext uri="{BB962C8B-B14F-4D97-AF65-F5344CB8AC3E}">
        <p14:creationId xmlns:p14="http://schemas.microsoft.com/office/powerpoint/2010/main" val="3097847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3F57C07-17DA-4203-A997-C049D7BEB0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DF58E9D-BAC6-47AB-ABE4-B31D3082C5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7EDD353-B213-4934-80A7-DA319181086D}"/>
              </a:ext>
            </a:extLst>
          </p:cNvPr>
          <p:cNvSpPr>
            <a:spLocks noGrp="1" noChangeArrowheads="1"/>
          </p:cNvSpPr>
          <p:nvPr>
            <p:ph type="sldNum" sz="quarter" idx="12"/>
          </p:nvPr>
        </p:nvSpPr>
        <p:spPr>
          <a:ln/>
        </p:spPr>
        <p:txBody>
          <a:bodyPr/>
          <a:lstStyle>
            <a:lvl1pPr>
              <a:defRPr/>
            </a:lvl1pPr>
          </a:lstStyle>
          <a:p>
            <a:fld id="{DE01309C-3C95-4570-A9BB-056626257A3E}" type="slidenum">
              <a:rPr lang="en-US" altLang="en-US"/>
              <a:pPr/>
              <a:t>‹#›</a:t>
            </a:fld>
            <a:endParaRPr lang="en-US" altLang="en-US"/>
          </a:p>
        </p:txBody>
      </p:sp>
    </p:spTree>
    <p:extLst>
      <p:ext uri="{BB962C8B-B14F-4D97-AF65-F5344CB8AC3E}">
        <p14:creationId xmlns:p14="http://schemas.microsoft.com/office/powerpoint/2010/main" val="345696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684EAA-2844-447D-931B-D21E830F7A6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62B99B5-5838-4FC0-959D-5DF0A31F78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61670A2-35D7-4731-8BA4-89A88D7CBB11}"/>
              </a:ext>
            </a:extLst>
          </p:cNvPr>
          <p:cNvSpPr>
            <a:spLocks noGrp="1" noChangeArrowheads="1"/>
          </p:cNvSpPr>
          <p:nvPr>
            <p:ph type="sldNum" sz="quarter" idx="12"/>
          </p:nvPr>
        </p:nvSpPr>
        <p:spPr>
          <a:ln/>
        </p:spPr>
        <p:txBody>
          <a:bodyPr/>
          <a:lstStyle>
            <a:lvl1pPr>
              <a:defRPr/>
            </a:lvl1pPr>
          </a:lstStyle>
          <a:p>
            <a:fld id="{7EDB5F04-5BD1-423E-AD47-8257BAF16C84}" type="slidenum">
              <a:rPr lang="en-US" altLang="en-US"/>
              <a:pPr/>
              <a:t>‹#›</a:t>
            </a:fld>
            <a:endParaRPr lang="en-US" altLang="en-US"/>
          </a:p>
        </p:txBody>
      </p:sp>
    </p:spTree>
    <p:extLst>
      <p:ext uri="{BB962C8B-B14F-4D97-AF65-F5344CB8AC3E}">
        <p14:creationId xmlns:p14="http://schemas.microsoft.com/office/powerpoint/2010/main" val="2750267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931236D-8003-4835-BAF4-C18A40EB67C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F02A98D-A66E-43DB-8E60-FB87132B35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E2A030C-9B5C-4CA2-9F13-940E47E57A78}"/>
              </a:ext>
            </a:extLst>
          </p:cNvPr>
          <p:cNvSpPr>
            <a:spLocks noGrp="1" noChangeArrowheads="1"/>
          </p:cNvSpPr>
          <p:nvPr>
            <p:ph type="sldNum" sz="quarter" idx="12"/>
          </p:nvPr>
        </p:nvSpPr>
        <p:spPr>
          <a:ln/>
        </p:spPr>
        <p:txBody>
          <a:bodyPr/>
          <a:lstStyle>
            <a:lvl1pPr>
              <a:defRPr/>
            </a:lvl1pPr>
          </a:lstStyle>
          <a:p>
            <a:fld id="{77AF3911-E0A8-4A19-9C99-9DD7A6670CF9}" type="slidenum">
              <a:rPr lang="en-US" altLang="en-US"/>
              <a:pPr/>
              <a:t>‹#›</a:t>
            </a:fld>
            <a:endParaRPr lang="en-US" altLang="en-US"/>
          </a:p>
        </p:txBody>
      </p:sp>
    </p:spTree>
    <p:extLst>
      <p:ext uri="{BB962C8B-B14F-4D97-AF65-F5344CB8AC3E}">
        <p14:creationId xmlns:p14="http://schemas.microsoft.com/office/powerpoint/2010/main" val="4002779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B1D3B28-E335-4FAE-98EC-C6B620F3E0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93EB3ED-37A3-425A-9740-3FD46547AC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0B38EE0-2146-4495-B577-B6B170611E20}"/>
              </a:ext>
            </a:extLst>
          </p:cNvPr>
          <p:cNvSpPr>
            <a:spLocks noGrp="1" noChangeArrowheads="1"/>
          </p:cNvSpPr>
          <p:nvPr>
            <p:ph type="sldNum" sz="quarter" idx="12"/>
          </p:nvPr>
        </p:nvSpPr>
        <p:spPr>
          <a:ln/>
        </p:spPr>
        <p:txBody>
          <a:bodyPr/>
          <a:lstStyle>
            <a:lvl1pPr>
              <a:defRPr/>
            </a:lvl1pPr>
          </a:lstStyle>
          <a:p>
            <a:fld id="{6C5E9587-8E3C-4C4B-836A-A3549F6F496C}" type="slidenum">
              <a:rPr lang="en-US" altLang="en-US"/>
              <a:pPr/>
              <a:t>‹#›</a:t>
            </a:fld>
            <a:endParaRPr lang="en-US" altLang="en-US"/>
          </a:p>
        </p:txBody>
      </p:sp>
    </p:spTree>
    <p:extLst>
      <p:ext uri="{BB962C8B-B14F-4D97-AF65-F5344CB8AC3E}">
        <p14:creationId xmlns:p14="http://schemas.microsoft.com/office/powerpoint/2010/main" val="13465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578C923-1CFD-413A-B38F-30C460CBB04E}" type="datetime1">
              <a:rPr lang="vi-VN" smtClean="0"/>
              <a:t>17/10/2021</a:t>
            </a:fld>
            <a:endParaRPr lang="en-US"/>
          </a:p>
        </p:txBody>
      </p:sp>
      <p:sp>
        <p:nvSpPr>
          <p:cNvPr id="5" name="Footer Placeholder 4"/>
          <p:cNvSpPr>
            <a:spLocks noGrp="1"/>
          </p:cNvSpPr>
          <p:nvPr>
            <p:ph type="ftr" sz="quarter" idx="11"/>
          </p:nvPr>
        </p:nvSpPr>
        <p:spPr/>
        <p:txBody>
          <a:bodyPr/>
          <a:lstStyle/>
          <a:p>
            <a:r>
              <a:rPr lang="vi-VN"/>
              <a:t>BÙI ANH THƯ</a:t>
            </a:r>
            <a:endParaRPr lang="en-US"/>
          </a:p>
        </p:txBody>
      </p:sp>
      <p:sp>
        <p:nvSpPr>
          <p:cNvPr id="6" name="Slide Number Placeholder 5"/>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1521996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7EA94E3-6919-4232-B5E0-8DA787C4DEF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D0E1DD0-C42A-46BC-80BB-2129D65990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59F3121-15D0-4F08-8B9A-E5B17AE779EB}"/>
              </a:ext>
            </a:extLst>
          </p:cNvPr>
          <p:cNvSpPr>
            <a:spLocks noGrp="1" noChangeArrowheads="1"/>
          </p:cNvSpPr>
          <p:nvPr>
            <p:ph type="sldNum" sz="quarter" idx="12"/>
          </p:nvPr>
        </p:nvSpPr>
        <p:spPr>
          <a:ln/>
        </p:spPr>
        <p:txBody>
          <a:bodyPr/>
          <a:lstStyle>
            <a:lvl1pPr>
              <a:defRPr/>
            </a:lvl1pPr>
          </a:lstStyle>
          <a:p>
            <a:fld id="{1D9E15DF-E57A-4517-A3E5-4AD5213EDFDF}" type="slidenum">
              <a:rPr lang="en-US" altLang="en-US"/>
              <a:pPr/>
              <a:t>‹#›</a:t>
            </a:fld>
            <a:endParaRPr lang="en-US" altLang="en-US"/>
          </a:p>
        </p:txBody>
      </p:sp>
    </p:spTree>
    <p:extLst>
      <p:ext uri="{BB962C8B-B14F-4D97-AF65-F5344CB8AC3E}">
        <p14:creationId xmlns:p14="http://schemas.microsoft.com/office/powerpoint/2010/main" val="15781079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A7A7CAC-497E-4BC1-90E3-706A305D60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DE1779-7B37-45BB-B040-A336350453D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E85C2D5-F68F-4338-9352-1B15A501812B}"/>
              </a:ext>
            </a:extLst>
          </p:cNvPr>
          <p:cNvSpPr>
            <a:spLocks noGrp="1" noChangeArrowheads="1"/>
          </p:cNvSpPr>
          <p:nvPr>
            <p:ph type="sldNum" sz="quarter" idx="12"/>
          </p:nvPr>
        </p:nvSpPr>
        <p:spPr>
          <a:ln/>
        </p:spPr>
        <p:txBody>
          <a:bodyPr/>
          <a:lstStyle>
            <a:lvl1pPr>
              <a:defRPr/>
            </a:lvl1pPr>
          </a:lstStyle>
          <a:p>
            <a:fld id="{9638353C-C9C7-448C-A739-22F57BFCEF41}" type="slidenum">
              <a:rPr lang="en-US" altLang="en-US"/>
              <a:pPr/>
              <a:t>‹#›</a:t>
            </a:fld>
            <a:endParaRPr lang="en-US" altLang="en-US"/>
          </a:p>
        </p:txBody>
      </p:sp>
    </p:spTree>
    <p:extLst>
      <p:ext uri="{BB962C8B-B14F-4D97-AF65-F5344CB8AC3E}">
        <p14:creationId xmlns:p14="http://schemas.microsoft.com/office/powerpoint/2010/main" val="17658672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A5D2E0-7074-4AD0-92D4-B6C889B51F5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EE8CA7-5141-4D43-A513-1229B34783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B35EA37-E452-4960-A94E-87F0C6111793}"/>
              </a:ext>
            </a:extLst>
          </p:cNvPr>
          <p:cNvSpPr>
            <a:spLocks noGrp="1" noChangeArrowheads="1"/>
          </p:cNvSpPr>
          <p:nvPr>
            <p:ph type="sldNum" sz="quarter" idx="12"/>
          </p:nvPr>
        </p:nvSpPr>
        <p:spPr>
          <a:ln/>
        </p:spPr>
        <p:txBody>
          <a:bodyPr/>
          <a:lstStyle>
            <a:lvl1pPr>
              <a:defRPr/>
            </a:lvl1pPr>
          </a:lstStyle>
          <a:p>
            <a:fld id="{C0E90658-5A03-493B-A7D8-B12387F18EDF}" type="slidenum">
              <a:rPr lang="en-US" altLang="en-US"/>
              <a:pPr/>
              <a:t>‹#›</a:t>
            </a:fld>
            <a:endParaRPr lang="en-US" altLang="en-US"/>
          </a:p>
        </p:txBody>
      </p:sp>
    </p:spTree>
    <p:extLst>
      <p:ext uri="{BB962C8B-B14F-4D97-AF65-F5344CB8AC3E}">
        <p14:creationId xmlns:p14="http://schemas.microsoft.com/office/powerpoint/2010/main" val="3873900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B360C0A-A555-49A9-96EB-AA8F14FE78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C2BDE74-C078-4E84-8CAB-8053C2E128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8AF44E4-2141-4425-ABC9-2D908E145C81}"/>
              </a:ext>
            </a:extLst>
          </p:cNvPr>
          <p:cNvSpPr>
            <a:spLocks noGrp="1" noChangeArrowheads="1"/>
          </p:cNvSpPr>
          <p:nvPr>
            <p:ph type="sldNum" sz="quarter" idx="12"/>
          </p:nvPr>
        </p:nvSpPr>
        <p:spPr>
          <a:ln/>
        </p:spPr>
        <p:txBody>
          <a:bodyPr/>
          <a:lstStyle>
            <a:lvl1pPr>
              <a:defRPr/>
            </a:lvl1pPr>
          </a:lstStyle>
          <a:p>
            <a:fld id="{71225D6F-97F0-4815-BE43-F05B24D9542D}" type="slidenum">
              <a:rPr lang="en-US" altLang="en-US"/>
              <a:pPr/>
              <a:t>‹#›</a:t>
            </a:fld>
            <a:endParaRPr lang="en-US" altLang="en-US"/>
          </a:p>
        </p:txBody>
      </p:sp>
    </p:spTree>
    <p:extLst>
      <p:ext uri="{BB962C8B-B14F-4D97-AF65-F5344CB8AC3E}">
        <p14:creationId xmlns:p14="http://schemas.microsoft.com/office/powerpoint/2010/main" val="1471858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9FA9D4-D8D5-4844-8B40-4A8A8A05EE5B}" type="datetime1">
              <a:rPr lang="vi-VN" smtClean="0"/>
              <a:t>17/10/2021</a:t>
            </a:fld>
            <a:endParaRPr lang="en-US"/>
          </a:p>
        </p:txBody>
      </p:sp>
      <p:sp>
        <p:nvSpPr>
          <p:cNvPr id="5" name="Footer Placeholder 4"/>
          <p:cNvSpPr>
            <a:spLocks noGrp="1"/>
          </p:cNvSpPr>
          <p:nvPr>
            <p:ph type="ftr" sz="quarter" idx="11"/>
          </p:nvPr>
        </p:nvSpPr>
        <p:spPr/>
        <p:txBody>
          <a:bodyPr/>
          <a:lstStyle/>
          <a:p>
            <a:r>
              <a:rPr lang="vi-VN"/>
              <a:t>BÙI ANH THƯ</a:t>
            </a:r>
            <a:endParaRPr lang="en-US"/>
          </a:p>
        </p:txBody>
      </p:sp>
      <p:sp>
        <p:nvSpPr>
          <p:cNvPr id="6" name="Slide Number Placeholder 5"/>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259231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7CA46B-9762-4666-A272-80B44480675D}" type="datetime1">
              <a:rPr lang="vi-VN" smtClean="0"/>
              <a:t>17/10/2021</a:t>
            </a:fld>
            <a:endParaRPr lang="en-US"/>
          </a:p>
        </p:txBody>
      </p:sp>
      <p:sp>
        <p:nvSpPr>
          <p:cNvPr id="6" name="Footer Placeholder 5"/>
          <p:cNvSpPr>
            <a:spLocks noGrp="1"/>
          </p:cNvSpPr>
          <p:nvPr>
            <p:ph type="ftr" sz="quarter" idx="11"/>
          </p:nvPr>
        </p:nvSpPr>
        <p:spPr/>
        <p:txBody>
          <a:bodyPr/>
          <a:lstStyle/>
          <a:p>
            <a:r>
              <a:rPr lang="vi-VN"/>
              <a:t>BÙI ANH THƯ</a:t>
            </a:r>
            <a:endParaRPr lang="en-US"/>
          </a:p>
        </p:txBody>
      </p:sp>
      <p:sp>
        <p:nvSpPr>
          <p:cNvPr id="7" name="Slide Number Placeholder 6"/>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1187349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43CA8-339D-404A-9F78-7C406DC4AA3A}" type="datetime1">
              <a:rPr lang="vi-VN" smtClean="0"/>
              <a:t>17/10/2021</a:t>
            </a:fld>
            <a:endParaRPr lang="en-US"/>
          </a:p>
        </p:txBody>
      </p:sp>
      <p:sp>
        <p:nvSpPr>
          <p:cNvPr id="8" name="Footer Placeholder 7"/>
          <p:cNvSpPr>
            <a:spLocks noGrp="1"/>
          </p:cNvSpPr>
          <p:nvPr>
            <p:ph type="ftr" sz="quarter" idx="11"/>
          </p:nvPr>
        </p:nvSpPr>
        <p:spPr/>
        <p:txBody>
          <a:bodyPr/>
          <a:lstStyle/>
          <a:p>
            <a:r>
              <a:rPr lang="vi-VN"/>
              <a:t>BÙI ANH THƯ</a:t>
            </a:r>
            <a:endParaRPr lang="en-US"/>
          </a:p>
        </p:txBody>
      </p:sp>
      <p:sp>
        <p:nvSpPr>
          <p:cNvPr id="9" name="Slide Number Placeholder 8"/>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495562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C0FE2B-27F5-4367-92C7-181D15FC09CA}" type="datetime1">
              <a:rPr lang="vi-VN" smtClean="0"/>
              <a:t>17/10/2021</a:t>
            </a:fld>
            <a:endParaRPr lang="en-US"/>
          </a:p>
        </p:txBody>
      </p:sp>
      <p:sp>
        <p:nvSpPr>
          <p:cNvPr id="4" name="Footer Placeholder 3"/>
          <p:cNvSpPr>
            <a:spLocks noGrp="1"/>
          </p:cNvSpPr>
          <p:nvPr>
            <p:ph type="ftr" sz="quarter" idx="11"/>
          </p:nvPr>
        </p:nvSpPr>
        <p:spPr/>
        <p:txBody>
          <a:bodyPr/>
          <a:lstStyle/>
          <a:p>
            <a:r>
              <a:rPr lang="vi-VN"/>
              <a:t>BÙI ANH THƯ</a:t>
            </a:r>
            <a:endParaRPr lang="en-US"/>
          </a:p>
        </p:txBody>
      </p:sp>
      <p:sp>
        <p:nvSpPr>
          <p:cNvPr id="5" name="Slide Number Placeholder 4"/>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319846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204F7-7856-43BC-B573-912289D58580}" type="datetime1">
              <a:rPr lang="vi-VN" smtClean="0"/>
              <a:t>17/10/2021</a:t>
            </a:fld>
            <a:endParaRPr lang="en-US"/>
          </a:p>
        </p:txBody>
      </p:sp>
      <p:sp>
        <p:nvSpPr>
          <p:cNvPr id="3" name="Footer Placeholder 2"/>
          <p:cNvSpPr>
            <a:spLocks noGrp="1"/>
          </p:cNvSpPr>
          <p:nvPr>
            <p:ph type="ftr" sz="quarter" idx="11"/>
          </p:nvPr>
        </p:nvSpPr>
        <p:spPr/>
        <p:txBody>
          <a:bodyPr/>
          <a:lstStyle/>
          <a:p>
            <a:r>
              <a:rPr lang="vi-VN"/>
              <a:t>BÙI ANH THƯ</a:t>
            </a:r>
            <a:endParaRPr lang="en-US"/>
          </a:p>
        </p:txBody>
      </p:sp>
      <p:sp>
        <p:nvSpPr>
          <p:cNvPr id="4" name="Slide Number Placeholder 3"/>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3629895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2D93E1-0DA6-478B-9216-F2C470193496}" type="datetime1">
              <a:rPr lang="vi-VN" smtClean="0"/>
              <a:t>17/10/2021</a:t>
            </a:fld>
            <a:endParaRPr lang="en-US"/>
          </a:p>
        </p:txBody>
      </p:sp>
      <p:sp>
        <p:nvSpPr>
          <p:cNvPr id="6" name="Footer Placeholder 5"/>
          <p:cNvSpPr>
            <a:spLocks noGrp="1"/>
          </p:cNvSpPr>
          <p:nvPr>
            <p:ph type="ftr" sz="quarter" idx="11"/>
          </p:nvPr>
        </p:nvSpPr>
        <p:spPr/>
        <p:txBody>
          <a:bodyPr/>
          <a:lstStyle/>
          <a:p>
            <a:r>
              <a:rPr lang="vi-VN"/>
              <a:t>BÙI ANH THƯ</a:t>
            </a:r>
            <a:endParaRPr lang="en-US"/>
          </a:p>
        </p:txBody>
      </p:sp>
      <p:sp>
        <p:nvSpPr>
          <p:cNvPr id="7" name="Slide Number Placeholder 6"/>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3651463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FEA02A-127C-46E3-968D-9325FCDCAA97}" type="datetime1">
              <a:rPr lang="vi-VN" smtClean="0"/>
              <a:t>17/10/2021</a:t>
            </a:fld>
            <a:endParaRPr lang="en-US"/>
          </a:p>
        </p:txBody>
      </p:sp>
      <p:sp>
        <p:nvSpPr>
          <p:cNvPr id="6" name="Footer Placeholder 5"/>
          <p:cNvSpPr>
            <a:spLocks noGrp="1"/>
          </p:cNvSpPr>
          <p:nvPr>
            <p:ph type="ftr" sz="quarter" idx="11"/>
          </p:nvPr>
        </p:nvSpPr>
        <p:spPr/>
        <p:txBody>
          <a:bodyPr/>
          <a:lstStyle/>
          <a:p>
            <a:r>
              <a:rPr lang="vi-VN"/>
              <a:t>BÙI ANH THƯ</a:t>
            </a:r>
            <a:endParaRPr lang="en-US"/>
          </a:p>
        </p:txBody>
      </p:sp>
      <p:sp>
        <p:nvSpPr>
          <p:cNvPr id="7" name="Slide Number Placeholder 6"/>
          <p:cNvSpPr>
            <a:spLocks noGrp="1"/>
          </p:cNvSpPr>
          <p:nvPr>
            <p:ph type="sldNum" sz="quarter" idx="12"/>
          </p:nvPr>
        </p:nvSpPr>
        <p:spPr/>
        <p:txBody>
          <a:bodyPr/>
          <a:lstStyle/>
          <a:p>
            <a:fld id="{2E84D291-736B-4EF2-B977-74E72D69858E}" type="slidenum">
              <a:rPr lang="en-US" smtClean="0"/>
              <a:t>‹#›</a:t>
            </a:fld>
            <a:endParaRPr lang="en-US"/>
          </a:p>
        </p:txBody>
      </p:sp>
    </p:spTree>
    <p:extLst>
      <p:ext uri="{BB962C8B-B14F-4D97-AF65-F5344CB8AC3E}">
        <p14:creationId xmlns:p14="http://schemas.microsoft.com/office/powerpoint/2010/main" val="210019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A4A4F2-186D-4992-9776-04FF7A4E702D}" type="datetime1">
              <a:rPr lang="vi-VN" smtClean="0"/>
              <a:t>17/10/2021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vi-VN"/>
              <a:t>BÙI ANH THƯ</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4D291-736B-4EF2-B977-74E72D69858E}" type="slidenum">
              <a:rPr lang="en-US" smtClean="0"/>
              <a:t>‹#›</a:t>
            </a:fld>
            <a:endParaRPr lang="en-US"/>
          </a:p>
        </p:txBody>
      </p:sp>
    </p:spTree>
    <p:extLst>
      <p:ext uri="{BB962C8B-B14F-4D97-AF65-F5344CB8AC3E}">
        <p14:creationId xmlns:p14="http://schemas.microsoft.com/office/powerpoint/2010/main" val="3915938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68979A5-96DC-493D-A7D6-74DD84BFA12B}"/>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2AE83F-DA67-4721-AF8F-B9F985FF14C8}"/>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7247341-2013-47C4-8CC6-FBEEC1AAF3E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5426F601-FA3E-42FD-8090-4A9729E03CB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7F79EE78-0937-4914-AC67-36ACDEC5403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BBD7169F-7FD6-48C7-A353-15D070FF2B0C}" type="slidenum">
              <a:rPr lang="en-US" altLang="en-US"/>
              <a:pPr/>
              <a:t>‹#›</a:t>
            </a:fld>
            <a:endParaRPr lang="en-US" altLang="en-US"/>
          </a:p>
        </p:txBody>
      </p:sp>
    </p:spTree>
    <p:extLst>
      <p:ext uri="{BB962C8B-B14F-4D97-AF65-F5344CB8AC3E}">
        <p14:creationId xmlns:p14="http://schemas.microsoft.com/office/powerpoint/2010/main" val="2880120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2.jpeg"/><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18" Type="http://schemas.openxmlformats.org/officeDocument/2006/relationships/image" Target="../media/image38.png"/><Relationship Id="rId26" Type="http://schemas.openxmlformats.org/officeDocument/2006/relationships/image" Target="../media/image46.png"/><Relationship Id="rId3" Type="http://schemas.openxmlformats.org/officeDocument/2006/relationships/image" Target="../media/image23.svg"/><Relationship Id="rId21" Type="http://schemas.openxmlformats.org/officeDocument/2006/relationships/image" Target="../media/image41.svg"/><Relationship Id="rId7" Type="http://schemas.openxmlformats.org/officeDocument/2006/relationships/image" Target="../media/image27.svg"/><Relationship Id="rId12" Type="http://schemas.openxmlformats.org/officeDocument/2006/relationships/image" Target="../media/image32.png"/><Relationship Id="rId17" Type="http://schemas.openxmlformats.org/officeDocument/2006/relationships/image" Target="../media/image37.svg"/><Relationship Id="rId25" Type="http://schemas.openxmlformats.org/officeDocument/2006/relationships/image" Target="../media/image45.svg"/><Relationship Id="rId2" Type="http://schemas.openxmlformats.org/officeDocument/2006/relationships/image" Target="../media/image22.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svg"/><Relationship Id="rId24" Type="http://schemas.openxmlformats.org/officeDocument/2006/relationships/image" Target="../media/image44.png"/><Relationship Id="rId5" Type="http://schemas.openxmlformats.org/officeDocument/2006/relationships/image" Target="../media/image25.svg"/><Relationship Id="rId15" Type="http://schemas.openxmlformats.org/officeDocument/2006/relationships/image" Target="../media/image35.svg"/><Relationship Id="rId23" Type="http://schemas.openxmlformats.org/officeDocument/2006/relationships/image" Target="../media/image43.svg"/><Relationship Id="rId28" Type="http://schemas.openxmlformats.org/officeDocument/2006/relationships/image" Target="../media/image48.png"/><Relationship Id="rId10" Type="http://schemas.openxmlformats.org/officeDocument/2006/relationships/image" Target="../media/image30.png"/><Relationship Id="rId19" Type="http://schemas.openxmlformats.org/officeDocument/2006/relationships/image" Target="../media/image39.sv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svg"/></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xml"/><Relationship Id="rId4" Type="http://schemas.openxmlformats.org/officeDocument/2006/relationships/image" Target="http://toquoc.gov.vn/chuyenmuc/vanhocquenha/images/News/20070820TLIO3128.jp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2084386"/>
            <a:ext cx="6477000" cy="1622427"/>
          </a:xfrm>
        </p:spPr>
        <p:txBody>
          <a:bodyPr>
            <a:prstTxWarp prst="textPlain">
              <a:avLst/>
            </a:prstTxWarp>
            <a:normAutofit fontScale="90000"/>
          </a:bodyPr>
          <a:lstStyle/>
          <a:p>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Chào</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mừng</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các</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em</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đến</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với</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tiết</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học</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ngày</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60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hôm</a:t>
            </a:r>
            <a:r>
              <a:rPr lang="en-US" sz="6000" b="1" dirty="0">
                <a:ln w="1905"/>
                <a:solidFill>
                  <a:srgbClr val="C00000"/>
                </a:solidFill>
                <a:effectLst>
                  <a:innerShdw blurRad="69850" dist="43180" dir="5400000">
                    <a:srgbClr val="000000">
                      <a:alpha val="65000"/>
                    </a:srgbClr>
                  </a:innerShdw>
                </a:effectLst>
                <a:latin typeface="Arial" pitchFamily="34" charset="0"/>
                <a:cs typeface="Arial" pitchFamily="34" charset="0"/>
              </a:rPr>
              <a:t> nay!</a:t>
            </a:r>
          </a:p>
        </p:txBody>
      </p:sp>
      <p:sp>
        <p:nvSpPr>
          <p:cNvPr id="3" name="Subtitle 2"/>
          <p:cNvSpPr>
            <a:spLocks noGrp="1"/>
          </p:cNvSpPr>
          <p:nvPr>
            <p:ph type="subTitle" idx="1"/>
          </p:nvPr>
        </p:nvSpPr>
        <p:spPr>
          <a:xfrm>
            <a:off x="3200400" y="4038600"/>
            <a:ext cx="4572000" cy="685800"/>
          </a:xfrm>
          <a:ln>
            <a:solidFill>
              <a:srgbClr val="000000"/>
            </a:solidFill>
          </a:ln>
        </p:spPr>
        <p:txBody>
          <a:bodyPr/>
          <a:lstStyle/>
          <a:p>
            <a:pPr algn="l"/>
            <a:r>
              <a:rPr lang="en-US" b="1" dirty="0" err="1">
                <a:solidFill>
                  <a:schemeClr val="tx1"/>
                </a:solidFill>
                <a:latin typeface="Arial" pitchFamily="34" charset="0"/>
                <a:cs typeface="Arial" pitchFamily="34" charset="0"/>
              </a:rPr>
              <a:t>Giáo</a:t>
            </a:r>
            <a:r>
              <a:rPr lang="en-US" b="1" dirty="0">
                <a:solidFill>
                  <a:schemeClr val="tx1"/>
                </a:solidFill>
                <a:latin typeface="Arial" pitchFamily="34" charset="0"/>
                <a:cs typeface="Arial" pitchFamily="34" charset="0"/>
              </a:rPr>
              <a:t> </a:t>
            </a:r>
            <a:r>
              <a:rPr lang="en-US" b="1" dirty="0" err="1">
                <a:solidFill>
                  <a:schemeClr val="tx1"/>
                </a:solidFill>
                <a:latin typeface="Arial" pitchFamily="34" charset="0"/>
                <a:cs typeface="Arial" pitchFamily="34" charset="0"/>
              </a:rPr>
              <a:t>viên</a:t>
            </a:r>
            <a:r>
              <a:rPr lang="en-US" b="1" dirty="0">
                <a:solidFill>
                  <a:schemeClr val="tx1"/>
                </a:solidFill>
                <a:latin typeface="Arial" pitchFamily="34" charset="0"/>
                <a:cs typeface="Arial" pitchFamily="34" charset="0"/>
              </a:rPr>
              <a:t>:</a:t>
            </a:r>
            <a:endParaRPr lang="en-US" b="1" dirty="0">
              <a:latin typeface="Arial" pitchFamily="34" charset="0"/>
              <a:cs typeface="Arial" pitchFamily="34" charset="0"/>
            </a:endParaRPr>
          </a:p>
        </p:txBody>
      </p:sp>
    </p:spTree>
    <p:extLst>
      <p:ext uri="{BB962C8B-B14F-4D97-AF65-F5344CB8AC3E}">
        <p14:creationId xmlns:p14="http://schemas.microsoft.com/office/powerpoint/2010/main" val="424429961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F59BDF3-A701-4101-94EF-2FBB16F92BBD}"/>
              </a:ext>
            </a:extLst>
          </p:cNvPr>
          <p:cNvGraphicFramePr/>
          <p:nvPr>
            <p:extLst>
              <p:ext uri="{D42A27DB-BD31-4B8C-83A1-F6EECF244321}">
                <p14:modId xmlns:p14="http://schemas.microsoft.com/office/powerpoint/2010/main" val="3039779113"/>
              </p:ext>
            </p:extLst>
          </p:nvPr>
        </p:nvGraphicFramePr>
        <p:xfrm>
          <a:off x="195262" y="2376836"/>
          <a:ext cx="8872538" cy="4100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 Box 12">
            <a:extLst>
              <a:ext uri="{FF2B5EF4-FFF2-40B4-BE49-F238E27FC236}">
                <a16:creationId xmlns:a16="http://schemas.microsoft.com/office/drawing/2014/main" id="{9B4BA41E-1933-48F6-8AD0-848BB4EB851A}"/>
              </a:ext>
            </a:extLst>
          </p:cNvPr>
          <p:cNvSpPr txBox="1">
            <a:spLocks noChangeArrowheads="1"/>
          </p:cNvSpPr>
          <p:nvPr/>
        </p:nvSpPr>
        <p:spPr bwMode="auto">
          <a:xfrm>
            <a:off x="328612" y="949633"/>
            <a:ext cx="84867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sz="2000" b="1" i="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Chiếc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lược</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ngà</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là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hình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ảnh</a:t>
            </a:r>
            <a:r>
              <a:rPr lang="en-US" altLang="en-US" sz="2000" dirty="0">
                <a:solidFill>
                  <a:srgbClr val="002060"/>
                </a:solidFill>
                <a:latin typeface="Arial" panose="020B0604020202020204" pitchFamily="34" charset="0"/>
                <a:cs typeface="Arial" panose="020B0604020202020204" pitchFamily="34" charset="0"/>
              </a:rPr>
              <a:t>, chi </a:t>
            </a:r>
            <a:r>
              <a:rPr lang="en-US" altLang="en-US" sz="2000" dirty="0" err="1">
                <a:solidFill>
                  <a:srgbClr val="002060"/>
                </a:solidFill>
                <a:latin typeface="Arial" panose="020B0604020202020204" pitchFamily="34" charset="0"/>
                <a:cs typeface="Arial" panose="020B0604020202020204" pitchFamily="34" charset="0"/>
              </a:rPr>
              <a:t>tiết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trung</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tâm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phẩm</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gắn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kết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cuộc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đời</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tính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cách</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của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các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nhân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vật</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và</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góp</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phần</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khắc</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họa</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sâu</a:t>
            </a:r>
            <a:r>
              <a:rPr lang="en-US" altLang="en-US" sz="2000" dirty="0">
                <a:solidFill>
                  <a:srgbClr val="002060"/>
                </a:solidFill>
                <a:latin typeface="Arial" panose="020B0604020202020204" pitchFamily="34" charset="0"/>
                <a:cs typeface="Arial" panose="020B0604020202020204" pitchFamily="34" charset="0"/>
              </a:rPr>
              <a:t> </a:t>
            </a:r>
            <a:r>
              <a:rPr lang="en-US" altLang="en-US" sz="2000" dirty="0" err="1">
                <a:solidFill>
                  <a:srgbClr val="002060"/>
                </a:solidFill>
                <a:latin typeface="Arial" panose="020B0604020202020204" pitchFamily="34" charset="0"/>
                <a:cs typeface="Arial" panose="020B0604020202020204" pitchFamily="34" charset="0"/>
              </a:rPr>
              <a:t>nội</a:t>
            </a:r>
            <a:r>
              <a:rPr lang="en-US" altLang="en-US" sz="2000" dirty="0">
                <a:solidFill>
                  <a:srgbClr val="002060"/>
                </a:solidFill>
                <a:latin typeface="Arial" panose="020B0604020202020204" pitchFamily="34" charset="0"/>
                <a:cs typeface="Arial" panose="020B0604020202020204" pitchFamily="34" charset="0"/>
              </a:rPr>
              <a:t> dung </a:t>
            </a:r>
            <a:r>
              <a:rPr lang="en-US" altLang="en-US" sz="2000" dirty="0" err="1">
                <a:solidFill>
                  <a:srgbClr val="002060"/>
                </a:solidFill>
                <a:latin typeface="Arial" panose="020B0604020202020204" pitchFamily="34" charset="0"/>
                <a:cs typeface="Arial" panose="020B0604020202020204" pitchFamily="34" charset="0"/>
              </a:rPr>
              <a:t>truyện</a:t>
            </a:r>
            <a:r>
              <a:rPr lang="en-US" altLang="en-US" sz="2000" dirty="0">
                <a:solidFill>
                  <a:srgbClr val="002060"/>
                </a:solidFill>
                <a:latin typeface="Arial" panose="020B0604020202020204" pitchFamily="34" charset="0"/>
                <a:cs typeface="Arial" panose="020B0604020202020204" pitchFamily="34" charset="0"/>
              </a:rPr>
              <a:t>.</a:t>
            </a:r>
          </a:p>
        </p:txBody>
      </p:sp>
      <p:sp>
        <p:nvSpPr>
          <p:cNvPr id="7" name="TextBox 6">
            <a:extLst>
              <a:ext uri="{FF2B5EF4-FFF2-40B4-BE49-F238E27FC236}">
                <a16:creationId xmlns:a16="http://schemas.microsoft.com/office/drawing/2014/main" id="{7C5665C5-39BD-4E67-806E-3FD62DF134CA}"/>
              </a:ext>
            </a:extLst>
          </p:cNvPr>
          <p:cNvSpPr txBox="1"/>
          <p:nvPr/>
        </p:nvSpPr>
        <p:spPr>
          <a:xfrm>
            <a:off x="4953000" y="4191000"/>
            <a:ext cx="3810000" cy="892552"/>
          </a:xfrm>
          <a:prstGeom prst="rect">
            <a:avLst/>
          </a:prstGeom>
          <a:noFill/>
        </p:spPr>
        <p:txBody>
          <a:bodyPr wrap="square" rtlCol="0">
            <a:spAutoFit/>
          </a:bodyPr>
          <a:lstStyle/>
          <a:p>
            <a:pPr marL="171450" lvl="0" indent="-171450" algn="just">
              <a:buFont typeface="Arial" panose="020B0604020202020204" pitchFamily="34" charset="0"/>
              <a:buChar char="•"/>
            </a:pPr>
            <a:r>
              <a:rPr lang="en-US" altLang="en-US" sz="1300" dirty="0" err="1"/>
              <a:t>chiếc</a:t>
            </a:r>
            <a:r>
              <a:rPr lang="en-US" altLang="en-US" sz="1300" dirty="0"/>
              <a:t> </a:t>
            </a:r>
            <a:r>
              <a:rPr lang="en-US" altLang="en-US" sz="1300" dirty="0" err="1"/>
              <a:t>lược</a:t>
            </a:r>
            <a:r>
              <a:rPr lang="en-US" altLang="en-US" sz="1300" dirty="0"/>
              <a:t> </a:t>
            </a:r>
            <a:r>
              <a:rPr lang="en-US" altLang="en-US" sz="1300" dirty="0" err="1"/>
              <a:t>ngà</a:t>
            </a:r>
            <a:r>
              <a:rPr lang="en-US" altLang="en-US" sz="1300" dirty="0"/>
              <a:t> </a:t>
            </a:r>
            <a:r>
              <a:rPr lang="en-US" altLang="en-US" sz="1300" b="1" i="1" dirty="0" err="1"/>
              <a:t>là</a:t>
            </a:r>
            <a:r>
              <a:rPr lang="en-US" altLang="en-US" sz="1300" b="1" i="1" dirty="0"/>
              <a:t> </a:t>
            </a:r>
            <a:r>
              <a:rPr lang="en-US" altLang="en-US" sz="1300" b="1" i="1" dirty="0" err="1"/>
              <a:t>sự</a:t>
            </a:r>
            <a:r>
              <a:rPr lang="en-US" altLang="en-US" sz="1300" b="1" i="1" dirty="0"/>
              <a:t> </a:t>
            </a:r>
            <a:r>
              <a:rPr lang="en-US" altLang="en-US" sz="1300" b="1" i="1" dirty="0" err="1"/>
              <a:t>trao</a:t>
            </a:r>
            <a:r>
              <a:rPr lang="en-US" altLang="en-US" sz="1300" b="1" i="1" dirty="0"/>
              <a:t> </a:t>
            </a:r>
            <a:r>
              <a:rPr lang="en-US" altLang="en-US" sz="1300" b="1" i="1" dirty="0" err="1"/>
              <a:t>gửi</a:t>
            </a:r>
            <a:r>
              <a:rPr lang="en-US" altLang="en-US" sz="1300" b="1" i="1" dirty="0"/>
              <a:t> </a:t>
            </a:r>
            <a:r>
              <a:rPr lang="en-US" altLang="en-US" sz="1300" b="1" i="1" dirty="0" err="1"/>
              <a:t>thiêng</a:t>
            </a:r>
            <a:r>
              <a:rPr lang="en-US" altLang="en-US" sz="1300" b="1" i="1" dirty="0"/>
              <a:t> </a:t>
            </a:r>
            <a:r>
              <a:rPr lang="en-US" altLang="en-US" sz="1300" b="1" i="1" dirty="0" err="1"/>
              <a:t>liêng</a:t>
            </a:r>
            <a:r>
              <a:rPr lang="en-US" altLang="en-US" sz="1300" b="1" i="1" dirty="0"/>
              <a:t> </a:t>
            </a:r>
            <a:r>
              <a:rPr lang="en-US" altLang="en-US" sz="1300" b="1" i="1" dirty="0" err="1"/>
              <a:t>giữa</a:t>
            </a:r>
            <a:r>
              <a:rPr lang="en-US" altLang="en-US" sz="1300" b="1" i="1" dirty="0"/>
              <a:t> </a:t>
            </a:r>
            <a:r>
              <a:rPr lang="en-US" altLang="en-US" sz="1300" b="1" i="1" dirty="0" err="1"/>
              <a:t>người</a:t>
            </a:r>
            <a:r>
              <a:rPr lang="en-US" altLang="en-US" sz="1300" b="1" i="1" dirty="0"/>
              <a:t> </a:t>
            </a:r>
            <a:r>
              <a:rPr lang="en-US" altLang="en-US" sz="1300" b="1" i="1" dirty="0" err="1"/>
              <a:t>cán</a:t>
            </a:r>
            <a:r>
              <a:rPr lang="en-US" altLang="en-US" sz="1300" b="1" i="1" dirty="0"/>
              <a:t> </a:t>
            </a:r>
            <a:r>
              <a:rPr lang="en-US" altLang="en-US" sz="1300" b="1" i="1" dirty="0" err="1"/>
              <a:t>bộ</a:t>
            </a:r>
            <a:r>
              <a:rPr lang="en-US" altLang="en-US" sz="1300" b="1" i="1" dirty="0"/>
              <a:t> </a:t>
            </a:r>
            <a:r>
              <a:rPr lang="en-US" altLang="en-US" sz="1300" b="1" i="1" dirty="0" err="1"/>
              <a:t>cách</a:t>
            </a:r>
            <a:r>
              <a:rPr lang="en-US" altLang="en-US" sz="1300" b="1" i="1" dirty="0"/>
              <a:t> </a:t>
            </a:r>
            <a:r>
              <a:rPr lang="en-US" altLang="en-US" sz="1300" b="1" i="1" dirty="0" err="1"/>
              <a:t>mạng</a:t>
            </a:r>
            <a:r>
              <a:rPr lang="en-US" altLang="en-US" sz="1300" b="1" i="1" dirty="0"/>
              <a:t> </a:t>
            </a:r>
            <a:r>
              <a:rPr lang="en-US" altLang="en-US" sz="1300" dirty="0" err="1"/>
              <a:t>với</a:t>
            </a:r>
            <a:r>
              <a:rPr lang="en-US" altLang="en-US" sz="1300" dirty="0"/>
              <a:t> </a:t>
            </a:r>
            <a:r>
              <a:rPr lang="en-US" altLang="en-US" sz="1300" dirty="0" err="1"/>
              <a:t>đứa</a:t>
            </a:r>
            <a:r>
              <a:rPr lang="en-US" altLang="en-US" sz="1300" dirty="0"/>
              <a:t> con </a:t>
            </a:r>
            <a:r>
              <a:rPr lang="en-US" altLang="en-US" sz="1300" dirty="0" err="1"/>
              <a:t>gái</a:t>
            </a:r>
            <a:r>
              <a:rPr lang="en-US" altLang="en-US" sz="1300" dirty="0"/>
              <a:t> </a:t>
            </a:r>
            <a:r>
              <a:rPr lang="en-US" altLang="en-US" sz="1300" dirty="0" err="1"/>
              <a:t>của</a:t>
            </a:r>
            <a:r>
              <a:rPr lang="en-US" altLang="en-US" sz="1300" dirty="0"/>
              <a:t> </a:t>
            </a:r>
            <a:r>
              <a:rPr lang="en-US" altLang="en-US" sz="1300" dirty="0" err="1"/>
              <a:t>người</a:t>
            </a:r>
            <a:r>
              <a:rPr lang="en-US" altLang="en-US" sz="1300" dirty="0"/>
              <a:t> </a:t>
            </a:r>
            <a:r>
              <a:rPr lang="en-US" altLang="en-US" sz="1300" dirty="0" err="1"/>
              <a:t>đồng</a:t>
            </a:r>
            <a:r>
              <a:rPr lang="en-US" altLang="en-US" sz="1300" dirty="0"/>
              <a:t> </a:t>
            </a:r>
            <a:r>
              <a:rPr lang="en-US" altLang="en-US" sz="1300" dirty="0" err="1"/>
              <a:t>đội</a:t>
            </a:r>
            <a:r>
              <a:rPr lang="en-US" altLang="en-US" sz="1300" dirty="0"/>
              <a:t> </a:t>
            </a:r>
            <a:r>
              <a:rPr lang="en-US" altLang="en-US" sz="1300" dirty="0" err="1"/>
              <a:t>đã</a:t>
            </a:r>
            <a:r>
              <a:rPr lang="en-US" altLang="en-US" sz="1300" dirty="0"/>
              <a:t> </a:t>
            </a:r>
            <a:r>
              <a:rPr lang="en-US" altLang="en-US" sz="1300" dirty="0" err="1"/>
              <a:t>nằm</a:t>
            </a:r>
            <a:r>
              <a:rPr lang="en-US" altLang="en-US" sz="1300" dirty="0"/>
              <a:t> </a:t>
            </a:r>
            <a:r>
              <a:rPr lang="en-US" altLang="en-US" sz="1300" dirty="0" err="1"/>
              <a:t>lại</a:t>
            </a:r>
            <a:r>
              <a:rPr lang="en-US" altLang="en-US" sz="1300" dirty="0"/>
              <a:t> </a:t>
            </a:r>
            <a:r>
              <a:rPr lang="en-US" altLang="en-US" sz="1300" dirty="0" err="1"/>
              <a:t>nơi</a:t>
            </a:r>
            <a:r>
              <a:rPr lang="en-US" altLang="en-US" sz="1300" dirty="0"/>
              <a:t> </a:t>
            </a:r>
            <a:r>
              <a:rPr lang="en-US" altLang="en-US" sz="1300" dirty="0" err="1"/>
              <a:t>chiến</a:t>
            </a:r>
            <a:r>
              <a:rPr lang="en-US" altLang="en-US" sz="1300" dirty="0"/>
              <a:t> </a:t>
            </a:r>
            <a:r>
              <a:rPr lang="en-US" altLang="en-US" sz="1300" dirty="0" err="1"/>
              <a:t>trường</a:t>
            </a:r>
            <a:r>
              <a:rPr lang="en-US" altLang="en-US" sz="1300" dirty="0"/>
              <a:t>.</a:t>
            </a:r>
            <a:endParaRPr lang="en-US" sz="1300" dirty="0"/>
          </a:p>
        </p:txBody>
      </p:sp>
      <p:sp>
        <p:nvSpPr>
          <p:cNvPr id="8" name="Text Box 7">
            <a:extLst>
              <a:ext uri="{FF2B5EF4-FFF2-40B4-BE49-F238E27FC236}">
                <a16:creationId xmlns:a16="http://schemas.microsoft.com/office/drawing/2014/main" id="{FE226AF4-BB57-4449-815D-5372AF54D617}"/>
              </a:ext>
            </a:extLst>
          </p:cNvPr>
          <p:cNvSpPr txBox="1">
            <a:spLocks noChangeArrowheads="1"/>
          </p:cNvSpPr>
          <p:nvPr/>
        </p:nvSpPr>
        <p:spPr bwMode="auto">
          <a:xfrm>
            <a:off x="838200" y="338038"/>
            <a:ext cx="173637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dirty="0">
                <a:solidFill>
                  <a:srgbClr val="FF0000"/>
                </a:solidFill>
                <a:latin typeface="Arial" panose="020B0604020202020204" pitchFamily="34" charset="0"/>
                <a:cs typeface="Arial" panose="020B0604020202020204" pitchFamily="34" charset="0"/>
              </a:rPr>
              <a:t>2. </a:t>
            </a:r>
            <a:r>
              <a:rPr lang="en-US" altLang="en-US" sz="2000" b="1" dirty="0" err="1">
                <a:solidFill>
                  <a:srgbClr val="FF0000"/>
                </a:solidFill>
                <a:latin typeface="Arial" panose="020B0604020202020204" pitchFamily="34" charset="0"/>
                <a:cs typeface="Arial" panose="020B0604020202020204" pitchFamily="34" charset="0"/>
              </a:rPr>
              <a:t>Tác</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b="1" dirty="0" err="1">
                <a:solidFill>
                  <a:srgbClr val="FF0000"/>
                </a:solidFill>
                <a:latin typeface="Arial" panose="020B0604020202020204" pitchFamily="34" charset="0"/>
                <a:cs typeface="Arial" panose="020B0604020202020204" pitchFamily="34" charset="0"/>
              </a:rPr>
              <a:t>phẩm</a:t>
            </a:r>
            <a:r>
              <a:rPr lang="en-US" altLang="en-US" b="1" dirty="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50696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3">
            <a:extLst>
              <a:ext uri="{FF2B5EF4-FFF2-40B4-BE49-F238E27FC236}">
                <a16:creationId xmlns:a16="http://schemas.microsoft.com/office/drawing/2014/main" id="{F19C78B2-5A2A-454F-806B-05089A723C9E}"/>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7" name="TextBox 6">
            <a:extLst>
              <a:ext uri="{FF2B5EF4-FFF2-40B4-BE49-F238E27FC236}">
                <a16:creationId xmlns:a16="http://schemas.microsoft.com/office/drawing/2014/main" id="{2E1F3D04-41EF-420A-800D-7E2122AF9936}"/>
              </a:ext>
            </a:extLst>
          </p:cNvPr>
          <p:cNvSpPr txBox="1"/>
          <p:nvPr/>
        </p:nvSpPr>
        <p:spPr>
          <a:xfrm>
            <a:off x="623888" y="282410"/>
            <a:ext cx="2736850" cy="400110"/>
          </a:xfrm>
          <a:prstGeom prst="rect">
            <a:avLst/>
          </a:prstGeom>
          <a:solidFill>
            <a:schemeClr val="accent1">
              <a:lumMod val="50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8" name="Text Box 7">
            <a:extLst>
              <a:ext uri="{FF2B5EF4-FFF2-40B4-BE49-F238E27FC236}">
                <a16:creationId xmlns:a16="http://schemas.microsoft.com/office/drawing/2014/main" id="{74CB986F-937D-46E3-B3C5-E6F73CC9E425}"/>
              </a:ext>
            </a:extLst>
          </p:cNvPr>
          <p:cNvSpPr txBox="1">
            <a:spLocks noChangeArrowheads="1"/>
          </p:cNvSpPr>
          <p:nvPr/>
        </p:nvSpPr>
        <p:spPr bwMode="auto">
          <a:xfrm>
            <a:off x="968635" y="757151"/>
            <a:ext cx="173637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dirty="0">
                <a:latin typeface="Arial" panose="020B0604020202020204" pitchFamily="34" charset="0"/>
                <a:cs typeface="Arial" panose="020B0604020202020204" pitchFamily="34" charset="0"/>
              </a:rPr>
              <a:t>2. </a:t>
            </a:r>
            <a:r>
              <a:rPr lang="en-US" altLang="en-US" sz="2000" b="1" dirty="0" err="1">
                <a:latin typeface="Arial" panose="020B0604020202020204" pitchFamily="34" charset="0"/>
                <a:cs typeface="Arial" panose="020B0604020202020204" pitchFamily="34" charset="0"/>
              </a:rPr>
              <a:t>Tác</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phẩm</a:t>
            </a:r>
            <a:r>
              <a:rPr lang="en-US" altLang="en-US" b="1" dirty="0">
                <a:latin typeface="Arial" panose="020B0604020202020204" pitchFamily="34" charset="0"/>
                <a:cs typeface="Arial" panose="020B0604020202020204" pitchFamily="34" charset="0"/>
              </a:rPr>
              <a:t> </a:t>
            </a:r>
          </a:p>
        </p:txBody>
      </p:sp>
      <p:sp>
        <p:nvSpPr>
          <p:cNvPr id="9" name="TextBox 8">
            <a:extLst>
              <a:ext uri="{FF2B5EF4-FFF2-40B4-BE49-F238E27FC236}">
                <a16:creationId xmlns:a16="http://schemas.microsoft.com/office/drawing/2014/main" id="{09F814FA-F540-4F2F-88D7-CF5A9648CA70}"/>
              </a:ext>
            </a:extLst>
          </p:cNvPr>
          <p:cNvSpPr txBox="1"/>
          <p:nvPr/>
        </p:nvSpPr>
        <p:spPr>
          <a:xfrm>
            <a:off x="2133600" y="1381116"/>
            <a:ext cx="4686392" cy="707886"/>
          </a:xfrm>
          <a:prstGeom prst="rect">
            <a:avLst/>
          </a:prstGeom>
          <a:noFill/>
          <a:ln>
            <a:solidFill>
              <a:schemeClr val="accent5">
                <a:lumMod val="50000"/>
              </a:schemeClr>
            </a:solidFill>
          </a:ln>
        </p:spPr>
        <p:txBody>
          <a:bodyPr wrap="square" rtlCol="0">
            <a:spAutoFit/>
          </a:bodyPr>
          <a:lstStyle/>
          <a:p>
            <a:pPr algn="ctr"/>
            <a:r>
              <a:rPr lang="en-US" sz="2000" b="1" dirty="0" err="1">
                <a:solidFill>
                  <a:srgbClr val="FF0000"/>
                </a:solidFill>
              </a:rPr>
              <a:t>Tình</a:t>
            </a:r>
            <a:r>
              <a:rPr lang="en-US" sz="2000" b="1" dirty="0">
                <a:solidFill>
                  <a:srgbClr val="FF0000"/>
                </a:solidFill>
              </a:rPr>
              <a:t> </a:t>
            </a:r>
            <a:r>
              <a:rPr lang="en-US" sz="2000" b="1" dirty="0" err="1">
                <a:solidFill>
                  <a:srgbClr val="FF0000"/>
                </a:solidFill>
              </a:rPr>
              <a:t>huống</a:t>
            </a:r>
            <a:r>
              <a:rPr lang="en-US" sz="2000" b="1" dirty="0">
                <a:solidFill>
                  <a:srgbClr val="FF0000"/>
                </a:solidFill>
              </a:rPr>
              <a:t> </a:t>
            </a:r>
            <a:r>
              <a:rPr lang="en-US" sz="2000" b="1" dirty="0" err="1">
                <a:solidFill>
                  <a:srgbClr val="FF0000"/>
                </a:solidFill>
              </a:rPr>
              <a:t>truyện</a:t>
            </a:r>
            <a:r>
              <a:rPr lang="en-US" sz="2000" b="1" dirty="0">
                <a:solidFill>
                  <a:srgbClr val="FF0000"/>
                </a:solidFill>
              </a:rPr>
              <a:t> </a:t>
            </a:r>
            <a:r>
              <a:rPr lang="en-US" sz="2000" b="1" dirty="0" err="1">
                <a:solidFill>
                  <a:srgbClr val="FF0000"/>
                </a:solidFill>
              </a:rPr>
              <a:t>số</a:t>
            </a:r>
            <a:r>
              <a:rPr lang="en-US" sz="2000" b="1" dirty="0">
                <a:solidFill>
                  <a:srgbClr val="FF0000"/>
                </a:solidFill>
              </a:rPr>
              <a:t> 1:</a:t>
            </a:r>
          </a:p>
          <a:p>
            <a:pPr algn="ctr"/>
            <a:r>
              <a:rPr lang="en-US" sz="2000" b="1" dirty="0" err="1">
                <a:solidFill>
                  <a:srgbClr val="FF0000"/>
                </a:solidFill>
              </a:rPr>
              <a:t>Tình</a:t>
            </a:r>
            <a:r>
              <a:rPr lang="en-US" sz="2000" b="1" dirty="0">
                <a:solidFill>
                  <a:srgbClr val="FF0000"/>
                </a:solidFill>
              </a:rPr>
              <a:t> </a:t>
            </a:r>
            <a:r>
              <a:rPr lang="en-US" sz="2000" b="1" dirty="0" err="1">
                <a:solidFill>
                  <a:srgbClr val="FF0000"/>
                </a:solidFill>
              </a:rPr>
              <a:t>cảm</a:t>
            </a:r>
            <a:r>
              <a:rPr lang="en-US" sz="2000" b="1" dirty="0">
                <a:solidFill>
                  <a:srgbClr val="FF0000"/>
                </a:solidFill>
              </a:rPr>
              <a:t> </a:t>
            </a:r>
            <a:r>
              <a:rPr lang="en-US" sz="2000" b="1" dirty="0" err="1">
                <a:solidFill>
                  <a:srgbClr val="FF0000"/>
                </a:solidFill>
              </a:rPr>
              <a:t>bé</a:t>
            </a:r>
            <a:r>
              <a:rPr lang="en-US" sz="2000" b="1" dirty="0">
                <a:solidFill>
                  <a:srgbClr val="FF0000"/>
                </a:solidFill>
              </a:rPr>
              <a:t> Thu </a:t>
            </a:r>
            <a:r>
              <a:rPr lang="en-US" sz="2000" b="1" dirty="0" err="1">
                <a:solidFill>
                  <a:srgbClr val="FF0000"/>
                </a:solidFill>
              </a:rPr>
              <a:t>dành</a:t>
            </a:r>
            <a:r>
              <a:rPr lang="en-US" sz="2000" b="1" dirty="0">
                <a:solidFill>
                  <a:srgbClr val="FF0000"/>
                </a:solidFill>
              </a:rPr>
              <a:t> </a:t>
            </a:r>
            <a:r>
              <a:rPr lang="en-US" sz="2000" b="1" dirty="0" err="1">
                <a:solidFill>
                  <a:srgbClr val="FF0000"/>
                </a:solidFill>
              </a:rPr>
              <a:t>cho</a:t>
            </a:r>
            <a:r>
              <a:rPr lang="en-US" sz="2000" b="1" dirty="0">
                <a:solidFill>
                  <a:srgbClr val="FF0000"/>
                </a:solidFill>
              </a:rPr>
              <a:t> Ba</a:t>
            </a:r>
          </a:p>
        </p:txBody>
      </p:sp>
      <p:graphicFrame>
        <p:nvGraphicFramePr>
          <p:cNvPr id="10" name="Diagram 9">
            <a:extLst>
              <a:ext uri="{FF2B5EF4-FFF2-40B4-BE49-F238E27FC236}">
                <a16:creationId xmlns:a16="http://schemas.microsoft.com/office/drawing/2014/main" id="{01B0B20C-62DB-4297-B888-AE25C06A2447}"/>
              </a:ext>
            </a:extLst>
          </p:cNvPr>
          <p:cNvGraphicFramePr/>
          <p:nvPr>
            <p:extLst>
              <p:ext uri="{D42A27DB-BD31-4B8C-83A1-F6EECF244321}">
                <p14:modId xmlns:p14="http://schemas.microsoft.com/office/powerpoint/2010/main" val="4068860510"/>
              </p:ext>
            </p:extLst>
          </p:nvPr>
        </p:nvGraphicFramePr>
        <p:xfrm>
          <a:off x="1524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1" name="Picture 22" descr="VAN THAOGIANG 3">
            <a:extLst>
              <a:ext uri="{FF2B5EF4-FFF2-40B4-BE49-F238E27FC236}">
                <a16:creationId xmlns:a16="http://schemas.microsoft.com/office/drawing/2014/main" id="{CDA374F6-B62D-471F-A0EB-7ED1AC6EE7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28752" y="2206336"/>
            <a:ext cx="2925296" cy="3108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71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strVal val="#ppt_w*0.70"/>
                                          </p:val>
                                        </p:tav>
                                        <p:tav tm="100000">
                                          <p:val>
                                            <p:strVal val="#ppt_w"/>
                                          </p:val>
                                        </p:tav>
                                      </p:tavLst>
                                    </p:anim>
                                    <p:anim calcmode="lin" valueType="num">
                                      <p:cBhvr>
                                        <p:cTn id="12" dur="1000" fill="hold"/>
                                        <p:tgtEl>
                                          <p:spTgt spid="11"/>
                                        </p:tgtEl>
                                        <p:attrNameLst>
                                          <p:attrName>ppt_h</p:attrName>
                                        </p:attrNameLst>
                                      </p:cBhvr>
                                      <p:tavLst>
                                        <p:tav tm="0">
                                          <p:val>
                                            <p:strVal val="#ppt_h"/>
                                          </p:val>
                                        </p:tav>
                                        <p:tav tm="100000">
                                          <p:val>
                                            <p:strVal val="#ppt_h"/>
                                          </p:val>
                                        </p:tav>
                                      </p:tavLst>
                                    </p:anim>
                                    <p:animEffect transition="in" filter="fade">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7BC73A-34DC-4F30-9E79-D208E72216A0}"/>
              </a:ext>
            </a:extLst>
          </p:cNvPr>
          <p:cNvSpPr txBox="1"/>
          <p:nvPr/>
        </p:nvSpPr>
        <p:spPr>
          <a:xfrm>
            <a:off x="2187221" y="1329587"/>
            <a:ext cx="4686392" cy="707886"/>
          </a:xfrm>
          <a:prstGeom prst="rect">
            <a:avLst/>
          </a:prstGeom>
          <a:noFill/>
          <a:ln>
            <a:solidFill>
              <a:schemeClr val="accent5">
                <a:lumMod val="50000"/>
              </a:schemeClr>
            </a:solidFill>
          </a:ln>
        </p:spPr>
        <p:txBody>
          <a:bodyPr wrap="square" rtlCol="0">
            <a:spAutoFit/>
          </a:bodyPr>
          <a:lstStyle/>
          <a:p>
            <a:pPr algn="ctr"/>
            <a:r>
              <a:rPr lang="en-US" sz="2000" b="1" dirty="0" err="1">
                <a:solidFill>
                  <a:srgbClr val="FF0000"/>
                </a:solidFill>
              </a:rPr>
              <a:t>Tình</a:t>
            </a:r>
            <a:r>
              <a:rPr lang="en-US" sz="2000" b="1" dirty="0">
                <a:solidFill>
                  <a:srgbClr val="FF0000"/>
                </a:solidFill>
              </a:rPr>
              <a:t> </a:t>
            </a:r>
            <a:r>
              <a:rPr lang="en-US" sz="2000" b="1" dirty="0" err="1">
                <a:solidFill>
                  <a:srgbClr val="FF0000"/>
                </a:solidFill>
              </a:rPr>
              <a:t>huống</a:t>
            </a:r>
            <a:r>
              <a:rPr lang="en-US" sz="2000" b="1" dirty="0">
                <a:solidFill>
                  <a:srgbClr val="FF0000"/>
                </a:solidFill>
              </a:rPr>
              <a:t> </a:t>
            </a:r>
            <a:r>
              <a:rPr lang="en-US" sz="2000" b="1" dirty="0" err="1">
                <a:solidFill>
                  <a:srgbClr val="FF0000"/>
                </a:solidFill>
              </a:rPr>
              <a:t>truyện</a:t>
            </a:r>
            <a:r>
              <a:rPr lang="en-US" sz="2000" b="1" dirty="0">
                <a:solidFill>
                  <a:srgbClr val="FF0000"/>
                </a:solidFill>
              </a:rPr>
              <a:t> </a:t>
            </a:r>
            <a:r>
              <a:rPr lang="en-US" sz="2000" b="1" dirty="0" err="1">
                <a:solidFill>
                  <a:srgbClr val="FF0000"/>
                </a:solidFill>
              </a:rPr>
              <a:t>số</a:t>
            </a:r>
            <a:r>
              <a:rPr lang="en-US" sz="2000" b="1" dirty="0">
                <a:solidFill>
                  <a:srgbClr val="FF0000"/>
                </a:solidFill>
              </a:rPr>
              <a:t> 2:</a:t>
            </a:r>
          </a:p>
          <a:p>
            <a:pPr algn="ctr"/>
            <a:r>
              <a:rPr lang="en-US" sz="2000" b="1" dirty="0" err="1">
                <a:solidFill>
                  <a:srgbClr val="FF0000"/>
                </a:solidFill>
              </a:rPr>
              <a:t>Tình</a:t>
            </a:r>
            <a:r>
              <a:rPr lang="en-US" sz="2000" b="1" dirty="0">
                <a:solidFill>
                  <a:srgbClr val="FF0000"/>
                </a:solidFill>
              </a:rPr>
              <a:t> </a:t>
            </a:r>
            <a:r>
              <a:rPr lang="en-US" sz="2000" b="1" dirty="0" err="1">
                <a:solidFill>
                  <a:srgbClr val="FF0000"/>
                </a:solidFill>
              </a:rPr>
              <a:t>yêu</a:t>
            </a:r>
            <a:r>
              <a:rPr lang="en-US" sz="2000" b="1" dirty="0">
                <a:solidFill>
                  <a:srgbClr val="FF0000"/>
                </a:solidFill>
              </a:rPr>
              <a:t> </a:t>
            </a:r>
            <a:r>
              <a:rPr lang="en-US" sz="2000" b="1" dirty="0" err="1">
                <a:solidFill>
                  <a:srgbClr val="FF0000"/>
                </a:solidFill>
              </a:rPr>
              <a:t>của</a:t>
            </a:r>
            <a:r>
              <a:rPr lang="en-US" sz="2000" b="1" dirty="0">
                <a:solidFill>
                  <a:srgbClr val="FF0000"/>
                </a:solidFill>
              </a:rPr>
              <a:t> Cha </a:t>
            </a:r>
            <a:r>
              <a:rPr lang="en-US" sz="2000" b="1" dirty="0" err="1">
                <a:solidFill>
                  <a:srgbClr val="FF0000"/>
                </a:solidFill>
              </a:rPr>
              <a:t>dành</a:t>
            </a:r>
            <a:r>
              <a:rPr lang="en-US" sz="2000" b="1" dirty="0">
                <a:solidFill>
                  <a:srgbClr val="FF0000"/>
                </a:solidFill>
              </a:rPr>
              <a:t> </a:t>
            </a:r>
            <a:r>
              <a:rPr lang="en-US" sz="2000" b="1" dirty="0" err="1">
                <a:solidFill>
                  <a:srgbClr val="FF0000"/>
                </a:solidFill>
              </a:rPr>
              <a:t>cho</a:t>
            </a:r>
            <a:r>
              <a:rPr lang="en-US" sz="2000" b="1" dirty="0">
                <a:solidFill>
                  <a:srgbClr val="FF0000"/>
                </a:solidFill>
              </a:rPr>
              <a:t> con</a:t>
            </a:r>
          </a:p>
        </p:txBody>
      </p:sp>
      <p:graphicFrame>
        <p:nvGraphicFramePr>
          <p:cNvPr id="5" name="Diagram 4">
            <a:extLst>
              <a:ext uri="{FF2B5EF4-FFF2-40B4-BE49-F238E27FC236}">
                <a16:creationId xmlns:a16="http://schemas.microsoft.com/office/drawing/2014/main" id="{A58E9865-D757-4C6D-93F1-6915D88BFF62}"/>
              </a:ext>
            </a:extLst>
          </p:cNvPr>
          <p:cNvGraphicFramePr/>
          <p:nvPr>
            <p:extLst>
              <p:ext uri="{D42A27DB-BD31-4B8C-83A1-F6EECF244321}">
                <p14:modId xmlns:p14="http://schemas.microsoft.com/office/powerpoint/2010/main" val="3478545961"/>
              </p:ext>
            </p:extLst>
          </p:nvPr>
        </p:nvGraphicFramePr>
        <p:xfrm>
          <a:off x="16764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reeform 3">
            <a:extLst>
              <a:ext uri="{FF2B5EF4-FFF2-40B4-BE49-F238E27FC236}">
                <a16:creationId xmlns:a16="http://schemas.microsoft.com/office/drawing/2014/main" id="{03A98FBB-FC7C-44F4-B745-2008683166DB}"/>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7" name="TextBox 6">
            <a:extLst>
              <a:ext uri="{FF2B5EF4-FFF2-40B4-BE49-F238E27FC236}">
                <a16:creationId xmlns:a16="http://schemas.microsoft.com/office/drawing/2014/main" id="{B2997F77-330E-484A-BBE0-E959C74737D5}"/>
              </a:ext>
            </a:extLst>
          </p:cNvPr>
          <p:cNvSpPr txBox="1"/>
          <p:nvPr/>
        </p:nvSpPr>
        <p:spPr>
          <a:xfrm>
            <a:off x="623888" y="282410"/>
            <a:ext cx="2736850" cy="400110"/>
          </a:xfrm>
          <a:prstGeom prst="rect">
            <a:avLst/>
          </a:prstGeom>
          <a:solidFill>
            <a:schemeClr val="accent1">
              <a:lumMod val="50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8" name="Text Box 7">
            <a:extLst>
              <a:ext uri="{FF2B5EF4-FFF2-40B4-BE49-F238E27FC236}">
                <a16:creationId xmlns:a16="http://schemas.microsoft.com/office/drawing/2014/main" id="{40E81AC7-8C61-4B3E-927B-11DA4D3F5880}"/>
              </a:ext>
            </a:extLst>
          </p:cNvPr>
          <p:cNvSpPr txBox="1">
            <a:spLocks noChangeArrowheads="1"/>
          </p:cNvSpPr>
          <p:nvPr/>
        </p:nvSpPr>
        <p:spPr bwMode="auto">
          <a:xfrm>
            <a:off x="968635" y="757151"/>
            <a:ext cx="173637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dirty="0">
                <a:latin typeface="Arial" panose="020B0604020202020204" pitchFamily="34" charset="0"/>
                <a:cs typeface="Arial" panose="020B0604020202020204" pitchFamily="34" charset="0"/>
              </a:rPr>
              <a:t>2. </a:t>
            </a:r>
            <a:r>
              <a:rPr lang="en-US" altLang="en-US" sz="2000" b="1" dirty="0" err="1">
                <a:latin typeface="Arial" panose="020B0604020202020204" pitchFamily="34" charset="0"/>
                <a:cs typeface="Arial" panose="020B0604020202020204" pitchFamily="34" charset="0"/>
              </a:rPr>
              <a:t>Tác</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phẩm</a:t>
            </a:r>
            <a:r>
              <a:rPr lang="en-US" altLang="en-US" b="1" dirty="0">
                <a:latin typeface="Arial" panose="020B0604020202020204" pitchFamily="34" charset="0"/>
                <a:cs typeface="Arial" panose="020B0604020202020204" pitchFamily="34" charset="0"/>
              </a:rPr>
              <a:t> </a:t>
            </a:r>
          </a:p>
        </p:txBody>
      </p:sp>
      <p:pic>
        <p:nvPicPr>
          <p:cNvPr id="9" name="Picture 25" descr="Picture13">
            <a:extLst>
              <a:ext uri="{FF2B5EF4-FFF2-40B4-BE49-F238E27FC236}">
                <a16:creationId xmlns:a16="http://schemas.microsoft.com/office/drawing/2014/main" id="{BA182BE5-907D-4525-926A-6BD3C911D371}"/>
              </a:ext>
            </a:extLst>
          </p:cNvPr>
          <p:cNvPicPr>
            <a:picLocks noChangeAspect="1" noChangeArrowheads="1"/>
          </p:cNvPicPr>
          <p:nvPr/>
        </p:nvPicPr>
        <p:blipFill>
          <a:blip r:embed="rId7">
            <a:lum bright="-18000" contrast="-40000"/>
            <a:extLst>
              <a:ext uri="{28A0092B-C50C-407E-A947-70E740481C1C}">
                <a14:useLocalDpi xmlns:a14="http://schemas.microsoft.com/office/drawing/2010/main" val="0"/>
              </a:ext>
            </a:extLst>
          </a:blip>
          <a:srcRect/>
          <a:stretch>
            <a:fillRect/>
          </a:stretch>
        </p:blipFill>
        <p:spPr bwMode="auto">
          <a:xfrm>
            <a:off x="6885903" y="4648200"/>
            <a:ext cx="2057206" cy="205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8" descr="Picture1">
            <a:extLst>
              <a:ext uri="{FF2B5EF4-FFF2-40B4-BE49-F238E27FC236}">
                <a16:creationId xmlns:a16="http://schemas.microsoft.com/office/drawing/2014/main" id="{CB886519-869F-4043-97AF-1C783041FB0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4340589"/>
            <a:ext cx="20614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A72CA374-3706-4939-8EBC-A1926017A050}"/>
              </a:ext>
            </a:extLst>
          </p:cNvPr>
          <p:cNvSpPr txBox="1"/>
          <p:nvPr/>
        </p:nvSpPr>
        <p:spPr>
          <a:xfrm>
            <a:off x="200891" y="6274713"/>
            <a:ext cx="2089122" cy="430887"/>
          </a:xfrm>
          <a:prstGeom prst="rect">
            <a:avLst/>
          </a:prstGeom>
          <a:solidFill>
            <a:srgbClr val="FFFF00"/>
          </a:solidFill>
        </p:spPr>
        <p:txBody>
          <a:bodyPr wrap="square">
            <a:spAutoFit/>
          </a:bodyPr>
          <a:lstStyle/>
          <a:p>
            <a:pPr algn="ctr" rtl="0"/>
            <a:r>
              <a:rPr lang="vi-VN" sz="1100" b="0" i="0" u="none" strike="noStrike" kern="1200" baseline="0" dirty="0">
                <a:solidFill>
                  <a:srgbClr val="9900FF"/>
                </a:solidFill>
                <a:latin typeface="Arial" panose="020B0604020202020204" pitchFamily="34" charset="0"/>
              </a:rPr>
              <a:t>“  Khi nào ba về ba mua cho con một cây lược nghe ba!”</a:t>
            </a:r>
          </a:p>
        </p:txBody>
      </p:sp>
    </p:spTree>
    <p:extLst>
      <p:ext uri="{BB962C8B-B14F-4D97-AF65-F5344CB8AC3E}">
        <p14:creationId xmlns:p14="http://schemas.microsoft.com/office/powerpoint/2010/main" val="68917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iterate type="lt">
                                    <p:tmPct val="0"/>
                                  </p:iterate>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strVal val="#ppt_w*0.70"/>
                                          </p:val>
                                        </p:tav>
                                        <p:tav tm="100000">
                                          <p:val>
                                            <p:strVal val="#ppt_w"/>
                                          </p:val>
                                        </p:tav>
                                      </p:tavLst>
                                    </p:anim>
                                    <p:anim calcmode="lin" valueType="num">
                                      <p:cBhvr>
                                        <p:cTn id="12" dur="1000" fill="hold"/>
                                        <p:tgtEl>
                                          <p:spTgt spid="9"/>
                                        </p:tgtEl>
                                        <p:attrNameLst>
                                          <p:attrName>ppt_h</p:attrName>
                                        </p:attrNameLst>
                                      </p:cBhvr>
                                      <p:tavLst>
                                        <p:tav tm="0">
                                          <p:val>
                                            <p:strVal val="#ppt_h"/>
                                          </p:val>
                                        </p:tav>
                                        <p:tav tm="100000">
                                          <p:val>
                                            <p:strVal val="#ppt_h"/>
                                          </p:val>
                                        </p:tav>
                                      </p:tavLst>
                                    </p:anim>
                                    <p:animEffect transition="in" filter="fade">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descr="5%">
            <a:extLst>
              <a:ext uri="{FF2B5EF4-FFF2-40B4-BE49-F238E27FC236}">
                <a16:creationId xmlns:a16="http://schemas.microsoft.com/office/drawing/2014/main" id="{CF961C8D-B296-410F-8C24-78389051A614}"/>
              </a:ext>
            </a:extLst>
          </p:cNvPr>
          <p:cNvSpPr>
            <a:spLocks noChangeArrowheads="1"/>
          </p:cNvSpPr>
          <p:nvPr/>
        </p:nvSpPr>
        <p:spPr bwMode="auto">
          <a:xfrm>
            <a:off x="0" y="0"/>
            <a:ext cx="9144000" cy="6858000"/>
          </a:xfrm>
          <a:prstGeom prst="rect">
            <a:avLst/>
          </a:prstGeom>
          <a:blipFill dpi="0" rotWithShape="0">
            <a:blip r:embed="rId2"/>
            <a:srcRect/>
            <a:tile tx="0" ty="0" sx="100000" sy="100000" flip="none" algn="tl"/>
          </a:blip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363" name="AutoShape 3">
            <a:extLst>
              <a:ext uri="{FF2B5EF4-FFF2-40B4-BE49-F238E27FC236}">
                <a16:creationId xmlns:a16="http://schemas.microsoft.com/office/drawing/2014/main" id="{29569B78-EF91-48CE-BA79-6DB7BEBECFEC}"/>
              </a:ext>
            </a:extLst>
          </p:cNvPr>
          <p:cNvSpPr>
            <a:spLocks noChangeArrowheads="1"/>
          </p:cNvSpPr>
          <p:nvPr/>
        </p:nvSpPr>
        <p:spPr bwMode="auto">
          <a:xfrm>
            <a:off x="193675" y="207963"/>
            <a:ext cx="8763000" cy="6477000"/>
          </a:xfrm>
          <a:prstGeom prst="flowChartProcess">
            <a:avLst/>
          </a:prstGeom>
          <a:solidFill>
            <a:srgbClr val="FFFFFF"/>
          </a:solidFill>
          <a:ln w="9525">
            <a:solidFill>
              <a:schemeClr val="tx1"/>
            </a:solidFill>
            <a:miter lim="800000"/>
            <a:headEnd/>
            <a:tailEnd/>
          </a:ln>
        </p:spPr>
        <p:txBody>
          <a:bodyPr wrap="none"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5764" name="Text Box 4">
            <a:extLst>
              <a:ext uri="{FF2B5EF4-FFF2-40B4-BE49-F238E27FC236}">
                <a16:creationId xmlns:a16="http://schemas.microsoft.com/office/drawing/2014/main" id="{14F8AE5E-B438-476E-942F-DC18AF5A5BCA}"/>
              </a:ext>
            </a:extLst>
          </p:cNvPr>
          <p:cNvSpPr txBox="1">
            <a:spLocks noChangeArrowheads="1"/>
          </p:cNvSpPr>
          <p:nvPr/>
        </p:nvSpPr>
        <p:spPr bwMode="auto">
          <a:xfrm>
            <a:off x="2903800" y="184159"/>
            <a:ext cx="330090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Tóm</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tắt</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nội</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dung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đoạn</a:t>
            </a:r>
            <a:r>
              <a:rPr kumimoji="0" lang="en-US" sz="1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r>
              <a:rPr kumimoji="0" lang="en-US" sz="18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rPr>
              <a:t>trích</a:t>
            </a:r>
            <a:r>
              <a:rPr kumimoji="0" lang="en-US" sz="1800" b="0"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a:t>
            </a:r>
          </a:p>
        </p:txBody>
      </p:sp>
      <p:pic>
        <p:nvPicPr>
          <p:cNvPr id="245765" name="Picture 5" descr="Cha con ong Sau trong gio phut chia tay">
            <a:extLst>
              <a:ext uri="{FF2B5EF4-FFF2-40B4-BE49-F238E27FC236}">
                <a16:creationId xmlns:a16="http://schemas.microsoft.com/office/drawing/2014/main" id="{C54CDF52-5309-4662-BEB5-9F59934B5299}"/>
              </a:ext>
            </a:extLst>
          </p:cNvPr>
          <p:cNvPicPr>
            <a:picLocks noChangeAspect="1" noChangeArrowheads="1"/>
          </p:cNvPicPr>
          <p:nvPr/>
        </p:nvPicPr>
        <p:blipFill>
          <a:blip r:embed="rId3">
            <a:lum bright="30000" contrast="36000"/>
            <a:extLst>
              <a:ext uri="{28A0092B-C50C-407E-A947-70E740481C1C}">
                <a14:useLocalDpi xmlns:a14="http://schemas.microsoft.com/office/drawing/2010/main" val="0"/>
              </a:ext>
            </a:extLst>
          </a:blip>
          <a:srcRect/>
          <a:stretch>
            <a:fillRect/>
          </a:stretch>
        </p:blipFill>
        <p:spPr bwMode="auto">
          <a:xfrm>
            <a:off x="4953000" y="685800"/>
            <a:ext cx="3200400" cy="193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66" name="Text Box 6">
            <a:extLst>
              <a:ext uri="{FF2B5EF4-FFF2-40B4-BE49-F238E27FC236}">
                <a16:creationId xmlns:a16="http://schemas.microsoft.com/office/drawing/2014/main" id="{2DE6D3D3-95C7-4821-9599-77BD663F3154}"/>
              </a:ext>
            </a:extLst>
          </p:cNvPr>
          <p:cNvSpPr txBox="1">
            <a:spLocks noChangeArrowheads="1"/>
          </p:cNvSpPr>
          <p:nvPr/>
        </p:nvSpPr>
        <p:spPr bwMode="auto">
          <a:xfrm>
            <a:off x="762000" y="2667000"/>
            <a:ext cx="35814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Ông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Sáu</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về</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thăm</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gia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đình</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Bé</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Thu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không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nhận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vì</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vết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thẹo</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trên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mặt</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altLang="en-US"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sp>
        <p:nvSpPr>
          <p:cNvPr id="245767" name="Text Box 7">
            <a:extLst>
              <a:ext uri="{FF2B5EF4-FFF2-40B4-BE49-F238E27FC236}">
                <a16:creationId xmlns:a16="http://schemas.microsoft.com/office/drawing/2014/main" id="{192E20B2-4F26-4677-ACB9-8E47BAD6D37C}"/>
              </a:ext>
            </a:extLst>
          </p:cNvPr>
          <p:cNvSpPr txBox="1">
            <a:spLocks noChangeArrowheads="1"/>
          </p:cNvSpPr>
          <p:nvPr/>
        </p:nvSpPr>
        <p:spPr bwMode="auto">
          <a:xfrm>
            <a:off x="4876800" y="2590800"/>
            <a:ext cx="35052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Thu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nhận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ra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ba</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cũng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là</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lúc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ông</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Sáu</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phải</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ra </a:t>
            </a:r>
            <a:r>
              <a:rPr kumimoji="0" lang="en-US" sz="16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đi</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p>
        </p:txBody>
      </p:sp>
      <p:sp>
        <p:nvSpPr>
          <p:cNvPr id="245768" name="Text Box 8">
            <a:extLst>
              <a:ext uri="{FF2B5EF4-FFF2-40B4-BE49-F238E27FC236}">
                <a16:creationId xmlns:a16="http://schemas.microsoft.com/office/drawing/2014/main" id="{A1038323-9A1E-4528-9B0A-C7EF209E05B3}"/>
              </a:ext>
            </a:extLst>
          </p:cNvPr>
          <p:cNvSpPr txBox="1">
            <a:spLocks noChangeArrowheads="1"/>
          </p:cNvSpPr>
          <p:nvPr/>
        </p:nvSpPr>
        <p:spPr bwMode="auto">
          <a:xfrm>
            <a:off x="685800" y="5715000"/>
            <a:ext cx="37338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Ông Sáu dồn hết tình cảm vào làm  chiếc lược ngà </a:t>
            </a:r>
          </a:p>
        </p:txBody>
      </p:sp>
      <p:sp>
        <p:nvSpPr>
          <p:cNvPr id="245769" name="Text Box 9">
            <a:extLst>
              <a:ext uri="{FF2B5EF4-FFF2-40B4-BE49-F238E27FC236}">
                <a16:creationId xmlns:a16="http://schemas.microsoft.com/office/drawing/2014/main" id="{B0D13EED-4BF5-4E5E-BE31-708C124D9AB1}"/>
              </a:ext>
            </a:extLst>
          </p:cNvPr>
          <p:cNvSpPr txBox="1">
            <a:spLocks noChangeArrowheads="1"/>
          </p:cNvSpPr>
          <p:nvPr/>
        </p:nvSpPr>
        <p:spPr bwMode="auto">
          <a:xfrm>
            <a:off x="4800600" y="5681663"/>
            <a:ext cx="3429000" cy="584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 Trước lúc hi sinh, ông còn kịp trao c</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â</a:t>
            </a:r>
            <a:r>
              <a:rPr kumimoji="0" lang="vi-V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y lược cho b</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á</a:t>
            </a:r>
            <a:r>
              <a:rPr kumimoji="0" lang="vi-VN" sz="16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 Ba</a:t>
            </a:r>
            <a:endParaRPr kumimoji="0" lang="en-US" altLang="en-US" b="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endParaRPr>
          </a:p>
        </p:txBody>
      </p:sp>
      <p:pic>
        <p:nvPicPr>
          <p:cNvPr id="245770" name="Picture 10" descr="VAN THAOGIANG 14">
            <a:extLst>
              <a:ext uri="{FF2B5EF4-FFF2-40B4-BE49-F238E27FC236}">
                <a16:creationId xmlns:a16="http://schemas.microsoft.com/office/drawing/2014/main" id="{524F87DF-D60C-4BDF-ABD6-FBD30E52D0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275" y="3565525"/>
            <a:ext cx="3200400"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71" name="Picture 11" descr="VAN THAOGIANG 3">
            <a:extLst>
              <a:ext uri="{FF2B5EF4-FFF2-40B4-BE49-F238E27FC236}">
                <a16:creationId xmlns:a16="http://schemas.microsoft.com/office/drawing/2014/main" id="{9B8B7A41-63A2-4C07-9F0C-B385EA897B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671513"/>
            <a:ext cx="3124200"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72" name="Picture 12" descr="hinh5">
            <a:extLst>
              <a:ext uri="{FF2B5EF4-FFF2-40B4-BE49-F238E27FC236}">
                <a16:creationId xmlns:a16="http://schemas.microsoft.com/office/drawing/2014/main" id="{96194747-6562-4FE6-AE82-487875CA5A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4100" y="3352800"/>
            <a:ext cx="3624263"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45764"/>
                                        </p:tgtEl>
                                        <p:attrNameLst>
                                          <p:attrName>style.visibility</p:attrName>
                                        </p:attrNameLst>
                                      </p:cBhvr>
                                      <p:to>
                                        <p:strVal val="visible"/>
                                      </p:to>
                                    </p:set>
                                    <p:animEffect transition="in" filter="diamond(in)">
                                      <p:cBhvr>
                                        <p:cTn id="7" dur="2000"/>
                                        <p:tgtEl>
                                          <p:spTgt spid="2457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45771"/>
                                        </p:tgtEl>
                                        <p:attrNameLst>
                                          <p:attrName>style.visibility</p:attrName>
                                        </p:attrNameLst>
                                      </p:cBhvr>
                                      <p:to>
                                        <p:strVal val="visible"/>
                                      </p:to>
                                    </p:set>
                                    <p:animEffect transition="in" filter="diamond(in)">
                                      <p:cBhvr>
                                        <p:cTn id="12" dur="2000"/>
                                        <p:tgtEl>
                                          <p:spTgt spid="2457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45765"/>
                                        </p:tgtEl>
                                        <p:attrNameLst>
                                          <p:attrName>style.visibility</p:attrName>
                                        </p:attrNameLst>
                                      </p:cBhvr>
                                      <p:to>
                                        <p:strVal val="visible"/>
                                      </p:to>
                                    </p:set>
                                    <p:animEffect transition="in" filter="box(in)">
                                      <p:cBhvr>
                                        <p:cTn id="17" dur="500"/>
                                        <p:tgtEl>
                                          <p:spTgt spid="2457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245770"/>
                                        </p:tgtEl>
                                        <p:attrNameLst>
                                          <p:attrName>style.visibility</p:attrName>
                                        </p:attrNameLst>
                                      </p:cBhvr>
                                      <p:to>
                                        <p:strVal val="visible"/>
                                      </p:to>
                                    </p:set>
                                    <p:anim calcmode="lin" valueType="num">
                                      <p:cBhvr>
                                        <p:cTn id="22" dur="1000" fill="hold"/>
                                        <p:tgtEl>
                                          <p:spTgt spid="245770"/>
                                        </p:tgtEl>
                                        <p:attrNameLst>
                                          <p:attrName>ppt_x</p:attrName>
                                        </p:attrNameLst>
                                      </p:cBhvr>
                                      <p:tavLst>
                                        <p:tav tm="0">
                                          <p:val>
                                            <p:strVal val="#ppt_x-.2"/>
                                          </p:val>
                                        </p:tav>
                                        <p:tav tm="100000">
                                          <p:val>
                                            <p:strVal val="#ppt_x"/>
                                          </p:val>
                                        </p:tav>
                                      </p:tavLst>
                                    </p:anim>
                                    <p:anim calcmode="lin" valueType="num">
                                      <p:cBhvr>
                                        <p:cTn id="23" dur="1000" fill="hold"/>
                                        <p:tgtEl>
                                          <p:spTgt spid="245770"/>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577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45772"/>
                                        </p:tgtEl>
                                        <p:attrNameLst>
                                          <p:attrName>style.visibility</p:attrName>
                                        </p:attrNameLst>
                                      </p:cBhvr>
                                      <p:to>
                                        <p:strVal val="visible"/>
                                      </p:to>
                                    </p:set>
                                    <p:anim calcmode="lin" valueType="num">
                                      <p:cBhvr additive="base">
                                        <p:cTn id="29" dur="500" fill="hold"/>
                                        <p:tgtEl>
                                          <p:spTgt spid="245772"/>
                                        </p:tgtEl>
                                        <p:attrNameLst>
                                          <p:attrName>ppt_x</p:attrName>
                                        </p:attrNameLst>
                                      </p:cBhvr>
                                      <p:tavLst>
                                        <p:tav tm="0">
                                          <p:val>
                                            <p:strVal val="#ppt_x"/>
                                          </p:val>
                                        </p:tav>
                                        <p:tav tm="100000">
                                          <p:val>
                                            <p:strVal val="#ppt_x"/>
                                          </p:val>
                                        </p:tav>
                                      </p:tavLst>
                                    </p:anim>
                                    <p:anim calcmode="lin" valueType="num">
                                      <p:cBhvr additive="base">
                                        <p:cTn id="30" dur="500" fill="hold"/>
                                        <p:tgtEl>
                                          <p:spTgt spid="24577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45766"/>
                                        </p:tgtEl>
                                        <p:attrNameLst>
                                          <p:attrName>style.visibility</p:attrName>
                                        </p:attrNameLst>
                                      </p:cBhvr>
                                      <p:to>
                                        <p:strVal val="visible"/>
                                      </p:to>
                                    </p:set>
                                    <p:anim calcmode="discrete" valueType="clr">
                                      <p:cBhvr override="childStyle">
                                        <p:cTn id="35" dur="80"/>
                                        <p:tgtEl>
                                          <p:spTgt spid="245766"/>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45766"/>
                                        </p:tgtEl>
                                        <p:attrNameLst>
                                          <p:attrName>fillcolor</p:attrName>
                                        </p:attrNameLst>
                                      </p:cBhvr>
                                      <p:tavLst>
                                        <p:tav tm="0">
                                          <p:val>
                                            <p:clrVal>
                                              <a:schemeClr val="accent2"/>
                                            </p:clrVal>
                                          </p:val>
                                        </p:tav>
                                        <p:tav tm="50000">
                                          <p:val>
                                            <p:clrVal>
                                              <a:schemeClr val="hlink"/>
                                            </p:clrVal>
                                          </p:val>
                                        </p:tav>
                                      </p:tavLst>
                                    </p:anim>
                                    <p:set>
                                      <p:cBhvr>
                                        <p:cTn id="37" dur="80"/>
                                        <p:tgtEl>
                                          <p:spTgt spid="245766"/>
                                        </p:tgtEl>
                                        <p:attrNameLst>
                                          <p:attrName>fill.type</p:attrName>
                                        </p:attrNameLst>
                                      </p:cBhvr>
                                      <p:to>
                                        <p:strVal val="solid"/>
                                      </p:to>
                                    </p:set>
                                  </p:childTnLst>
                                </p:cTn>
                              </p:par>
                              <p:par>
                                <p:cTn id="38" presetID="27" presetClass="entr" presetSubtype="0" fill="hold" grpId="0" nodeType="withEffect">
                                  <p:stCondLst>
                                    <p:cond delay="0"/>
                                  </p:stCondLst>
                                  <p:iterate type="lt">
                                    <p:tmPct val="50000"/>
                                  </p:iterate>
                                  <p:childTnLst>
                                    <p:set>
                                      <p:cBhvr>
                                        <p:cTn id="39" dur="1" fill="hold">
                                          <p:stCondLst>
                                            <p:cond delay="0"/>
                                          </p:stCondLst>
                                        </p:cTn>
                                        <p:tgtEl>
                                          <p:spTgt spid="245767"/>
                                        </p:tgtEl>
                                        <p:attrNameLst>
                                          <p:attrName>style.visibility</p:attrName>
                                        </p:attrNameLst>
                                      </p:cBhvr>
                                      <p:to>
                                        <p:strVal val="visible"/>
                                      </p:to>
                                    </p:set>
                                    <p:anim calcmode="discrete" valueType="clr">
                                      <p:cBhvr override="childStyle">
                                        <p:cTn id="40" dur="80"/>
                                        <p:tgtEl>
                                          <p:spTgt spid="245767"/>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245767"/>
                                        </p:tgtEl>
                                        <p:attrNameLst>
                                          <p:attrName>fillcolor</p:attrName>
                                        </p:attrNameLst>
                                      </p:cBhvr>
                                      <p:tavLst>
                                        <p:tav tm="0">
                                          <p:val>
                                            <p:clrVal>
                                              <a:schemeClr val="accent2"/>
                                            </p:clrVal>
                                          </p:val>
                                        </p:tav>
                                        <p:tav tm="50000">
                                          <p:val>
                                            <p:clrVal>
                                              <a:schemeClr val="hlink"/>
                                            </p:clrVal>
                                          </p:val>
                                        </p:tav>
                                      </p:tavLst>
                                    </p:anim>
                                    <p:set>
                                      <p:cBhvr>
                                        <p:cTn id="42" dur="80"/>
                                        <p:tgtEl>
                                          <p:spTgt spid="245767"/>
                                        </p:tgtEl>
                                        <p:attrNameLst>
                                          <p:attrName>fill.type</p:attrName>
                                        </p:attrNameLst>
                                      </p:cBhvr>
                                      <p:to>
                                        <p:strVal val="solid"/>
                                      </p:to>
                                    </p:set>
                                  </p:childTnLst>
                                </p:cTn>
                              </p:par>
                              <p:par>
                                <p:cTn id="43" presetID="27" presetClass="entr" presetSubtype="0" fill="hold" grpId="0" nodeType="withEffect">
                                  <p:stCondLst>
                                    <p:cond delay="0"/>
                                  </p:stCondLst>
                                  <p:iterate type="lt">
                                    <p:tmPct val="50000"/>
                                  </p:iterate>
                                  <p:childTnLst>
                                    <p:set>
                                      <p:cBhvr>
                                        <p:cTn id="44" dur="1" fill="hold">
                                          <p:stCondLst>
                                            <p:cond delay="0"/>
                                          </p:stCondLst>
                                        </p:cTn>
                                        <p:tgtEl>
                                          <p:spTgt spid="245768"/>
                                        </p:tgtEl>
                                        <p:attrNameLst>
                                          <p:attrName>style.visibility</p:attrName>
                                        </p:attrNameLst>
                                      </p:cBhvr>
                                      <p:to>
                                        <p:strVal val="visible"/>
                                      </p:to>
                                    </p:set>
                                    <p:anim calcmode="discrete" valueType="clr">
                                      <p:cBhvr override="childStyle">
                                        <p:cTn id="45" dur="80"/>
                                        <p:tgtEl>
                                          <p:spTgt spid="245768"/>
                                        </p:tgtEl>
                                        <p:attrNameLst>
                                          <p:attrName>style.color</p:attrName>
                                        </p:attrNameLst>
                                      </p:cBhvr>
                                      <p:tavLst>
                                        <p:tav tm="0">
                                          <p:val>
                                            <p:clrVal>
                                              <a:schemeClr val="accent2"/>
                                            </p:clrVal>
                                          </p:val>
                                        </p:tav>
                                        <p:tav tm="50000">
                                          <p:val>
                                            <p:clrVal>
                                              <a:schemeClr val="hlink"/>
                                            </p:clrVal>
                                          </p:val>
                                        </p:tav>
                                      </p:tavLst>
                                    </p:anim>
                                    <p:anim calcmode="discrete" valueType="clr">
                                      <p:cBhvr>
                                        <p:cTn id="46" dur="80"/>
                                        <p:tgtEl>
                                          <p:spTgt spid="245768"/>
                                        </p:tgtEl>
                                        <p:attrNameLst>
                                          <p:attrName>fillcolor</p:attrName>
                                        </p:attrNameLst>
                                      </p:cBhvr>
                                      <p:tavLst>
                                        <p:tav tm="0">
                                          <p:val>
                                            <p:clrVal>
                                              <a:schemeClr val="accent2"/>
                                            </p:clrVal>
                                          </p:val>
                                        </p:tav>
                                        <p:tav tm="50000">
                                          <p:val>
                                            <p:clrVal>
                                              <a:schemeClr val="hlink"/>
                                            </p:clrVal>
                                          </p:val>
                                        </p:tav>
                                      </p:tavLst>
                                    </p:anim>
                                    <p:set>
                                      <p:cBhvr>
                                        <p:cTn id="47" dur="80"/>
                                        <p:tgtEl>
                                          <p:spTgt spid="245768"/>
                                        </p:tgtEl>
                                        <p:attrNameLst>
                                          <p:attrName>fill.type</p:attrName>
                                        </p:attrNameLst>
                                      </p:cBhvr>
                                      <p:to>
                                        <p:strVal val="solid"/>
                                      </p:to>
                                    </p:set>
                                  </p:childTnLst>
                                </p:cTn>
                              </p:par>
                              <p:par>
                                <p:cTn id="48" presetID="27" presetClass="entr" presetSubtype="0" fill="hold" grpId="0" nodeType="withEffect">
                                  <p:stCondLst>
                                    <p:cond delay="0"/>
                                  </p:stCondLst>
                                  <p:iterate type="lt">
                                    <p:tmPct val="50000"/>
                                  </p:iterate>
                                  <p:childTnLst>
                                    <p:set>
                                      <p:cBhvr>
                                        <p:cTn id="49" dur="1" fill="hold">
                                          <p:stCondLst>
                                            <p:cond delay="0"/>
                                          </p:stCondLst>
                                        </p:cTn>
                                        <p:tgtEl>
                                          <p:spTgt spid="245769"/>
                                        </p:tgtEl>
                                        <p:attrNameLst>
                                          <p:attrName>style.visibility</p:attrName>
                                        </p:attrNameLst>
                                      </p:cBhvr>
                                      <p:to>
                                        <p:strVal val="visible"/>
                                      </p:to>
                                    </p:set>
                                    <p:anim calcmode="discrete" valueType="clr">
                                      <p:cBhvr override="childStyle">
                                        <p:cTn id="50" dur="80"/>
                                        <p:tgtEl>
                                          <p:spTgt spid="245769"/>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45769"/>
                                        </p:tgtEl>
                                        <p:attrNameLst>
                                          <p:attrName>fillcolor</p:attrName>
                                        </p:attrNameLst>
                                      </p:cBhvr>
                                      <p:tavLst>
                                        <p:tav tm="0">
                                          <p:val>
                                            <p:clrVal>
                                              <a:schemeClr val="accent2"/>
                                            </p:clrVal>
                                          </p:val>
                                        </p:tav>
                                        <p:tav tm="50000">
                                          <p:val>
                                            <p:clrVal>
                                              <a:schemeClr val="hlink"/>
                                            </p:clrVal>
                                          </p:val>
                                        </p:tav>
                                      </p:tavLst>
                                    </p:anim>
                                    <p:set>
                                      <p:cBhvr>
                                        <p:cTn id="52" dur="80"/>
                                        <p:tgtEl>
                                          <p:spTgt spid="24576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p:bldP spid="245766" grpId="0" animBg="1"/>
      <p:bldP spid="245767" grpId="0" animBg="1"/>
      <p:bldP spid="245768" grpId="0" animBg="1"/>
      <p:bldP spid="2457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73AF6B52-0173-459B-9BD9-2674DE73C703}"/>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227DAE67-03B1-49FE-8C0F-239C6ABF556F}"/>
              </a:ext>
            </a:extLst>
          </p:cNvPr>
          <p:cNvSpPr txBox="1"/>
          <p:nvPr/>
        </p:nvSpPr>
        <p:spPr>
          <a:xfrm>
            <a:off x="623888" y="282410"/>
            <a:ext cx="2736850" cy="400110"/>
          </a:xfrm>
          <a:prstGeom prst="rect">
            <a:avLst/>
          </a:prstGeom>
          <a:solidFill>
            <a:schemeClr val="accent1">
              <a:lumMod val="50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6" name="Text Box 7">
            <a:extLst>
              <a:ext uri="{FF2B5EF4-FFF2-40B4-BE49-F238E27FC236}">
                <a16:creationId xmlns:a16="http://schemas.microsoft.com/office/drawing/2014/main" id="{B7D478DC-036C-43F2-8339-A96DC6FF216C}"/>
              </a:ext>
            </a:extLst>
          </p:cNvPr>
          <p:cNvSpPr txBox="1">
            <a:spLocks noChangeArrowheads="1"/>
          </p:cNvSpPr>
          <p:nvPr/>
        </p:nvSpPr>
        <p:spPr bwMode="auto">
          <a:xfrm>
            <a:off x="968635" y="757151"/>
            <a:ext cx="173637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dirty="0">
                <a:latin typeface="Arial" panose="020B0604020202020204" pitchFamily="34" charset="0"/>
                <a:cs typeface="Arial" panose="020B0604020202020204" pitchFamily="34" charset="0"/>
              </a:rPr>
              <a:t>2. </a:t>
            </a:r>
            <a:r>
              <a:rPr lang="en-US" altLang="en-US" sz="2000" b="1" dirty="0" err="1">
                <a:latin typeface="Arial" panose="020B0604020202020204" pitchFamily="34" charset="0"/>
                <a:cs typeface="Arial" panose="020B0604020202020204" pitchFamily="34" charset="0"/>
              </a:rPr>
              <a:t>Tác</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phẩm</a:t>
            </a:r>
            <a:r>
              <a:rPr lang="en-US" altLang="en-US" b="1" dirty="0">
                <a:latin typeface="Arial" panose="020B0604020202020204" pitchFamily="34" charset="0"/>
                <a:cs typeface="Arial" panose="020B0604020202020204" pitchFamily="34" charset="0"/>
              </a:rPr>
              <a:t> </a:t>
            </a:r>
          </a:p>
        </p:txBody>
      </p:sp>
      <p:graphicFrame>
        <p:nvGraphicFramePr>
          <p:cNvPr id="7" name="Diagram 6">
            <a:extLst>
              <a:ext uri="{FF2B5EF4-FFF2-40B4-BE49-F238E27FC236}">
                <a16:creationId xmlns:a16="http://schemas.microsoft.com/office/drawing/2014/main" id="{D76429AA-B802-40F1-8DDC-F72A53723F73}"/>
              </a:ext>
            </a:extLst>
          </p:cNvPr>
          <p:cNvGraphicFramePr/>
          <p:nvPr>
            <p:extLst>
              <p:ext uri="{D42A27DB-BD31-4B8C-83A1-F6EECF244321}">
                <p14:modId xmlns:p14="http://schemas.microsoft.com/office/powerpoint/2010/main" val="2914731643"/>
              </p:ext>
            </p:extLst>
          </p:nvPr>
        </p:nvGraphicFramePr>
        <p:xfrm>
          <a:off x="838200" y="1981200"/>
          <a:ext cx="7010400" cy="325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8008A4B1-A5A2-4B49-BB7F-7A8C12CC8A6B}"/>
              </a:ext>
            </a:extLst>
          </p:cNvPr>
          <p:cNvSpPr txBox="1"/>
          <p:nvPr/>
        </p:nvSpPr>
        <p:spPr>
          <a:xfrm>
            <a:off x="3276600" y="1447800"/>
            <a:ext cx="2057400" cy="523220"/>
          </a:xfrm>
          <a:prstGeom prst="rect">
            <a:avLst/>
          </a:prstGeom>
          <a:noFill/>
        </p:spPr>
        <p:txBody>
          <a:bodyPr wrap="square" rtlCol="0">
            <a:spAutoFit/>
          </a:bodyPr>
          <a:lstStyle/>
          <a:p>
            <a:pPr algn="ctr"/>
            <a:r>
              <a:rPr lang="en-US" sz="2800" b="1" dirty="0" err="1">
                <a:solidFill>
                  <a:srgbClr val="FF0000"/>
                </a:solidFill>
              </a:rPr>
              <a:t>Bố</a:t>
            </a:r>
            <a:r>
              <a:rPr lang="en-US" sz="2800" b="1" dirty="0">
                <a:solidFill>
                  <a:srgbClr val="FF0000"/>
                </a:solidFill>
              </a:rPr>
              <a:t> </a:t>
            </a:r>
            <a:r>
              <a:rPr lang="en-US" sz="2800" b="1" dirty="0" err="1">
                <a:solidFill>
                  <a:srgbClr val="FF0000"/>
                </a:solidFill>
              </a:rPr>
              <a:t>cục</a:t>
            </a:r>
            <a:endParaRPr lang="en-US" sz="2800" b="1" dirty="0">
              <a:solidFill>
                <a:srgbClr val="FF0000"/>
              </a:solidFill>
            </a:endParaRPr>
          </a:p>
        </p:txBody>
      </p:sp>
    </p:spTree>
    <p:extLst>
      <p:ext uri="{BB962C8B-B14F-4D97-AF65-F5344CB8AC3E}">
        <p14:creationId xmlns:p14="http://schemas.microsoft.com/office/powerpoint/2010/main" val="365663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E8AAF1C4-6B52-4607-9179-A6C99AE8F06A}"/>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4FEBD3F7-BFED-4D59-98D7-9CD1E72A0601}"/>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sp>
        <p:nvSpPr>
          <p:cNvPr id="6" name="Text Box 7">
            <a:extLst>
              <a:ext uri="{FF2B5EF4-FFF2-40B4-BE49-F238E27FC236}">
                <a16:creationId xmlns:a16="http://schemas.microsoft.com/office/drawing/2014/main" id="{85FEE500-AB2B-4B1C-9B3E-760687B292CD}"/>
              </a:ext>
            </a:extLst>
          </p:cNvPr>
          <p:cNvSpPr txBox="1">
            <a:spLocks noChangeArrowheads="1"/>
          </p:cNvSpPr>
          <p:nvPr/>
        </p:nvSpPr>
        <p:spPr bwMode="auto">
          <a:xfrm>
            <a:off x="1011642" y="780152"/>
            <a:ext cx="246413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dirty="0">
                <a:solidFill>
                  <a:srgbClr val="002060"/>
                </a:solidFill>
                <a:latin typeface="Arial" panose="020B0604020202020204" pitchFamily="34" charset="0"/>
                <a:cs typeface="Arial" panose="020B0604020202020204" pitchFamily="34" charset="0"/>
              </a:rPr>
              <a:t>1. </a:t>
            </a:r>
            <a:r>
              <a:rPr lang="en-US" altLang="en-US" sz="2000" b="1" dirty="0" err="1">
                <a:solidFill>
                  <a:srgbClr val="002060"/>
                </a:solidFill>
                <a:latin typeface="Arial" panose="020B0604020202020204" pitchFamily="34" charset="0"/>
                <a:cs typeface="Arial" panose="020B0604020202020204" pitchFamily="34" charset="0"/>
              </a:rPr>
              <a:t>Nhân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vật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bé</a:t>
            </a:r>
            <a:r>
              <a:rPr lang="en-US" altLang="en-US" sz="2000" b="1" dirty="0">
                <a:solidFill>
                  <a:srgbClr val="002060"/>
                </a:solidFill>
                <a:latin typeface="Arial" panose="020B0604020202020204" pitchFamily="34" charset="0"/>
                <a:cs typeface="Arial" panose="020B0604020202020204" pitchFamily="34" charset="0"/>
              </a:rPr>
              <a:t> Thu</a:t>
            </a:r>
          </a:p>
        </p:txBody>
      </p:sp>
      <p:sp>
        <p:nvSpPr>
          <p:cNvPr id="7" name="TextBox 6">
            <a:extLst>
              <a:ext uri="{FF2B5EF4-FFF2-40B4-BE49-F238E27FC236}">
                <a16:creationId xmlns:a16="http://schemas.microsoft.com/office/drawing/2014/main" id="{A4AD072A-0C7C-4865-A19B-B7D2E1B54093}"/>
              </a:ext>
            </a:extLst>
          </p:cNvPr>
          <p:cNvSpPr txBox="1"/>
          <p:nvPr/>
        </p:nvSpPr>
        <p:spPr>
          <a:xfrm>
            <a:off x="923079" y="1711545"/>
            <a:ext cx="7086600" cy="2031325"/>
          </a:xfrm>
          <a:prstGeom prst="rect">
            <a:avLst/>
          </a:prstGeom>
          <a:solidFill>
            <a:schemeClr val="accent5"/>
          </a:solidFill>
          <a:ln w="28575">
            <a:solidFill>
              <a:schemeClr val="accent5">
                <a:lumMod val="50000"/>
              </a:schemeClr>
            </a:solidFill>
          </a:ln>
        </p:spPr>
        <p:txBody>
          <a:bodyPr wrap="square" rtlCol="0">
            <a:spAutoFit/>
          </a:bodyPr>
          <a:lstStyle/>
          <a:p>
            <a:pPr algn="ctr"/>
            <a:r>
              <a:rPr lang="en-US" b="1" dirty="0">
                <a:solidFill>
                  <a:srgbClr val="002060"/>
                </a:solidFill>
              </a:rPr>
              <a:t>THẢO LUẬN NHÓM</a:t>
            </a:r>
          </a:p>
          <a:p>
            <a:pPr algn="ctr"/>
            <a:endParaRPr lang="en-US" b="1" dirty="0">
              <a:solidFill>
                <a:srgbClr val="002060"/>
              </a:solidFill>
            </a:endParaRPr>
          </a:p>
          <a:p>
            <a:pPr marL="285750" indent="-285750" algn="just">
              <a:buFont typeface="Arial" panose="020B0604020202020204" pitchFamily="34" charset="0"/>
              <a:buChar char="•"/>
            </a:pPr>
            <a:r>
              <a:rPr lang="en-US" dirty="0" err="1">
                <a:solidFill>
                  <a:srgbClr val="002060"/>
                </a:solidFill>
              </a:rPr>
              <a:t>Hãy</a:t>
            </a:r>
            <a:r>
              <a:rPr lang="en-US" dirty="0">
                <a:solidFill>
                  <a:srgbClr val="002060"/>
                </a:solidFill>
              </a:rPr>
              <a:t> </a:t>
            </a:r>
            <a:r>
              <a:rPr lang="en-US" dirty="0" err="1">
                <a:solidFill>
                  <a:srgbClr val="002060"/>
                </a:solidFill>
              </a:rPr>
              <a:t>tìm</a:t>
            </a:r>
            <a:r>
              <a:rPr lang="en-US" dirty="0">
                <a:solidFill>
                  <a:srgbClr val="002060"/>
                </a:solidFill>
              </a:rPr>
              <a:t> </a:t>
            </a:r>
            <a:r>
              <a:rPr lang="en-US" dirty="0" err="1">
                <a:solidFill>
                  <a:srgbClr val="002060"/>
                </a:solidFill>
              </a:rPr>
              <a:t>những</a:t>
            </a:r>
            <a:r>
              <a:rPr lang="en-US" dirty="0">
                <a:solidFill>
                  <a:srgbClr val="002060"/>
                </a:solidFill>
              </a:rPr>
              <a:t> chi </a:t>
            </a:r>
            <a:r>
              <a:rPr lang="en-US" dirty="0" err="1">
                <a:solidFill>
                  <a:srgbClr val="002060"/>
                </a:solidFill>
              </a:rPr>
              <a:t>tiết</a:t>
            </a:r>
            <a:r>
              <a:rPr lang="en-US" dirty="0">
                <a:solidFill>
                  <a:srgbClr val="002060"/>
                </a:solidFill>
              </a:rPr>
              <a:t> </a:t>
            </a:r>
            <a:r>
              <a:rPr lang="en-US" dirty="0" err="1">
                <a:solidFill>
                  <a:srgbClr val="002060"/>
                </a:solidFill>
              </a:rPr>
              <a:t>thể</a:t>
            </a:r>
            <a:r>
              <a:rPr lang="en-US" dirty="0">
                <a:solidFill>
                  <a:srgbClr val="002060"/>
                </a:solidFill>
              </a:rPr>
              <a:t> </a:t>
            </a:r>
            <a:r>
              <a:rPr lang="en-US" dirty="0" err="1">
                <a:solidFill>
                  <a:srgbClr val="002060"/>
                </a:solidFill>
              </a:rPr>
              <a:t>hiện</a:t>
            </a:r>
            <a:r>
              <a:rPr lang="en-US" dirty="0">
                <a:solidFill>
                  <a:srgbClr val="002060"/>
                </a:solidFill>
              </a:rPr>
              <a:t> </a:t>
            </a:r>
            <a:r>
              <a:rPr lang="en-US" dirty="0" err="1">
                <a:solidFill>
                  <a:srgbClr val="002060"/>
                </a:solidFill>
              </a:rPr>
              <a:t>tâm</a:t>
            </a:r>
            <a:r>
              <a:rPr lang="en-US" dirty="0">
                <a:solidFill>
                  <a:srgbClr val="002060"/>
                </a:solidFill>
              </a:rPr>
              <a:t> </a:t>
            </a:r>
            <a:r>
              <a:rPr lang="en-US" dirty="0" err="1">
                <a:solidFill>
                  <a:srgbClr val="002060"/>
                </a:solidFill>
              </a:rPr>
              <a:t>trạng</a:t>
            </a:r>
            <a:r>
              <a:rPr lang="en-US" dirty="0">
                <a:solidFill>
                  <a:srgbClr val="002060"/>
                </a:solidFill>
              </a:rPr>
              <a:t>, </a:t>
            </a:r>
            <a:r>
              <a:rPr lang="en-US" dirty="0" err="1">
                <a:solidFill>
                  <a:srgbClr val="002060"/>
                </a:solidFill>
              </a:rPr>
              <a:t>thái</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nhân</a:t>
            </a:r>
            <a:r>
              <a:rPr lang="en-US" dirty="0">
                <a:solidFill>
                  <a:srgbClr val="002060"/>
                </a:solidFill>
              </a:rPr>
              <a:t> </a:t>
            </a:r>
            <a:r>
              <a:rPr lang="en-US" dirty="0" err="1">
                <a:solidFill>
                  <a:srgbClr val="002060"/>
                </a:solidFill>
              </a:rPr>
              <a:t>vật</a:t>
            </a:r>
            <a:r>
              <a:rPr lang="en-US" dirty="0">
                <a:solidFill>
                  <a:srgbClr val="002060"/>
                </a:solidFill>
              </a:rPr>
              <a:t> </a:t>
            </a:r>
            <a:r>
              <a:rPr lang="en-US" dirty="0" err="1">
                <a:solidFill>
                  <a:srgbClr val="002060"/>
                </a:solidFill>
              </a:rPr>
              <a:t>bé</a:t>
            </a:r>
            <a:r>
              <a:rPr lang="en-US" dirty="0">
                <a:solidFill>
                  <a:srgbClr val="002060"/>
                </a:solidFill>
              </a:rPr>
              <a:t> Thu </a:t>
            </a:r>
            <a:r>
              <a:rPr lang="en-US" dirty="0" err="1">
                <a:solidFill>
                  <a:srgbClr val="002060"/>
                </a:solidFill>
              </a:rPr>
              <a:t>trước</a:t>
            </a:r>
            <a:r>
              <a:rPr lang="en-US" dirty="0">
                <a:solidFill>
                  <a:srgbClr val="002060"/>
                </a:solidFill>
              </a:rPr>
              <a:t> </a:t>
            </a:r>
            <a:r>
              <a:rPr lang="en-US" dirty="0" err="1">
                <a:solidFill>
                  <a:srgbClr val="002060"/>
                </a:solidFill>
              </a:rPr>
              <a:t>khi</a:t>
            </a:r>
            <a:r>
              <a:rPr lang="en-US" dirty="0">
                <a:solidFill>
                  <a:srgbClr val="002060"/>
                </a:solidFill>
              </a:rPr>
              <a:t> </a:t>
            </a:r>
            <a:r>
              <a:rPr lang="en-US" dirty="0" err="1">
                <a:solidFill>
                  <a:srgbClr val="002060"/>
                </a:solidFill>
              </a:rPr>
              <a:t>nhận</a:t>
            </a:r>
            <a:r>
              <a:rPr lang="en-US" dirty="0">
                <a:solidFill>
                  <a:srgbClr val="002060"/>
                </a:solidFill>
              </a:rPr>
              <a:t> </a:t>
            </a:r>
            <a:r>
              <a:rPr lang="en-US" dirty="0" err="1">
                <a:solidFill>
                  <a:srgbClr val="002060"/>
                </a:solidFill>
              </a:rPr>
              <a:t>ông</a:t>
            </a:r>
            <a:r>
              <a:rPr lang="en-US" dirty="0">
                <a:solidFill>
                  <a:srgbClr val="002060"/>
                </a:solidFill>
              </a:rPr>
              <a:t> </a:t>
            </a:r>
            <a:r>
              <a:rPr lang="en-US" dirty="0" err="1">
                <a:solidFill>
                  <a:srgbClr val="002060"/>
                </a:solidFill>
              </a:rPr>
              <a:t>Sáu</a:t>
            </a:r>
            <a:r>
              <a:rPr lang="en-US" dirty="0">
                <a:solidFill>
                  <a:srgbClr val="002060"/>
                </a:solidFill>
              </a:rPr>
              <a:t> </a:t>
            </a:r>
            <a:r>
              <a:rPr lang="en-US" dirty="0" err="1">
                <a:solidFill>
                  <a:srgbClr val="002060"/>
                </a:solidFill>
              </a:rPr>
              <a:t>là</a:t>
            </a:r>
            <a:r>
              <a:rPr lang="en-US" dirty="0">
                <a:solidFill>
                  <a:srgbClr val="002060"/>
                </a:solidFill>
              </a:rPr>
              <a:t> </a:t>
            </a:r>
            <a:r>
              <a:rPr lang="en-US" dirty="0" err="1">
                <a:solidFill>
                  <a:srgbClr val="002060"/>
                </a:solidFill>
              </a:rPr>
              <a:t>ba</a:t>
            </a:r>
            <a:r>
              <a:rPr lang="en-US" dirty="0">
                <a:solidFill>
                  <a:srgbClr val="002060"/>
                </a:solidFill>
              </a:rPr>
              <a:t>? </a:t>
            </a:r>
          </a:p>
          <a:p>
            <a:pPr marL="285750" indent="-285750" algn="just">
              <a:buFont typeface="Arial" panose="020B0604020202020204" pitchFamily="34" charset="0"/>
              <a:buChar char="•"/>
            </a:pPr>
            <a:r>
              <a:rPr lang="en-US" dirty="0" err="1">
                <a:solidFill>
                  <a:srgbClr val="002060"/>
                </a:solidFill>
              </a:rPr>
              <a:t>Em</a:t>
            </a:r>
            <a:r>
              <a:rPr lang="en-US" dirty="0">
                <a:solidFill>
                  <a:srgbClr val="002060"/>
                </a:solidFill>
              </a:rPr>
              <a:t> </a:t>
            </a:r>
            <a:r>
              <a:rPr lang="en-US" dirty="0" err="1">
                <a:solidFill>
                  <a:srgbClr val="002060"/>
                </a:solidFill>
              </a:rPr>
              <a:t>nhận</a:t>
            </a:r>
            <a:r>
              <a:rPr lang="en-US" dirty="0">
                <a:solidFill>
                  <a:srgbClr val="002060"/>
                </a:solidFill>
              </a:rPr>
              <a:t> </a:t>
            </a:r>
            <a:r>
              <a:rPr lang="en-US" dirty="0" err="1">
                <a:solidFill>
                  <a:srgbClr val="002060"/>
                </a:solidFill>
              </a:rPr>
              <a:t>xét</a:t>
            </a:r>
            <a:r>
              <a:rPr lang="en-US" dirty="0">
                <a:solidFill>
                  <a:srgbClr val="002060"/>
                </a:solidFill>
              </a:rPr>
              <a:t> </a:t>
            </a:r>
            <a:r>
              <a:rPr lang="en-US" dirty="0" err="1">
                <a:solidFill>
                  <a:srgbClr val="002060"/>
                </a:solidFill>
              </a:rPr>
              <a:t>gì</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thái</a:t>
            </a:r>
            <a:r>
              <a:rPr lang="en-US" dirty="0">
                <a:solidFill>
                  <a:srgbClr val="002060"/>
                </a:solidFill>
              </a:rPr>
              <a:t> </a:t>
            </a:r>
            <a:r>
              <a:rPr lang="en-US" dirty="0" err="1">
                <a:solidFill>
                  <a:srgbClr val="002060"/>
                </a:solidFill>
              </a:rPr>
              <a:t>độ</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bé</a:t>
            </a:r>
            <a:r>
              <a:rPr lang="en-US" dirty="0">
                <a:solidFill>
                  <a:srgbClr val="002060"/>
                </a:solidFill>
              </a:rPr>
              <a:t> Thu? </a:t>
            </a:r>
          </a:p>
          <a:p>
            <a:pPr marL="285750" indent="-285750" algn="just">
              <a:buFont typeface="Arial" panose="020B0604020202020204" pitchFamily="34" charset="0"/>
              <a:buChar char="•"/>
            </a:pPr>
            <a:r>
              <a:rPr lang="en-US" dirty="0" err="1">
                <a:solidFill>
                  <a:srgbClr val="002060"/>
                </a:solidFill>
              </a:rPr>
              <a:t>Sự</a:t>
            </a:r>
            <a:r>
              <a:rPr lang="en-US" dirty="0">
                <a:solidFill>
                  <a:srgbClr val="002060"/>
                </a:solidFill>
              </a:rPr>
              <a:t> </a:t>
            </a:r>
            <a:r>
              <a:rPr lang="en-US" dirty="0" err="1">
                <a:solidFill>
                  <a:srgbClr val="002060"/>
                </a:solidFill>
              </a:rPr>
              <a:t>ương</a:t>
            </a:r>
            <a:r>
              <a:rPr lang="en-US" dirty="0">
                <a:solidFill>
                  <a:srgbClr val="002060"/>
                </a:solidFill>
              </a:rPr>
              <a:t> </a:t>
            </a:r>
            <a:r>
              <a:rPr lang="en-US" dirty="0" err="1">
                <a:solidFill>
                  <a:srgbClr val="002060"/>
                </a:solidFill>
              </a:rPr>
              <a:t>ngạnh</a:t>
            </a:r>
            <a:r>
              <a:rPr lang="en-US" dirty="0">
                <a:solidFill>
                  <a:srgbClr val="002060"/>
                </a:solidFill>
              </a:rPr>
              <a:t> </a:t>
            </a:r>
            <a:r>
              <a:rPr lang="en-US" dirty="0" err="1">
                <a:solidFill>
                  <a:srgbClr val="002060"/>
                </a:solidFill>
              </a:rPr>
              <a:t>đó</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bé</a:t>
            </a:r>
            <a:r>
              <a:rPr lang="en-US" dirty="0">
                <a:solidFill>
                  <a:srgbClr val="002060"/>
                </a:solidFill>
              </a:rPr>
              <a:t> Thu </a:t>
            </a:r>
            <a:r>
              <a:rPr lang="en-US" dirty="0" err="1">
                <a:solidFill>
                  <a:srgbClr val="002060"/>
                </a:solidFill>
              </a:rPr>
              <a:t>có</a:t>
            </a:r>
            <a:r>
              <a:rPr lang="en-US" dirty="0">
                <a:solidFill>
                  <a:srgbClr val="002060"/>
                </a:solidFill>
              </a:rPr>
              <a:t> </a:t>
            </a:r>
            <a:r>
              <a:rPr lang="en-US" dirty="0" err="1">
                <a:solidFill>
                  <a:srgbClr val="002060"/>
                </a:solidFill>
              </a:rPr>
              <a:t>đáng</a:t>
            </a:r>
            <a:r>
              <a:rPr lang="en-US" dirty="0">
                <a:solidFill>
                  <a:srgbClr val="002060"/>
                </a:solidFill>
              </a:rPr>
              <a:t> </a:t>
            </a:r>
            <a:r>
              <a:rPr lang="en-US" dirty="0" err="1">
                <a:solidFill>
                  <a:srgbClr val="002060"/>
                </a:solidFill>
              </a:rPr>
              <a:t>trách</a:t>
            </a:r>
            <a:r>
              <a:rPr lang="en-US" dirty="0">
                <a:solidFill>
                  <a:srgbClr val="002060"/>
                </a:solidFill>
              </a:rPr>
              <a:t> hay </a:t>
            </a:r>
            <a:r>
              <a:rPr lang="en-US" dirty="0" err="1">
                <a:solidFill>
                  <a:srgbClr val="002060"/>
                </a:solidFill>
              </a:rPr>
              <a:t>không</a:t>
            </a:r>
            <a:r>
              <a:rPr lang="en-US" dirty="0">
                <a:solidFill>
                  <a:srgbClr val="002060"/>
                </a:solidFill>
              </a:rPr>
              <a:t>? </a:t>
            </a:r>
            <a:r>
              <a:rPr lang="en-US" dirty="0" err="1">
                <a:solidFill>
                  <a:srgbClr val="002060"/>
                </a:solidFill>
              </a:rPr>
              <a:t>Tại</a:t>
            </a:r>
            <a:r>
              <a:rPr lang="en-US" dirty="0">
                <a:solidFill>
                  <a:srgbClr val="002060"/>
                </a:solidFill>
              </a:rPr>
              <a:t> </a:t>
            </a:r>
            <a:r>
              <a:rPr lang="en-US" dirty="0" err="1">
                <a:solidFill>
                  <a:srgbClr val="002060"/>
                </a:solidFill>
              </a:rPr>
              <a:t>sao</a:t>
            </a:r>
            <a:r>
              <a:rPr lang="en-US" dirty="0">
                <a:solidFill>
                  <a:srgbClr val="002060"/>
                </a:solidFill>
              </a:rPr>
              <a:t>?</a:t>
            </a:r>
          </a:p>
        </p:txBody>
      </p:sp>
      <p:sp>
        <p:nvSpPr>
          <p:cNvPr id="15" name="TextBox 14">
            <a:extLst>
              <a:ext uri="{FF2B5EF4-FFF2-40B4-BE49-F238E27FC236}">
                <a16:creationId xmlns:a16="http://schemas.microsoft.com/office/drawing/2014/main" id="{0F477E9F-51B8-4D6B-9D8E-6E7E948CCCB5}"/>
              </a:ext>
            </a:extLst>
          </p:cNvPr>
          <p:cNvSpPr txBox="1"/>
          <p:nvPr/>
        </p:nvSpPr>
        <p:spPr>
          <a:xfrm>
            <a:off x="770679" y="1834051"/>
            <a:ext cx="7391400" cy="416204"/>
          </a:xfrm>
          <a:prstGeom prst="rect">
            <a:avLst/>
          </a:prstGeom>
          <a:noFill/>
        </p:spPr>
        <p:txBody>
          <a:bodyPr wrap="square">
            <a:spAutoFit/>
          </a:bodyPr>
          <a:lstStyle/>
          <a:p>
            <a:pPr>
              <a:lnSpc>
                <a:spcPct val="130000"/>
              </a:lnSpc>
              <a:tabLst>
                <a:tab pos="4826000" algn="ctr"/>
              </a:tabLst>
            </a:pP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Khi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gặp</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ngơ</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ngác</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sợ</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hãi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lảng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tránh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ngờ</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vực</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lạnh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nhạt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7" name="TextBox 16">
            <a:extLst>
              <a:ext uri="{FF2B5EF4-FFF2-40B4-BE49-F238E27FC236}">
                <a16:creationId xmlns:a16="http://schemas.microsoft.com/office/drawing/2014/main" id="{9D34E264-A2EA-4C35-9F52-28E155510F98}"/>
              </a:ext>
            </a:extLst>
          </p:cNvPr>
          <p:cNvSpPr txBox="1"/>
          <p:nvPr/>
        </p:nvSpPr>
        <p:spPr>
          <a:xfrm>
            <a:off x="770679" y="2221871"/>
            <a:ext cx="7602642" cy="1496500"/>
          </a:xfrm>
          <a:prstGeom prst="rect">
            <a:avLst/>
          </a:prstGeom>
          <a:noFill/>
        </p:spPr>
        <p:txBody>
          <a:bodyPr wrap="square">
            <a:spAutoFit/>
          </a:bodyPr>
          <a:lstStyle/>
          <a:p>
            <a:pPr algn="just">
              <a:lnSpc>
                <a:spcPct val="130000"/>
              </a:lnSpc>
              <a:tabLst>
                <a:tab pos="4826000" algn="ctr"/>
              </a:tabLst>
            </a:pP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Hai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ngày</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sau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bé</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Thu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vẫn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nhận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cha,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lại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xa</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lánh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bướng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bỉnh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ương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ngạnh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nói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trống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hất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trứng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bỏ</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nhà</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ngoại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dirty="0">
                <a:solidFill>
                  <a:srgbClr val="00206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cự</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liệt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trước</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sự</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quan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tâm</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chăm</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sóc</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vì</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rằngông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phải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cha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mình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9" name="TextBox 18">
            <a:extLst>
              <a:ext uri="{FF2B5EF4-FFF2-40B4-BE49-F238E27FC236}">
                <a16:creationId xmlns:a16="http://schemas.microsoft.com/office/drawing/2014/main" id="{55BB255E-EB14-4F13-A038-08109A0530FF}"/>
              </a:ext>
            </a:extLst>
          </p:cNvPr>
          <p:cNvSpPr txBox="1"/>
          <p:nvPr/>
        </p:nvSpPr>
        <p:spPr>
          <a:xfrm>
            <a:off x="807550" y="3922588"/>
            <a:ext cx="4572000" cy="416204"/>
          </a:xfrm>
          <a:prstGeom prst="rect">
            <a:avLst/>
          </a:prstGeom>
          <a:noFill/>
        </p:spPr>
        <p:txBody>
          <a:bodyPr wrap="square">
            <a:spAutoFit/>
          </a:bodyPr>
          <a:lstStyle/>
          <a:p>
            <a:pPr algn="just">
              <a:lnSpc>
                <a:spcPct val="130000"/>
              </a:lnSpc>
            </a:pPr>
            <a:r>
              <a:rPr lang="en-US" dirty="0">
                <a:solidFill>
                  <a:srgbClr val="00206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Gan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lì</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ương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bướng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cương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quyết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21" name="TextBox 20">
            <a:extLst>
              <a:ext uri="{FF2B5EF4-FFF2-40B4-BE49-F238E27FC236}">
                <a16:creationId xmlns:a16="http://schemas.microsoft.com/office/drawing/2014/main" id="{D7903A82-52EC-4378-AF24-B97258244B7F}"/>
              </a:ext>
            </a:extLst>
          </p:cNvPr>
          <p:cNvSpPr txBox="1"/>
          <p:nvPr/>
        </p:nvSpPr>
        <p:spPr>
          <a:xfrm>
            <a:off x="838200" y="4419600"/>
            <a:ext cx="7602642" cy="923330"/>
          </a:xfrm>
          <a:prstGeom prst="rect">
            <a:avLst/>
          </a:prstGeom>
          <a:noFill/>
        </p:spPr>
        <p:txBody>
          <a:bodyPr wrap="square">
            <a:spAutoFit/>
          </a:bodyPr>
          <a:lstStyle/>
          <a:p>
            <a:pPr algn="just"/>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Bé</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Thu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bé</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rất</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ngây</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thơ</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hồn</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nhiên</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song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cũng</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tính</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mạnh</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mẽ</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yêu</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ghét</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rõ</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ràng</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ba</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chân</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thành</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sâu</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sắc</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en-US" b="1" dirty="0">
              <a:solidFill>
                <a:srgbClr val="002060"/>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6F2DE91C-0110-4F3B-986B-4EC814AC3E68}"/>
              </a:ext>
            </a:extLst>
          </p:cNvPr>
          <p:cNvSpPr/>
          <p:nvPr/>
        </p:nvSpPr>
        <p:spPr>
          <a:xfrm>
            <a:off x="304800" y="1524000"/>
            <a:ext cx="8382000" cy="396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2603BDC9-4635-43F7-B74C-11B8DCF3CEA0}"/>
              </a:ext>
            </a:extLst>
          </p:cNvPr>
          <p:cNvSpPr txBox="1"/>
          <p:nvPr/>
        </p:nvSpPr>
        <p:spPr>
          <a:xfrm>
            <a:off x="2883310" y="1195725"/>
            <a:ext cx="5114079" cy="369332"/>
          </a:xfrm>
          <a:prstGeom prst="rect">
            <a:avLst/>
          </a:prstGeom>
          <a:noFill/>
        </p:spPr>
        <p:txBody>
          <a:bodyPr wrap="square">
            <a:spAutoFit/>
          </a:bodyPr>
          <a:lstStyle/>
          <a:p>
            <a:r>
              <a:rPr lang="en-US" altLang="en-US" sz="1800" b="1" dirty="0">
                <a:solidFill>
                  <a:srgbClr val="FF0000"/>
                </a:solidFill>
              </a:rPr>
              <a:t> a. </a:t>
            </a:r>
            <a:r>
              <a:rPr lang="en-US" altLang="en-US" sz="1800" b="1" dirty="0" err="1">
                <a:solidFill>
                  <a:srgbClr val="FF0000"/>
                </a:solidFill>
              </a:rPr>
              <a:t>Trước</a:t>
            </a:r>
            <a:r>
              <a:rPr lang="en-US" altLang="en-US" sz="1800" b="1" dirty="0">
                <a:solidFill>
                  <a:srgbClr val="FF0000"/>
                </a:solidFill>
              </a:rPr>
              <a:t> </a:t>
            </a:r>
            <a:r>
              <a:rPr lang="en-US" altLang="en-US" sz="1800" b="1" dirty="0" err="1">
                <a:solidFill>
                  <a:srgbClr val="FF0000"/>
                </a:solidFill>
              </a:rPr>
              <a:t>khi</a:t>
            </a:r>
            <a:r>
              <a:rPr lang="en-US" altLang="en-US" sz="1800" b="1" dirty="0">
                <a:solidFill>
                  <a:srgbClr val="FF0000"/>
                </a:solidFill>
              </a:rPr>
              <a:t> </a:t>
            </a:r>
            <a:r>
              <a:rPr lang="en-US" altLang="en-US" sz="1800" b="1" dirty="0" err="1">
                <a:solidFill>
                  <a:srgbClr val="FF0000"/>
                </a:solidFill>
              </a:rPr>
              <a:t>bé</a:t>
            </a:r>
            <a:r>
              <a:rPr lang="en-US" altLang="en-US" sz="1800" b="1" dirty="0">
                <a:solidFill>
                  <a:srgbClr val="FF0000"/>
                </a:solidFill>
              </a:rPr>
              <a:t> Thu </a:t>
            </a:r>
            <a:r>
              <a:rPr lang="en-US" altLang="en-US" sz="1800" b="1" dirty="0" err="1">
                <a:solidFill>
                  <a:srgbClr val="FF0000"/>
                </a:solidFill>
              </a:rPr>
              <a:t>nhận</a:t>
            </a:r>
            <a:r>
              <a:rPr lang="en-US" altLang="en-US" sz="1800" b="1" dirty="0">
                <a:solidFill>
                  <a:srgbClr val="FF0000"/>
                </a:solidFill>
              </a:rPr>
              <a:t> ra </a:t>
            </a:r>
            <a:r>
              <a:rPr lang="en-US" altLang="en-US" sz="1800" b="1" dirty="0" err="1">
                <a:solidFill>
                  <a:srgbClr val="FF0000"/>
                </a:solidFill>
              </a:rPr>
              <a:t>ông</a:t>
            </a:r>
            <a:r>
              <a:rPr lang="en-US" altLang="en-US" sz="1800" b="1" dirty="0">
                <a:solidFill>
                  <a:srgbClr val="FF0000"/>
                </a:solidFill>
              </a:rPr>
              <a:t> </a:t>
            </a:r>
            <a:r>
              <a:rPr lang="en-US" altLang="en-US" sz="1800" b="1" dirty="0" err="1">
                <a:solidFill>
                  <a:srgbClr val="FF0000"/>
                </a:solidFill>
              </a:rPr>
              <a:t>Sáu</a:t>
            </a:r>
            <a:r>
              <a:rPr lang="en-US" altLang="en-US" sz="1800" b="1" dirty="0">
                <a:solidFill>
                  <a:srgbClr val="FF0000"/>
                </a:solidFill>
              </a:rPr>
              <a:t> </a:t>
            </a:r>
            <a:r>
              <a:rPr lang="en-US" altLang="en-US" sz="1800" b="1" dirty="0" err="1">
                <a:solidFill>
                  <a:srgbClr val="FF0000"/>
                </a:solidFill>
              </a:rPr>
              <a:t>là</a:t>
            </a:r>
            <a:r>
              <a:rPr lang="en-US" altLang="en-US" sz="1800" b="1" dirty="0">
                <a:solidFill>
                  <a:srgbClr val="FF0000"/>
                </a:solidFill>
              </a:rPr>
              <a:t> </a:t>
            </a:r>
            <a:r>
              <a:rPr lang="en-US" altLang="en-US" sz="1800" b="1" dirty="0" err="1">
                <a:solidFill>
                  <a:srgbClr val="FF0000"/>
                </a:solidFill>
              </a:rPr>
              <a:t>ba</a:t>
            </a:r>
            <a:r>
              <a:rPr lang="en-US" altLang="en-US" sz="1800" b="1" dirty="0">
                <a:solidFill>
                  <a:srgbClr val="FF0000"/>
                </a:solidFill>
              </a:rPr>
              <a:t>:</a:t>
            </a:r>
            <a:endParaRPr lang="en-US" altLang="en-US" sz="1800" dirty="0">
              <a:solidFill>
                <a:srgbClr val="FF0000"/>
              </a:solidFill>
            </a:endParaRPr>
          </a:p>
        </p:txBody>
      </p:sp>
    </p:spTree>
    <p:extLst>
      <p:ext uri="{BB962C8B-B14F-4D97-AF65-F5344CB8AC3E}">
        <p14:creationId xmlns:p14="http://schemas.microsoft.com/office/powerpoint/2010/main" val="269902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7"/>
                                        </p:tgtEl>
                                        <p:attrNameLst>
                                          <p:attrName>ppt_x</p:attrName>
                                        </p:attrNameLst>
                                      </p:cBhvr>
                                      <p:tavLst>
                                        <p:tav tm="0">
                                          <p:val>
                                            <p:strVal val="ppt_x"/>
                                          </p:val>
                                        </p:tav>
                                        <p:tav tm="100000">
                                          <p:val>
                                            <p:strVal val="ppt_x"/>
                                          </p:val>
                                        </p:tav>
                                      </p:tavLst>
                                    </p:anim>
                                    <p:anim calcmode="lin" valueType="num">
                                      <p:cBhvr additive="base">
                                        <p:cTn id="26" dur="500"/>
                                        <p:tgtEl>
                                          <p:spTgt spid="7"/>
                                        </p:tgtEl>
                                        <p:attrNameLst>
                                          <p:attrName>ppt_y</p:attrName>
                                        </p:attrNameLst>
                                      </p:cBhvr>
                                      <p:tavLst>
                                        <p:tav tm="0">
                                          <p:val>
                                            <p:strVal val="ppt_y"/>
                                          </p:val>
                                        </p:tav>
                                        <p:tav tm="100000">
                                          <p:val>
                                            <p:strVal val="1+ppt_h/2"/>
                                          </p:val>
                                        </p:tav>
                                      </p:tavLst>
                                    </p:anim>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1000"/>
                                        <p:tgtEl>
                                          <p:spTgt spid="15">
                                            <p:txEl>
                                              <p:pRg st="0" end="0"/>
                                            </p:txEl>
                                          </p:spTgt>
                                        </p:tgtEl>
                                      </p:cBhvr>
                                    </p:animEffect>
                                    <p:anim calcmode="lin" valueType="num">
                                      <p:cBhvr>
                                        <p:cTn id="40"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1000"/>
                                        <p:tgtEl>
                                          <p:spTgt spid="17"/>
                                        </p:tgtEl>
                                      </p:cBhvr>
                                    </p:animEffect>
                                    <p:anim calcmode="lin" valueType="num">
                                      <p:cBhvr>
                                        <p:cTn id="47" dur="1000" fill="hold"/>
                                        <p:tgtEl>
                                          <p:spTgt spid="17"/>
                                        </p:tgtEl>
                                        <p:attrNameLst>
                                          <p:attrName>ppt_x</p:attrName>
                                        </p:attrNameLst>
                                      </p:cBhvr>
                                      <p:tavLst>
                                        <p:tav tm="0">
                                          <p:val>
                                            <p:strVal val="#ppt_x"/>
                                          </p:val>
                                        </p:tav>
                                        <p:tav tm="100000">
                                          <p:val>
                                            <p:strVal val="#ppt_x"/>
                                          </p:val>
                                        </p:tav>
                                      </p:tavLst>
                                    </p:anim>
                                    <p:anim calcmode="lin" valueType="num">
                                      <p:cBhvr>
                                        <p:cTn id="4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9">
                                            <p:txEl>
                                              <p:pRg st="0" end="0"/>
                                            </p:txEl>
                                          </p:spTgt>
                                        </p:tgtEl>
                                        <p:attrNameLst>
                                          <p:attrName>style.visibility</p:attrName>
                                        </p:attrNameLst>
                                      </p:cBhvr>
                                      <p:to>
                                        <p:strVal val="visible"/>
                                      </p:to>
                                    </p:set>
                                    <p:animEffect transition="in" filter="fade">
                                      <p:cBhvr>
                                        <p:cTn id="53" dur="1000"/>
                                        <p:tgtEl>
                                          <p:spTgt spid="19">
                                            <p:txEl>
                                              <p:pRg st="0" end="0"/>
                                            </p:txEl>
                                          </p:spTgt>
                                        </p:tgtEl>
                                      </p:cBhvr>
                                    </p:animEffect>
                                    <p:anim calcmode="lin" valueType="num">
                                      <p:cBhvr>
                                        <p:cTn id="54"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21">
                                            <p:txEl>
                                              <p:pRg st="0" end="0"/>
                                            </p:txEl>
                                          </p:spTgt>
                                        </p:tgtEl>
                                        <p:attrNameLst>
                                          <p:attrName>style.visibility</p:attrName>
                                        </p:attrNameLst>
                                      </p:cBhvr>
                                      <p:to>
                                        <p:strVal val="visible"/>
                                      </p:to>
                                    </p:set>
                                    <p:animEffect transition="in" filter="fade">
                                      <p:cBhvr>
                                        <p:cTn id="60" dur="1000"/>
                                        <p:tgtEl>
                                          <p:spTgt spid="21">
                                            <p:txEl>
                                              <p:pRg st="0" end="0"/>
                                            </p:txEl>
                                          </p:spTgt>
                                        </p:tgtEl>
                                      </p:cBhvr>
                                    </p:animEffect>
                                    <p:anim calcmode="lin" valueType="num">
                                      <p:cBhvr>
                                        <p:cTn id="6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7" grpId="0"/>
      <p:bldP spid="22" grpId="0" animBg="1"/>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99C03678-2306-455A-82A6-33675872693D}"/>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6F4C8A1E-F84E-465D-A4EB-1D5F220E857D}"/>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sp>
        <p:nvSpPr>
          <p:cNvPr id="6" name="Text Box 7">
            <a:extLst>
              <a:ext uri="{FF2B5EF4-FFF2-40B4-BE49-F238E27FC236}">
                <a16:creationId xmlns:a16="http://schemas.microsoft.com/office/drawing/2014/main" id="{FBF49F09-DF48-4B0E-8E3D-AA9186D6B32E}"/>
              </a:ext>
            </a:extLst>
          </p:cNvPr>
          <p:cNvSpPr txBox="1">
            <a:spLocks noChangeArrowheads="1"/>
          </p:cNvSpPr>
          <p:nvPr/>
        </p:nvSpPr>
        <p:spPr bwMode="auto">
          <a:xfrm>
            <a:off x="1011642" y="780152"/>
            <a:ext cx="246413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dirty="0">
                <a:solidFill>
                  <a:srgbClr val="002060"/>
                </a:solidFill>
                <a:latin typeface="Arial" panose="020B0604020202020204" pitchFamily="34" charset="0"/>
                <a:cs typeface="Arial" panose="020B0604020202020204" pitchFamily="34" charset="0"/>
              </a:rPr>
              <a:t>1. </a:t>
            </a:r>
            <a:r>
              <a:rPr lang="en-US" altLang="en-US" sz="2000" b="1" dirty="0" err="1">
                <a:solidFill>
                  <a:srgbClr val="002060"/>
                </a:solidFill>
                <a:latin typeface="Arial" panose="020B0604020202020204" pitchFamily="34" charset="0"/>
                <a:cs typeface="Arial" panose="020B0604020202020204" pitchFamily="34" charset="0"/>
              </a:rPr>
              <a:t>Nhân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vật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bé</a:t>
            </a:r>
            <a:r>
              <a:rPr lang="en-US" altLang="en-US" sz="2000" b="1" dirty="0">
                <a:solidFill>
                  <a:srgbClr val="002060"/>
                </a:solidFill>
                <a:latin typeface="Arial" panose="020B0604020202020204" pitchFamily="34" charset="0"/>
                <a:cs typeface="Arial" panose="020B0604020202020204" pitchFamily="34" charset="0"/>
              </a:rPr>
              <a:t> Thu</a:t>
            </a:r>
          </a:p>
        </p:txBody>
      </p:sp>
      <p:sp>
        <p:nvSpPr>
          <p:cNvPr id="7" name="TextBox 6">
            <a:extLst>
              <a:ext uri="{FF2B5EF4-FFF2-40B4-BE49-F238E27FC236}">
                <a16:creationId xmlns:a16="http://schemas.microsoft.com/office/drawing/2014/main" id="{DFFB44A3-411F-4B37-9B0D-B11A4EED527A}"/>
              </a:ext>
            </a:extLst>
          </p:cNvPr>
          <p:cNvSpPr txBox="1"/>
          <p:nvPr/>
        </p:nvSpPr>
        <p:spPr>
          <a:xfrm>
            <a:off x="2883310" y="1195725"/>
            <a:ext cx="5114079" cy="369332"/>
          </a:xfrm>
          <a:prstGeom prst="rect">
            <a:avLst/>
          </a:prstGeom>
          <a:noFill/>
        </p:spPr>
        <p:txBody>
          <a:bodyPr wrap="square">
            <a:spAutoFit/>
          </a:bodyPr>
          <a:lstStyle/>
          <a:p>
            <a:r>
              <a:rPr lang="en-US" altLang="en-US" sz="1800" b="1" dirty="0">
                <a:solidFill>
                  <a:srgbClr val="FF0000"/>
                </a:solidFill>
              </a:rPr>
              <a:t> a. </a:t>
            </a:r>
            <a:r>
              <a:rPr lang="en-US" altLang="en-US" sz="1800" b="1" dirty="0" err="1">
                <a:solidFill>
                  <a:srgbClr val="FF0000"/>
                </a:solidFill>
              </a:rPr>
              <a:t>Trước</a:t>
            </a:r>
            <a:r>
              <a:rPr lang="en-US" altLang="en-US" sz="1800" b="1" dirty="0">
                <a:solidFill>
                  <a:srgbClr val="FF0000"/>
                </a:solidFill>
              </a:rPr>
              <a:t> </a:t>
            </a:r>
            <a:r>
              <a:rPr lang="en-US" altLang="en-US" sz="1800" b="1" dirty="0" err="1">
                <a:solidFill>
                  <a:srgbClr val="FF0000"/>
                </a:solidFill>
              </a:rPr>
              <a:t>khi</a:t>
            </a:r>
            <a:r>
              <a:rPr lang="en-US" altLang="en-US" sz="1800" b="1" dirty="0">
                <a:solidFill>
                  <a:srgbClr val="FF0000"/>
                </a:solidFill>
              </a:rPr>
              <a:t> </a:t>
            </a:r>
            <a:r>
              <a:rPr lang="en-US" altLang="en-US" sz="1800" b="1" dirty="0" err="1">
                <a:solidFill>
                  <a:srgbClr val="FF0000"/>
                </a:solidFill>
              </a:rPr>
              <a:t>bé</a:t>
            </a:r>
            <a:r>
              <a:rPr lang="en-US" altLang="en-US" sz="1800" b="1" dirty="0">
                <a:solidFill>
                  <a:srgbClr val="FF0000"/>
                </a:solidFill>
              </a:rPr>
              <a:t> Thu </a:t>
            </a:r>
            <a:r>
              <a:rPr lang="en-US" altLang="en-US" sz="1800" b="1" dirty="0" err="1">
                <a:solidFill>
                  <a:srgbClr val="FF0000"/>
                </a:solidFill>
              </a:rPr>
              <a:t>nhận</a:t>
            </a:r>
            <a:r>
              <a:rPr lang="en-US" altLang="en-US" sz="1800" b="1" dirty="0">
                <a:solidFill>
                  <a:srgbClr val="FF0000"/>
                </a:solidFill>
              </a:rPr>
              <a:t> ra </a:t>
            </a:r>
            <a:r>
              <a:rPr lang="en-US" altLang="en-US" sz="1800" b="1" dirty="0" err="1">
                <a:solidFill>
                  <a:srgbClr val="FF0000"/>
                </a:solidFill>
              </a:rPr>
              <a:t>ông</a:t>
            </a:r>
            <a:r>
              <a:rPr lang="en-US" altLang="en-US" sz="1800" b="1" dirty="0">
                <a:solidFill>
                  <a:srgbClr val="FF0000"/>
                </a:solidFill>
              </a:rPr>
              <a:t> </a:t>
            </a:r>
            <a:r>
              <a:rPr lang="en-US" altLang="en-US" sz="1800" b="1" dirty="0" err="1">
                <a:solidFill>
                  <a:srgbClr val="FF0000"/>
                </a:solidFill>
              </a:rPr>
              <a:t>Sáu</a:t>
            </a:r>
            <a:r>
              <a:rPr lang="en-US" altLang="en-US" sz="1800" b="1" dirty="0">
                <a:solidFill>
                  <a:srgbClr val="FF0000"/>
                </a:solidFill>
              </a:rPr>
              <a:t> </a:t>
            </a:r>
            <a:r>
              <a:rPr lang="en-US" altLang="en-US" sz="1800" b="1" dirty="0" err="1">
                <a:solidFill>
                  <a:srgbClr val="FF0000"/>
                </a:solidFill>
              </a:rPr>
              <a:t>là</a:t>
            </a:r>
            <a:r>
              <a:rPr lang="en-US" altLang="en-US" sz="1800" b="1" dirty="0">
                <a:solidFill>
                  <a:srgbClr val="FF0000"/>
                </a:solidFill>
              </a:rPr>
              <a:t> </a:t>
            </a:r>
            <a:r>
              <a:rPr lang="en-US" altLang="en-US" sz="1800" b="1" dirty="0" err="1">
                <a:solidFill>
                  <a:srgbClr val="FF0000"/>
                </a:solidFill>
              </a:rPr>
              <a:t>ba</a:t>
            </a:r>
            <a:r>
              <a:rPr lang="en-US" altLang="en-US" sz="1800" b="1" dirty="0">
                <a:solidFill>
                  <a:srgbClr val="FF0000"/>
                </a:solidFill>
              </a:rPr>
              <a:t>:</a:t>
            </a:r>
            <a:endParaRPr lang="en-US" altLang="en-US" sz="1800" dirty="0">
              <a:solidFill>
                <a:srgbClr val="FF0000"/>
              </a:solidFill>
            </a:endParaRPr>
          </a:p>
        </p:txBody>
      </p:sp>
      <p:pic>
        <p:nvPicPr>
          <p:cNvPr id="8" name="Picture 2" descr="VAN THAOGIANG 3">
            <a:extLst>
              <a:ext uri="{FF2B5EF4-FFF2-40B4-BE49-F238E27FC236}">
                <a16:creationId xmlns:a16="http://schemas.microsoft.com/office/drawing/2014/main" id="{71F8C962-1234-4057-AA55-5EBA511B09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0241" y="3276600"/>
            <a:ext cx="2957059" cy="2534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peech Bubble: Oval 8">
            <a:extLst>
              <a:ext uri="{FF2B5EF4-FFF2-40B4-BE49-F238E27FC236}">
                <a16:creationId xmlns:a16="http://schemas.microsoft.com/office/drawing/2014/main" id="{3BA7C0C6-1478-4489-B1B9-96A509F7B347}"/>
              </a:ext>
            </a:extLst>
          </p:cNvPr>
          <p:cNvSpPr/>
          <p:nvPr/>
        </p:nvSpPr>
        <p:spPr>
          <a:xfrm>
            <a:off x="2243710" y="1704477"/>
            <a:ext cx="3247179" cy="1219200"/>
          </a:xfrm>
          <a:prstGeom prst="wedgeEllipseCallout">
            <a:avLst>
              <a:gd name="adj1" fmla="val 57590"/>
              <a:gd name="adj2" fmla="val 786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rgbClr val="002060"/>
                </a:solidFill>
              </a:rPr>
              <a:t>Phản</a:t>
            </a:r>
            <a:r>
              <a:rPr lang="en-US" b="1" dirty="0">
                <a:solidFill>
                  <a:srgbClr val="002060"/>
                </a:solidFill>
              </a:rPr>
              <a:t> </a:t>
            </a:r>
            <a:r>
              <a:rPr lang="en-US" b="1" dirty="0" err="1">
                <a:solidFill>
                  <a:srgbClr val="002060"/>
                </a:solidFill>
              </a:rPr>
              <a:t>ứng</a:t>
            </a:r>
            <a:r>
              <a:rPr lang="en-US" b="1" dirty="0">
                <a:solidFill>
                  <a:srgbClr val="002060"/>
                </a:solidFill>
              </a:rPr>
              <a:t> </a:t>
            </a:r>
            <a:r>
              <a:rPr lang="en-US" b="1" dirty="0" err="1">
                <a:solidFill>
                  <a:srgbClr val="002060"/>
                </a:solidFill>
              </a:rPr>
              <a:t>của</a:t>
            </a:r>
            <a:r>
              <a:rPr lang="en-US" b="1" dirty="0">
                <a:solidFill>
                  <a:srgbClr val="002060"/>
                </a:solidFill>
              </a:rPr>
              <a:t> </a:t>
            </a:r>
            <a:r>
              <a:rPr lang="en-US" b="1" dirty="0" err="1">
                <a:solidFill>
                  <a:srgbClr val="002060"/>
                </a:solidFill>
              </a:rPr>
              <a:t>bé</a:t>
            </a:r>
            <a:r>
              <a:rPr lang="en-US" b="1" dirty="0">
                <a:solidFill>
                  <a:srgbClr val="002060"/>
                </a:solidFill>
              </a:rPr>
              <a:t> Thu </a:t>
            </a:r>
            <a:r>
              <a:rPr lang="en-US" b="1" dirty="0" err="1">
                <a:solidFill>
                  <a:srgbClr val="002060"/>
                </a:solidFill>
              </a:rPr>
              <a:t>có</a:t>
            </a:r>
            <a:r>
              <a:rPr lang="en-US" b="1" dirty="0">
                <a:solidFill>
                  <a:srgbClr val="002060"/>
                </a:solidFill>
              </a:rPr>
              <a:t> </a:t>
            </a:r>
            <a:r>
              <a:rPr lang="en-US" b="1" dirty="0" err="1">
                <a:solidFill>
                  <a:srgbClr val="002060"/>
                </a:solidFill>
              </a:rPr>
              <a:t>đáng</a:t>
            </a:r>
            <a:r>
              <a:rPr lang="en-US" b="1" dirty="0">
                <a:solidFill>
                  <a:srgbClr val="002060"/>
                </a:solidFill>
              </a:rPr>
              <a:t> </a:t>
            </a:r>
            <a:r>
              <a:rPr lang="en-US" b="1" dirty="0" err="1">
                <a:solidFill>
                  <a:srgbClr val="002060"/>
                </a:solidFill>
              </a:rPr>
              <a:t>trách</a:t>
            </a:r>
            <a:r>
              <a:rPr lang="en-US" b="1" dirty="0">
                <a:solidFill>
                  <a:srgbClr val="002060"/>
                </a:solidFill>
              </a:rPr>
              <a:t> </a:t>
            </a:r>
            <a:r>
              <a:rPr lang="en-US" b="1" dirty="0" err="1">
                <a:solidFill>
                  <a:srgbClr val="002060"/>
                </a:solidFill>
              </a:rPr>
              <a:t>không</a:t>
            </a:r>
            <a:r>
              <a:rPr lang="en-US" b="1" dirty="0">
                <a:solidFill>
                  <a:srgbClr val="002060"/>
                </a:solidFill>
              </a:rPr>
              <a:t>?</a:t>
            </a:r>
          </a:p>
        </p:txBody>
      </p:sp>
      <p:sp>
        <p:nvSpPr>
          <p:cNvPr id="10" name="Text Box 13">
            <a:extLst>
              <a:ext uri="{FF2B5EF4-FFF2-40B4-BE49-F238E27FC236}">
                <a16:creationId xmlns:a16="http://schemas.microsoft.com/office/drawing/2014/main" id="{A0D50E9A-384C-4DC9-9231-A9585D1D15F6}"/>
              </a:ext>
            </a:extLst>
          </p:cNvPr>
          <p:cNvSpPr txBox="1">
            <a:spLocks noChangeArrowheads="1"/>
          </p:cNvSpPr>
          <p:nvPr/>
        </p:nvSpPr>
        <p:spPr bwMode="auto">
          <a:xfrm>
            <a:off x="432006" y="2780162"/>
            <a:ext cx="5231990" cy="2308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ngang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ngạnh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hành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ngang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ngược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Thu </a:t>
            </a:r>
            <a:r>
              <a:rPr lang="en-US" altLang="en-US" dirty="0" err="1">
                <a:solidFill>
                  <a:srgbClr val="002060"/>
                </a:solidFill>
                <a:latin typeface="Arial" panose="020B0604020202020204" pitchFamily="34" charset="0"/>
                <a:cs typeface="Arial" panose="020B0604020202020204" pitchFamily="34" charset="0"/>
              </a:rPr>
              <a:t>không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đáng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trách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nhận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Sáu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là</a:t>
            </a:r>
            <a:r>
              <a:rPr lang="en-US" altLang="en-US" dirty="0">
                <a:solidFill>
                  <a:srgbClr val="002060"/>
                </a:solidFill>
                <a:latin typeface="Arial" panose="020B0604020202020204" pitchFamily="34" charset="0"/>
                <a:cs typeface="Arial" panose="020B0604020202020204" pitchFamily="34" charset="0"/>
              </a:rPr>
              <a:t> cha </a:t>
            </a:r>
            <a:r>
              <a:rPr lang="en-US" altLang="en-US" dirty="0" err="1">
                <a:solidFill>
                  <a:srgbClr val="002060"/>
                </a:solidFill>
                <a:latin typeface="Arial" panose="020B0604020202020204" pitchFamily="34" charset="0"/>
                <a:cs typeface="Arial" panose="020B0604020202020204" pitchFamily="34" charset="0"/>
              </a:rPr>
              <a:t>vì</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cô</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bé</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chỉ</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nhớ</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một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duy</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nhất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là</a:t>
            </a:r>
            <a:r>
              <a:rPr lang="en-US" altLang="en-US" dirty="0">
                <a:solidFill>
                  <a:srgbClr val="002060"/>
                </a:solidFill>
                <a:latin typeface="Arial" panose="020B0604020202020204" pitchFamily="34" charset="0"/>
                <a:cs typeface="Arial" panose="020B0604020202020204" pitchFamily="34" charset="0"/>
              </a:rPr>
              <a:t> cha, </a:t>
            </a:r>
            <a:r>
              <a:rPr lang="en-US" altLang="en-US" dirty="0" err="1">
                <a:solidFill>
                  <a:srgbClr val="002060"/>
                </a:solidFill>
                <a:latin typeface="Arial" panose="020B0604020202020204" pitchFamily="34" charset="0"/>
                <a:cs typeface="Arial" panose="020B0604020202020204" pitchFamily="34" charset="0"/>
              </a:rPr>
              <a:t>đó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chụp</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chung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má</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Ông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Sáu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thêm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vết</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thẹo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má</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bị</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thương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nên</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khác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với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trong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ảnh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Đó</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thực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sự</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là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tình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yêu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thương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sâu</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sắc</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và</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cảm</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động</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mà</a:t>
            </a:r>
            <a:r>
              <a:rPr lang="en-US" altLang="en-US" dirty="0">
                <a:solidFill>
                  <a:srgbClr val="002060"/>
                </a:solidFill>
                <a:latin typeface="Arial" panose="020B0604020202020204" pitchFamily="34" charset="0"/>
                <a:cs typeface="Arial" panose="020B0604020202020204" pitchFamily="34" charset="0"/>
              </a:rPr>
              <a:t> Thu </a:t>
            </a:r>
            <a:r>
              <a:rPr lang="en-US" altLang="en-US" dirty="0" err="1">
                <a:solidFill>
                  <a:srgbClr val="002060"/>
                </a:solidFill>
                <a:latin typeface="Arial" panose="020B0604020202020204" pitchFamily="34" charset="0"/>
                <a:cs typeface="Arial" panose="020B0604020202020204" pitchFamily="34" charset="0"/>
              </a:rPr>
              <a:t>dành</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cho</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người</a:t>
            </a:r>
            <a:r>
              <a:rPr lang="en-US" altLang="en-US" dirty="0">
                <a:solidFill>
                  <a:srgbClr val="002060"/>
                </a:solidFill>
                <a:latin typeface="Arial" panose="020B0604020202020204" pitchFamily="34" charset="0"/>
                <a:cs typeface="Arial" panose="020B0604020202020204" pitchFamily="34" charset="0"/>
              </a:rPr>
              <a:t> cha </a:t>
            </a:r>
            <a:r>
              <a:rPr lang="en-US" altLang="en-US" dirty="0" err="1">
                <a:solidFill>
                  <a:srgbClr val="002060"/>
                </a:solidFill>
                <a:latin typeface="Arial" panose="020B0604020202020204" pitchFamily="34" charset="0"/>
                <a:cs typeface="Arial" panose="020B0604020202020204" pitchFamily="34" charset="0"/>
              </a:rPr>
              <a:t>của</a:t>
            </a:r>
            <a:r>
              <a:rPr lang="en-US" altLang="en-US" dirty="0">
                <a:solidFill>
                  <a:srgbClr val="002060"/>
                </a:solidFill>
                <a:latin typeface="Arial" panose="020B0604020202020204" pitchFamily="34" charset="0"/>
                <a:cs typeface="Arial" panose="020B0604020202020204" pitchFamily="34" charset="0"/>
              </a:rPr>
              <a:t> </a:t>
            </a:r>
            <a:r>
              <a:rPr lang="en-US" altLang="en-US" dirty="0" err="1">
                <a:solidFill>
                  <a:srgbClr val="002060"/>
                </a:solidFill>
                <a:latin typeface="Arial" panose="020B0604020202020204" pitchFamily="34" charset="0"/>
                <a:cs typeface="Arial" panose="020B0604020202020204" pitchFamily="34" charset="0"/>
              </a:rPr>
              <a:t>mình</a:t>
            </a:r>
            <a:r>
              <a:rPr lang="en-US" altLang="en-US" dirty="0">
                <a:solidFill>
                  <a:srgbClr val="00206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16169D1C-9E6E-4FD0-9290-D7DE0ABAF7C4}"/>
              </a:ext>
            </a:extLst>
          </p:cNvPr>
          <p:cNvSpPr txBox="1"/>
          <p:nvPr/>
        </p:nvSpPr>
        <p:spPr>
          <a:xfrm>
            <a:off x="432006" y="5211058"/>
            <a:ext cx="5231990" cy="1200329"/>
          </a:xfrm>
          <a:prstGeom prst="rect">
            <a:avLst/>
          </a:prstGeom>
          <a:noFill/>
          <a:ln>
            <a:solidFill>
              <a:schemeClr val="accent5">
                <a:lumMod val="50000"/>
              </a:schemeClr>
            </a:solidFill>
          </a:ln>
        </p:spPr>
        <p:txBody>
          <a:bodyPr wrap="square">
            <a:spAutoFit/>
          </a:bodyPr>
          <a:lstStyle/>
          <a:p>
            <a:pPr algn="just"/>
            <a:r>
              <a:rPr lang="en-US" altLang="en-US" sz="1800" b="1" dirty="0">
                <a:solidFill>
                  <a:srgbClr val="FF0000"/>
                </a:solidFill>
                <a:latin typeface="Arial" panose="020B0604020202020204" pitchFamily="34" charset="0"/>
                <a:cs typeface="Arial" panose="020B0604020202020204" pitchFamily="34" charset="0"/>
              </a:rPr>
              <a:t>=&gt; </a:t>
            </a:r>
            <a:r>
              <a:rPr lang="en-US" altLang="en-US" sz="1800" b="1" dirty="0" err="1">
                <a:solidFill>
                  <a:srgbClr val="FF0000"/>
                </a:solidFill>
                <a:latin typeface="Arial" panose="020B0604020202020204" pitchFamily="34" charset="0"/>
                <a:cs typeface="Arial" panose="020B0604020202020204" pitchFamily="34" charset="0"/>
              </a:rPr>
              <a:t>Miêu</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tả</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thái</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độ</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hành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động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bất</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thường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của</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cô</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bé</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tác</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giả</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đã</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tái</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hiện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hoàn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cảnh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éo</a:t>
            </a:r>
            <a:r>
              <a:rPr lang="en-US" altLang="en-US" sz="1800" b="1" dirty="0">
                <a:solidFill>
                  <a:srgbClr val="FF0000"/>
                </a:solidFill>
                <a:latin typeface="Arial" panose="020B0604020202020204" pitchFamily="34" charset="0"/>
                <a:cs typeface="Arial" panose="020B0604020202020204" pitchFamily="34" charset="0"/>
              </a:rPr>
              <a:t> le </a:t>
            </a:r>
            <a:r>
              <a:rPr lang="en-US" altLang="en-US" sz="1800" b="1" dirty="0" err="1">
                <a:solidFill>
                  <a:srgbClr val="FF0000"/>
                </a:solidFill>
                <a:latin typeface="Arial" panose="020B0604020202020204" pitchFamily="34" charset="0"/>
                <a:cs typeface="Arial" panose="020B0604020202020204" pitchFamily="34" charset="0"/>
              </a:rPr>
              <a:t>trong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chiến</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tranh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đồng</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thời</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khắc</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họa</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được</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hình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ảnh</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một</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cô</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bé</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đầy</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cá</a:t>
            </a:r>
            <a:r>
              <a:rPr lang="en-US" altLang="en-US" sz="1800" b="1" dirty="0">
                <a:solidFill>
                  <a:srgbClr val="FF0000"/>
                </a:solidFill>
                <a:latin typeface="Arial" panose="020B0604020202020204" pitchFamily="34" charset="0"/>
                <a:cs typeface="Arial" panose="020B0604020202020204" pitchFamily="34" charset="0"/>
              </a:rPr>
              <a:t> </a:t>
            </a:r>
            <a:r>
              <a:rPr lang="en-US" altLang="en-US" sz="1800" b="1" dirty="0" err="1">
                <a:solidFill>
                  <a:srgbClr val="FF0000"/>
                </a:solidFill>
                <a:latin typeface="Arial" panose="020B0604020202020204" pitchFamily="34" charset="0"/>
                <a:cs typeface="Arial" panose="020B0604020202020204" pitchFamily="34" charset="0"/>
              </a:rPr>
              <a:t>tính</a:t>
            </a:r>
            <a:r>
              <a:rPr lang="en-US" altLang="en-US" sz="18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51379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9"/>
                                        </p:tgtEl>
                                      </p:cBhvr>
                                    </p:animEffect>
                                    <p:anim calcmode="lin" valueType="num">
                                      <p:cBhvr>
                                        <p:cTn id="26" dur="1000"/>
                                        <p:tgtEl>
                                          <p:spTgt spid="9"/>
                                        </p:tgtEl>
                                        <p:attrNameLst>
                                          <p:attrName>ppt_x</p:attrName>
                                        </p:attrNameLst>
                                      </p:cBhvr>
                                      <p:tavLst>
                                        <p:tav tm="0">
                                          <p:val>
                                            <p:strVal val="ppt_x"/>
                                          </p:val>
                                        </p:tav>
                                        <p:tav tm="100000">
                                          <p:val>
                                            <p:strVal val="ppt_x"/>
                                          </p:val>
                                        </p:tav>
                                      </p:tavLst>
                                    </p:anim>
                                    <p:anim calcmode="lin" valueType="num">
                                      <p:cBhvr>
                                        <p:cTn id="27" dur="1000"/>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amond(i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9" grpId="1" animBg="1"/>
      <p:bldP spid="10"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CCF52F7C-812C-4711-9AF8-85D818C29190}"/>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77FC826D-32B4-4AA3-8DFA-B56EC35CF478}"/>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sp>
        <p:nvSpPr>
          <p:cNvPr id="6" name="Text Box 7">
            <a:extLst>
              <a:ext uri="{FF2B5EF4-FFF2-40B4-BE49-F238E27FC236}">
                <a16:creationId xmlns:a16="http://schemas.microsoft.com/office/drawing/2014/main" id="{488D089F-27E7-4BDC-ACAA-4DF085F3445F}"/>
              </a:ext>
            </a:extLst>
          </p:cNvPr>
          <p:cNvSpPr txBox="1">
            <a:spLocks noChangeArrowheads="1"/>
          </p:cNvSpPr>
          <p:nvPr/>
        </p:nvSpPr>
        <p:spPr bwMode="auto">
          <a:xfrm>
            <a:off x="1011642" y="780152"/>
            <a:ext cx="246413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dirty="0">
                <a:solidFill>
                  <a:srgbClr val="002060"/>
                </a:solidFill>
                <a:latin typeface="Arial" panose="020B0604020202020204" pitchFamily="34" charset="0"/>
                <a:cs typeface="Arial" panose="020B0604020202020204" pitchFamily="34" charset="0"/>
              </a:rPr>
              <a:t>1. </a:t>
            </a:r>
            <a:r>
              <a:rPr lang="en-US" altLang="en-US" sz="2000" b="1" dirty="0" err="1">
                <a:solidFill>
                  <a:srgbClr val="002060"/>
                </a:solidFill>
                <a:latin typeface="Arial" panose="020B0604020202020204" pitchFamily="34" charset="0"/>
                <a:cs typeface="Arial" panose="020B0604020202020204" pitchFamily="34" charset="0"/>
              </a:rPr>
              <a:t>Nhân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vật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bé</a:t>
            </a:r>
            <a:r>
              <a:rPr lang="en-US" altLang="en-US" sz="2000" b="1" dirty="0">
                <a:solidFill>
                  <a:srgbClr val="002060"/>
                </a:solidFill>
                <a:latin typeface="Arial" panose="020B0604020202020204" pitchFamily="34" charset="0"/>
                <a:cs typeface="Arial" panose="020B0604020202020204" pitchFamily="34" charset="0"/>
              </a:rPr>
              <a:t> Thu</a:t>
            </a:r>
          </a:p>
        </p:txBody>
      </p:sp>
      <p:sp>
        <p:nvSpPr>
          <p:cNvPr id="7" name="TextBox 6">
            <a:extLst>
              <a:ext uri="{FF2B5EF4-FFF2-40B4-BE49-F238E27FC236}">
                <a16:creationId xmlns:a16="http://schemas.microsoft.com/office/drawing/2014/main" id="{7E782422-D842-4AF5-BBA8-2CBE8D2F16D0}"/>
              </a:ext>
            </a:extLst>
          </p:cNvPr>
          <p:cNvSpPr txBox="1"/>
          <p:nvPr/>
        </p:nvSpPr>
        <p:spPr>
          <a:xfrm>
            <a:off x="2514600" y="1371600"/>
            <a:ext cx="5114079" cy="369332"/>
          </a:xfrm>
          <a:prstGeom prst="rect">
            <a:avLst/>
          </a:prstGeom>
          <a:noFill/>
        </p:spPr>
        <p:txBody>
          <a:bodyPr wrap="square">
            <a:spAutoFit/>
          </a:bodyPr>
          <a:lstStyle/>
          <a:p>
            <a:r>
              <a:rPr lang="en-US" altLang="en-US" b="1" dirty="0">
                <a:solidFill>
                  <a:srgbClr val="FF0000"/>
                </a:solidFill>
              </a:rPr>
              <a:t>b. Khi </a:t>
            </a:r>
            <a:r>
              <a:rPr lang="en-US" altLang="en-US" b="1" dirty="0" err="1">
                <a:solidFill>
                  <a:srgbClr val="FF0000"/>
                </a:solidFill>
              </a:rPr>
              <a:t>bé</a:t>
            </a:r>
            <a:r>
              <a:rPr lang="en-US" altLang="en-US" b="1" dirty="0">
                <a:solidFill>
                  <a:srgbClr val="FF0000"/>
                </a:solidFill>
              </a:rPr>
              <a:t> Thu </a:t>
            </a:r>
            <a:r>
              <a:rPr lang="en-US" altLang="en-US" b="1" dirty="0" err="1">
                <a:solidFill>
                  <a:srgbClr val="FF0000"/>
                </a:solidFill>
              </a:rPr>
              <a:t>nhận</a:t>
            </a:r>
            <a:r>
              <a:rPr lang="en-US" altLang="en-US" b="1" dirty="0">
                <a:solidFill>
                  <a:srgbClr val="FF0000"/>
                </a:solidFill>
              </a:rPr>
              <a:t> ra </a:t>
            </a:r>
            <a:r>
              <a:rPr lang="en-US" altLang="en-US" b="1" dirty="0" err="1">
                <a:solidFill>
                  <a:srgbClr val="FF0000"/>
                </a:solidFill>
              </a:rPr>
              <a:t>ông</a:t>
            </a:r>
            <a:r>
              <a:rPr lang="en-US" altLang="en-US" b="1" dirty="0">
                <a:solidFill>
                  <a:srgbClr val="FF0000"/>
                </a:solidFill>
              </a:rPr>
              <a:t> </a:t>
            </a:r>
            <a:r>
              <a:rPr lang="en-US" altLang="en-US" b="1" dirty="0" err="1">
                <a:solidFill>
                  <a:srgbClr val="FF0000"/>
                </a:solidFill>
              </a:rPr>
              <a:t>Sáu</a:t>
            </a:r>
            <a:r>
              <a:rPr lang="en-US" altLang="en-US" b="1" dirty="0">
                <a:solidFill>
                  <a:srgbClr val="FF0000"/>
                </a:solidFill>
              </a:rPr>
              <a:t> </a:t>
            </a:r>
            <a:r>
              <a:rPr lang="en-US" altLang="en-US" b="1" dirty="0" err="1">
                <a:solidFill>
                  <a:srgbClr val="FF0000"/>
                </a:solidFill>
              </a:rPr>
              <a:t>là</a:t>
            </a:r>
            <a:r>
              <a:rPr lang="en-US" altLang="en-US" b="1" dirty="0">
                <a:solidFill>
                  <a:srgbClr val="FF0000"/>
                </a:solidFill>
              </a:rPr>
              <a:t> </a:t>
            </a:r>
            <a:r>
              <a:rPr lang="en-US" altLang="en-US" b="1" dirty="0" err="1">
                <a:solidFill>
                  <a:srgbClr val="FF0000"/>
                </a:solidFill>
              </a:rPr>
              <a:t>ba</a:t>
            </a:r>
            <a:r>
              <a:rPr lang="en-US" altLang="en-US" b="1" dirty="0">
                <a:solidFill>
                  <a:srgbClr val="FF0000"/>
                </a:solidFill>
              </a:rPr>
              <a:t>:</a:t>
            </a:r>
            <a:endParaRPr lang="vi-VN" altLang="en-US" dirty="0">
              <a:solidFill>
                <a:srgbClr val="FF0000"/>
              </a:solidFill>
            </a:endParaRPr>
          </a:p>
        </p:txBody>
      </p:sp>
      <p:sp>
        <p:nvSpPr>
          <p:cNvPr id="2" name="Rectangle: Rounded Corners 1">
            <a:extLst>
              <a:ext uri="{FF2B5EF4-FFF2-40B4-BE49-F238E27FC236}">
                <a16:creationId xmlns:a16="http://schemas.microsoft.com/office/drawing/2014/main" id="{711153CE-1FDD-4399-8D7B-EB57D2F71AE8}"/>
              </a:ext>
            </a:extLst>
          </p:cNvPr>
          <p:cNvSpPr/>
          <p:nvPr/>
        </p:nvSpPr>
        <p:spPr>
          <a:xfrm>
            <a:off x="623887" y="2362200"/>
            <a:ext cx="7910513" cy="275486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b="1" dirty="0">
                <a:solidFill>
                  <a:srgbClr val="002060"/>
                </a:solidFill>
                <a:latin typeface="Arial" panose="020B0604020202020204" pitchFamily="34" charset="0"/>
                <a:ea typeface="Times New Roman" panose="02020603050405020304" pitchFamily="18" charset="0"/>
                <a:cs typeface="Arial" panose="020B0604020202020204" pitchFamily="34" charset="0"/>
              </a:rPr>
              <a:t>THẢO LUẬN CẶP ĐÔI</a:t>
            </a:r>
          </a:p>
          <a:p>
            <a:pPr algn="just">
              <a:lnSpc>
                <a:spcPct val="130000"/>
              </a:lnSpc>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Theo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dõi</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đoạn</a:t>
            </a: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a:t>
            </a:r>
            <a:r>
              <a:rPr lang="en-US" sz="1800" dirty="0" err="1">
                <a:solidFill>
                  <a:srgbClr val="002060"/>
                </a:solidFill>
                <a:latin typeface="Arial" panose="020B0604020202020204" pitchFamily="34" charset="0"/>
                <a:cs typeface="Arial" panose="020B0604020202020204" pitchFamily="34" charset="0"/>
              </a:rPr>
              <a:t>Đến</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lúc</a:t>
            </a:r>
            <a:r>
              <a:rPr lang="en-US" sz="1800" dirty="0">
                <a:solidFill>
                  <a:srgbClr val="002060"/>
                </a:solidFill>
                <a:latin typeface="Arial" panose="020B0604020202020204" pitchFamily="34" charset="0"/>
                <a:cs typeface="Arial" panose="020B0604020202020204" pitchFamily="34" charset="0"/>
              </a:rPr>
              <a:t> chia </a:t>
            </a:r>
            <a:r>
              <a:rPr lang="en-US" sz="1800" dirty="0" err="1">
                <a:solidFill>
                  <a:srgbClr val="002060"/>
                </a:solidFill>
                <a:latin typeface="Arial" panose="020B0604020202020204" pitchFamily="34" charset="0"/>
                <a:cs typeface="Arial" panose="020B0604020202020204" pitchFamily="34" charset="0"/>
              </a:rPr>
              <a:t>tay</a:t>
            </a:r>
            <a:r>
              <a:rPr lang="en-US" sz="1800" dirty="0">
                <a:solidFill>
                  <a:srgbClr val="002060"/>
                </a:solidFill>
                <a:latin typeface="Arial" panose="020B0604020202020204" pitchFamily="34" charset="0"/>
                <a:cs typeface="Arial" panose="020B0604020202020204" pitchFamily="34" charset="0"/>
              </a:rPr>
              <a:t>…</a:t>
            </a:r>
            <a:r>
              <a:rPr lang="en-US" sz="1800" dirty="0" err="1">
                <a:solidFill>
                  <a:srgbClr val="002060"/>
                </a:solidFill>
                <a:latin typeface="Arial" panose="020B0604020202020204" pitchFamily="34" charset="0"/>
                <a:cs typeface="Arial" panose="020B0604020202020204" pitchFamily="34" charset="0"/>
              </a:rPr>
              <a:t>tuột</a:t>
            </a:r>
            <a:r>
              <a:rPr lang="en-US" sz="1800" dirty="0">
                <a:solidFill>
                  <a:srgbClr val="002060"/>
                </a:solidFill>
                <a:latin typeface="Arial" panose="020B0604020202020204" pitchFamily="34" charset="0"/>
                <a:cs typeface="Arial" panose="020B0604020202020204" pitchFamily="34" charset="0"/>
              </a:rPr>
              <a:t> </a:t>
            </a:r>
            <a:r>
              <a:rPr lang="en-US" sz="1800" dirty="0" err="1">
                <a:solidFill>
                  <a:srgbClr val="002060"/>
                </a:solidFill>
                <a:latin typeface="Arial" panose="020B0604020202020204" pitchFamily="34" charset="0"/>
                <a:cs typeface="Arial" panose="020B0604020202020204" pitchFamily="34" charset="0"/>
              </a:rPr>
              <a:t>xuống</a:t>
            </a:r>
            <a:r>
              <a:rPr lang="en-US" sz="1800" dirty="0">
                <a:solidFill>
                  <a:srgbClr val="002060"/>
                </a:solidFill>
                <a:latin typeface="Arial" panose="020B0604020202020204" pitchFamily="34" charset="0"/>
                <a:cs typeface="Arial" panose="020B0604020202020204" pitchFamily="34" charset="0"/>
              </a:rPr>
              <a:t>” </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(SGK)</a:t>
            </a:r>
          </a:p>
          <a:p>
            <a:pPr algn="just">
              <a:lnSpc>
                <a:spcPct val="130000"/>
              </a:lnSpc>
              <a:tabLst>
                <a:tab pos="4826000" algn="ctr"/>
              </a:tabLst>
            </a:pP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nl-NL" sz="1800" dirty="0">
                <a:solidFill>
                  <a:srgbClr val="002060"/>
                </a:solidFill>
                <a:latin typeface="Arial" panose="020B0604020202020204" pitchFamily="34" charset="0"/>
                <a:cs typeface="Arial" panose="020B0604020202020204" pitchFamily="34" charset="0"/>
              </a:rPr>
              <a:t>Sáng hôm sau, ông Sáu phải lên đường Thu có thái độ và hành động gì?</a:t>
            </a:r>
          </a:p>
          <a:p>
            <a:pPr algn="just">
              <a:lnSpc>
                <a:spcPct val="130000"/>
              </a:lnSpc>
              <a:tabLst>
                <a:tab pos="4826000" algn="ctr"/>
              </a:tabLst>
            </a:pPr>
            <a:r>
              <a:rPr lang="nl-NL" sz="1800" dirty="0">
                <a:solidFill>
                  <a:srgbClr val="002060"/>
                </a:solidFill>
                <a:latin typeface="Arial" panose="020B0604020202020204" pitchFamily="34" charset="0"/>
                <a:cs typeface="Arial" panose="020B0604020202020204" pitchFamily="34" charset="0"/>
              </a:rPr>
              <a:t>? Vì sao Thu lại thay đổi thái độ và chịu gọi ông Sáu là ba?</a:t>
            </a:r>
            <a:endParaRPr lang="en-US" sz="1800" dirty="0">
              <a:solidFill>
                <a:srgbClr val="002060"/>
              </a:solidFill>
              <a:latin typeface="Arial" panose="020B0604020202020204" pitchFamily="34" charset="0"/>
              <a:cs typeface="Arial" panose="020B0604020202020204" pitchFamily="34" charset="0"/>
            </a:endParaRPr>
          </a:p>
          <a:p>
            <a:pPr algn="just">
              <a:lnSpc>
                <a:spcPct val="130000"/>
              </a:lnSpc>
              <a:tabLst>
                <a:tab pos="4826000" algn="ctr"/>
              </a:tabLst>
            </a:pPr>
            <a:r>
              <a:rPr lang="nl-NL" sz="1800" dirty="0">
                <a:solidFill>
                  <a:srgbClr val="002060"/>
                </a:solidFill>
                <a:latin typeface="Arial" panose="020B0604020202020204" pitchFamily="34" charset="0"/>
                <a:cs typeface="Arial" panose="020B0604020202020204" pitchFamily="34" charset="0"/>
              </a:rPr>
              <a:t>? Em có nhận xét gì về nghệ thuật khắc họa nhân vật của tác giả? Qua miêu tả của tác giả em thấy Thu là một cô bé ntn?</a:t>
            </a:r>
            <a:endParaRPr lang="en-US" sz="18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3827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A984233-B9EA-4012-BBA6-982F5D7F9EA7}"/>
              </a:ext>
            </a:extLst>
          </p:cNvPr>
          <p:cNvSpPr txBox="1">
            <a:spLocks noChangeArrowheads="1"/>
          </p:cNvSpPr>
          <p:nvPr/>
        </p:nvSpPr>
        <p:spPr bwMode="auto">
          <a:xfrm>
            <a:off x="304800" y="1905000"/>
            <a:ext cx="4572000" cy="3293209"/>
          </a:xfrm>
          <a:prstGeom prst="rect">
            <a:avLst/>
          </a:prstGeom>
          <a:solidFill>
            <a:schemeClr val="accent2"/>
          </a:solidFill>
          <a:ln w="9525">
            <a:solidFill>
              <a:srgbClr val="000000"/>
            </a:solidFill>
            <a:miter lim="800000"/>
            <a:headEnd/>
            <a:tailEnd/>
          </a:ln>
        </p:spPr>
        <p:txBody>
          <a:bodyPr wrap="square">
            <a:spAutoFit/>
          </a:bodyPr>
          <a:lstStyle>
            <a:lvl1pPr eaLnBrk="0" hangingPunct="0">
              <a:defRPr>
                <a:solidFill>
                  <a:schemeClr val="tx1"/>
                </a:solidFill>
                <a:latin typeface=".VnTime" pitchFamily="34" charset="0"/>
              </a:defRPr>
            </a:lvl1pPr>
            <a:lvl2pPr marL="742950" indent="-285750" eaLnBrk="0" hangingPunct="0">
              <a:defRPr>
                <a:solidFill>
                  <a:schemeClr val="tx1"/>
                </a:solidFill>
                <a:latin typeface=".VnTime" pitchFamily="34" charset="0"/>
              </a:defRPr>
            </a:lvl2pPr>
            <a:lvl3pPr marL="1143000" indent="-228600" eaLnBrk="0" hangingPunct="0">
              <a:defRPr>
                <a:solidFill>
                  <a:schemeClr val="tx1"/>
                </a:solidFill>
                <a:latin typeface=".VnTime" pitchFamily="34" charset="0"/>
              </a:defRPr>
            </a:lvl3pPr>
            <a:lvl4pPr marL="1600200" indent="-228600" eaLnBrk="0" hangingPunct="0">
              <a:defRPr>
                <a:solidFill>
                  <a:schemeClr val="tx1"/>
                </a:solidFill>
                <a:latin typeface=".VnTime" pitchFamily="34" charset="0"/>
              </a:defRPr>
            </a:lvl4pPr>
            <a:lvl5pPr marL="2057400" indent="-228600" eaLnBrk="0" hangingPunct="0">
              <a:defRPr>
                <a:solidFill>
                  <a:schemeClr val="tx1"/>
                </a:solidFill>
                <a:latin typeface=".VnTime" pitchFamily="34" charset="0"/>
              </a:defRPr>
            </a:lvl5pPr>
            <a:lvl6pPr marL="2514600" indent="-228600" algn="ctr" eaLnBrk="0" fontAlgn="base" hangingPunct="0">
              <a:spcBef>
                <a:spcPct val="0"/>
              </a:spcBef>
              <a:spcAft>
                <a:spcPct val="0"/>
              </a:spcAft>
              <a:defRPr>
                <a:solidFill>
                  <a:schemeClr val="tx1"/>
                </a:solidFill>
                <a:latin typeface=".VnTime" pitchFamily="34" charset="0"/>
              </a:defRPr>
            </a:lvl6pPr>
            <a:lvl7pPr marL="2971800" indent="-228600" algn="ctr" eaLnBrk="0" fontAlgn="base" hangingPunct="0">
              <a:spcBef>
                <a:spcPct val="0"/>
              </a:spcBef>
              <a:spcAft>
                <a:spcPct val="0"/>
              </a:spcAft>
              <a:defRPr>
                <a:solidFill>
                  <a:schemeClr val="tx1"/>
                </a:solidFill>
                <a:latin typeface=".VnTime" pitchFamily="34" charset="0"/>
              </a:defRPr>
            </a:lvl7pPr>
            <a:lvl8pPr marL="3429000" indent="-228600" algn="ctr" eaLnBrk="0" fontAlgn="base" hangingPunct="0">
              <a:spcBef>
                <a:spcPct val="0"/>
              </a:spcBef>
              <a:spcAft>
                <a:spcPct val="0"/>
              </a:spcAft>
              <a:defRPr>
                <a:solidFill>
                  <a:schemeClr val="tx1"/>
                </a:solidFill>
                <a:latin typeface=".VnTime" pitchFamily="34" charset="0"/>
              </a:defRPr>
            </a:lvl8pPr>
            <a:lvl9pPr marL="3886200" indent="-228600" algn="ctr" eaLnBrk="0" fontAlgn="base" hangingPunct="0">
              <a:spcBef>
                <a:spcPct val="0"/>
              </a:spcBef>
              <a:spcAft>
                <a:spcPct val="0"/>
              </a:spcAft>
              <a:defRPr>
                <a:solidFill>
                  <a:schemeClr val="tx1"/>
                </a:solidFill>
                <a:latin typeface=".VnTime" pitchFamily="34" charset="0"/>
              </a:defRPr>
            </a:lvl9pPr>
          </a:lstStyle>
          <a:p>
            <a:pPr algn="just" eaLnBrk="1" hangingPunct="1">
              <a:buFontTx/>
              <a:buChar char="-"/>
            </a:pPr>
            <a:r>
              <a:rPr lang="nl-NL" altLang="en-US" sz="1600" dirty="0">
                <a:solidFill>
                  <a:schemeClr val="bg1"/>
                </a:solidFill>
                <a:latin typeface="Arial" panose="020B0604020202020204" pitchFamily="34" charset="0"/>
                <a:cs typeface="Arial" panose="020B0604020202020204" pitchFamily="34" charset="0"/>
              </a:rPr>
              <a:t> Thái độ: vẻ mặt sầm lại...</a:t>
            </a:r>
          </a:p>
          <a:p>
            <a:pPr algn="just" eaLnBrk="1" hangingPunct="1"/>
            <a:r>
              <a:rPr lang="nl-NL" altLang="en-US" sz="1600" dirty="0">
                <a:solidFill>
                  <a:schemeClr val="bg1"/>
                </a:solidFill>
                <a:latin typeface="Arial" panose="020B0604020202020204" pitchFamily="34" charset="0"/>
                <a:cs typeface="Arial" panose="020B0604020202020204" pitchFamily="34" charset="0"/>
              </a:rPr>
              <a:t>- Hành động:</a:t>
            </a:r>
            <a:endParaRPr lang="en-US" altLang="en-US" sz="1600" dirty="0">
              <a:solidFill>
                <a:schemeClr val="bg1"/>
              </a:solidFill>
              <a:latin typeface="Arial" panose="020B0604020202020204" pitchFamily="34" charset="0"/>
              <a:cs typeface="Arial" panose="020B0604020202020204" pitchFamily="34" charset="0"/>
            </a:endParaRPr>
          </a:p>
          <a:p>
            <a:pPr algn="just" eaLnBrk="1" hangingPunct="1"/>
            <a:r>
              <a:rPr lang="nl-NL" altLang="en-US" sz="1600" dirty="0">
                <a:solidFill>
                  <a:schemeClr val="bg1"/>
                </a:solidFill>
                <a:latin typeface="Arial" panose="020B0604020202020204" pitchFamily="34" charset="0"/>
                <a:cs typeface="Arial" panose="020B0604020202020204" pitchFamily="34" charset="0"/>
              </a:rPr>
              <a:t>+ Kêu thét lên...</a:t>
            </a:r>
          </a:p>
          <a:p>
            <a:pPr algn="just" eaLnBrk="1" hangingPunct="1"/>
            <a:r>
              <a:rPr lang="nl-NL" altLang="en-US" sz="1600" dirty="0">
                <a:solidFill>
                  <a:schemeClr val="bg1"/>
                </a:solidFill>
                <a:latin typeface="Arial" panose="020B0604020202020204" pitchFamily="34" charset="0"/>
                <a:cs typeface="Arial" panose="020B0604020202020204" pitchFamily="34" charset="0"/>
              </a:rPr>
              <a:t>+ ôm chặt lấy cổ, hôn tóc, hôn cổ, hôn vai và hôn cả vết thẹo</a:t>
            </a:r>
            <a:endParaRPr lang="en-US" altLang="en-US" sz="1600" dirty="0">
              <a:solidFill>
                <a:schemeClr val="bg1"/>
              </a:solidFill>
              <a:latin typeface="Arial" panose="020B0604020202020204" pitchFamily="34" charset="0"/>
              <a:cs typeface="Arial" panose="020B0604020202020204" pitchFamily="34" charset="0"/>
            </a:endParaRPr>
          </a:p>
          <a:p>
            <a:pPr algn="just" eaLnBrk="1" hangingPunct="1"/>
            <a:r>
              <a:rPr lang="nl-NL" altLang="en-US" sz="1600" dirty="0">
                <a:solidFill>
                  <a:schemeClr val="bg1"/>
                </a:solidFill>
                <a:latin typeface="Arial" panose="020B0604020202020204" pitchFamily="34" charset="0"/>
                <a:cs typeface="Arial" panose="020B0604020202020204" pitchFamily="34" charset="0"/>
              </a:rPr>
              <a:t>+ Hai chân câu chặt lấy ba...</a:t>
            </a:r>
          </a:p>
          <a:p>
            <a:pPr algn="just" eaLnBrk="1" hangingPunct="1">
              <a:buFont typeface="Wingdings" panose="05000000000000000000" pitchFamily="2" charset="2"/>
              <a:buChar char="à"/>
            </a:pPr>
            <a:r>
              <a:rPr lang="nl-NL" altLang="en-US" sz="1600" dirty="0">
                <a:solidFill>
                  <a:schemeClr val="bg1"/>
                </a:solidFill>
                <a:latin typeface="Arial" panose="020B0604020202020204" pitchFamily="34" charset="0"/>
                <a:cs typeface="Arial" panose="020B0604020202020204" pitchFamily="34" charset="0"/>
              </a:rPr>
              <a:t> Sự nghi ngờ được ngoại giải tỏa.</a:t>
            </a:r>
          </a:p>
          <a:p>
            <a:pPr algn="just" eaLnBrk="1" hangingPunct="1">
              <a:buFont typeface="Wingdings" panose="05000000000000000000" pitchFamily="2" charset="2"/>
              <a:buChar char="à"/>
            </a:pPr>
            <a:r>
              <a:rPr lang="nl-NL" altLang="en-US" sz="1600" dirty="0">
                <a:solidFill>
                  <a:schemeClr val="bg1"/>
                </a:solidFill>
                <a:latin typeface="Arial" panose="020B0604020202020204" pitchFamily="34" charset="0"/>
                <a:cs typeface="Arial" panose="020B0604020202020204" pitchFamily="34" charset="0"/>
              </a:rPr>
              <a:t> Cuống quýt, ân hận, hối tiếc không muốn ba đi.</a:t>
            </a:r>
          </a:p>
          <a:p>
            <a:pPr marL="342900" indent="-342900" algn="just" eaLnBrk="1" hangingPunct="1">
              <a:buFont typeface="Symbol" panose="05050102010706020507" pitchFamily="18" charset="2"/>
              <a:buChar char="Þ"/>
            </a:pPr>
            <a:r>
              <a:rPr lang="nl-NL" altLang="en-US" sz="1600" dirty="0">
                <a:solidFill>
                  <a:schemeClr val="bg1"/>
                </a:solidFill>
                <a:latin typeface="Arial" panose="020B0604020202020204" pitchFamily="34" charset="0"/>
                <a:cs typeface="Arial" panose="020B0604020202020204" pitchFamily="34" charset="0"/>
              </a:rPr>
              <a:t>Yêu cha mãnh liệt, sâu sắc.</a:t>
            </a:r>
          </a:p>
          <a:p>
            <a:pPr marL="342900" indent="-342900" algn="just" eaLnBrk="1" hangingPunct="1">
              <a:buFont typeface="Symbol" panose="05050102010706020507" pitchFamily="18" charset="2"/>
              <a:buChar char="Þ"/>
            </a:pPr>
            <a:r>
              <a:rPr lang="nl-NL" sz="1600" b="1" dirty="0">
                <a:solidFill>
                  <a:srgbClr val="FFFF00"/>
                </a:solidFill>
                <a:latin typeface="Arial" panose="020B0604020202020204" pitchFamily="34" charset="0"/>
                <a:cs typeface="Arial" panose="020B0604020202020204" pitchFamily="34" charset="0"/>
              </a:rPr>
              <a:t>Thu là một cô bé rất cá tính,tình cảm thật sâu sắc mạnh mẽ nhưng cũng thật dứt khoát, rạch ròi.</a:t>
            </a:r>
            <a:endParaRPr lang="en-US" sz="1600" b="1" dirty="0">
              <a:solidFill>
                <a:srgbClr val="FFFF00"/>
              </a:solidFill>
              <a:latin typeface="Arial" panose="020B0604020202020204" pitchFamily="34" charset="0"/>
              <a:cs typeface="Arial" panose="020B0604020202020204" pitchFamily="34" charset="0"/>
            </a:endParaRPr>
          </a:p>
        </p:txBody>
      </p:sp>
      <p:pic>
        <p:nvPicPr>
          <p:cNvPr id="5" name="Picture 5" descr="Cha con ong Sau trong gio phut chia tay">
            <a:extLst>
              <a:ext uri="{FF2B5EF4-FFF2-40B4-BE49-F238E27FC236}">
                <a16:creationId xmlns:a16="http://schemas.microsoft.com/office/drawing/2014/main" id="{6F620356-5030-4305-A44D-F60669FB67FA}"/>
              </a:ext>
            </a:extLst>
          </p:cNvPr>
          <p:cNvPicPr>
            <a:picLocks noChangeAspect="1" noChangeArrowheads="1"/>
          </p:cNvPicPr>
          <p:nvPr/>
        </p:nvPicPr>
        <p:blipFill>
          <a:blip r:embed="rId2">
            <a:lum bright="30000" contrast="36000"/>
            <a:extLst>
              <a:ext uri="{28A0092B-C50C-407E-A947-70E740481C1C}">
                <a14:useLocalDpi xmlns:a14="http://schemas.microsoft.com/office/drawing/2010/main" val="0"/>
              </a:ext>
            </a:extLst>
          </a:blip>
          <a:srcRect/>
          <a:stretch>
            <a:fillRect/>
          </a:stretch>
        </p:blipFill>
        <p:spPr bwMode="auto">
          <a:xfrm>
            <a:off x="4593405" y="2057400"/>
            <a:ext cx="4419600" cy="3488897"/>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a:extLst>
              <a:ext uri="{FF2B5EF4-FFF2-40B4-BE49-F238E27FC236}">
                <a16:creationId xmlns:a16="http://schemas.microsoft.com/office/drawing/2014/main" id="{DB0B21B0-E9E7-42E1-AE23-08B09BB3D1C5}"/>
              </a:ext>
            </a:extLst>
          </p:cNvPr>
          <p:cNvSpPr txBox="1">
            <a:spLocks noChangeArrowheads="1"/>
          </p:cNvSpPr>
          <p:nvPr/>
        </p:nvSpPr>
        <p:spPr bwMode="auto">
          <a:xfrm>
            <a:off x="914400" y="388595"/>
            <a:ext cx="2464136"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dirty="0">
                <a:solidFill>
                  <a:srgbClr val="002060"/>
                </a:solidFill>
                <a:latin typeface="Arial" panose="020B0604020202020204" pitchFamily="34" charset="0"/>
                <a:cs typeface="Arial" panose="020B0604020202020204" pitchFamily="34" charset="0"/>
              </a:rPr>
              <a:t>1. </a:t>
            </a:r>
            <a:r>
              <a:rPr lang="en-US" altLang="en-US" sz="2000" b="1" dirty="0" err="1">
                <a:solidFill>
                  <a:srgbClr val="002060"/>
                </a:solidFill>
                <a:latin typeface="Arial" panose="020B0604020202020204" pitchFamily="34" charset="0"/>
                <a:cs typeface="Arial" panose="020B0604020202020204" pitchFamily="34" charset="0"/>
              </a:rPr>
              <a:t>Nhân</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vật</a:t>
            </a:r>
            <a:r>
              <a:rPr lang="en-US" altLang="en-US" sz="2000" b="1" dirty="0">
                <a:solidFill>
                  <a:srgbClr val="002060"/>
                </a:solidFill>
                <a:latin typeface="Arial" panose="020B0604020202020204" pitchFamily="34" charset="0"/>
                <a:cs typeface="Arial" panose="020B0604020202020204" pitchFamily="34" charset="0"/>
              </a:rPr>
              <a:t> </a:t>
            </a:r>
            <a:r>
              <a:rPr lang="en-US" altLang="en-US" sz="2000" b="1" dirty="0" err="1">
                <a:solidFill>
                  <a:srgbClr val="002060"/>
                </a:solidFill>
                <a:latin typeface="Arial" panose="020B0604020202020204" pitchFamily="34" charset="0"/>
                <a:cs typeface="Arial" panose="020B0604020202020204" pitchFamily="34" charset="0"/>
              </a:rPr>
              <a:t>bé</a:t>
            </a:r>
            <a:r>
              <a:rPr lang="en-US" altLang="en-US" sz="2000" b="1" dirty="0">
                <a:solidFill>
                  <a:srgbClr val="002060"/>
                </a:solidFill>
                <a:latin typeface="Arial" panose="020B0604020202020204" pitchFamily="34" charset="0"/>
                <a:cs typeface="Arial" panose="020B0604020202020204" pitchFamily="34" charset="0"/>
              </a:rPr>
              <a:t> Thu</a:t>
            </a:r>
          </a:p>
        </p:txBody>
      </p:sp>
      <p:sp>
        <p:nvSpPr>
          <p:cNvPr id="7" name="TextBox 6">
            <a:extLst>
              <a:ext uri="{FF2B5EF4-FFF2-40B4-BE49-F238E27FC236}">
                <a16:creationId xmlns:a16="http://schemas.microsoft.com/office/drawing/2014/main" id="{9699B8D4-CDD7-459F-8D66-FAA0FC53A79A}"/>
              </a:ext>
            </a:extLst>
          </p:cNvPr>
          <p:cNvSpPr txBox="1"/>
          <p:nvPr/>
        </p:nvSpPr>
        <p:spPr>
          <a:xfrm>
            <a:off x="2417358" y="980043"/>
            <a:ext cx="5114079" cy="369332"/>
          </a:xfrm>
          <a:prstGeom prst="rect">
            <a:avLst/>
          </a:prstGeom>
          <a:noFill/>
        </p:spPr>
        <p:txBody>
          <a:bodyPr wrap="square">
            <a:spAutoFit/>
          </a:bodyPr>
          <a:lstStyle/>
          <a:p>
            <a:r>
              <a:rPr lang="en-US" altLang="en-US" b="1" dirty="0">
                <a:solidFill>
                  <a:srgbClr val="FF0000"/>
                </a:solidFill>
              </a:rPr>
              <a:t>b. Khi </a:t>
            </a:r>
            <a:r>
              <a:rPr lang="en-US" altLang="en-US" b="1" dirty="0" err="1">
                <a:solidFill>
                  <a:srgbClr val="FF0000"/>
                </a:solidFill>
              </a:rPr>
              <a:t>bé</a:t>
            </a:r>
            <a:r>
              <a:rPr lang="en-US" altLang="en-US" b="1" dirty="0">
                <a:solidFill>
                  <a:srgbClr val="FF0000"/>
                </a:solidFill>
              </a:rPr>
              <a:t> Thu </a:t>
            </a:r>
            <a:r>
              <a:rPr lang="en-US" altLang="en-US" b="1" dirty="0" err="1">
                <a:solidFill>
                  <a:srgbClr val="FF0000"/>
                </a:solidFill>
              </a:rPr>
              <a:t>nhận</a:t>
            </a:r>
            <a:r>
              <a:rPr lang="en-US" altLang="en-US" b="1" dirty="0">
                <a:solidFill>
                  <a:srgbClr val="FF0000"/>
                </a:solidFill>
              </a:rPr>
              <a:t> ra </a:t>
            </a:r>
            <a:r>
              <a:rPr lang="en-US" altLang="en-US" b="1" dirty="0" err="1">
                <a:solidFill>
                  <a:srgbClr val="FF0000"/>
                </a:solidFill>
              </a:rPr>
              <a:t>ông</a:t>
            </a:r>
            <a:r>
              <a:rPr lang="en-US" altLang="en-US" b="1" dirty="0">
                <a:solidFill>
                  <a:srgbClr val="FF0000"/>
                </a:solidFill>
              </a:rPr>
              <a:t> </a:t>
            </a:r>
            <a:r>
              <a:rPr lang="en-US" altLang="en-US" b="1" dirty="0" err="1">
                <a:solidFill>
                  <a:srgbClr val="FF0000"/>
                </a:solidFill>
              </a:rPr>
              <a:t>Sáu</a:t>
            </a:r>
            <a:r>
              <a:rPr lang="en-US" altLang="en-US" b="1" dirty="0">
                <a:solidFill>
                  <a:srgbClr val="FF0000"/>
                </a:solidFill>
              </a:rPr>
              <a:t> </a:t>
            </a:r>
            <a:r>
              <a:rPr lang="en-US" altLang="en-US" b="1" dirty="0" err="1">
                <a:solidFill>
                  <a:srgbClr val="FF0000"/>
                </a:solidFill>
              </a:rPr>
              <a:t>là</a:t>
            </a:r>
            <a:r>
              <a:rPr lang="en-US" altLang="en-US" b="1" dirty="0">
                <a:solidFill>
                  <a:srgbClr val="FF0000"/>
                </a:solidFill>
              </a:rPr>
              <a:t> </a:t>
            </a:r>
            <a:r>
              <a:rPr lang="en-US" altLang="en-US" b="1" dirty="0" err="1">
                <a:solidFill>
                  <a:srgbClr val="FF0000"/>
                </a:solidFill>
              </a:rPr>
              <a:t>ba</a:t>
            </a:r>
            <a:r>
              <a:rPr lang="en-US" altLang="en-US" b="1" dirty="0">
                <a:solidFill>
                  <a:srgbClr val="FF0000"/>
                </a:solidFill>
              </a:rPr>
              <a:t>:</a:t>
            </a:r>
            <a:endParaRPr lang="vi-VN" altLang="en-US" dirty="0">
              <a:solidFill>
                <a:srgbClr val="FF0000"/>
              </a:solidFill>
            </a:endParaRPr>
          </a:p>
        </p:txBody>
      </p:sp>
    </p:spTree>
    <p:extLst>
      <p:ext uri="{BB962C8B-B14F-4D97-AF65-F5344CB8AC3E}">
        <p14:creationId xmlns:p14="http://schemas.microsoft.com/office/powerpoint/2010/main" val="241003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1" end="1"/>
                                            </p:txEl>
                                          </p:spTgt>
                                        </p:tgtEl>
                                        <p:attrNameLst>
                                          <p:attrName>style.visibility</p:attrName>
                                        </p:attrNameLst>
                                      </p:cBhvr>
                                      <p:to>
                                        <p:strVal val="visible"/>
                                      </p:to>
                                    </p:set>
                                    <p:anim calcmode="discrete" valueType="clr">
                                      <p:cBhvr override="childStyle">
                                        <p:cTn id="14" dur="80"/>
                                        <p:tgtEl>
                                          <p:spTgt spid="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21"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4">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28"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4">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35"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4">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42"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4">
                                            <p:txEl>
                                              <p:pRg st="5" end="5"/>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4">
                                            <p:txEl>
                                              <p:pRg st="6" end="6"/>
                                            </p:txEl>
                                          </p:spTgt>
                                        </p:tgtEl>
                                        <p:attrNameLst>
                                          <p:attrName>style.visibility</p:attrName>
                                        </p:attrNameLst>
                                      </p:cBhvr>
                                      <p:to>
                                        <p:strVal val="visible"/>
                                      </p:to>
                                    </p:set>
                                    <p:anim calcmode="discrete" valueType="clr">
                                      <p:cBhvr override="childStyle">
                                        <p:cTn id="49" dur="80"/>
                                        <p:tgtEl>
                                          <p:spTgt spid="4">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4">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4">
                                            <p:txEl>
                                              <p:pRg st="6" end="6"/>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5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4">
                                            <p:txEl>
                                              <p:pRg st="7" end="7"/>
                                            </p:txEl>
                                          </p:spTgt>
                                        </p:tgtEl>
                                        <p:attrNameLst>
                                          <p:attrName>fill.type</p:attrName>
                                        </p:attrNameLst>
                                      </p:cBhvr>
                                      <p:to>
                                        <p:strVal val="solid"/>
                                      </p:to>
                                    </p:set>
                                  </p:childTnLst>
                                </p:cTn>
                              </p:par>
                            </p:childTnLst>
                          </p:cTn>
                        </p:par>
                      </p:childTnLst>
                    </p:cTn>
                  </p:par>
                  <p:par>
                    <p:cTn id="59" fill="hold">
                      <p:stCondLst>
                        <p:cond delay="indefinite"/>
                      </p:stCondLst>
                      <p:childTnLst>
                        <p:par>
                          <p:cTn id="60" fill="hold">
                            <p:stCondLst>
                              <p:cond delay="0"/>
                            </p:stCondLst>
                            <p:childTnLst>
                              <p:par>
                                <p:cTn id="61" presetID="27" presetClass="entr" presetSubtype="0" fill="hold" nodeType="clickEffect">
                                  <p:stCondLst>
                                    <p:cond delay="0"/>
                                  </p:stCondLst>
                                  <p:iterate type="lt">
                                    <p:tmPct val="50000"/>
                                  </p:iterate>
                                  <p:childTnLst>
                                    <p:set>
                                      <p:cBhvr>
                                        <p:cTn id="62"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63"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65" dur="80"/>
                                        <p:tgtEl>
                                          <p:spTgt spid="4">
                                            <p:txEl>
                                              <p:pRg st="8" end="8"/>
                                            </p:txEl>
                                          </p:spTgt>
                                        </p:tgtEl>
                                        <p:attrNameLst>
                                          <p:attrName>fill.type</p:attrName>
                                        </p:attrNameLst>
                                      </p:cBhvr>
                                      <p:to>
                                        <p:strVal val="solid"/>
                                      </p:to>
                                    </p:se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box(in)">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blinds(horizontal)">
                                      <p:cBhvr>
                                        <p:cTn id="75" dur="500"/>
                                        <p:tgtEl>
                                          <p:spTgt spid="6"/>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fade">
                                      <p:cBhvr>
                                        <p:cTn id="80" dur="1000"/>
                                        <p:tgtEl>
                                          <p:spTgt spid="7"/>
                                        </p:tgtEl>
                                      </p:cBhvr>
                                    </p:animEffect>
                                    <p:anim calcmode="lin" valueType="num">
                                      <p:cBhvr>
                                        <p:cTn id="81" dur="1000" fill="hold"/>
                                        <p:tgtEl>
                                          <p:spTgt spid="7"/>
                                        </p:tgtEl>
                                        <p:attrNameLst>
                                          <p:attrName>ppt_x</p:attrName>
                                        </p:attrNameLst>
                                      </p:cBhvr>
                                      <p:tavLst>
                                        <p:tav tm="0">
                                          <p:val>
                                            <p:strVal val="#ppt_x"/>
                                          </p:val>
                                        </p:tav>
                                        <p:tav tm="100000">
                                          <p:val>
                                            <p:strVal val="#ppt_x"/>
                                          </p:val>
                                        </p:tav>
                                      </p:tavLst>
                                    </p:anim>
                                    <p:anim calcmode="lin" valueType="num">
                                      <p:cBhvr>
                                        <p:cTn id="8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2">
            <a:extLst>
              <a:ext uri="{FF2B5EF4-FFF2-40B4-BE49-F238E27FC236}">
                <a16:creationId xmlns:a16="http://schemas.microsoft.com/office/drawing/2014/main" id="{37524782-E70B-4BF5-A087-23E8E9F12672}"/>
              </a:ext>
            </a:extLst>
          </p:cNvPr>
          <p:cNvSpPr txBox="1">
            <a:spLocks noChangeArrowheads="1"/>
          </p:cNvSpPr>
          <p:nvPr/>
        </p:nvSpPr>
        <p:spPr bwMode="auto">
          <a:xfrm>
            <a:off x="482562" y="1183806"/>
            <a:ext cx="792444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Được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ngoại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trò</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chuyện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tìm</a:t>
            </a:r>
            <a:r>
              <a:rPr lang="en-US" altLang="en-US" sz="1800" dirty="0">
                <a:solidFill>
                  <a:srgbClr val="002060"/>
                </a:solidFill>
                <a:cs typeface="Arial" panose="020B0604020202020204" pitchFamily="34" charset="0"/>
              </a:rPr>
              <a:t> ra </a:t>
            </a:r>
            <a:r>
              <a:rPr lang="en-US" altLang="en-US" sz="1800" dirty="0" err="1">
                <a:solidFill>
                  <a:srgbClr val="002060"/>
                </a:solidFill>
                <a:cs typeface="Arial" panose="020B0604020202020204" pitchFamily="34" charset="0"/>
              </a:rPr>
              <a:t>lí</a:t>
            </a:r>
            <a:r>
              <a:rPr lang="en-US" altLang="en-US" sz="1800" dirty="0">
                <a:solidFill>
                  <a:srgbClr val="002060"/>
                </a:solidFill>
                <a:cs typeface="Arial" panose="020B0604020202020204" pitchFamily="34" charset="0"/>
              </a:rPr>
              <a:t> do Thu </a:t>
            </a:r>
            <a:r>
              <a:rPr lang="en-US" altLang="en-US" sz="1800" dirty="0" err="1">
                <a:solidFill>
                  <a:srgbClr val="002060"/>
                </a:solidFill>
                <a:cs typeface="Arial" panose="020B0604020202020204" pitchFamily="34" charset="0"/>
              </a:rPr>
              <a:t>không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nhận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ông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Sáu</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là</a:t>
            </a:r>
            <a:r>
              <a:rPr lang="en-US" altLang="en-US" sz="1800" dirty="0">
                <a:solidFill>
                  <a:srgbClr val="002060"/>
                </a:solidFill>
                <a:cs typeface="Arial" panose="020B0604020202020204" pitchFamily="34" charset="0"/>
              </a:rPr>
              <a:t> cha </a:t>
            </a:r>
            <a:r>
              <a:rPr lang="en-US" altLang="en-US" sz="1800" dirty="0" err="1">
                <a:solidFill>
                  <a:srgbClr val="002060"/>
                </a:solidFill>
                <a:cs typeface="Arial" panose="020B0604020202020204" pitchFamily="34" charset="0"/>
              </a:rPr>
              <a:t>và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khuyên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nhủ</a:t>
            </a:r>
            <a:r>
              <a:rPr lang="en-US" altLang="en-US" sz="1800" dirty="0">
                <a:solidFill>
                  <a:srgbClr val="002060"/>
                </a:solidFill>
                <a:cs typeface="Arial" panose="020B0604020202020204" pitchFamily="34" charset="0"/>
              </a:rPr>
              <a:t>, con </a:t>
            </a:r>
            <a:r>
              <a:rPr lang="en-US" altLang="en-US" sz="1800" dirty="0" err="1">
                <a:solidFill>
                  <a:srgbClr val="002060"/>
                </a:solidFill>
                <a:cs typeface="Arial" panose="020B0604020202020204" pitchFamily="34" charset="0"/>
              </a:rPr>
              <a:t>bé</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lăn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lộn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suốt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đêm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không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ngủ</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được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nó</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ân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hận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rồi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căm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thù</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giặc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và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thương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nó</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vô</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hạn</a:t>
            </a:r>
            <a:r>
              <a:rPr lang="en-US" altLang="en-US" sz="1800" dirty="0">
                <a:solidFill>
                  <a:srgbClr val="002060"/>
                </a:solidFill>
                <a:cs typeface="Arial" panose="020B0604020202020204" pitchFamily="34" charset="0"/>
              </a:rPr>
              <a:t>.</a:t>
            </a:r>
          </a:p>
        </p:txBody>
      </p:sp>
      <p:sp>
        <p:nvSpPr>
          <p:cNvPr id="3" name="Text Box 12">
            <a:extLst>
              <a:ext uri="{FF2B5EF4-FFF2-40B4-BE49-F238E27FC236}">
                <a16:creationId xmlns:a16="http://schemas.microsoft.com/office/drawing/2014/main" id="{7F173DD0-B33E-4103-A098-00A0F9A0B0FE}"/>
              </a:ext>
            </a:extLst>
          </p:cNvPr>
          <p:cNvSpPr txBox="1">
            <a:spLocks noChangeArrowheads="1"/>
          </p:cNvSpPr>
          <p:nvPr/>
        </p:nvSpPr>
        <p:spPr bwMode="auto">
          <a:xfrm>
            <a:off x="482562" y="2240535"/>
            <a:ext cx="80355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dirty="0">
                <a:solidFill>
                  <a:srgbClr val="002060"/>
                </a:solidFill>
                <a:cs typeface="Arial" panose="020B0604020202020204" pitchFamily="34" charset="0"/>
              </a:rPr>
              <a:t>- Khi </a:t>
            </a:r>
            <a:r>
              <a:rPr lang="en-US" altLang="en-US" sz="1800" dirty="0" err="1">
                <a:solidFill>
                  <a:srgbClr val="002060"/>
                </a:solidFill>
                <a:cs typeface="Arial" panose="020B0604020202020204" pitchFamily="34" charset="0"/>
              </a:rPr>
              <a:t>cô</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bé</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bắt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gặp</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cái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nhìn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trìu</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mến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và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và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buồn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rầu</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cảu</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thì</a:t>
            </a:r>
            <a:r>
              <a:rPr lang="en-US" altLang="en-US" sz="1800" dirty="0">
                <a:solidFill>
                  <a:srgbClr val="002060"/>
                </a:solidFill>
                <a:cs typeface="Arial" panose="020B0604020202020204" pitchFamily="34" charset="0"/>
              </a:rPr>
              <a:t> “ </a:t>
            </a:r>
            <a:r>
              <a:rPr lang="en-US" altLang="en-US" sz="1800" dirty="0" err="1">
                <a:solidFill>
                  <a:srgbClr val="002060"/>
                </a:solidFill>
                <a:cs typeface="Arial" panose="020B0604020202020204" pitchFamily="34" charset="0"/>
              </a:rPr>
              <a:t>đôi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mắt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mênh</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mông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của</a:t>
            </a:r>
            <a:r>
              <a:rPr lang="en-US" altLang="en-US" sz="1800" dirty="0">
                <a:solidFill>
                  <a:srgbClr val="002060"/>
                </a:solidFill>
                <a:cs typeface="Arial" panose="020B0604020202020204" pitchFamily="34" charset="0"/>
              </a:rPr>
              <a:t> con </a:t>
            </a:r>
            <a:r>
              <a:rPr lang="en-US" altLang="en-US" sz="1800" dirty="0" err="1">
                <a:solidFill>
                  <a:srgbClr val="002060"/>
                </a:solidFill>
                <a:cs typeface="Arial" panose="020B0604020202020204" pitchFamily="34" charset="0"/>
              </a:rPr>
              <a:t>bé</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bỗng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xôn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xao</a:t>
            </a:r>
            <a:r>
              <a:rPr lang="en-US" altLang="en-US" sz="1800" dirty="0">
                <a:solidFill>
                  <a:srgbClr val="002060"/>
                </a:solidFill>
                <a:cs typeface="Arial" panose="020B0604020202020204" pitchFamily="34" charset="0"/>
              </a:rPr>
              <a:t>”.</a:t>
            </a:r>
          </a:p>
        </p:txBody>
      </p:sp>
      <p:sp>
        <p:nvSpPr>
          <p:cNvPr id="4" name="Text Box 12">
            <a:extLst>
              <a:ext uri="{FF2B5EF4-FFF2-40B4-BE49-F238E27FC236}">
                <a16:creationId xmlns:a16="http://schemas.microsoft.com/office/drawing/2014/main" id="{D88C408F-4A95-4068-82BD-2C7DA730C178}"/>
              </a:ext>
            </a:extLst>
          </p:cNvPr>
          <p:cNvSpPr txBox="1">
            <a:spLocks noChangeArrowheads="1"/>
          </p:cNvSpPr>
          <p:nvPr/>
        </p:nvSpPr>
        <p:spPr bwMode="auto">
          <a:xfrm>
            <a:off x="488558" y="3047316"/>
            <a:ext cx="803556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Tiếng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gọi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cất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lên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trong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sâu</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thẳm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tâm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hồn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bé</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bỏng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của</a:t>
            </a:r>
            <a:r>
              <a:rPr lang="en-US" altLang="en-US" sz="1800" dirty="0">
                <a:solidFill>
                  <a:srgbClr val="002060"/>
                </a:solidFill>
                <a:cs typeface="Arial" panose="020B0604020202020204" pitchFamily="34" charset="0"/>
              </a:rPr>
              <a:t> con </a:t>
            </a:r>
            <a:r>
              <a:rPr lang="en-US" altLang="en-US" sz="1800" dirty="0" err="1">
                <a:solidFill>
                  <a:srgbClr val="002060"/>
                </a:solidFill>
                <a:cs typeface="Arial" panose="020B0604020202020204" pitchFamily="34" charset="0"/>
              </a:rPr>
              <a:t>bé</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sự</a:t>
            </a:r>
            <a:r>
              <a:rPr lang="en-US" altLang="en-US" sz="1800" dirty="0">
                <a:solidFill>
                  <a:srgbClr val="002060"/>
                </a:solidFill>
                <a:cs typeface="Arial" panose="020B0604020202020204" pitchFamily="34" charset="0"/>
              </a:rPr>
              <a:t> khao </a:t>
            </a:r>
            <a:r>
              <a:rPr lang="en-US" altLang="en-US" sz="1800" dirty="0" err="1">
                <a:solidFill>
                  <a:srgbClr val="002060"/>
                </a:solidFill>
                <a:cs typeface="Arial" panose="020B0604020202020204" pitchFamily="34" charset="0"/>
              </a:rPr>
              <a:t>khát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tình</a:t>
            </a:r>
            <a:r>
              <a:rPr lang="en-US" altLang="en-US" sz="1800" dirty="0">
                <a:solidFill>
                  <a:srgbClr val="002060"/>
                </a:solidFill>
                <a:cs typeface="Arial" panose="020B0604020202020204" pitchFamily="34" charset="0"/>
              </a:rPr>
              <a:t> cha con </a:t>
            </a:r>
            <a:r>
              <a:rPr lang="en-US" altLang="en-US" sz="1800" dirty="0" err="1">
                <a:solidFill>
                  <a:srgbClr val="002060"/>
                </a:solidFill>
                <a:cs typeface="Arial" panose="020B0604020202020204" pitchFamily="34" charset="0"/>
              </a:rPr>
              <a:t>bị</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kìm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nén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bỗng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bật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lên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tiếng</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gọi</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suốt</a:t>
            </a:r>
            <a:r>
              <a:rPr lang="en-US" altLang="en-US" sz="1800" dirty="0">
                <a:solidFill>
                  <a:srgbClr val="002060"/>
                </a:solidFill>
                <a:cs typeface="Arial" panose="020B0604020202020204" pitchFamily="34" charset="0"/>
              </a:rPr>
              <a:t> 8 </a:t>
            </a:r>
            <a:r>
              <a:rPr lang="en-US" altLang="en-US" sz="1800" dirty="0" err="1">
                <a:solidFill>
                  <a:srgbClr val="002060"/>
                </a:solidFill>
                <a:cs typeface="Arial" panose="020B0604020202020204" pitchFamily="34" charset="0"/>
              </a:rPr>
              <a:t>năm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chờ</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đợi</a:t>
            </a:r>
            <a:r>
              <a:rPr lang="en-US" altLang="en-US" sz="1800" dirty="0">
                <a:solidFill>
                  <a:srgbClr val="002060"/>
                </a:solidFill>
                <a:cs typeface="Arial" panose="020B0604020202020204" pitchFamily="34" charset="0"/>
              </a:rPr>
              <a:t>.</a:t>
            </a:r>
          </a:p>
        </p:txBody>
      </p:sp>
      <p:sp>
        <p:nvSpPr>
          <p:cNvPr id="7" name="Text Box 12">
            <a:extLst>
              <a:ext uri="{FF2B5EF4-FFF2-40B4-BE49-F238E27FC236}">
                <a16:creationId xmlns:a16="http://schemas.microsoft.com/office/drawing/2014/main" id="{79DF3080-68DA-4EF2-BB2D-1EDC6578AD63}"/>
              </a:ext>
            </a:extLst>
          </p:cNvPr>
          <p:cNvSpPr txBox="1">
            <a:spLocks noChangeArrowheads="1"/>
          </p:cNvSpPr>
          <p:nvPr/>
        </p:nvSpPr>
        <p:spPr bwMode="auto">
          <a:xfrm>
            <a:off x="488558" y="3910408"/>
            <a:ext cx="79740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dirty="0">
                <a:solidFill>
                  <a:srgbClr val="002060"/>
                </a:solidFill>
                <a:cs typeface="Arial" panose="020B0604020202020204" pitchFamily="34" charset="0"/>
              </a:rPr>
              <a:t>  - Khi </a:t>
            </a:r>
            <a:r>
              <a:rPr lang="en-US" altLang="en-US" sz="1800" dirty="0" err="1">
                <a:solidFill>
                  <a:srgbClr val="002060"/>
                </a:solidFill>
                <a:cs typeface="Arial" panose="020B0604020202020204" pitchFamily="34" charset="0"/>
              </a:rPr>
              <a:t>buộc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phải</a:t>
            </a:r>
            <a:r>
              <a:rPr lang="en-US" altLang="en-US" sz="1800" dirty="0">
                <a:solidFill>
                  <a:srgbClr val="002060"/>
                </a:solidFill>
                <a:cs typeface="Arial" panose="020B0604020202020204" pitchFamily="34" charset="0"/>
              </a:rPr>
              <a:t> chia </a:t>
            </a:r>
            <a:r>
              <a:rPr lang="en-US" altLang="en-US" sz="1800" dirty="0" err="1">
                <a:solidFill>
                  <a:srgbClr val="002060"/>
                </a:solidFill>
                <a:cs typeface="Arial" panose="020B0604020202020204" pitchFamily="34" charset="0"/>
              </a:rPr>
              <a:t>tay</a:t>
            </a:r>
            <a:r>
              <a:rPr lang="en-US" altLang="en-US" sz="1800" dirty="0">
                <a:solidFill>
                  <a:srgbClr val="002060"/>
                </a:solidFill>
                <a:cs typeface="Arial" panose="020B0604020202020204" pitchFamily="34" charset="0"/>
              </a:rPr>
              <a:t>, Thu </a:t>
            </a:r>
            <a:r>
              <a:rPr lang="en-US" altLang="en-US" sz="1800" dirty="0" err="1">
                <a:solidFill>
                  <a:srgbClr val="002060"/>
                </a:solidFill>
                <a:cs typeface="Arial" panose="020B0604020202020204" pitchFamily="34" charset="0"/>
              </a:rPr>
              <a:t>ao</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ước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được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mua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cho</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cây</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lược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ngà</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cho</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thấy</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cô</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muốn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có</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vật</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kỉ</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niệm</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của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để</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được</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thấy</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ba</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luôn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bên</a:t>
            </a:r>
            <a:r>
              <a:rPr lang="en-US" altLang="en-US" sz="1800" dirty="0">
                <a:solidFill>
                  <a:srgbClr val="002060"/>
                </a:solidFill>
                <a:cs typeface="Arial" panose="020B0604020202020204" pitchFamily="34" charset="0"/>
              </a:rPr>
              <a:t> </a:t>
            </a:r>
            <a:r>
              <a:rPr lang="en-US" altLang="en-US" sz="1800" dirty="0" err="1">
                <a:solidFill>
                  <a:srgbClr val="002060"/>
                </a:solidFill>
                <a:cs typeface="Arial" panose="020B0604020202020204" pitchFamily="34" charset="0"/>
              </a:rPr>
              <a:t>mình</a:t>
            </a:r>
            <a:r>
              <a:rPr lang="en-US" altLang="en-US" sz="1800" dirty="0">
                <a:solidFill>
                  <a:srgbClr val="002060"/>
                </a:solidFill>
                <a:cs typeface="Arial" panose="020B0604020202020204" pitchFamily="34" charset="0"/>
              </a:rPr>
              <a:t>.</a:t>
            </a:r>
          </a:p>
        </p:txBody>
      </p:sp>
      <p:sp>
        <p:nvSpPr>
          <p:cNvPr id="8" name="Text Box 12">
            <a:extLst>
              <a:ext uri="{FF2B5EF4-FFF2-40B4-BE49-F238E27FC236}">
                <a16:creationId xmlns:a16="http://schemas.microsoft.com/office/drawing/2014/main" id="{15507536-6762-4A6E-A495-656E5931740E}"/>
              </a:ext>
            </a:extLst>
          </p:cNvPr>
          <p:cNvSpPr txBox="1">
            <a:spLocks noChangeArrowheads="1"/>
          </p:cNvSpPr>
          <p:nvPr/>
        </p:nvSpPr>
        <p:spPr bwMode="auto">
          <a:xfrm>
            <a:off x="401225" y="4749527"/>
            <a:ext cx="819824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n-US" altLang="en-US" sz="1800" b="1" dirty="0">
                <a:solidFill>
                  <a:srgbClr val="FF0000"/>
                </a:solidFill>
                <a:cs typeface="Arial" panose="020B0604020202020204" pitchFamily="34" charset="0"/>
              </a:rPr>
              <a:t> =&gt;  </a:t>
            </a:r>
            <a:r>
              <a:rPr lang="en-US" altLang="en-US" sz="1800" b="1" dirty="0" err="1">
                <a:solidFill>
                  <a:srgbClr val="FF0000"/>
                </a:solidFill>
                <a:cs typeface="Arial" panose="020B0604020202020204" pitchFamily="34" charset="0"/>
              </a:rPr>
              <a:t>Bé</a:t>
            </a:r>
            <a:r>
              <a:rPr lang="en-US" altLang="en-US" sz="1800" b="1" dirty="0">
                <a:solidFill>
                  <a:srgbClr val="FF0000"/>
                </a:solidFill>
                <a:cs typeface="Arial" panose="020B0604020202020204" pitchFamily="34" charset="0"/>
              </a:rPr>
              <a:t> Thu </a:t>
            </a:r>
            <a:r>
              <a:rPr lang="en-US" altLang="en-US" sz="1800" b="1" dirty="0" err="1">
                <a:solidFill>
                  <a:srgbClr val="FF0000"/>
                </a:solidFill>
                <a:cs typeface="Arial" panose="020B0604020202020204" pitchFamily="34" charset="0"/>
              </a:rPr>
              <a:t>có</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tình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yêu</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thương</a:t>
            </a:r>
            <a:r>
              <a:rPr lang="en-US" altLang="en-US" sz="1800" b="1" dirty="0">
                <a:solidFill>
                  <a:srgbClr val="FF0000"/>
                </a:solidFill>
                <a:cs typeface="Arial" panose="020B0604020202020204" pitchFamily="34" charset="0"/>
              </a:rPr>
              <a:t> cha </a:t>
            </a:r>
            <a:r>
              <a:rPr lang="en-US" altLang="en-US" sz="1800" b="1" dirty="0" err="1">
                <a:solidFill>
                  <a:srgbClr val="FF0000"/>
                </a:solidFill>
                <a:cs typeface="Arial" panose="020B0604020202020204" pitchFamily="34" charset="0"/>
              </a:rPr>
              <a:t>mãnh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liệt</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vô</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bờ</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Miêu</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tả</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những</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biến</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đổi</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tình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cảm</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của</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bé</a:t>
            </a:r>
            <a:r>
              <a:rPr lang="en-US" altLang="en-US" sz="1800" b="1" dirty="0">
                <a:solidFill>
                  <a:srgbClr val="FF0000"/>
                </a:solidFill>
                <a:cs typeface="Arial" panose="020B0604020202020204" pitchFamily="34" charset="0"/>
              </a:rPr>
              <a:t> Thu, </a:t>
            </a:r>
            <a:r>
              <a:rPr lang="en-US" altLang="en-US" sz="1800" b="1" dirty="0" err="1">
                <a:solidFill>
                  <a:srgbClr val="FF0000"/>
                </a:solidFill>
                <a:cs typeface="Arial" panose="020B0604020202020204" pitchFamily="34" charset="0"/>
              </a:rPr>
              <a:t>tác</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giả</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đã</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một</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lần</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nữa</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tô</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đậm</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tình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yêu</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thương</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ba</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của</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cô</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bé</a:t>
            </a:r>
            <a:r>
              <a:rPr lang="en-US" altLang="en-US" sz="1800" b="1" dirty="0">
                <a:solidFill>
                  <a:srgbClr val="FF0000"/>
                </a:solidFill>
                <a:cs typeface="Arial" panose="020B0604020202020204" pitchFamily="34" charset="0"/>
              </a:rPr>
              <a:t>. Qua </a:t>
            </a:r>
            <a:r>
              <a:rPr lang="en-US" altLang="en-US" sz="1800" b="1" dirty="0" err="1">
                <a:solidFill>
                  <a:srgbClr val="FF0000"/>
                </a:solidFill>
                <a:cs typeface="Arial" panose="020B0604020202020204" pitchFamily="34" charset="0"/>
              </a:rPr>
              <a:t>đó</a:t>
            </a:r>
            <a:r>
              <a:rPr lang="en-US" altLang="en-US" sz="1800" b="1" dirty="0">
                <a:solidFill>
                  <a:srgbClr val="FF0000"/>
                </a:solidFill>
                <a:cs typeface="Arial" panose="020B0604020202020204" pitchFamily="34" charset="0"/>
              </a:rPr>
              <a:t>, ta </a:t>
            </a:r>
            <a:r>
              <a:rPr lang="en-US" altLang="en-US" sz="1800" b="1" dirty="0" err="1">
                <a:solidFill>
                  <a:srgbClr val="FF0000"/>
                </a:solidFill>
                <a:cs typeface="Arial" panose="020B0604020202020204" pitchFamily="34" charset="0"/>
              </a:rPr>
              <a:t>thấy</a:t>
            </a:r>
            <a:r>
              <a:rPr lang="en-US" altLang="en-US" sz="1800" b="1" dirty="0">
                <a:solidFill>
                  <a:srgbClr val="FF0000"/>
                </a:solidFill>
                <a:cs typeface="Arial" panose="020B0604020202020204" pitchFamily="34" charset="0"/>
              </a:rPr>
              <a:t> Thu </a:t>
            </a:r>
            <a:r>
              <a:rPr lang="en-US" altLang="en-US" sz="1800" b="1" dirty="0" err="1">
                <a:solidFill>
                  <a:srgbClr val="FF0000"/>
                </a:solidFill>
                <a:cs typeface="Arial" panose="020B0604020202020204" pitchFamily="34" charset="0"/>
              </a:rPr>
              <a:t>bướng</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bỉnh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cá</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tính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nhưng</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cũng</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rất</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giàu</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tình</a:t>
            </a:r>
            <a:r>
              <a:rPr lang="en-US" altLang="en-US" sz="1800" b="1" dirty="0">
                <a:solidFill>
                  <a:srgbClr val="FF0000"/>
                </a:solidFill>
                <a:cs typeface="Arial" panose="020B0604020202020204" pitchFamily="34" charset="0"/>
              </a:rPr>
              <a:t> </a:t>
            </a:r>
            <a:r>
              <a:rPr lang="en-US" altLang="en-US" sz="1800" b="1" dirty="0" err="1">
                <a:solidFill>
                  <a:srgbClr val="FF0000"/>
                </a:solidFill>
                <a:cs typeface="Arial" panose="020B0604020202020204" pitchFamily="34" charset="0"/>
              </a:rPr>
              <a:t>cảm</a:t>
            </a:r>
            <a:r>
              <a:rPr lang="en-US" altLang="en-US" sz="1800" b="1" dirty="0">
                <a:solidFill>
                  <a:srgbClr val="FF0000"/>
                </a:solidFill>
                <a:cs typeface="Arial" panose="020B0604020202020204" pitchFamily="34" charset="0"/>
              </a:rPr>
              <a:t>.</a:t>
            </a:r>
          </a:p>
        </p:txBody>
      </p:sp>
      <p:sp>
        <p:nvSpPr>
          <p:cNvPr id="9" name="TextBox 8">
            <a:extLst>
              <a:ext uri="{FF2B5EF4-FFF2-40B4-BE49-F238E27FC236}">
                <a16:creationId xmlns:a16="http://schemas.microsoft.com/office/drawing/2014/main" id="{308646A3-3206-4896-8AEF-5B54A7C994DC}"/>
              </a:ext>
            </a:extLst>
          </p:cNvPr>
          <p:cNvSpPr txBox="1"/>
          <p:nvPr/>
        </p:nvSpPr>
        <p:spPr>
          <a:xfrm>
            <a:off x="609600" y="513127"/>
            <a:ext cx="5114079" cy="369332"/>
          </a:xfrm>
          <a:prstGeom prst="rect">
            <a:avLst/>
          </a:prstGeom>
          <a:noFill/>
        </p:spPr>
        <p:txBody>
          <a:bodyPr wrap="square">
            <a:spAutoFit/>
          </a:bodyPr>
          <a:lstStyle/>
          <a:p>
            <a:r>
              <a:rPr lang="en-US" altLang="en-US" b="1" dirty="0">
                <a:solidFill>
                  <a:srgbClr val="FF0000"/>
                </a:solidFill>
              </a:rPr>
              <a:t>b. Khi </a:t>
            </a:r>
            <a:r>
              <a:rPr lang="en-US" altLang="en-US" b="1" dirty="0" err="1">
                <a:solidFill>
                  <a:srgbClr val="FF0000"/>
                </a:solidFill>
              </a:rPr>
              <a:t>bé</a:t>
            </a:r>
            <a:r>
              <a:rPr lang="en-US" altLang="en-US" b="1" dirty="0">
                <a:solidFill>
                  <a:srgbClr val="FF0000"/>
                </a:solidFill>
              </a:rPr>
              <a:t> Thu </a:t>
            </a:r>
            <a:r>
              <a:rPr lang="en-US" altLang="en-US" b="1" dirty="0" err="1">
                <a:solidFill>
                  <a:srgbClr val="FF0000"/>
                </a:solidFill>
              </a:rPr>
              <a:t>nhận</a:t>
            </a:r>
            <a:r>
              <a:rPr lang="en-US" altLang="en-US" b="1" dirty="0">
                <a:solidFill>
                  <a:srgbClr val="FF0000"/>
                </a:solidFill>
              </a:rPr>
              <a:t> ra </a:t>
            </a:r>
            <a:r>
              <a:rPr lang="en-US" altLang="en-US" b="1" dirty="0" err="1">
                <a:solidFill>
                  <a:srgbClr val="FF0000"/>
                </a:solidFill>
              </a:rPr>
              <a:t>ông</a:t>
            </a:r>
            <a:r>
              <a:rPr lang="en-US" altLang="en-US" b="1" dirty="0">
                <a:solidFill>
                  <a:srgbClr val="FF0000"/>
                </a:solidFill>
              </a:rPr>
              <a:t> </a:t>
            </a:r>
            <a:r>
              <a:rPr lang="en-US" altLang="en-US" b="1" dirty="0" err="1">
                <a:solidFill>
                  <a:srgbClr val="FF0000"/>
                </a:solidFill>
              </a:rPr>
              <a:t>Sáu</a:t>
            </a:r>
            <a:r>
              <a:rPr lang="en-US" altLang="en-US" b="1" dirty="0">
                <a:solidFill>
                  <a:srgbClr val="FF0000"/>
                </a:solidFill>
              </a:rPr>
              <a:t> </a:t>
            </a:r>
            <a:r>
              <a:rPr lang="en-US" altLang="en-US" b="1" dirty="0" err="1">
                <a:solidFill>
                  <a:srgbClr val="FF0000"/>
                </a:solidFill>
              </a:rPr>
              <a:t>là</a:t>
            </a:r>
            <a:r>
              <a:rPr lang="en-US" altLang="en-US" b="1" dirty="0">
                <a:solidFill>
                  <a:srgbClr val="FF0000"/>
                </a:solidFill>
              </a:rPr>
              <a:t> </a:t>
            </a:r>
            <a:r>
              <a:rPr lang="en-US" altLang="en-US" b="1" dirty="0" err="1">
                <a:solidFill>
                  <a:srgbClr val="FF0000"/>
                </a:solidFill>
              </a:rPr>
              <a:t>ba</a:t>
            </a:r>
            <a:r>
              <a:rPr lang="en-US" altLang="en-US" b="1" dirty="0">
                <a:solidFill>
                  <a:srgbClr val="FF0000"/>
                </a:solidFill>
              </a:rPr>
              <a:t>:</a:t>
            </a:r>
            <a:endParaRPr lang="vi-VN" altLang="en-US" dirty="0">
              <a:solidFill>
                <a:srgbClr val="FF0000"/>
              </a:solidFill>
            </a:endParaRPr>
          </a:p>
        </p:txBody>
      </p:sp>
      <p:sp>
        <p:nvSpPr>
          <p:cNvPr id="10" name="Rectangle 9">
            <a:extLst>
              <a:ext uri="{FF2B5EF4-FFF2-40B4-BE49-F238E27FC236}">
                <a16:creationId xmlns:a16="http://schemas.microsoft.com/office/drawing/2014/main" id="{AA22446D-ACAC-4A90-A8C8-5F2D4297B6D6}"/>
              </a:ext>
            </a:extLst>
          </p:cNvPr>
          <p:cNvSpPr/>
          <p:nvPr/>
        </p:nvSpPr>
        <p:spPr>
          <a:xfrm>
            <a:off x="377432" y="1143000"/>
            <a:ext cx="8333573" cy="4806856"/>
          </a:xfrm>
          <a:prstGeom prst="rect">
            <a:avLst/>
          </a:pr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622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slide(fromBottom)">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lide(fromBottom)">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lide(fromBottom)">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6820-FD6C-4D4B-93FD-A4418306C39E}"/>
              </a:ext>
            </a:extLst>
          </p:cNvPr>
          <p:cNvSpPr>
            <a:spLocks noGrp="1"/>
          </p:cNvSpPr>
          <p:nvPr>
            <p:ph type="title"/>
          </p:nvPr>
        </p:nvSpPr>
        <p:spPr>
          <a:xfrm>
            <a:off x="5791200" y="1676400"/>
            <a:ext cx="3065480" cy="2203314"/>
          </a:xfrm>
          <a:ln>
            <a:solidFill>
              <a:schemeClr val="tx1"/>
            </a:solidFill>
          </a:ln>
        </p:spPr>
        <p:txBody>
          <a:bodyPr vert="horz" lIns="91440" tIns="45720" rIns="91440" bIns="45720" rtlCol="0" anchor="b">
            <a:noAutofit/>
          </a:bodyPr>
          <a:lstStyle/>
          <a:p>
            <a:pPr>
              <a:lnSpc>
                <a:spcPct val="90000"/>
              </a:lnSpc>
            </a:pPr>
            <a:r>
              <a:rPr lang="en-US" sz="3200" b="1" dirty="0">
                <a:solidFill>
                  <a:srgbClr val="FFFF00"/>
                </a:solidFill>
                <a:latin typeface="Arial" panose="020B0604020202020204" pitchFamily="34" charset="0"/>
                <a:cs typeface="Arial" panose="020B0604020202020204" pitchFamily="34" charset="0"/>
              </a:rPr>
              <a:t>GÓC SẺ CHIA:</a:t>
            </a:r>
            <a:br>
              <a:rPr lang="en-US" sz="3200" b="1" dirty="0">
                <a:solidFill>
                  <a:srgbClr val="FFFF00"/>
                </a:solidFill>
                <a:latin typeface="Arial" panose="020B0604020202020204" pitchFamily="34" charset="0"/>
                <a:cs typeface="Arial" panose="020B0604020202020204" pitchFamily="34" charset="0"/>
              </a:rPr>
            </a:br>
            <a:br>
              <a:rPr lang="en-US" sz="3200" b="1" dirty="0">
                <a:latin typeface="Arial" panose="020B0604020202020204" pitchFamily="34" charset="0"/>
                <a:cs typeface="Arial" panose="020B0604020202020204" pitchFamily="34" charset="0"/>
              </a:rPr>
            </a:b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mình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như</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p:txBody>
      </p:sp>
      <p:sp>
        <p:nvSpPr>
          <p:cNvPr id="1030" name="Freeform: Shape 70">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5391039"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Father and daughter icons - 5 Free Father and daughter icons | Download PNG  &amp;amp; SVG">
            <a:extLst>
              <a:ext uri="{FF2B5EF4-FFF2-40B4-BE49-F238E27FC236}">
                <a16:creationId xmlns:a16="http://schemas.microsoft.com/office/drawing/2014/main" id="{56DB540A-BB43-4D52-933E-7DBB1A0D02A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450" r="8686"/>
          <a:stretch/>
        </p:blipFill>
        <p:spPr bwMode="auto">
          <a:xfrm>
            <a:off x="20" y="10"/>
            <a:ext cx="5271352"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16718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FAC2CD-997A-4B8D-BBD9-5FDC5C0E3196}"/>
              </a:ext>
            </a:extLst>
          </p:cNvPr>
          <p:cNvSpPr txBox="1"/>
          <p:nvPr/>
        </p:nvSpPr>
        <p:spPr>
          <a:xfrm>
            <a:off x="1189778" y="847917"/>
            <a:ext cx="4572000" cy="400110"/>
          </a:xfrm>
          <a:prstGeom prst="rect">
            <a:avLst/>
          </a:prstGeom>
          <a:noFill/>
        </p:spPr>
        <p:txBody>
          <a:bodyPr wrap="square">
            <a:spAutoFit/>
          </a:bodyPr>
          <a:lstStyle/>
          <a:p>
            <a:r>
              <a:rPr lang="nl-NL" sz="2000" b="1" spc="50" dirty="0">
                <a:ln w="11430"/>
                <a:solidFill>
                  <a:srgbClr val="FF0000"/>
                </a:solidFill>
                <a:latin typeface="Arial" panose="020B0604020202020204" pitchFamily="34" charset="0"/>
                <a:cs typeface="Arial" panose="020B0604020202020204" pitchFamily="34" charset="0"/>
              </a:rPr>
              <a:t> 2. </a:t>
            </a:r>
            <a:r>
              <a:rPr lang="nl-NL" sz="2000" b="1" u="sng" spc="50" dirty="0">
                <a:ln w="11430"/>
                <a:solidFill>
                  <a:srgbClr val="FF0000"/>
                </a:solidFill>
                <a:latin typeface="Arial" panose="020B0604020202020204" pitchFamily="34" charset="0"/>
                <a:cs typeface="Arial" panose="020B0604020202020204" pitchFamily="34" charset="0"/>
              </a:rPr>
              <a:t>Nhân vật ông Sáu</a:t>
            </a:r>
            <a:r>
              <a:rPr lang="nl-NL" sz="2000" b="1" spc="50" dirty="0">
                <a:ln w="1143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6" name="Freeform 3">
            <a:extLst>
              <a:ext uri="{FF2B5EF4-FFF2-40B4-BE49-F238E27FC236}">
                <a16:creationId xmlns:a16="http://schemas.microsoft.com/office/drawing/2014/main" id="{C415FE08-4C46-4AD6-A522-717FC3A2608F}"/>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7" name="TextBox 6">
            <a:extLst>
              <a:ext uri="{FF2B5EF4-FFF2-40B4-BE49-F238E27FC236}">
                <a16:creationId xmlns:a16="http://schemas.microsoft.com/office/drawing/2014/main" id="{DE05D056-7329-4579-8407-D9DF9FA383AB}"/>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graphicFrame>
        <p:nvGraphicFramePr>
          <p:cNvPr id="9" name="Diagram 8">
            <a:extLst>
              <a:ext uri="{FF2B5EF4-FFF2-40B4-BE49-F238E27FC236}">
                <a16:creationId xmlns:a16="http://schemas.microsoft.com/office/drawing/2014/main" id="{67B1A301-9721-41F6-842F-4DD7F1EF185E}"/>
              </a:ext>
            </a:extLst>
          </p:cNvPr>
          <p:cNvGraphicFramePr/>
          <p:nvPr>
            <p:extLst>
              <p:ext uri="{D42A27DB-BD31-4B8C-83A1-F6EECF244321}">
                <p14:modId xmlns:p14="http://schemas.microsoft.com/office/powerpoint/2010/main" val="366035905"/>
              </p:ext>
            </p:extLst>
          </p:nvPr>
        </p:nvGraphicFramePr>
        <p:xfrm>
          <a:off x="1371600" y="2743200"/>
          <a:ext cx="6934200" cy="220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D1DA176B-BF14-4718-A1BB-74E5911E3FCA}"/>
              </a:ext>
            </a:extLst>
          </p:cNvPr>
          <p:cNvSpPr txBox="1"/>
          <p:nvPr/>
        </p:nvSpPr>
        <p:spPr>
          <a:xfrm>
            <a:off x="1371600" y="1879870"/>
            <a:ext cx="6477000" cy="646331"/>
          </a:xfrm>
          <a:prstGeom prst="rect">
            <a:avLst/>
          </a:prstGeom>
          <a:noFill/>
          <a:ln>
            <a:solidFill>
              <a:schemeClr val="accent5">
                <a:lumMod val="50000"/>
              </a:schemeClr>
            </a:solidFill>
          </a:ln>
        </p:spPr>
        <p:txBody>
          <a:bodyPr wrap="square" rtlCol="0">
            <a:spAutoFit/>
          </a:bodyPr>
          <a:lstStyle/>
          <a:p>
            <a:pPr algn="just"/>
            <a:r>
              <a:rPr lang="en-US" i="1" dirty="0" err="1">
                <a:solidFill>
                  <a:srgbClr val="FF0000"/>
                </a:solidFill>
              </a:rPr>
              <a:t>Cùng</a:t>
            </a:r>
            <a:r>
              <a:rPr lang="en-US" i="1" dirty="0">
                <a:solidFill>
                  <a:srgbClr val="FF0000"/>
                </a:solidFill>
              </a:rPr>
              <a:t> </a:t>
            </a:r>
            <a:r>
              <a:rPr lang="en-US" i="1" dirty="0" err="1">
                <a:solidFill>
                  <a:srgbClr val="FF0000"/>
                </a:solidFill>
              </a:rPr>
              <a:t>đọc</a:t>
            </a:r>
            <a:r>
              <a:rPr lang="en-US" i="1" dirty="0">
                <a:solidFill>
                  <a:srgbClr val="FF0000"/>
                </a:solidFill>
              </a:rPr>
              <a:t> </a:t>
            </a:r>
            <a:r>
              <a:rPr lang="en-US" i="1" dirty="0" err="1">
                <a:solidFill>
                  <a:srgbClr val="FF0000"/>
                </a:solidFill>
              </a:rPr>
              <a:t>văn</a:t>
            </a:r>
            <a:r>
              <a:rPr lang="en-US" i="1" dirty="0">
                <a:solidFill>
                  <a:srgbClr val="FF0000"/>
                </a:solidFill>
              </a:rPr>
              <a:t> </a:t>
            </a:r>
            <a:r>
              <a:rPr lang="en-US" i="1" dirty="0" err="1">
                <a:solidFill>
                  <a:srgbClr val="FF0000"/>
                </a:solidFill>
              </a:rPr>
              <a:t>bản</a:t>
            </a:r>
            <a:r>
              <a:rPr lang="en-US" i="1" dirty="0">
                <a:solidFill>
                  <a:srgbClr val="FF0000"/>
                </a:solidFill>
              </a:rPr>
              <a:t> </a:t>
            </a:r>
            <a:r>
              <a:rPr lang="en-US" i="1" dirty="0" err="1">
                <a:solidFill>
                  <a:srgbClr val="FF0000"/>
                </a:solidFill>
              </a:rPr>
              <a:t>và</a:t>
            </a:r>
            <a:r>
              <a:rPr lang="en-US" i="1" dirty="0">
                <a:solidFill>
                  <a:srgbClr val="FF0000"/>
                </a:solidFill>
              </a:rPr>
              <a:t> </a:t>
            </a:r>
            <a:r>
              <a:rPr lang="en-US" i="1" dirty="0" err="1">
                <a:solidFill>
                  <a:srgbClr val="FF0000"/>
                </a:solidFill>
              </a:rPr>
              <a:t>tìm</a:t>
            </a:r>
            <a:r>
              <a:rPr lang="en-US" i="1" dirty="0">
                <a:solidFill>
                  <a:srgbClr val="FF0000"/>
                </a:solidFill>
              </a:rPr>
              <a:t> </a:t>
            </a:r>
            <a:r>
              <a:rPr lang="en-US" i="1" dirty="0" err="1">
                <a:solidFill>
                  <a:srgbClr val="FF0000"/>
                </a:solidFill>
              </a:rPr>
              <a:t>những</a:t>
            </a:r>
            <a:r>
              <a:rPr lang="en-US" i="1" dirty="0">
                <a:solidFill>
                  <a:srgbClr val="FF0000"/>
                </a:solidFill>
              </a:rPr>
              <a:t> chi </a:t>
            </a:r>
            <a:r>
              <a:rPr lang="en-US" i="1" dirty="0" err="1">
                <a:solidFill>
                  <a:srgbClr val="FF0000"/>
                </a:solidFill>
              </a:rPr>
              <a:t>tiết</a:t>
            </a:r>
            <a:r>
              <a:rPr lang="en-US" i="1" dirty="0">
                <a:solidFill>
                  <a:srgbClr val="FF0000"/>
                </a:solidFill>
              </a:rPr>
              <a:t> </a:t>
            </a:r>
            <a:r>
              <a:rPr lang="en-US" i="1" dirty="0" err="1">
                <a:solidFill>
                  <a:srgbClr val="FF0000"/>
                </a:solidFill>
              </a:rPr>
              <a:t>miêu</a:t>
            </a:r>
            <a:r>
              <a:rPr lang="en-US" i="1" dirty="0">
                <a:solidFill>
                  <a:srgbClr val="FF0000"/>
                </a:solidFill>
              </a:rPr>
              <a:t> </a:t>
            </a:r>
            <a:r>
              <a:rPr lang="en-US" i="1" dirty="0" err="1">
                <a:solidFill>
                  <a:srgbClr val="FF0000"/>
                </a:solidFill>
              </a:rPr>
              <a:t>tả</a:t>
            </a:r>
            <a:r>
              <a:rPr lang="en-US" i="1" dirty="0">
                <a:solidFill>
                  <a:srgbClr val="FF0000"/>
                </a:solidFill>
              </a:rPr>
              <a:t> </a:t>
            </a:r>
            <a:r>
              <a:rPr lang="en-US" i="1" dirty="0" err="1">
                <a:solidFill>
                  <a:srgbClr val="FF0000"/>
                </a:solidFill>
              </a:rPr>
              <a:t>tâm</a:t>
            </a:r>
            <a:r>
              <a:rPr lang="en-US" i="1" dirty="0">
                <a:solidFill>
                  <a:srgbClr val="FF0000"/>
                </a:solidFill>
              </a:rPr>
              <a:t> </a:t>
            </a:r>
            <a:r>
              <a:rPr lang="en-US" i="1" dirty="0" err="1">
                <a:solidFill>
                  <a:srgbClr val="FF0000"/>
                </a:solidFill>
              </a:rPr>
              <a:t>trạng</a:t>
            </a:r>
            <a:r>
              <a:rPr lang="en-US" i="1" dirty="0">
                <a:solidFill>
                  <a:srgbClr val="FF0000"/>
                </a:solidFill>
              </a:rPr>
              <a:t>, </a:t>
            </a:r>
            <a:r>
              <a:rPr lang="en-US" i="1" dirty="0" err="1">
                <a:solidFill>
                  <a:srgbClr val="FF0000"/>
                </a:solidFill>
              </a:rPr>
              <a:t>thái</a:t>
            </a:r>
            <a:r>
              <a:rPr lang="en-US" i="1" dirty="0">
                <a:solidFill>
                  <a:srgbClr val="FF0000"/>
                </a:solidFill>
              </a:rPr>
              <a:t> </a:t>
            </a:r>
            <a:r>
              <a:rPr lang="en-US" i="1" dirty="0" err="1">
                <a:solidFill>
                  <a:srgbClr val="FF0000"/>
                </a:solidFill>
              </a:rPr>
              <a:t>độ</a:t>
            </a:r>
            <a:r>
              <a:rPr lang="en-US" i="1" dirty="0">
                <a:solidFill>
                  <a:srgbClr val="FF0000"/>
                </a:solidFill>
              </a:rPr>
              <a:t>, </a:t>
            </a:r>
            <a:r>
              <a:rPr lang="en-US" i="1" dirty="0" err="1">
                <a:solidFill>
                  <a:srgbClr val="FF0000"/>
                </a:solidFill>
              </a:rPr>
              <a:t>hành</a:t>
            </a:r>
            <a:r>
              <a:rPr lang="en-US" i="1" dirty="0">
                <a:solidFill>
                  <a:srgbClr val="FF0000"/>
                </a:solidFill>
              </a:rPr>
              <a:t> </a:t>
            </a:r>
            <a:r>
              <a:rPr lang="en-US" i="1" dirty="0" err="1">
                <a:solidFill>
                  <a:srgbClr val="FF0000"/>
                </a:solidFill>
              </a:rPr>
              <a:t>động</a:t>
            </a:r>
            <a:r>
              <a:rPr lang="en-US" i="1" dirty="0">
                <a:solidFill>
                  <a:srgbClr val="FF0000"/>
                </a:solidFill>
              </a:rPr>
              <a:t> </a:t>
            </a:r>
            <a:r>
              <a:rPr lang="en-US" i="1" dirty="0" err="1">
                <a:solidFill>
                  <a:srgbClr val="FF0000"/>
                </a:solidFill>
              </a:rPr>
              <a:t>của</a:t>
            </a:r>
            <a:r>
              <a:rPr lang="en-US" i="1" dirty="0">
                <a:solidFill>
                  <a:srgbClr val="FF0000"/>
                </a:solidFill>
              </a:rPr>
              <a:t> </a:t>
            </a:r>
            <a:r>
              <a:rPr lang="en-US" i="1" dirty="0" err="1">
                <a:solidFill>
                  <a:srgbClr val="FF0000"/>
                </a:solidFill>
              </a:rPr>
              <a:t>ông</a:t>
            </a:r>
            <a:r>
              <a:rPr lang="en-US" i="1" dirty="0">
                <a:solidFill>
                  <a:srgbClr val="FF0000"/>
                </a:solidFill>
              </a:rPr>
              <a:t> </a:t>
            </a:r>
            <a:r>
              <a:rPr lang="en-US" i="1" dirty="0" err="1">
                <a:solidFill>
                  <a:srgbClr val="FF0000"/>
                </a:solidFill>
              </a:rPr>
              <a:t>Sáu</a:t>
            </a:r>
            <a:r>
              <a:rPr lang="en-US" i="1" dirty="0">
                <a:solidFill>
                  <a:srgbClr val="FF0000"/>
                </a:solidFill>
              </a:rPr>
              <a:t> qua </a:t>
            </a:r>
            <a:r>
              <a:rPr lang="en-US" i="1" dirty="0" err="1">
                <a:solidFill>
                  <a:srgbClr val="FF0000"/>
                </a:solidFill>
              </a:rPr>
              <a:t>bốn</a:t>
            </a:r>
            <a:r>
              <a:rPr lang="en-US" i="1" dirty="0">
                <a:solidFill>
                  <a:srgbClr val="FF0000"/>
                </a:solidFill>
              </a:rPr>
              <a:t> </a:t>
            </a:r>
            <a:r>
              <a:rPr lang="en-US" i="1" dirty="0" err="1">
                <a:solidFill>
                  <a:srgbClr val="FF0000"/>
                </a:solidFill>
              </a:rPr>
              <a:t>giai</a:t>
            </a:r>
            <a:r>
              <a:rPr lang="en-US" i="1" dirty="0">
                <a:solidFill>
                  <a:srgbClr val="FF0000"/>
                </a:solidFill>
              </a:rPr>
              <a:t> </a:t>
            </a:r>
            <a:r>
              <a:rPr lang="en-US" i="1" dirty="0" err="1">
                <a:solidFill>
                  <a:srgbClr val="FF0000"/>
                </a:solidFill>
              </a:rPr>
              <a:t>đoạn</a:t>
            </a:r>
            <a:r>
              <a:rPr lang="en-US" i="1" dirty="0">
                <a:solidFill>
                  <a:srgbClr val="FF0000"/>
                </a:solidFill>
              </a:rPr>
              <a:t>:</a:t>
            </a:r>
          </a:p>
        </p:txBody>
      </p:sp>
    </p:spTree>
    <p:extLst>
      <p:ext uri="{BB962C8B-B14F-4D97-AF65-F5344CB8AC3E}">
        <p14:creationId xmlns:p14="http://schemas.microsoft.com/office/powerpoint/2010/main" val="3859115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xEl>
                                              <p:pRg st="0" end="0"/>
                                            </p:txEl>
                                          </p:spTgt>
                                        </p:tgtEl>
                                        <p:attrNameLst>
                                          <p:attrName>style.visibility</p:attrName>
                                        </p:attrNameLst>
                                      </p:cBhvr>
                                      <p:to>
                                        <p:strVal val="visible"/>
                                      </p:to>
                                    </p:set>
                                    <p:animEffect transition="in" filter="fade">
                                      <p:cBhvr>
                                        <p:cTn id="14" dur="1000"/>
                                        <p:tgtEl>
                                          <p:spTgt spid="10">
                                            <p:txEl>
                                              <p:pRg st="0" end="0"/>
                                            </p:txEl>
                                          </p:spTgt>
                                        </p:tgtEl>
                                      </p:cBhvr>
                                    </p:animEffect>
                                    <p:anim calcmode="lin" valueType="num">
                                      <p:cBhvr>
                                        <p:cTn id="15"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84060F5A-0732-4824-9832-A341B2390440}"/>
              </a:ext>
            </a:extLst>
          </p:cNvPr>
          <p:cNvGraphicFramePr/>
          <p:nvPr>
            <p:extLst>
              <p:ext uri="{D42A27DB-BD31-4B8C-83A1-F6EECF244321}">
                <p14:modId xmlns:p14="http://schemas.microsoft.com/office/powerpoint/2010/main" val="3600965625"/>
              </p:ext>
            </p:extLst>
          </p:nvPr>
        </p:nvGraphicFramePr>
        <p:xfrm>
          <a:off x="562510" y="1447800"/>
          <a:ext cx="7848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A5D80C51-33A7-45BD-95B2-34CC19EC8BB8}"/>
              </a:ext>
            </a:extLst>
          </p:cNvPr>
          <p:cNvSpPr/>
          <p:nvPr/>
        </p:nvSpPr>
        <p:spPr>
          <a:xfrm>
            <a:off x="486310" y="4800600"/>
            <a:ext cx="7924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rgbClr val="FF0000"/>
                </a:solidFill>
                <a:latin typeface="Arial" panose="020B0604020202020204" pitchFamily="34" charset="0"/>
                <a:cs typeface="Arial" panose="020B0604020202020204" pitchFamily="34" charset="0"/>
              </a:rPr>
              <a:t>Nhận</a:t>
            </a:r>
            <a:r>
              <a:rPr lang="en-US" b="1" u="sng" dirty="0">
                <a:solidFill>
                  <a:srgbClr val="FF0000"/>
                </a:solidFill>
                <a:latin typeface="Arial" panose="020B0604020202020204" pitchFamily="34" charset="0"/>
                <a:cs typeface="Arial" panose="020B0604020202020204" pitchFamily="34" charset="0"/>
              </a:rPr>
              <a:t> </a:t>
            </a:r>
            <a:r>
              <a:rPr lang="en-US" b="1" u="sng" dirty="0" err="1">
                <a:solidFill>
                  <a:srgbClr val="FF0000"/>
                </a:solidFill>
                <a:latin typeface="Arial" panose="020B0604020202020204" pitchFamily="34" charset="0"/>
                <a:cs typeface="Arial" panose="020B0604020202020204" pitchFamily="34" charset="0"/>
              </a:rPr>
              <a:t>xét</a:t>
            </a:r>
            <a:r>
              <a:rPr lang="en-US" b="1" u="sng" dirty="0">
                <a:solidFill>
                  <a:srgbClr val="FF0000"/>
                </a:solidFill>
                <a:latin typeface="Arial" panose="020B0604020202020204" pitchFamily="34" charset="0"/>
                <a:cs typeface="Arial" panose="020B0604020202020204" pitchFamily="34" charset="0"/>
              </a:rPr>
              <a:t>:</a:t>
            </a:r>
          </a:p>
          <a:p>
            <a:pPr algn="ctr"/>
            <a:endParaRPr lang="en-US" b="1" u="sng" dirty="0">
              <a:solidFill>
                <a:srgbClr val="FF0000"/>
              </a:solidFill>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v"/>
            </a:pPr>
            <a:r>
              <a:rPr lang="en-US" b="1" dirty="0" err="1">
                <a:solidFill>
                  <a:srgbClr val="002060"/>
                </a:solidFill>
                <a:latin typeface="Arial" panose="020B0604020202020204" pitchFamily="34" charset="0"/>
                <a:cs typeface="Arial" panose="020B0604020202020204" pitchFamily="34" charset="0"/>
              </a:rPr>
              <a:t>Lần</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đầu</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gặp</a:t>
            </a:r>
            <a:r>
              <a:rPr lang="en-US" b="1" dirty="0">
                <a:solidFill>
                  <a:srgbClr val="002060"/>
                </a:solidFill>
                <a:latin typeface="Arial" panose="020B0604020202020204" pitchFamily="34" charset="0"/>
                <a:cs typeface="Arial" panose="020B0604020202020204" pitchFamily="34" charset="0"/>
              </a:rPr>
              <a:t> con: </a:t>
            </a:r>
            <a:r>
              <a:rPr lang="nl-NL" altLang="en-US" sz="1800" dirty="0">
                <a:solidFill>
                  <a:srgbClr val="002060"/>
                </a:solidFill>
                <a:latin typeface="Arial" panose="020B0604020202020204" pitchFamily="34" charset="0"/>
                <a:cs typeface="Arial" panose="020B0604020202020204" pitchFamily="34" charset="0"/>
              </a:rPr>
              <a:t>Vui mừng khôn xiết,khát khao được gặp con </a:t>
            </a:r>
            <a:r>
              <a:rPr lang="nl-NL" altLang="en-US" sz="1800" dirty="0">
                <a:solidFill>
                  <a:srgbClr val="002060"/>
                </a:solidFill>
                <a:latin typeface="Arial" panose="020B0604020202020204" pitchFamily="34" charset="0"/>
                <a:cs typeface="Arial" panose="020B0604020202020204" pitchFamily="34" charset="0"/>
                <a:sym typeface="Wingdings" panose="05000000000000000000" pitchFamily="2" charset="2"/>
              </a:rPr>
              <a:t> </a:t>
            </a:r>
            <a:r>
              <a:rPr lang="nl-NL" altLang="en-US" sz="1800" dirty="0">
                <a:solidFill>
                  <a:srgbClr val="002060"/>
                </a:solidFill>
                <a:latin typeface="Arial" panose="020B0604020202020204" pitchFamily="34" charset="0"/>
                <a:cs typeface="Arial" panose="020B0604020202020204" pitchFamily="34" charset="0"/>
              </a:rPr>
              <a:t>Hụt hẫng, đau đớn,thất vọng khi con bỏ chạy.</a:t>
            </a:r>
          </a:p>
          <a:p>
            <a:pPr marL="285750" indent="-285750" algn="just" eaLnBrk="1" hangingPunct="1">
              <a:buFont typeface="Wingdings" panose="05000000000000000000" pitchFamily="2" charset="2"/>
              <a:buChar char="v"/>
            </a:pPr>
            <a:r>
              <a:rPr lang="en-US" b="1" dirty="0" err="1">
                <a:solidFill>
                  <a:srgbClr val="002060"/>
                </a:solidFill>
                <a:latin typeface="Arial" panose="020B0604020202020204" pitchFamily="34" charset="0"/>
                <a:cs typeface="Arial" panose="020B0604020202020204" pitchFamily="34" charset="0"/>
              </a:rPr>
              <a:t>Những</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ngày</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nghỉ</a:t>
            </a:r>
            <a:r>
              <a:rPr lang="en-US" b="1" dirty="0">
                <a:solidFill>
                  <a:srgbClr val="002060"/>
                </a:solidFill>
                <a:latin typeface="Arial" panose="020B0604020202020204" pitchFamily="34" charset="0"/>
                <a:cs typeface="Arial" panose="020B0604020202020204" pitchFamily="34" charset="0"/>
              </a:rPr>
              <a:t> </a:t>
            </a:r>
            <a:r>
              <a:rPr lang="en-US" b="1" dirty="0" err="1">
                <a:solidFill>
                  <a:srgbClr val="002060"/>
                </a:solidFill>
                <a:latin typeface="Arial" panose="020B0604020202020204" pitchFamily="34" charset="0"/>
                <a:cs typeface="Arial" panose="020B0604020202020204" pitchFamily="34" charset="0"/>
              </a:rPr>
              <a:t>phép</a:t>
            </a:r>
            <a:r>
              <a:rPr lang="en-US" b="1" dirty="0">
                <a:solidFill>
                  <a:srgbClr val="002060"/>
                </a:solidFill>
                <a:latin typeface="Arial" panose="020B0604020202020204" pitchFamily="34" charset="0"/>
                <a:cs typeface="Arial" panose="020B0604020202020204" pitchFamily="34" charset="0"/>
              </a:rPr>
              <a:t>: </a:t>
            </a:r>
            <a:r>
              <a:rPr lang="nl-NL" altLang="en-US" sz="1800" dirty="0">
                <a:solidFill>
                  <a:srgbClr val="002060"/>
                </a:solidFill>
                <a:latin typeface="Arial" panose="020B0604020202020204" pitchFamily="34" charset="0"/>
                <a:cs typeface="Arial" panose="020B0604020202020204" pitchFamily="34" charset="0"/>
                <a:sym typeface="Wingdings" panose="05000000000000000000" pitchFamily="2" charset="2"/>
              </a:rPr>
              <a:t>Quan tâm đến con  Đau đớn tột cùng khi con không nhận cha.</a:t>
            </a:r>
          </a:p>
        </p:txBody>
      </p:sp>
      <p:sp>
        <p:nvSpPr>
          <p:cNvPr id="9" name="TextBox 8">
            <a:extLst>
              <a:ext uri="{FF2B5EF4-FFF2-40B4-BE49-F238E27FC236}">
                <a16:creationId xmlns:a16="http://schemas.microsoft.com/office/drawing/2014/main" id="{3FE122E0-D036-4A5D-AD98-5DF69D654BF0}"/>
              </a:ext>
            </a:extLst>
          </p:cNvPr>
          <p:cNvSpPr txBox="1"/>
          <p:nvPr/>
        </p:nvSpPr>
        <p:spPr>
          <a:xfrm>
            <a:off x="1189778" y="847917"/>
            <a:ext cx="4572000" cy="400110"/>
          </a:xfrm>
          <a:prstGeom prst="rect">
            <a:avLst/>
          </a:prstGeom>
          <a:noFill/>
        </p:spPr>
        <p:txBody>
          <a:bodyPr wrap="square">
            <a:spAutoFit/>
          </a:bodyPr>
          <a:lstStyle/>
          <a:p>
            <a:r>
              <a:rPr lang="nl-NL" sz="2000" b="1" spc="50" dirty="0">
                <a:ln w="11430"/>
                <a:solidFill>
                  <a:srgbClr val="FF0000"/>
                </a:solidFill>
                <a:latin typeface="Arial" panose="020B0604020202020204" pitchFamily="34" charset="0"/>
                <a:cs typeface="Arial" panose="020B0604020202020204" pitchFamily="34" charset="0"/>
              </a:rPr>
              <a:t> 2. </a:t>
            </a:r>
            <a:r>
              <a:rPr lang="nl-NL" sz="2000" b="1" u="sng" spc="50" dirty="0">
                <a:ln w="11430"/>
                <a:solidFill>
                  <a:srgbClr val="FF0000"/>
                </a:solidFill>
                <a:latin typeface="Arial" panose="020B0604020202020204" pitchFamily="34" charset="0"/>
                <a:cs typeface="Arial" panose="020B0604020202020204" pitchFamily="34" charset="0"/>
              </a:rPr>
              <a:t>Nhân vật ông Sáu</a:t>
            </a:r>
            <a:r>
              <a:rPr lang="nl-NL" sz="2000" b="1" spc="50" dirty="0">
                <a:ln w="1143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10" name="Freeform 3">
            <a:extLst>
              <a:ext uri="{FF2B5EF4-FFF2-40B4-BE49-F238E27FC236}">
                <a16:creationId xmlns:a16="http://schemas.microsoft.com/office/drawing/2014/main" id="{C84D369F-4A57-4B40-AF84-16078F9EA1E6}"/>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11" name="TextBox 10">
            <a:extLst>
              <a:ext uri="{FF2B5EF4-FFF2-40B4-BE49-F238E27FC236}">
                <a16:creationId xmlns:a16="http://schemas.microsoft.com/office/drawing/2014/main" id="{0492E103-8D13-442C-8658-006B7A16C33E}"/>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spTree>
    <p:extLst>
      <p:ext uri="{BB962C8B-B14F-4D97-AF65-F5344CB8AC3E}">
        <p14:creationId xmlns:p14="http://schemas.microsoft.com/office/powerpoint/2010/main" val="299726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90E0C1-E030-4E7C-B153-A2D228ECA541}"/>
              </a:ext>
            </a:extLst>
          </p:cNvPr>
          <p:cNvSpPr txBox="1"/>
          <p:nvPr/>
        </p:nvSpPr>
        <p:spPr>
          <a:xfrm>
            <a:off x="1189778" y="847917"/>
            <a:ext cx="4572000" cy="400110"/>
          </a:xfrm>
          <a:prstGeom prst="rect">
            <a:avLst/>
          </a:prstGeom>
          <a:noFill/>
        </p:spPr>
        <p:txBody>
          <a:bodyPr wrap="square">
            <a:spAutoFit/>
          </a:bodyPr>
          <a:lstStyle/>
          <a:p>
            <a:r>
              <a:rPr lang="nl-NL" sz="2000" b="1" spc="50" dirty="0">
                <a:ln w="11430"/>
                <a:solidFill>
                  <a:srgbClr val="FF0000"/>
                </a:solidFill>
                <a:latin typeface="Arial" panose="020B0604020202020204" pitchFamily="34" charset="0"/>
                <a:cs typeface="Arial" panose="020B0604020202020204" pitchFamily="34" charset="0"/>
              </a:rPr>
              <a:t> 2. </a:t>
            </a:r>
            <a:r>
              <a:rPr lang="nl-NL" sz="2000" b="1" u="sng" spc="50" dirty="0">
                <a:ln w="11430"/>
                <a:solidFill>
                  <a:srgbClr val="FF0000"/>
                </a:solidFill>
                <a:latin typeface="Arial" panose="020B0604020202020204" pitchFamily="34" charset="0"/>
                <a:cs typeface="Arial" panose="020B0604020202020204" pitchFamily="34" charset="0"/>
              </a:rPr>
              <a:t>Nhân vật ông Sáu</a:t>
            </a:r>
            <a:r>
              <a:rPr lang="nl-NL" sz="2000" b="1" spc="50" dirty="0">
                <a:ln w="11430"/>
                <a:solidFill>
                  <a:srgbClr val="FF0000"/>
                </a:solidFill>
                <a:latin typeface="Arial" panose="020B0604020202020204" pitchFamily="34" charset="0"/>
                <a:cs typeface="Arial" panose="020B0604020202020204" pitchFamily="34" charset="0"/>
              </a:rPr>
              <a:t>:</a:t>
            </a:r>
            <a:endParaRPr lang="en-US" sz="2000" dirty="0">
              <a:solidFill>
                <a:srgbClr val="FF0000"/>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8916EA3E-0E8C-40E6-A9D1-1E1009141803}"/>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6" name="TextBox 5">
            <a:extLst>
              <a:ext uri="{FF2B5EF4-FFF2-40B4-BE49-F238E27FC236}">
                <a16:creationId xmlns:a16="http://schemas.microsoft.com/office/drawing/2014/main" id="{1E8CEBBC-B98B-4BD1-905C-1A086FB6D55E}"/>
              </a:ext>
            </a:extLst>
          </p:cNvPr>
          <p:cNvSpPr txBox="1"/>
          <p:nvPr/>
        </p:nvSpPr>
        <p:spPr>
          <a:xfrm>
            <a:off x="623887" y="282410"/>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graphicFrame>
        <p:nvGraphicFramePr>
          <p:cNvPr id="7" name="Diagram 6">
            <a:extLst>
              <a:ext uri="{FF2B5EF4-FFF2-40B4-BE49-F238E27FC236}">
                <a16:creationId xmlns:a16="http://schemas.microsoft.com/office/drawing/2014/main" id="{CEFFDCD0-A479-47C8-B395-A1E22219535B}"/>
              </a:ext>
            </a:extLst>
          </p:cNvPr>
          <p:cNvGraphicFramePr/>
          <p:nvPr>
            <p:extLst>
              <p:ext uri="{D42A27DB-BD31-4B8C-83A1-F6EECF244321}">
                <p14:modId xmlns:p14="http://schemas.microsoft.com/office/powerpoint/2010/main" val="1340031023"/>
              </p:ext>
            </p:extLst>
          </p:nvPr>
        </p:nvGraphicFramePr>
        <p:xfrm>
          <a:off x="562510" y="1447800"/>
          <a:ext cx="7848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Rounded Corners 7">
            <a:extLst>
              <a:ext uri="{FF2B5EF4-FFF2-40B4-BE49-F238E27FC236}">
                <a16:creationId xmlns:a16="http://schemas.microsoft.com/office/drawing/2014/main" id="{55D56156-BF49-4637-8E81-C58E8D70835B}"/>
              </a:ext>
            </a:extLst>
          </p:cNvPr>
          <p:cNvSpPr/>
          <p:nvPr/>
        </p:nvSpPr>
        <p:spPr>
          <a:xfrm>
            <a:off x="486310" y="4800600"/>
            <a:ext cx="7924800" cy="1752600"/>
          </a:xfrm>
          <a:prstGeom prst="roundRect">
            <a:avLst/>
          </a:prstGeom>
          <a:solidFill>
            <a:schemeClr val="accent6">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err="1">
                <a:solidFill>
                  <a:srgbClr val="FF0000"/>
                </a:solidFill>
                <a:latin typeface="Arial" panose="020B0604020202020204" pitchFamily="34" charset="0"/>
                <a:cs typeface="Arial" panose="020B0604020202020204" pitchFamily="34" charset="0"/>
              </a:rPr>
              <a:t>Nhận</a:t>
            </a:r>
            <a:r>
              <a:rPr lang="en-US" b="1" u="sng" dirty="0">
                <a:solidFill>
                  <a:srgbClr val="FF0000"/>
                </a:solidFill>
                <a:latin typeface="Arial" panose="020B0604020202020204" pitchFamily="34" charset="0"/>
                <a:cs typeface="Arial" panose="020B0604020202020204" pitchFamily="34" charset="0"/>
              </a:rPr>
              <a:t> </a:t>
            </a:r>
            <a:r>
              <a:rPr lang="en-US" b="1" u="sng" dirty="0" err="1">
                <a:solidFill>
                  <a:srgbClr val="FF0000"/>
                </a:solidFill>
                <a:latin typeface="Arial" panose="020B0604020202020204" pitchFamily="34" charset="0"/>
                <a:cs typeface="Arial" panose="020B0604020202020204" pitchFamily="34" charset="0"/>
              </a:rPr>
              <a:t>xét</a:t>
            </a:r>
            <a:r>
              <a:rPr lang="en-US" b="1" u="sng" dirty="0">
                <a:solidFill>
                  <a:srgbClr val="FF0000"/>
                </a:solidFill>
                <a:latin typeface="Arial" panose="020B0604020202020204" pitchFamily="34" charset="0"/>
                <a:cs typeface="Arial" panose="020B0604020202020204" pitchFamily="34" charset="0"/>
              </a:rPr>
              <a:t>:</a:t>
            </a:r>
          </a:p>
          <a:p>
            <a:pPr algn="ctr"/>
            <a:endParaRPr lang="en-US" b="1" u="sng" dirty="0">
              <a:solidFill>
                <a:srgbClr val="FF0000"/>
              </a:solidFill>
              <a:latin typeface="Arial" panose="020B0604020202020204" pitchFamily="34" charset="0"/>
              <a:cs typeface="Arial" panose="020B0604020202020204" pitchFamily="34" charset="0"/>
            </a:endParaRPr>
          </a:p>
          <a:p>
            <a:pPr marL="285750" indent="-285750" algn="just" eaLnBrk="1" hangingPunct="1">
              <a:buFont typeface="Wingdings" panose="05000000000000000000" pitchFamily="2" charset="2"/>
              <a:buChar char="v"/>
            </a:pPr>
            <a:r>
              <a:rPr lang="nl-NL" altLang="en-US" sz="1800" b="1" dirty="0">
                <a:solidFill>
                  <a:srgbClr val="002060"/>
                </a:solidFill>
                <a:latin typeface="Arial" panose="020B0604020202020204" pitchFamily="34" charset="0"/>
                <a:cs typeface="Arial" panose="020B0604020202020204" pitchFamily="34" charset="0"/>
                <a:sym typeface="Wingdings" panose="05000000000000000000" pitchFamily="2" charset="2"/>
              </a:rPr>
              <a:t>Sung sướng,h</a:t>
            </a:r>
            <a:r>
              <a:rPr lang="nl-NL" altLang="en-US" sz="1800" b="1" dirty="0">
                <a:solidFill>
                  <a:srgbClr val="002060"/>
                </a:solidFill>
                <a:latin typeface="Arial" panose="020B0604020202020204" pitchFamily="34" charset="0"/>
                <a:cs typeface="Arial" panose="020B0604020202020204" pitchFamily="34" charset="0"/>
              </a:rPr>
              <a:t>ạnh phúc nghẹn ngào khi được đón nhận tình cảm của con</a:t>
            </a:r>
          </a:p>
          <a:p>
            <a:pPr marL="285750" indent="-285750" algn="just" eaLnBrk="1" hangingPunct="1">
              <a:buFont typeface="Wingdings" panose="05000000000000000000" pitchFamily="2" charset="2"/>
              <a:buChar char="v"/>
            </a:pPr>
            <a:r>
              <a:rPr lang="nl-NL" altLang="en-US" sz="1800" b="1" dirty="0">
                <a:solidFill>
                  <a:srgbClr val="002060"/>
                </a:solidFill>
                <a:latin typeface="Arial" panose="020B0604020202020204" pitchFamily="34" charset="0"/>
                <a:cs typeface="Arial" panose="020B0604020202020204" pitchFamily="34" charset="0"/>
              </a:rPr>
              <a:t>Yêu thương con vô bờ bến.</a:t>
            </a:r>
            <a:endParaRPr lang="nl-NL" altLang="en-US" sz="1800" dirty="0">
              <a:solidFill>
                <a:srgbClr val="002060"/>
              </a:solidFill>
              <a:latin typeface="Arial" panose="020B0604020202020204" pitchFamily="34" charset="0"/>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327865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531267" y="3509963"/>
            <a:ext cx="5319162"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59AA9D-9BC7-4025-A848-2B8DB6AC1B25}"/>
              </a:ext>
            </a:extLst>
          </p:cNvPr>
          <p:cNvSpPr>
            <a:spLocks noGrp="1"/>
          </p:cNvSpPr>
          <p:nvPr>
            <p:ph type="title"/>
          </p:nvPr>
        </p:nvSpPr>
        <p:spPr>
          <a:xfrm>
            <a:off x="3766365" y="3812954"/>
            <a:ext cx="4848966" cy="1516014"/>
          </a:xfrm>
        </p:spPr>
        <p:txBody>
          <a:bodyPr vert="horz" lIns="91440" tIns="45720" rIns="91440" bIns="45720" rtlCol="0" anchor="b">
            <a:noAutofit/>
          </a:bodyPr>
          <a:lstStyle/>
          <a:p>
            <a:pPr eaLnBrk="1" hangingPunct="1">
              <a:lnSpc>
                <a:spcPct val="90000"/>
              </a:lnSpc>
            </a:pPr>
            <a:r>
              <a:rPr lang="en-US" altLang="en-US" sz="3200" b="1" dirty="0">
                <a:solidFill>
                  <a:schemeClr val="bg1"/>
                </a:solidFill>
                <a:latin typeface="Arial" panose="020B0604020202020204" pitchFamily="34" charset="0"/>
                <a:cs typeface="Arial" panose="020B0604020202020204" pitchFamily="34" charset="0"/>
              </a:rPr>
              <a:t> Theo </a:t>
            </a:r>
            <a:r>
              <a:rPr lang="en-US" altLang="en-US" sz="3200" b="1" dirty="0" err="1">
                <a:solidFill>
                  <a:schemeClr val="bg1"/>
                </a:solidFill>
                <a:latin typeface="Arial" panose="020B0604020202020204" pitchFamily="34" charset="0"/>
                <a:cs typeface="Arial" panose="020B0604020202020204" pitchFamily="34" charset="0"/>
              </a:rPr>
              <a:t>em</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hình</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ảnh</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cây</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lược</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ngà</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có</a:t>
            </a:r>
            <a:r>
              <a:rPr lang="en-US" altLang="en-US" sz="3200" b="1" dirty="0">
                <a:solidFill>
                  <a:schemeClr val="bg1"/>
                </a:solidFill>
                <a:latin typeface="Arial" panose="020B0604020202020204" pitchFamily="34" charset="0"/>
                <a:cs typeface="Arial" panose="020B0604020202020204" pitchFamily="34" charset="0"/>
              </a:rPr>
              <a:t> ý </a:t>
            </a:r>
            <a:r>
              <a:rPr lang="en-US" altLang="en-US" sz="3200" b="1" dirty="0" err="1">
                <a:solidFill>
                  <a:schemeClr val="bg1"/>
                </a:solidFill>
                <a:latin typeface="Arial" panose="020B0604020202020204" pitchFamily="34" charset="0"/>
                <a:cs typeface="Arial" panose="020B0604020202020204" pitchFamily="34" charset="0"/>
              </a:rPr>
              <a:t>nghĩa</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như</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thế</a:t>
            </a:r>
            <a:r>
              <a:rPr lang="en-US" altLang="en-US" sz="3200" b="1" dirty="0">
                <a:solidFill>
                  <a:schemeClr val="bg1"/>
                </a:solidFill>
                <a:latin typeface="Arial" panose="020B0604020202020204" pitchFamily="34" charset="0"/>
                <a:cs typeface="Arial" panose="020B0604020202020204" pitchFamily="34" charset="0"/>
              </a:rPr>
              <a:t> </a:t>
            </a:r>
            <a:r>
              <a:rPr lang="en-US" altLang="en-US" sz="3200" b="1" dirty="0" err="1">
                <a:solidFill>
                  <a:schemeClr val="bg1"/>
                </a:solidFill>
                <a:latin typeface="Arial" panose="020B0604020202020204" pitchFamily="34" charset="0"/>
                <a:cs typeface="Arial" panose="020B0604020202020204" pitchFamily="34" charset="0"/>
              </a:rPr>
              <a:t>nào</a:t>
            </a:r>
            <a:r>
              <a:rPr lang="en-US" altLang="en-US" sz="3200" b="1" dirty="0">
                <a:solidFill>
                  <a:schemeClr val="bg1"/>
                </a:solidFill>
                <a:latin typeface="Arial" panose="020B0604020202020204" pitchFamily="34" charset="0"/>
                <a:cs typeface="Arial" panose="020B0604020202020204" pitchFamily="34" charset="0"/>
              </a:rPr>
              <a:t>?     </a:t>
            </a:r>
            <a:endParaRPr lang="en-US" sz="3200" kern="1200" dirty="0">
              <a:solidFill>
                <a:schemeClr val="bg1"/>
              </a:solidFill>
              <a:latin typeface="Arial" panose="020B0604020202020204" pitchFamily="34" charset="0"/>
              <a:cs typeface="Arial" panose="020B0604020202020204" pitchFamily="34" charset="0"/>
            </a:endParaRPr>
          </a:p>
        </p:txBody>
      </p:sp>
      <p:pic>
        <p:nvPicPr>
          <p:cNvPr id="7" name="Picture 5" descr="Cha con ong Sau trong gio phut chia tay">
            <a:extLst>
              <a:ext uri="{FF2B5EF4-FFF2-40B4-BE49-F238E27FC236}">
                <a16:creationId xmlns:a16="http://schemas.microsoft.com/office/drawing/2014/main" id="{D664DBC1-BA97-40C0-855B-5079A7E7B33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900" r="15398" b="2"/>
          <a:stretch/>
        </p:blipFill>
        <p:spPr bwMode="auto">
          <a:xfrm>
            <a:off x="238226" y="299363"/>
            <a:ext cx="3120339" cy="30492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hinh5">
            <a:extLst>
              <a:ext uri="{FF2B5EF4-FFF2-40B4-BE49-F238E27FC236}">
                <a16:creationId xmlns:a16="http://schemas.microsoft.com/office/drawing/2014/main" id="{83138B24-EDBB-4997-8234-60F05F0D6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167" b="1074"/>
          <a:stretch/>
        </p:blipFill>
        <p:spPr bwMode="auto">
          <a:xfrm>
            <a:off x="3437616" y="285508"/>
            <a:ext cx="5412813" cy="30081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53715" y="5443086"/>
            <a:ext cx="48006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10" descr="VAN THAOGIANG 14">
            <a:extLst>
              <a:ext uri="{FF2B5EF4-FFF2-40B4-BE49-F238E27FC236}">
                <a16:creationId xmlns:a16="http://schemas.microsoft.com/office/drawing/2014/main" id="{B734CD54-880C-441B-8934-579A73C99B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559" r="17509" b="4"/>
          <a:stretch/>
        </p:blipFill>
        <p:spPr bwMode="auto">
          <a:xfrm>
            <a:off x="214814" y="3509434"/>
            <a:ext cx="3120339" cy="302683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782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FD0BB3A0-DB53-4B7C-B82C-B521E08FCCF9}"/>
              </a:ext>
            </a:extLst>
          </p:cNvPr>
          <p:cNvGraphicFramePr/>
          <p:nvPr>
            <p:extLst>
              <p:ext uri="{D42A27DB-BD31-4B8C-83A1-F6EECF244321}">
                <p14:modId xmlns:p14="http://schemas.microsoft.com/office/powerpoint/2010/main" val="648326828"/>
              </p:ext>
            </p:extLst>
          </p:nvPr>
        </p:nvGraphicFramePr>
        <p:xfrm>
          <a:off x="486622" y="1752601"/>
          <a:ext cx="76962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A9031888-5D98-46EE-8A81-135F89604C91}"/>
              </a:ext>
            </a:extLst>
          </p:cNvPr>
          <p:cNvSpPr txBox="1"/>
          <p:nvPr/>
        </p:nvSpPr>
        <p:spPr>
          <a:xfrm>
            <a:off x="1524000" y="1114247"/>
            <a:ext cx="4572000" cy="400110"/>
          </a:xfrm>
          <a:prstGeom prst="rect">
            <a:avLst/>
          </a:prstGeom>
          <a:noFill/>
        </p:spPr>
        <p:txBody>
          <a:bodyPr wrap="square">
            <a:spAutoFit/>
          </a:bodyPr>
          <a:lstStyle/>
          <a:p>
            <a:r>
              <a:rPr lang="nl-NL" sz="2000" b="1" spc="50" dirty="0">
                <a:ln w="11430"/>
                <a:solidFill>
                  <a:srgbClr val="FF0000"/>
                </a:solidFill>
                <a:latin typeface="Arial" panose="020B0604020202020204" pitchFamily="34" charset="0"/>
                <a:cs typeface="Arial" panose="020B0604020202020204" pitchFamily="34" charset="0"/>
              </a:rPr>
              <a:t>* Ý nghĩa chiếc lược ngà:</a:t>
            </a:r>
            <a:endParaRPr lang="en-US" sz="2000" dirty="0">
              <a:solidFill>
                <a:srgbClr val="FF0000"/>
              </a:solidFill>
              <a:latin typeface="Arial" panose="020B0604020202020204" pitchFamily="34" charset="0"/>
              <a:cs typeface="Arial" panose="020B0604020202020204" pitchFamily="34" charset="0"/>
            </a:endParaRPr>
          </a:p>
        </p:txBody>
      </p:sp>
      <p:sp>
        <p:nvSpPr>
          <p:cNvPr id="11" name="Freeform 3">
            <a:extLst>
              <a:ext uri="{FF2B5EF4-FFF2-40B4-BE49-F238E27FC236}">
                <a16:creationId xmlns:a16="http://schemas.microsoft.com/office/drawing/2014/main" id="{802CB92B-E6F0-47EC-BFB5-2D27F8A25A0C}"/>
              </a:ext>
            </a:extLst>
          </p:cNvPr>
          <p:cNvSpPr>
            <a:spLocks noEditPoints="1"/>
          </p:cNvSpPr>
          <p:nvPr/>
        </p:nvSpPr>
        <p:spPr bwMode="auto">
          <a:xfrm rot="16200000">
            <a:off x="1735126" y="-963296"/>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12" name="TextBox 11">
            <a:extLst>
              <a:ext uri="{FF2B5EF4-FFF2-40B4-BE49-F238E27FC236}">
                <a16:creationId xmlns:a16="http://schemas.microsoft.com/office/drawing/2014/main" id="{2CAF6933-55E5-4FF6-A7DB-05A037AF60EC}"/>
              </a:ext>
            </a:extLst>
          </p:cNvPr>
          <p:cNvSpPr txBox="1"/>
          <p:nvPr/>
        </p:nvSpPr>
        <p:spPr>
          <a:xfrm>
            <a:off x="881909" y="475893"/>
            <a:ext cx="2851891" cy="400110"/>
          </a:xfrm>
          <a:prstGeom prst="rect">
            <a:avLst/>
          </a:prstGeom>
          <a:solidFill>
            <a:schemeClr val="accent1">
              <a:lumMod val="50000"/>
            </a:schemeClr>
          </a:solidFill>
        </p:spPr>
        <p:txBody>
          <a:bodyPr wrap="square">
            <a:spAutoFit/>
          </a:bodyPr>
          <a:lstStyle/>
          <a:p>
            <a:pPr>
              <a:defRPr/>
            </a:pPr>
            <a:r>
              <a:rPr lang="en-US" sz="2000" b="1" dirty="0">
                <a:solidFill>
                  <a:schemeClr val="bg1"/>
                </a:solidFill>
                <a:latin typeface="Arial" pitchFamily="34" charset="0"/>
                <a:cs typeface="Arial" pitchFamily="34" charset="0"/>
              </a:rPr>
              <a:t>II. ĐỌC HIỂU CHI TIẾT</a:t>
            </a:r>
          </a:p>
        </p:txBody>
      </p:sp>
    </p:spTree>
    <p:extLst>
      <p:ext uri="{BB962C8B-B14F-4D97-AF65-F5344CB8AC3E}">
        <p14:creationId xmlns:p14="http://schemas.microsoft.com/office/powerpoint/2010/main" val="24226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7B3804-F7C3-4302-B945-E835D946F7D9}"/>
              </a:ext>
            </a:extLst>
          </p:cNvPr>
          <p:cNvSpPr>
            <a:spLocks noGrp="1"/>
          </p:cNvSpPr>
          <p:nvPr>
            <p:ph type="title"/>
          </p:nvPr>
        </p:nvSpPr>
        <p:spPr>
          <a:xfrm>
            <a:off x="381000" y="2286000"/>
            <a:ext cx="8229600" cy="1143000"/>
          </a:xfrm>
        </p:spPr>
        <p:txBody>
          <a:bodyPr>
            <a:normAutofit/>
          </a:bodyPr>
          <a:lstStyle/>
          <a:p>
            <a:r>
              <a:rPr lang="en-US" sz="6000" b="1" dirty="0">
                <a:solidFill>
                  <a:srgbClr val="FF0000"/>
                </a:solidFill>
                <a:latin typeface="Arial" panose="020B0604020202020204" pitchFamily="34" charset="0"/>
                <a:cs typeface="Arial" panose="020B0604020202020204" pitchFamily="34" charset="0"/>
              </a:rPr>
              <a:t>TỔNG KẾT</a:t>
            </a:r>
          </a:p>
        </p:txBody>
      </p:sp>
    </p:spTree>
    <p:extLst>
      <p:ext uri="{BB962C8B-B14F-4D97-AF65-F5344CB8AC3E}">
        <p14:creationId xmlns:p14="http://schemas.microsoft.com/office/powerpoint/2010/main" val="30222614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2C18A06-CFCB-4D77-8048-BD977E347046}"/>
              </a:ext>
            </a:extLst>
          </p:cNvPr>
          <p:cNvSpPr/>
          <p:nvPr/>
        </p:nvSpPr>
        <p:spPr>
          <a:xfrm>
            <a:off x="228600" y="1676400"/>
            <a:ext cx="4038600" cy="35052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panose="020B0604020202020204" pitchFamily="34" charset="0"/>
                <a:cs typeface="Arial" panose="020B0604020202020204" pitchFamily="34" charset="0"/>
              </a:rPr>
              <a:t>NỘI DUNG</a:t>
            </a:r>
          </a:p>
          <a:p>
            <a:pPr marL="285750" indent="-285750" algn="just">
              <a:spcBef>
                <a:spcPct val="0"/>
              </a:spcBef>
              <a:buFont typeface="Arial" panose="020B0604020202020204" pitchFamily="34" charset="0"/>
              <a:buChar char="•"/>
            </a:pP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cha con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sâu</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nặng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mà</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cao</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đẹp</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thắm</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thiết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bất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diệt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ngộ</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éo</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le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chiến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-&gt; Ca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ngợi</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phụ</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tử</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thiêng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liêng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bất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diệt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spcBef>
                <a:spcPct val="0"/>
              </a:spcBef>
              <a:buFont typeface="Arial" panose="020B0604020202020204" pitchFamily="34" charset="0"/>
              <a:buChar char="•"/>
            </a:pP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cha con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sâu</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nặng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hiểu</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thêm</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về</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mất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mát</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to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lớn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chiến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tranh</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mà</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nhân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dân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ta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trải</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qua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cuộc</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kháng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chiến</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chống</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Mĩ</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cứu</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6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nước</a:t>
            </a:r>
            <a:r>
              <a:rPr lang="en-US"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4" name="Rectangle: Rounded Corners 3">
            <a:extLst>
              <a:ext uri="{FF2B5EF4-FFF2-40B4-BE49-F238E27FC236}">
                <a16:creationId xmlns:a16="http://schemas.microsoft.com/office/drawing/2014/main" id="{9378216A-B07A-48F5-8216-E111F8F466FB}"/>
              </a:ext>
            </a:extLst>
          </p:cNvPr>
          <p:cNvSpPr/>
          <p:nvPr/>
        </p:nvSpPr>
        <p:spPr>
          <a:xfrm>
            <a:off x="4495800" y="1600200"/>
            <a:ext cx="4419600" cy="3505200"/>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NGHỆ THUẬT</a:t>
            </a:r>
          </a:p>
          <a:p>
            <a:pPr algn="ctr">
              <a:lnSpc>
                <a:spcPct val="130000"/>
              </a:lnSpc>
            </a:pPr>
            <a:endParaRPr lang="en-US" sz="1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285750" indent="-285750" algn="just">
              <a:lnSpc>
                <a:spcPct val="130000"/>
              </a:lnSpc>
              <a:buFont typeface="Arial" panose="020B0604020202020204" pitchFamily="34" charset="0"/>
              <a:buChar char="•"/>
            </a:pP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Tạo</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tình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huống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éo</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le.</a:t>
            </a:r>
          </a:p>
          <a:p>
            <a:pPr marL="285750" indent="-285750" algn="just">
              <a:lnSpc>
                <a:spcPct val="130000"/>
              </a:lnSpc>
              <a:buFont typeface="Arial" panose="020B0604020202020204" pitchFamily="34" charset="0"/>
              <a:buChar char="•"/>
            </a:pP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cốt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mang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yếu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tố</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bất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ngờ</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marL="285750" indent="-285750" algn="just">
              <a:lnSpc>
                <a:spcPct val="130000"/>
              </a:lnSpc>
              <a:buFont typeface="Arial" panose="020B0604020202020204" pitchFamily="34" charset="0"/>
              <a:buChar char="•"/>
            </a:pP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Lựa</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chọn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kể</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bạn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ông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chứng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kiến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toàn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bộ</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câu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chuyện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thấu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hiểu</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cảnh</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ngộ</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tâm</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trạng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nhân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vật</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trong</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ctr"/>
            <a:endParaRPr lang="en-US" dirty="0">
              <a:solidFill>
                <a:srgbClr val="002060"/>
              </a:solidFill>
              <a:latin typeface="Arial" panose="020B0604020202020204" pitchFamily="34" charset="0"/>
              <a:cs typeface="Arial" panose="020B0604020202020204" pitchFamily="34" charset="0"/>
            </a:endParaRPr>
          </a:p>
        </p:txBody>
      </p:sp>
      <p:sp>
        <p:nvSpPr>
          <p:cNvPr id="5" name="Freeform 3">
            <a:extLst>
              <a:ext uri="{FF2B5EF4-FFF2-40B4-BE49-F238E27FC236}">
                <a16:creationId xmlns:a16="http://schemas.microsoft.com/office/drawing/2014/main" id="{ADA74EDE-E935-4907-A1A5-95AA728C294F}"/>
              </a:ext>
            </a:extLst>
          </p:cNvPr>
          <p:cNvSpPr>
            <a:spLocks noEditPoints="1"/>
          </p:cNvSpPr>
          <p:nvPr/>
        </p:nvSpPr>
        <p:spPr bwMode="auto">
          <a:xfrm rot="16200000">
            <a:off x="1430326" y="-658496"/>
            <a:ext cx="750171" cy="2637578"/>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solidFill>
            <a:srgbClr val="002060"/>
          </a:soli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6" name="TextBox 5">
            <a:extLst>
              <a:ext uri="{FF2B5EF4-FFF2-40B4-BE49-F238E27FC236}">
                <a16:creationId xmlns:a16="http://schemas.microsoft.com/office/drawing/2014/main" id="{54558751-0DBE-470E-8A0F-86C3D76A15D0}"/>
              </a:ext>
            </a:extLst>
          </p:cNvPr>
          <p:cNvSpPr txBox="1"/>
          <p:nvPr/>
        </p:nvSpPr>
        <p:spPr>
          <a:xfrm>
            <a:off x="881909" y="475893"/>
            <a:ext cx="2242292" cy="461665"/>
          </a:xfrm>
          <a:prstGeom prst="rect">
            <a:avLst/>
          </a:prstGeom>
          <a:solidFill>
            <a:schemeClr val="accent1">
              <a:lumMod val="50000"/>
            </a:schemeClr>
          </a:solidFill>
        </p:spPr>
        <p:txBody>
          <a:bodyPr wrap="square">
            <a:spAutoFit/>
          </a:bodyPr>
          <a:lstStyle/>
          <a:p>
            <a:pPr>
              <a:defRPr/>
            </a:pPr>
            <a:r>
              <a:rPr lang="en-US" sz="2400" b="1" dirty="0">
                <a:solidFill>
                  <a:schemeClr val="bg1"/>
                </a:solidFill>
                <a:latin typeface="Arial" pitchFamily="34" charset="0"/>
                <a:cs typeface="Arial" pitchFamily="34" charset="0"/>
              </a:rPr>
              <a:t>III. TỔNG KẾT</a:t>
            </a:r>
          </a:p>
        </p:txBody>
      </p:sp>
    </p:spTree>
    <p:extLst>
      <p:ext uri="{BB962C8B-B14F-4D97-AF65-F5344CB8AC3E}">
        <p14:creationId xmlns:p14="http://schemas.microsoft.com/office/powerpoint/2010/main" val="577694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7B3804-F7C3-4302-B945-E835D946F7D9}"/>
              </a:ext>
            </a:extLst>
          </p:cNvPr>
          <p:cNvSpPr>
            <a:spLocks noGrp="1"/>
          </p:cNvSpPr>
          <p:nvPr>
            <p:ph type="title"/>
          </p:nvPr>
        </p:nvSpPr>
        <p:spPr>
          <a:xfrm>
            <a:off x="457200" y="1600200"/>
            <a:ext cx="8229600" cy="1143000"/>
          </a:xfrm>
        </p:spPr>
        <p:txBody>
          <a:bodyPr>
            <a:normAutofit/>
          </a:bodyPr>
          <a:lstStyle/>
          <a:p>
            <a:r>
              <a:rPr lang="en-US" sz="5400" b="1" dirty="0">
                <a:latin typeface="Arial" panose="020B0604020202020204" pitchFamily="34" charset="0"/>
                <a:cs typeface="Arial" panose="020B0604020202020204" pitchFamily="34" charset="0"/>
              </a:rPr>
              <a:t>LUYỆN TẬP</a:t>
            </a:r>
          </a:p>
        </p:txBody>
      </p:sp>
      <p:sp>
        <p:nvSpPr>
          <p:cNvPr id="2" name="TextBox 1">
            <a:extLst>
              <a:ext uri="{FF2B5EF4-FFF2-40B4-BE49-F238E27FC236}">
                <a16:creationId xmlns:a16="http://schemas.microsoft.com/office/drawing/2014/main" id="{D5A53902-9AC9-4564-B0DA-2ECCD8DAF2A5}"/>
              </a:ext>
            </a:extLst>
          </p:cNvPr>
          <p:cNvSpPr txBox="1"/>
          <p:nvPr/>
        </p:nvSpPr>
        <p:spPr>
          <a:xfrm>
            <a:off x="1447800" y="3224981"/>
            <a:ext cx="7239000" cy="461665"/>
          </a:xfrm>
          <a:prstGeom prst="rect">
            <a:avLst/>
          </a:prstGeom>
          <a:noFill/>
        </p:spPr>
        <p:txBody>
          <a:bodyPr wrap="square" rtlCol="0">
            <a:spAutoFit/>
          </a:bodyPr>
          <a:lstStyle/>
          <a:p>
            <a:pPr algn="ctr"/>
            <a:r>
              <a:rPr lang="en-US" sz="2400" b="1" dirty="0" err="1">
                <a:solidFill>
                  <a:srgbClr val="FF0000"/>
                </a:solidFill>
                <a:latin typeface="Arial" panose="020B0604020202020204" pitchFamily="34" charset="0"/>
                <a:cs typeface="Arial" panose="020B0604020202020204" pitchFamily="34" charset="0"/>
              </a:rPr>
              <a:t>Vẽ</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sơ</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đồ</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tư</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duy</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cho</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văn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bản</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Chiếc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lược</a:t>
            </a:r>
            <a:r>
              <a:rPr lang="en-US" sz="2400" b="1" dirty="0">
                <a:solidFill>
                  <a:srgbClr val="FF0000"/>
                </a:solidFill>
                <a:latin typeface="Arial" panose="020B0604020202020204" pitchFamily="34" charset="0"/>
                <a:cs typeface="Arial" panose="020B0604020202020204" pitchFamily="34" charset="0"/>
              </a:rPr>
              <a:t> </a:t>
            </a:r>
            <a:r>
              <a:rPr lang="en-US" sz="2400" b="1" dirty="0" err="1">
                <a:solidFill>
                  <a:srgbClr val="FF0000"/>
                </a:solidFill>
                <a:latin typeface="Arial" panose="020B0604020202020204" pitchFamily="34" charset="0"/>
                <a:cs typeface="Arial" panose="020B0604020202020204" pitchFamily="34" charset="0"/>
              </a:rPr>
              <a:t>ngà</a:t>
            </a:r>
            <a:r>
              <a:rPr lang="en-US" sz="2400" b="1" dirty="0">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32864729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Sơ đồ tư duy Chiếc lược ngà của Nguyễn Quang Sáng, Ngữ văn lớp 9">
            <a:extLst>
              <a:ext uri="{FF2B5EF4-FFF2-40B4-BE49-F238E27FC236}">
                <a16:creationId xmlns:a16="http://schemas.microsoft.com/office/drawing/2014/main" id="{166919E3-CCE0-49AD-A3F7-3F95B8E24A9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9">
            <a:extLst>
              <a:ext uri="{FF2B5EF4-FFF2-40B4-BE49-F238E27FC236}">
                <a16:creationId xmlns:a16="http://schemas.microsoft.com/office/drawing/2014/main" id="{AC6CC91F-AF01-499A-93D6-1D5968575E79}"/>
              </a:ext>
            </a:extLst>
          </p:cNvPr>
          <p:cNvGrpSpPr/>
          <p:nvPr/>
        </p:nvGrpSpPr>
        <p:grpSpPr>
          <a:xfrm>
            <a:off x="419100" y="547687"/>
            <a:ext cx="8305800" cy="5762625"/>
            <a:chOff x="419100" y="547687"/>
            <a:chExt cx="8305800" cy="5762625"/>
          </a:xfrm>
        </p:grpSpPr>
        <p:pic>
          <p:nvPicPr>
            <p:cNvPr id="1028" name="Picture 4" descr="Sơ đồ tư duy Chiếc lược ngà của Nguyễn Quang Sáng, Ngữ văn lớp 9">
              <a:extLst>
                <a:ext uri="{FF2B5EF4-FFF2-40B4-BE49-F238E27FC236}">
                  <a16:creationId xmlns:a16="http://schemas.microsoft.com/office/drawing/2014/main" id="{B3C29EBE-F7ED-4BAF-BFFC-E01F16E36A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547687"/>
              <a:ext cx="8305800" cy="57626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2CF4A27-B71B-4A6A-B42A-AA84B509C9B6}"/>
                </a:ext>
              </a:extLst>
            </p:cNvPr>
            <p:cNvSpPr/>
            <p:nvPr/>
          </p:nvSpPr>
          <p:spPr>
            <a:xfrm>
              <a:off x="2819400" y="1607344"/>
              <a:ext cx="3924300" cy="304800"/>
            </a:xfrm>
            <a:prstGeom prst="rect">
              <a:avLst/>
            </a:prstGeom>
            <a:solidFill>
              <a:srgbClr val="EE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93605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56560">
            <a:off x="2327155" y="274580"/>
            <a:ext cx="380438" cy="715355"/>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404847">
            <a:off x="258985" y="2535414"/>
            <a:ext cx="561155" cy="748207"/>
          </a:xfrm>
          <a:prstGeom prst="rect">
            <a:avLst/>
          </a:prstGeom>
        </p:spPr>
      </p:pic>
      <p:pic>
        <p:nvPicPr>
          <p:cNvPr id="4" name="Picture 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461588">
            <a:off x="1430252" y="154557"/>
            <a:ext cx="610694" cy="86456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46022">
            <a:off x="272347" y="317821"/>
            <a:ext cx="651746" cy="801056"/>
          </a:xfrm>
          <a:prstGeom prst="rect">
            <a:avLst/>
          </a:prstGeom>
        </p:spPr>
      </p:pic>
      <p:pic>
        <p:nvPicPr>
          <p:cNvPr id="9" name="Picture 9"/>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1920968">
            <a:off x="345769" y="1792357"/>
            <a:ext cx="967586" cy="422219"/>
          </a:xfrm>
          <a:prstGeom prst="rect">
            <a:avLst/>
          </a:prstGeom>
        </p:spPr>
      </p:pic>
      <p:pic>
        <p:nvPicPr>
          <p:cNvPr id="10" name="Picture 10"/>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129358">
            <a:off x="1008278" y="1078292"/>
            <a:ext cx="419867" cy="532341"/>
          </a:xfrm>
          <a:prstGeom prst="rect">
            <a:avLst/>
          </a:prstGeom>
        </p:spPr>
      </p:pic>
      <p:pic>
        <p:nvPicPr>
          <p:cNvPr id="11" name="Picture 11"/>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rot="-1453495">
            <a:off x="224506" y="4455203"/>
            <a:ext cx="630113" cy="950788"/>
          </a:xfrm>
          <a:prstGeom prst="rect">
            <a:avLst/>
          </a:prstGeom>
        </p:spPr>
      </p:pic>
      <p:pic>
        <p:nvPicPr>
          <p:cNvPr id="12" name="Picture 12"/>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rot="-10601344">
            <a:off x="687065" y="3244787"/>
            <a:ext cx="725990" cy="967987"/>
          </a:xfrm>
          <a:prstGeom prst="rect">
            <a:avLst/>
          </a:prstGeom>
        </p:spPr>
      </p:pic>
      <p:pic>
        <p:nvPicPr>
          <p:cNvPr id="13" name="Picture 1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p:blipFill>
        <p:spPr>
          <a:xfrm rot="-9438273">
            <a:off x="1548090" y="1113217"/>
            <a:ext cx="199991" cy="1232433"/>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3659741">
            <a:off x="1614052" y="5784510"/>
            <a:ext cx="609209" cy="467098"/>
          </a:xfrm>
          <a:prstGeom prst="rect">
            <a:avLst/>
          </a:prstGeom>
        </p:spPr>
      </p:pic>
      <p:pic>
        <p:nvPicPr>
          <p:cNvPr id="16" name="Picture 16"/>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p:blipFill>
        <p:spPr>
          <a:xfrm rot="1045001">
            <a:off x="1061279" y="4877749"/>
            <a:ext cx="431117" cy="1079017"/>
          </a:xfrm>
          <a:prstGeom prst="rect">
            <a:avLst/>
          </a:prstGeom>
        </p:spPr>
      </p:pic>
      <p:pic>
        <p:nvPicPr>
          <p:cNvPr id="17" name="Picture 17"/>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p:blipFill>
        <p:spPr>
          <a:xfrm rot="-4492633">
            <a:off x="534978" y="5804479"/>
            <a:ext cx="410867" cy="906325"/>
          </a:xfrm>
          <a:prstGeom prst="rect">
            <a:avLst/>
          </a:prstGeom>
        </p:spPr>
      </p:pic>
      <p:grpSp>
        <p:nvGrpSpPr>
          <p:cNvPr id="19" name="Group 19"/>
          <p:cNvGrpSpPr/>
          <p:nvPr/>
        </p:nvGrpSpPr>
        <p:grpSpPr>
          <a:xfrm>
            <a:off x="1603626" y="737476"/>
            <a:ext cx="6068134" cy="4679781"/>
            <a:chOff x="0" y="0"/>
            <a:chExt cx="14513079" cy="4632883"/>
          </a:xfrm>
        </p:grpSpPr>
        <p:grpSp>
          <p:nvGrpSpPr>
            <p:cNvPr id="20" name="Group 20"/>
            <p:cNvGrpSpPr/>
            <p:nvPr/>
          </p:nvGrpSpPr>
          <p:grpSpPr>
            <a:xfrm>
              <a:off x="0" y="403968"/>
              <a:ext cx="14513079" cy="4228914"/>
              <a:chOff x="0" y="0"/>
              <a:chExt cx="3907097" cy="1138475"/>
            </a:xfrm>
          </p:grpSpPr>
          <p:sp>
            <p:nvSpPr>
              <p:cNvPr id="21" name="Freeform 21"/>
              <p:cNvSpPr/>
              <p:nvPr/>
            </p:nvSpPr>
            <p:spPr>
              <a:xfrm>
                <a:off x="0" y="-4262"/>
                <a:ext cx="3914842" cy="1144961"/>
              </a:xfrm>
              <a:custGeom>
                <a:avLst/>
                <a:gdLst/>
                <a:ahLst/>
                <a:cxnLst/>
                <a:rect l="l" t="t" r="r" b="b"/>
                <a:pathLst>
                  <a:path w="3914842" h="1144961">
                    <a:moveTo>
                      <a:pt x="2975943" y="1133773"/>
                    </a:moveTo>
                    <a:cubicBezTo>
                      <a:pt x="2975943" y="1133773"/>
                      <a:pt x="2556190" y="1144961"/>
                      <a:pt x="2093605" y="1142339"/>
                    </a:cubicBezTo>
                    <a:cubicBezTo>
                      <a:pt x="1711879" y="1140177"/>
                      <a:pt x="1057073" y="1132352"/>
                      <a:pt x="1057073" y="1132352"/>
                    </a:cubicBezTo>
                    <a:cubicBezTo>
                      <a:pt x="812931" y="1123518"/>
                      <a:pt x="565145" y="1106537"/>
                      <a:pt x="398404" y="1048359"/>
                    </a:cubicBezTo>
                    <a:cubicBezTo>
                      <a:pt x="120505" y="951398"/>
                      <a:pt x="0" y="773869"/>
                      <a:pt x="0" y="577261"/>
                    </a:cubicBezTo>
                    <a:lnTo>
                      <a:pt x="0" y="577259"/>
                    </a:lnTo>
                    <a:cubicBezTo>
                      <a:pt x="8536" y="440430"/>
                      <a:pt x="34263" y="311302"/>
                      <a:pt x="140291" y="225758"/>
                    </a:cubicBezTo>
                    <a:cubicBezTo>
                      <a:pt x="342602" y="62530"/>
                      <a:pt x="736658" y="7673"/>
                      <a:pt x="1155311" y="7673"/>
                    </a:cubicBezTo>
                    <a:cubicBezTo>
                      <a:pt x="1155311" y="7673"/>
                      <a:pt x="1551711" y="15681"/>
                      <a:pt x="1952851" y="7673"/>
                    </a:cubicBezTo>
                    <a:cubicBezTo>
                      <a:pt x="2337264" y="0"/>
                      <a:pt x="2801191" y="7673"/>
                      <a:pt x="2801191" y="7673"/>
                    </a:cubicBezTo>
                    <a:cubicBezTo>
                      <a:pt x="3169498" y="15152"/>
                      <a:pt x="3532811" y="84484"/>
                      <a:pt x="3730551" y="207066"/>
                    </a:cubicBezTo>
                    <a:cubicBezTo>
                      <a:pt x="3881568" y="300683"/>
                      <a:pt x="3914842" y="425358"/>
                      <a:pt x="3905702" y="577261"/>
                    </a:cubicBezTo>
                    <a:lnTo>
                      <a:pt x="3905702" y="577262"/>
                    </a:lnTo>
                    <a:cubicBezTo>
                      <a:pt x="3905702" y="891835"/>
                      <a:pt x="3622706" y="1105932"/>
                      <a:pt x="2975943" y="1133773"/>
                    </a:cubicBezTo>
                    <a:close/>
                  </a:path>
                </a:pathLst>
              </a:custGeom>
              <a:solidFill>
                <a:srgbClr val="FFF9ED"/>
              </a:solidFill>
            </p:spPr>
          </p:sp>
        </p:grpSp>
        <p:pic>
          <p:nvPicPr>
            <p:cNvPr id="22" name="Picture 22"/>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p:blipFill>
          <p:spPr>
            <a:xfrm>
              <a:off x="5420420" y="0"/>
              <a:ext cx="4027218" cy="961150"/>
            </a:xfrm>
            <a:prstGeom prst="rect">
              <a:avLst/>
            </a:prstGeom>
          </p:spPr>
        </p:pic>
      </p:grpSp>
      <p:sp>
        <p:nvSpPr>
          <p:cNvPr id="24" name="Rectangle 23"/>
          <p:cNvSpPr/>
          <p:nvPr/>
        </p:nvSpPr>
        <p:spPr>
          <a:xfrm>
            <a:off x="1683852" y="2147306"/>
            <a:ext cx="5919712" cy="1708156"/>
          </a:xfrm>
          <a:prstGeom prst="rect">
            <a:avLst/>
          </a:prstGeom>
        </p:spPr>
        <p:txBody>
          <a:bodyPr wrap="square" lIns="45716" tIns="22858" rIns="45716" bIns="22858">
            <a:spAutoFit/>
          </a:bodyPr>
          <a:lstStyle/>
          <a:p>
            <a:pPr algn="ctr">
              <a:lnSpc>
                <a:spcPct val="150000"/>
              </a:lnSpc>
            </a:pPr>
            <a:r>
              <a:rPr lang="en-US" sz="3600" b="1" dirty="0">
                <a:solidFill>
                  <a:srgbClr val="002060"/>
                </a:solidFill>
                <a:latin typeface="Arial" pitchFamily="34" charset="0"/>
                <a:cs typeface="Arial" pitchFamily="34" charset="0"/>
              </a:rPr>
              <a:t>HẸN GẶP LẠI CÁC EM TRONG TIẾT HỌC SAU!</a:t>
            </a:r>
          </a:p>
        </p:txBody>
      </p:sp>
      <p:pic>
        <p:nvPicPr>
          <p:cNvPr id="25" name="Picture 24"/>
          <p:cNvPicPr>
            <a:picLocks noChangeAspect="1"/>
          </p:cNvPicPr>
          <p:nvPr/>
        </p:nvPicPr>
        <p:blipFill>
          <a:blip r:embed="rId28"/>
          <a:stretch>
            <a:fillRect/>
          </a:stretch>
        </p:blipFill>
        <p:spPr>
          <a:xfrm>
            <a:off x="6758186" y="2006600"/>
            <a:ext cx="2895600" cy="4851400"/>
          </a:xfrm>
          <a:prstGeom prst="rect">
            <a:avLst/>
          </a:prstGeom>
        </p:spPr>
      </p:pic>
    </p:spTree>
    <p:extLst>
      <p:ext uri="{BB962C8B-B14F-4D97-AF65-F5344CB8AC3E}">
        <p14:creationId xmlns:p14="http://schemas.microsoft.com/office/powerpoint/2010/main" val="50359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1000" fill="hold"/>
                                        <p:tgtEl>
                                          <p:spTgt spid="24"/>
                                        </p:tgtEl>
                                        <p:attrNameLst>
                                          <p:attrName>ppt_w</p:attrName>
                                        </p:attrNameLst>
                                      </p:cBhvr>
                                      <p:tavLst>
                                        <p:tav tm="0">
                                          <p:val>
                                            <p:fltVal val="0"/>
                                          </p:val>
                                        </p:tav>
                                        <p:tav tm="100000">
                                          <p:val>
                                            <p:strVal val="#ppt_w"/>
                                          </p:val>
                                        </p:tav>
                                      </p:tavLst>
                                    </p:anim>
                                    <p:anim calcmode="lin" valueType="num">
                                      <p:cBhvr>
                                        <p:cTn id="15" dur="1000" fill="hold"/>
                                        <p:tgtEl>
                                          <p:spTgt spid="24"/>
                                        </p:tgtEl>
                                        <p:attrNameLst>
                                          <p:attrName>ppt_h</p:attrName>
                                        </p:attrNameLst>
                                      </p:cBhvr>
                                      <p:tavLst>
                                        <p:tav tm="0">
                                          <p:val>
                                            <p:fltVal val="0"/>
                                          </p:val>
                                        </p:tav>
                                        <p:tav tm="100000">
                                          <p:val>
                                            <p:strVal val="#ppt_h"/>
                                          </p:val>
                                        </p:tav>
                                      </p:tavLst>
                                    </p:anim>
                                    <p:anim calcmode="lin" valueType="num">
                                      <p:cBhvr>
                                        <p:cTn id="16" dur="1000" fill="hold"/>
                                        <p:tgtEl>
                                          <p:spTgt spid="24"/>
                                        </p:tgtEl>
                                        <p:attrNameLst>
                                          <p:attrName>style.rotation</p:attrName>
                                        </p:attrNameLst>
                                      </p:cBhvr>
                                      <p:tavLst>
                                        <p:tav tm="0">
                                          <p:val>
                                            <p:fltVal val="90"/>
                                          </p:val>
                                        </p:tav>
                                        <p:tav tm="100000">
                                          <p:val>
                                            <p:fltVal val="0"/>
                                          </p:val>
                                        </p:tav>
                                      </p:tavLst>
                                    </p:anim>
                                    <p:animEffect transition="in" filter="fade">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00"/>
            <a:ext cx="8382000" cy="1470025"/>
          </a:xfrm>
        </p:spPr>
        <p:txBody>
          <a:bodyPr>
            <a:noAutofit/>
          </a:bodyPr>
          <a:lstStyle/>
          <a:p>
            <a:pPr algn="l"/>
            <a:r>
              <a:rPr lang="en-US" sz="4000" b="1" u="sng" dirty="0" err="1">
                <a:solidFill>
                  <a:srgbClr val="002060"/>
                </a:solidFill>
                <a:latin typeface="Arial" pitchFamily="34" charset="0"/>
                <a:cs typeface="Arial" pitchFamily="34" charset="0"/>
              </a:rPr>
              <a:t>Tiết</a:t>
            </a:r>
            <a:r>
              <a:rPr lang="en-US" sz="4000" b="1" u="sng">
                <a:solidFill>
                  <a:srgbClr val="002060"/>
                </a:solidFill>
                <a:latin typeface="Arial" pitchFamily="34" charset="0"/>
                <a:cs typeface="Arial" pitchFamily="34" charset="0"/>
              </a:rPr>
              <a:t> :</a:t>
            </a:r>
            <a:br>
              <a:rPr lang="en-US" sz="4800" b="1" dirty="0">
                <a:solidFill>
                  <a:srgbClr val="FF0000"/>
                </a:solidFill>
                <a:latin typeface="Arial" pitchFamily="34" charset="0"/>
                <a:cs typeface="Arial" pitchFamily="34" charset="0"/>
              </a:rPr>
            </a:br>
            <a:r>
              <a:rPr lang="en-US" sz="4800" b="1" dirty="0">
                <a:solidFill>
                  <a:srgbClr val="FF0000"/>
                </a:solidFill>
                <a:latin typeface="Arial" pitchFamily="34" charset="0"/>
                <a:cs typeface="Arial" pitchFamily="34" charset="0"/>
              </a:rPr>
              <a:t>CHIẾC LƯỢC NGÀ</a:t>
            </a:r>
          </a:p>
        </p:txBody>
      </p:sp>
      <p:sp>
        <p:nvSpPr>
          <p:cNvPr id="3" name="Subtitle 2"/>
          <p:cNvSpPr>
            <a:spLocks noGrp="1"/>
          </p:cNvSpPr>
          <p:nvPr>
            <p:ph type="subTitle" idx="1"/>
          </p:nvPr>
        </p:nvSpPr>
        <p:spPr>
          <a:xfrm>
            <a:off x="2286000" y="3124200"/>
            <a:ext cx="6400800" cy="1752600"/>
          </a:xfrm>
        </p:spPr>
        <p:txBody>
          <a:bodyPr/>
          <a:lstStyle/>
          <a:p>
            <a:pPr algn="r"/>
            <a:r>
              <a:rPr lang="en-US" b="1" dirty="0">
                <a:solidFill>
                  <a:srgbClr val="FF0000"/>
                </a:solidFill>
                <a:latin typeface="Arial" pitchFamily="34" charset="0"/>
                <a:cs typeface="Arial" pitchFamily="34" charset="0"/>
              </a:rPr>
              <a:t>- Nguyễn Quang </a:t>
            </a:r>
            <a:r>
              <a:rPr lang="en-US" b="1" dirty="0" err="1">
                <a:solidFill>
                  <a:srgbClr val="FF0000"/>
                </a:solidFill>
                <a:latin typeface="Arial" pitchFamily="34" charset="0"/>
                <a:cs typeface="Arial" pitchFamily="34" charset="0"/>
              </a:rPr>
              <a:t>Sáng</a:t>
            </a:r>
            <a:r>
              <a:rPr lang="en-US" b="1" dirty="0">
                <a:solidFill>
                  <a:srgbClr val="FF0000"/>
                </a:solidFill>
                <a:latin typeface="Arial" pitchFamily="34" charset="0"/>
                <a:cs typeface="Arial" pitchFamily="34" charset="0"/>
              </a:rPr>
              <a:t>_</a:t>
            </a:r>
          </a:p>
        </p:txBody>
      </p:sp>
    </p:spTree>
    <p:extLst>
      <p:ext uri="{BB962C8B-B14F-4D97-AF65-F5344CB8AC3E}">
        <p14:creationId xmlns:p14="http://schemas.microsoft.com/office/powerpoint/2010/main" val="29088458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Effect transition="in" filter="fade">
                                      <p:cBhvr>
                                        <p:cTn id="16" dur="1000"/>
                                        <p:tgtEl>
                                          <p:spTgt spid="3">
                                            <p:txEl>
                                              <p:pRg st="0" end="0"/>
                                            </p:txEl>
                                          </p:spTgt>
                                        </p:tgtEl>
                                      </p:cBhvr>
                                    </p:animEffect>
                                    <p:anim calcmode="lin" valueType="num">
                                      <p:cBhvr>
                                        <p:cTn id="1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7B3804-F7C3-4302-B945-E835D946F7D9}"/>
              </a:ext>
            </a:extLst>
          </p:cNvPr>
          <p:cNvSpPr>
            <a:spLocks noGrp="1"/>
          </p:cNvSpPr>
          <p:nvPr>
            <p:ph type="title"/>
          </p:nvPr>
        </p:nvSpPr>
        <p:spPr>
          <a:xfrm>
            <a:off x="457200" y="274639"/>
            <a:ext cx="8229600" cy="715961"/>
          </a:xfrm>
        </p:spPr>
        <p:txBody>
          <a:bodyPr>
            <a:normAutofit/>
          </a:bodyPr>
          <a:lstStyle/>
          <a:p>
            <a:r>
              <a:rPr lang="en-US" sz="3600" b="1" dirty="0">
                <a:solidFill>
                  <a:srgbClr val="FF0000"/>
                </a:solidFill>
                <a:latin typeface="Arial" panose="020B0604020202020204" pitchFamily="34" charset="0"/>
                <a:cs typeface="Arial" panose="020B0604020202020204" pitchFamily="34" charset="0"/>
              </a:rPr>
              <a:t>NỘI DUNG BÀI HỌC</a:t>
            </a:r>
          </a:p>
        </p:txBody>
      </p:sp>
      <p:graphicFrame>
        <p:nvGraphicFramePr>
          <p:cNvPr id="11" name="Diagram 10">
            <a:extLst>
              <a:ext uri="{FF2B5EF4-FFF2-40B4-BE49-F238E27FC236}">
                <a16:creationId xmlns:a16="http://schemas.microsoft.com/office/drawing/2014/main" id="{A8DE2C1C-786F-412D-AB4E-A8B7BE8E13D0}"/>
              </a:ext>
            </a:extLst>
          </p:cNvPr>
          <p:cNvGraphicFramePr/>
          <p:nvPr>
            <p:extLst>
              <p:ext uri="{D42A27DB-BD31-4B8C-83A1-F6EECF244321}">
                <p14:modId xmlns:p14="http://schemas.microsoft.com/office/powerpoint/2010/main" val="1435411911"/>
              </p:ext>
            </p:extLst>
          </p:nvPr>
        </p:nvGraphicFramePr>
        <p:xfrm>
          <a:off x="1524000" y="1295400"/>
          <a:ext cx="6096000" cy="330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0152689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3" name="Freeform 3">
            <a:extLst>
              <a:ext uri="{FF2B5EF4-FFF2-40B4-BE49-F238E27FC236}">
                <a16:creationId xmlns:a16="http://schemas.microsoft.com/office/drawing/2014/main" id="{583292AA-E1AF-4334-9EBA-189243C38E34}"/>
              </a:ext>
            </a:extLst>
          </p:cNvPr>
          <p:cNvSpPr>
            <a:spLocks noEditPoints="1"/>
          </p:cNvSpPr>
          <p:nvPr/>
        </p:nvSpPr>
        <p:spPr bwMode="auto">
          <a:xfrm rot="16200000">
            <a:off x="1477104" y="-943704"/>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4" name="TextBox 3">
            <a:extLst>
              <a:ext uri="{FF2B5EF4-FFF2-40B4-BE49-F238E27FC236}">
                <a16:creationId xmlns:a16="http://schemas.microsoft.com/office/drawing/2014/main" id="{D0C622A5-B6C7-4F18-865C-3F72F620165A}"/>
              </a:ext>
            </a:extLst>
          </p:cNvPr>
          <p:cNvSpPr txBox="1"/>
          <p:nvPr/>
        </p:nvSpPr>
        <p:spPr>
          <a:xfrm>
            <a:off x="623888" y="495485"/>
            <a:ext cx="2736850" cy="400110"/>
          </a:xfrm>
          <a:prstGeom prst="rect">
            <a:avLst/>
          </a:prstGeom>
          <a:solidFill>
            <a:schemeClr val="accent5">
              <a:lumMod val="75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5" name="TextBox 4">
            <a:extLst>
              <a:ext uri="{FF2B5EF4-FFF2-40B4-BE49-F238E27FC236}">
                <a16:creationId xmlns:a16="http://schemas.microsoft.com/office/drawing/2014/main" id="{9039A2DA-8280-4B89-90A5-8C06D3F6FF23}"/>
              </a:ext>
            </a:extLst>
          </p:cNvPr>
          <p:cNvSpPr txBox="1">
            <a:spLocks noChangeArrowheads="1"/>
          </p:cNvSpPr>
          <p:nvPr/>
        </p:nvSpPr>
        <p:spPr bwMode="auto">
          <a:xfrm>
            <a:off x="762000" y="934606"/>
            <a:ext cx="1585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a:latin typeface="Arial" pitchFamily="34" charset="0"/>
                <a:cs typeface="Arial" pitchFamily="34" charset="0"/>
              </a:rPr>
              <a:t>1. </a:t>
            </a:r>
            <a:r>
              <a:rPr lang="en-US" sz="2400" b="1" dirty="0" err="1">
                <a:latin typeface="Arial" pitchFamily="34" charset="0"/>
                <a:cs typeface="Arial" pitchFamily="34" charset="0"/>
              </a:rPr>
              <a:t>Tác</a:t>
            </a:r>
            <a:r>
              <a:rPr lang="en-US" sz="2400" b="1" dirty="0">
                <a:latin typeface="Arial" pitchFamily="34" charset="0"/>
                <a:cs typeface="Arial" pitchFamily="34" charset="0"/>
              </a:rPr>
              <a:t> </a:t>
            </a:r>
            <a:r>
              <a:rPr lang="en-US" sz="2400" b="1" dirty="0" err="1">
                <a:latin typeface="Arial" pitchFamily="34" charset="0"/>
                <a:cs typeface="Arial" pitchFamily="34" charset="0"/>
              </a:rPr>
              <a:t>giả</a:t>
            </a:r>
            <a:endParaRPr lang="en-US" sz="2400" b="1" dirty="0">
              <a:latin typeface="Arial" pitchFamily="34" charset="0"/>
              <a:cs typeface="Arial" pitchFamily="34" charset="0"/>
            </a:endParaRPr>
          </a:p>
        </p:txBody>
      </p:sp>
      <p:sp>
        <p:nvSpPr>
          <p:cNvPr id="2" name="Thought Bubble: Cloud 1">
            <a:extLst>
              <a:ext uri="{FF2B5EF4-FFF2-40B4-BE49-F238E27FC236}">
                <a16:creationId xmlns:a16="http://schemas.microsoft.com/office/drawing/2014/main" id="{F4C11EAD-E521-4D6B-B517-19EFF8F875B9}"/>
              </a:ext>
            </a:extLst>
          </p:cNvPr>
          <p:cNvSpPr/>
          <p:nvPr/>
        </p:nvSpPr>
        <p:spPr>
          <a:xfrm>
            <a:off x="3871067" y="495485"/>
            <a:ext cx="4739533" cy="1714315"/>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rgbClr val="002060"/>
                </a:solidFill>
                <a:latin typeface="Arial" panose="020B0604020202020204" pitchFamily="34" charset="0"/>
                <a:cs typeface="Arial" panose="020B0604020202020204" pitchFamily="34" charset="0"/>
              </a:rPr>
              <a:t>Dựa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vào</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phần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tìm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hiểu</a:t>
            </a:r>
            <a:r>
              <a:rPr lang="en-US" sz="1600" dirty="0">
                <a:solidFill>
                  <a:srgbClr val="002060"/>
                </a:solidFill>
                <a:latin typeface="Arial" panose="020B0604020202020204" pitchFamily="34" charset="0"/>
                <a:cs typeface="Arial" panose="020B0604020202020204" pitchFamily="34" charset="0"/>
              </a:rPr>
              <a:t> ở </a:t>
            </a:r>
            <a:r>
              <a:rPr lang="en-US" sz="1600" dirty="0" err="1">
                <a:solidFill>
                  <a:srgbClr val="002060"/>
                </a:solidFill>
                <a:latin typeface="Arial" panose="020B0604020202020204" pitchFamily="34" charset="0"/>
                <a:cs typeface="Arial" panose="020B0604020202020204" pitchFamily="34" charset="0"/>
              </a:rPr>
              <a:t>nhà</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hãy</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trình</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bày</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hiểu</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biết</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của</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bản</a:t>
            </a:r>
            <a:r>
              <a:rPr lang="en-US" sz="1600" dirty="0">
                <a:solidFill>
                  <a:srgbClr val="002060"/>
                </a:solidFill>
                <a:latin typeface="Arial" panose="020B0604020202020204" pitchFamily="34" charset="0"/>
                <a:cs typeface="Arial" panose="020B0604020202020204" pitchFamily="34" charset="0"/>
              </a:rPr>
              <a:t> than </a:t>
            </a:r>
            <a:r>
              <a:rPr lang="en-US" sz="1600" dirty="0" err="1">
                <a:solidFill>
                  <a:srgbClr val="002060"/>
                </a:solidFill>
                <a:latin typeface="Arial" panose="020B0604020202020204" pitchFamily="34" charset="0"/>
                <a:cs typeface="Arial" panose="020B0604020202020204" pitchFamily="34" charset="0"/>
              </a:rPr>
              <a:t>em</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về</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tác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giả</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Phạm</a:t>
            </a:r>
            <a:r>
              <a:rPr lang="en-US" sz="1600" dirty="0">
                <a:solidFill>
                  <a:srgbClr val="002060"/>
                </a:solidFill>
                <a:latin typeface="Arial" panose="020B0604020202020204" pitchFamily="34" charset="0"/>
                <a:cs typeface="Arial" panose="020B0604020202020204" pitchFamily="34" charset="0"/>
              </a:rPr>
              <a:t> Quang </a:t>
            </a:r>
            <a:r>
              <a:rPr lang="en-US" sz="1600" dirty="0" err="1">
                <a:solidFill>
                  <a:srgbClr val="002060"/>
                </a:solidFill>
                <a:latin typeface="Arial" panose="020B0604020202020204" pitchFamily="34" charset="0"/>
                <a:cs typeface="Arial" panose="020B0604020202020204" pitchFamily="34" charset="0"/>
              </a:rPr>
              <a:t>Sáng</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và</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truyện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ngắn</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Chiếc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lược</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ngà</a:t>
            </a:r>
            <a:r>
              <a:rPr lang="en-US" sz="1600" dirty="0">
                <a:solidFill>
                  <a:srgbClr val="002060"/>
                </a:solidFill>
                <a:latin typeface="Arial" panose="020B0604020202020204" pitchFamily="34" charset="0"/>
                <a:cs typeface="Arial" panose="020B0604020202020204" pitchFamily="34" charset="0"/>
              </a:rPr>
              <a:t>?</a:t>
            </a:r>
          </a:p>
        </p:txBody>
      </p:sp>
      <p:sp>
        <p:nvSpPr>
          <p:cNvPr id="6" name="Content Placeholder 2">
            <a:extLst>
              <a:ext uri="{FF2B5EF4-FFF2-40B4-BE49-F238E27FC236}">
                <a16:creationId xmlns:a16="http://schemas.microsoft.com/office/drawing/2014/main" id="{F1344064-8600-43F6-B430-8D66CF8C9852}"/>
              </a:ext>
            </a:extLst>
          </p:cNvPr>
          <p:cNvSpPr>
            <a:spLocks noGrp="1"/>
          </p:cNvSpPr>
          <p:nvPr>
            <p:ph idx="1"/>
          </p:nvPr>
        </p:nvSpPr>
        <p:spPr>
          <a:xfrm>
            <a:off x="260555" y="2057400"/>
            <a:ext cx="6118123" cy="2973778"/>
          </a:xfrm>
          <a:solidFill>
            <a:schemeClr val="accent3">
              <a:lumMod val="60000"/>
              <a:lumOff val="40000"/>
            </a:schemeClr>
          </a:solidFill>
        </p:spPr>
        <p:txBody>
          <a:bodyPr>
            <a:normAutofit lnSpcReduction="10000"/>
          </a:bodyPr>
          <a:lstStyle/>
          <a:p>
            <a:pPr algn="just"/>
            <a:r>
              <a:rPr lang="en-US" sz="2000" b="1" dirty="0" err="1">
                <a:solidFill>
                  <a:srgbClr val="002060"/>
                </a:solidFill>
                <a:latin typeface="Arial" panose="020B0604020202020204" pitchFamily="34" charset="0"/>
                <a:cs typeface="Arial" panose="020B0604020202020204" pitchFamily="34" charset="0"/>
              </a:rPr>
              <a:t>Tên</a:t>
            </a:r>
            <a:r>
              <a:rPr lang="en-US" sz="2000" b="1"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Nguyễn Quang </a:t>
            </a:r>
            <a:r>
              <a:rPr lang="en-US" sz="2000" dirty="0" err="1">
                <a:solidFill>
                  <a:srgbClr val="002060"/>
                </a:solidFill>
                <a:latin typeface="Arial" panose="020B0604020202020204" pitchFamily="34" charset="0"/>
                <a:cs typeface="Arial" panose="020B0604020202020204" pitchFamily="34" charset="0"/>
              </a:rPr>
              <a:t>Sáng</a:t>
            </a:r>
            <a:r>
              <a:rPr lang="en-US" sz="2000" dirty="0">
                <a:solidFill>
                  <a:srgbClr val="002060"/>
                </a:solidFill>
                <a:latin typeface="Arial" panose="020B0604020202020204" pitchFamily="34" charset="0"/>
                <a:cs typeface="Arial" panose="020B0604020202020204" pitchFamily="34" charset="0"/>
              </a:rPr>
              <a:t> </a:t>
            </a:r>
          </a:p>
          <a:p>
            <a:pPr algn="just"/>
            <a:r>
              <a:rPr lang="en-US" sz="2000" b="1" dirty="0" err="1">
                <a:solidFill>
                  <a:srgbClr val="002060"/>
                </a:solidFill>
                <a:latin typeface="Arial" panose="020B0604020202020204" pitchFamily="34" charset="0"/>
                <a:cs typeface="Arial" panose="020B0604020202020204" pitchFamily="34" charset="0"/>
              </a:rPr>
              <a:t>Năm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sinh</a:t>
            </a:r>
            <a:r>
              <a:rPr lang="en-US" sz="2000" b="1" dirty="0">
                <a:solidFill>
                  <a:srgbClr val="002060"/>
                </a:solidFill>
                <a:latin typeface="Arial" panose="020B0604020202020204" pitchFamily="34" charset="0"/>
                <a:cs typeface="Arial" panose="020B0604020202020204" pitchFamily="34" charset="0"/>
              </a:rPr>
              <a:t>: </a:t>
            </a:r>
            <a:r>
              <a:rPr lang="en-US" sz="2000" dirty="0">
                <a:solidFill>
                  <a:srgbClr val="002060"/>
                </a:solidFill>
                <a:latin typeface="Arial" panose="020B0604020202020204" pitchFamily="34" charset="0"/>
                <a:cs typeface="Arial" panose="020B0604020202020204" pitchFamily="34" charset="0"/>
              </a:rPr>
              <a:t>1932</a:t>
            </a:r>
          </a:p>
          <a:p>
            <a:pPr algn="just"/>
            <a:r>
              <a:rPr lang="en-US" sz="2000" b="1" dirty="0" err="1">
                <a:solidFill>
                  <a:srgbClr val="002060"/>
                </a:solidFill>
                <a:latin typeface="Arial" panose="020B0604020202020204" pitchFamily="34" charset="0"/>
                <a:cs typeface="Arial" panose="020B0604020202020204" pitchFamily="34" charset="0"/>
              </a:rPr>
              <a:t>Quê</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quán</a:t>
            </a:r>
            <a:r>
              <a:rPr lang="en-US" sz="2000" b="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Chợ</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Mới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tỉnh</a:t>
            </a:r>
            <a:r>
              <a:rPr lang="en-US" sz="2000" dirty="0">
                <a:solidFill>
                  <a:srgbClr val="002060"/>
                </a:solidFill>
                <a:latin typeface="Arial" panose="020B0604020202020204" pitchFamily="34" charset="0"/>
                <a:cs typeface="Arial" panose="020B0604020202020204" pitchFamily="34" charset="0"/>
              </a:rPr>
              <a:t> An </a:t>
            </a:r>
            <a:r>
              <a:rPr lang="en-US" sz="2000" dirty="0" err="1">
                <a:solidFill>
                  <a:srgbClr val="002060"/>
                </a:solidFill>
                <a:latin typeface="Arial" panose="020B0604020202020204" pitchFamily="34" charset="0"/>
                <a:cs typeface="Arial" panose="020B0604020202020204" pitchFamily="34" charset="0"/>
              </a:rPr>
              <a:t>Giang</a:t>
            </a:r>
            <a:endParaRPr lang="en-US" sz="2000" dirty="0">
              <a:solidFill>
                <a:srgbClr val="002060"/>
              </a:solidFill>
              <a:latin typeface="Arial" panose="020B0604020202020204" pitchFamily="34" charset="0"/>
              <a:cs typeface="Arial" panose="020B0604020202020204" pitchFamily="34" charset="0"/>
            </a:endParaRPr>
          </a:p>
          <a:p>
            <a:pPr algn="just"/>
            <a:r>
              <a:rPr lang="en-US" sz="2000" b="1" dirty="0" err="1">
                <a:solidFill>
                  <a:srgbClr val="002060"/>
                </a:solidFill>
                <a:latin typeface="Arial" panose="020B0604020202020204" pitchFamily="34" charset="0"/>
                <a:cs typeface="Arial" panose="020B0604020202020204" pitchFamily="34" charset="0"/>
              </a:rPr>
              <a:t>Sự</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nghiệp</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sáng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tác</a:t>
            </a:r>
            <a:r>
              <a:rPr lang="en-US" sz="2000" b="1"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truyện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ngắn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tiểu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thuyết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kịch</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phim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hầu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a:t>
            </a:r>
            <a:r>
              <a:rPr lang="vi-VN" sz="2000" dirty="0">
                <a:solidFill>
                  <a:srgbClr val="002060"/>
                </a:solidFill>
                <a:latin typeface="Arial" panose="020B0604020202020204" pitchFamily="34" charset="0"/>
                <a:cs typeface="Arial" panose="020B0604020202020204" pitchFamily="34" charset="0"/>
              </a:rPr>
              <a:t>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chỉ</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viết</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về</a:t>
            </a:r>
            <a:r>
              <a:rPr lang="en-US" sz="2000" dirty="0">
                <a:solidFill>
                  <a:srgbClr val="002060"/>
                </a:solidFill>
                <a:latin typeface="Arial" panose="020B0604020202020204" pitchFamily="34" charset="0"/>
                <a:cs typeface="Arial" panose="020B0604020202020204" pitchFamily="34" charset="0"/>
              </a:rPr>
              <a:t> con ng</a:t>
            </a:r>
            <a:r>
              <a:rPr lang="vi-VN" sz="2000" dirty="0">
                <a:solidFill>
                  <a:srgbClr val="002060"/>
                </a:solidFill>
                <a:latin typeface="Arial" panose="020B0604020202020204" pitchFamily="34" charset="0"/>
                <a:cs typeface="Arial" panose="020B0604020202020204" pitchFamily="34" charset="0"/>
              </a:rPr>
              <a:t>ư</a:t>
            </a:r>
            <a:r>
              <a:rPr lang="en-US" sz="2000" dirty="0" err="1">
                <a:solidFill>
                  <a:srgbClr val="002060"/>
                </a:solidFill>
                <a:latin typeface="Arial" panose="020B0604020202020204" pitchFamily="34" charset="0"/>
                <a:cs typeface="Arial" panose="020B0604020202020204" pitchFamily="34" charset="0"/>
              </a:rPr>
              <a:t>ời</a:t>
            </a:r>
            <a:r>
              <a:rPr lang="en-US" sz="2000" dirty="0">
                <a:solidFill>
                  <a:srgbClr val="002060"/>
                </a:solidFill>
                <a:latin typeface="Arial" panose="020B0604020202020204" pitchFamily="34" charset="0"/>
                <a:cs typeface="Arial" panose="020B0604020202020204" pitchFamily="34" charset="0"/>
              </a:rPr>
              <a:t> Nam </a:t>
            </a:r>
            <a:r>
              <a:rPr lang="en-US" sz="2000" dirty="0" err="1">
                <a:solidFill>
                  <a:srgbClr val="002060"/>
                </a:solidFill>
                <a:latin typeface="Arial" panose="020B0604020202020204" pitchFamily="34" charset="0"/>
                <a:cs typeface="Arial" panose="020B0604020202020204" pitchFamily="34" charset="0"/>
              </a:rPr>
              <a:t>Bộ</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trong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hai</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cuộc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kháng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chiến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cũng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a:t>
            </a:r>
            <a:r>
              <a:rPr lang="vi-VN" sz="2000" dirty="0">
                <a:solidFill>
                  <a:srgbClr val="002060"/>
                </a:solidFill>
                <a:latin typeface="Arial" panose="020B0604020202020204" pitchFamily="34" charset="0"/>
                <a:cs typeface="Arial" panose="020B0604020202020204" pitchFamily="34" charset="0"/>
              </a:rPr>
              <a:t>ư</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sau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hòa</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bình</a:t>
            </a:r>
            <a:r>
              <a:rPr lang="en-US" sz="2000" dirty="0">
                <a:solidFill>
                  <a:srgbClr val="002060"/>
                </a:solidFill>
                <a:latin typeface="Arial" panose="020B0604020202020204" pitchFamily="34" charset="0"/>
                <a:cs typeface="Arial" panose="020B0604020202020204" pitchFamily="34" charset="0"/>
              </a:rPr>
              <a:t>.</a:t>
            </a:r>
          </a:p>
          <a:p>
            <a:pPr algn="just"/>
            <a:r>
              <a:rPr lang="en-US" sz="2000" dirty="0">
                <a:solidFill>
                  <a:srgbClr val="002060"/>
                </a:solidFill>
                <a:latin typeface="Arial" panose="020B0604020202020204" pitchFamily="34" charset="0"/>
                <a:cs typeface="Arial" panose="020B0604020202020204" pitchFamily="34" charset="0"/>
              </a:rPr>
              <a:t>Văn </a:t>
            </a:r>
            <a:r>
              <a:rPr lang="en-US" sz="2000" dirty="0" err="1">
                <a:solidFill>
                  <a:srgbClr val="002060"/>
                </a:solidFill>
                <a:latin typeface="Arial" panose="020B0604020202020204" pitchFamily="34" charset="0"/>
                <a:cs typeface="Arial" panose="020B0604020202020204" pitchFamily="34" charset="0"/>
              </a:rPr>
              <a:t>ông</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giản</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dị</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mộc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mạc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nh</a:t>
            </a:r>
            <a:r>
              <a:rPr lang="vi-VN" sz="2000" dirty="0">
                <a:solidFill>
                  <a:srgbClr val="002060"/>
                </a:solidFill>
                <a:latin typeface="Arial" panose="020B0604020202020204" pitchFamily="34" charset="0"/>
                <a:cs typeface="Arial" panose="020B0604020202020204" pitchFamily="34" charset="0"/>
              </a:rPr>
              <a:t>ư</a:t>
            </a:r>
            <a:r>
              <a:rPr lang="en-US" sz="2000" dirty="0">
                <a:solidFill>
                  <a:srgbClr val="002060"/>
                </a:solidFill>
                <a:latin typeface="Arial" panose="020B0604020202020204" pitchFamily="34" charset="0"/>
                <a:cs typeface="Arial" panose="020B0604020202020204" pitchFamily="34" charset="0"/>
              </a:rPr>
              <a:t>ng </a:t>
            </a:r>
            <a:r>
              <a:rPr lang="en-US" sz="2000" dirty="0" err="1">
                <a:solidFill>
                  <a:srgbClr val="002060"/>
                </a:solidFill>
                <a:latin typeface="Arial" panose="020B0604020202020204" pitchFamily="34" charset="0"/>
                <a:cs typeface="Arial" panose="020B0604020202020204" pitchFamily="34" charset="0"/>
              </a:rPr>
              <a:t>sâu</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sắc</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đậm</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đà</a:t>
            </a:r>
            <a:r>
              <a:rPr lang="en-US" sz="2000" dirty="0">
                <a:solidFill>
                  <a:srgbClr val="002060"/>
                </a:solidFill>
                <a:latin typeface="Arial" panose="020B0604020202020204" pitchFamily="34" charset="0"/>
                <a:cs typeface="Arial" panose="020B0604020202020204" pitchFamily="34" charset="0"/>
              </a:rPr>
              <a:t> </a:t>
            </a:r>
            <a:r>
              <a:rPr lang="en-US" sz="2000" dirty="0" err="1">
                <a:solidFill>
                  <a:srgbClr val="002060"/>
                </a:solidFill>
                <a:latin typeface="Arial" panose="020B0604020202020204" pitchFamily="34" charset="0"/>
                <a:cs typeface="Arial" panose="020B0604020202020204" pitchFamily="34" charset="0"/>
              </a:rPr>
              <a:t>chất</a:t>
            </a:r>
            <a:r>
              <a:rPr lang="en-US" sz="2000" dirty="0">
                <a:solidFill>
                  <a:srgbClr val="002060"/>
                </a:solidFill>
                <a:latin typeface="Arial" panose="020B0604020202020204" pitchFamily="34" charset="0"/>
                <a:cs typeface="Arial" panose="020B0604020202020204" pitchFamily="34" charset="0"/>
              </a:rPr>
              <a:t> Nam </a:t>
            </a:r>
            <a:r>
              <a:rPr lang="en-US" sz="2000" dirty="0" err="1">
                <a:solidFill>
                  <a:srgbClr val="002060"/>
                </a:solidFill>
                <a:latin typeface="Arial" panose="020B0604020202020204" pitchFamily="34" charset="0"/>
                <a:cs typeface="Arial" panose="020B0604020202020204" pitchFamily="34" charset="0"/>
              </a:rPr>
              <a:t>Bộ</a:t>
            </a:r>
            <a:endParaRPr lang="en-US" sz="2000" dirty="0">
              <a:solidFill>
                <a:srgbClr val="002060"/>
              </a:solidFill>
              <a:latin typeface="Arial" panose="020B0604020202020204" pitchFamily="34" charset="0"/>
              <a:cs typeface="Arial" panose="020B0604020202020204" pitchFamily="34" charset="0"/>
            </a:endParaRPr>
          </a:p>
        </p:txBody>
      </p:sp>
      <p:pic>
        <p:nvPicPr>
          <p:cNvPr id="7" name="Picture 17" descr="http://toquoc.gov.vn/chuyenmuc/vanhocquenha/images/News/20070820TLIO3128.jpg">
            <a:extLst>
              <a:ext uri="{FF2B5EF4-FFF2-40B4-BE49-F238E27FC236}">
                <a16:creationId xmlns:a16="http://schemas.microsoft.com/office/drawing/2014/main" id="{0E9355C8-872C-40D3-974D-DE1C68EE1498}"/>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53200" y="2053013"/>
            <a:ext cx="2469747" cy="29737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6648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iterate type="lt">
                                    <p:tmPct val="5000"/>
                                  </p:iterate>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ppt_w</p:attrName>
                                        </p:attrNameLst>
                                      </p:cBhvr>
                                      <p:tavLst>
                                        <p:tav tm="0">
                                          <p:val>
                                            <p:fltVal val="0"/>
                                          </p:val>
                                        </p:tav>
                                        <p:tav tm="100000">
                                          <p:val>
                                            <p:strVal val="#ppt_w"/>
                                          </p:val>
                                        </p:tav>
                                      </p:tavLst>
                                    </p:anim>
                                    <p:anim calcmode="lin" valueType="num">
                                      <p:cBhvr>
                                        <p:cTn id="22" dur="1000" fill="hold"/>
                                        <p:tgtEl>
                                          <p:spTgt spid="7"/>
                                        </p:tgtEl>
                                        <p:attrNameLst>
                                          <p:attrName>ppt_h</p:attrName>
                                        </p:attrNameLst>
                                      </p:cBhvr>
                                      <p:tavLst>
                                        <p:tav tm="0">
                                          <p:val>
                                            <p:fltVal val="0"/>
                                          </p:val>
                                        </p:tav>
                                        <p:tav tm="100000">
                                          <p:val>
                                            <p:strVal val="#ppt_h"/>
                                          </p:val>
                                        </p:tav>
                                      </p:tavLst>
                                    </p:anim>
                                    <p:anim calcmode="lin" valueType="num">
                                      <p:cBhvr>
                                        <p:cTn id="23" dur="1000" fill="hold"/>
                                        <p:tgtEl>
                                          <p:spTgt spid="7"/>
                                        </p:tgtEl>
                                        <p:attrNameLst>
                                          <p:attrName>style.rotation</p:attrName>
                                        </p:attrNameLst>
                                      </p:cBhvr>
                                      <p:tavLst>
                                        <p:tav tm="0">
                                          <p:val>
                                            <p:fltVal val="90"/>
                                          </p:val>
                                        </p:tav>
                                        <p:tav tm="100000">
                                          <p:val>
                                            <p:fltVal val="0"/>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bg/>
                                          </p:spTgt>
                                        </p:tgtEl>
                                        <p:attrNameLst>
                                          <p:attrName>style.visibility</p:attrName>
                                        </p:attrNameLst>
                                      </p:cBhvr>
                                      <p:to>
                                        <p:strVal val="visible"/>
                                      </p:to>
                                    </p:set>
                                    <p:animEffect transition="in" filter="fade">
                                      <p:cBhvr>
                                        <p:cTn id="29" dur="1000"/>
                                        <p:tgtEl>
                                          <p:spTgt spid="6">
                                            <p:bg/>
                                          </p:spTgt>
                                        </p:tgtEl>
                                      </p:cBhvr>
                                    </p:animEffect>
                                    <p:anim calcmode="lin" valueType="num">
                                      <p:cBhvr>
                                        <p:cTn id="30" dur="1000" fill="hold"/>
                                        <p:tgtEl>
                                          <p:spTgt spid="6">
                                            <p:bg/>
                                          </p:spTgt>
                                        </p:tgtEl>
                                        <p:attrNameLst>
                                          <p:attrName>ppt_x</p:attrName>
                                        </p:attrNameLst>
                                      </p:cBhvr>
                                      <p:tavLst>
                                        <p:tav tm="0">
                                          <p:val>
                                            <p:strVal val="#ppt_x"/>
                                          </p:val>
                                        </p:tav>
                                        <p:tav tm="100000">
                                          <p:val>
                                            <p:strVal val="#ppt_x"/>
                                          </p:val>
                                        </p:tav>
                                      </p:tavLst>
                                    </p:anim>
                                    <p:anim calcmode="lin" valueType="num">
                                      <p:cBhvr>
                                        <p:cTn id="31"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fade">
                                      <p:cBhvr>
                                        <p:cTn id="36" dur="1000"/>
                                        <p:tgtEl>
                                          <p:spTgt spid="6">
                                            <p:txEl>
                                              <p:pRg st="0" end="0"/>
                                            </p:txEl>
                                          </p:spTgt>
                                        </p:tgtEl>
                                      </p:cBhvr>
                                    </p:animEffect>
                                    <p:anim calcmode="lin" valueType="num">
                                      <p:cBhvr>
                                        <p:cTn id="3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fade">
                                      <p:cBhvr>
                                        <p:cTn id="43" dur="1000"/>
                                        <p:tgtEl>
                                          <p:spTgt spid="6">
                                            <p:txEl>
                                              <p:pRg st="1" end="1"/>
                                            </p:txEl>
                                          </p:spTgt>
                                        </p:tgtEl>
                                      </p:cBhvr>
                                    </p:animEffect>
                                    <p:anim calcmode="lin" valueType="num">
                                      <p:cBhvr>
                                        <p:cTn id="44"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fade">
                                      <p:cBhvr>
                                        <p:cTn id="50" dur="1000"/>
                                        <p:tgtEl>
                                          <p:spTgt spid="6">
                                            <p:txEl>
                                              <p:pRg st="2" end="2"/>
                                            </p:txEl>
                                          </p:spTgt>
                                        </p:tgtEl>
                                      </p:cBhvr>
                                    </p:animEffect>
                                    <p:anim calcmode="lin" valueType="num">
                                      <p:cBhvr>
                                        <p:cTn id="5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6">
                                            <p:txEl>
                                              <p:pRg st="3" end="3"/>
                                            </p:txEl>
                                          </p:spTgt>
                                        </p:tgtEl>
                                        <p:attrNameLst>
                                          <p:attrName>style.visibility</p:attrName>
                                        </p:attrNameLst>
                                      </p:cBhvr>
                                      <p:to>
                                        <p:strVal val="visible"/>
                                      </p:to>
                                    </p:set>
                                    <p:animEffect transition="in" filter="fade">
                                      <p:cBhvr>
                                        <p:cTn id="57" dur="1000"/>
                                        <p:tgtEl>
                                          <p:spTgt spid="6">
                                            <p:txEl>
                                              <p:pRg st="3" end="3"/>
                                            </p:txEl>
                                          </p:spTgt>
                                        </p:tgtEl>
                                      </p:cBhvr>
                                    </p:animEffect>
                                    <p:anim calcmode="lin" valueType="num">
                                      <p:cBhvr>
                                        <p:cTn id="5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6">
                                            <p:txEl>
                                              <p:pRg st="4" end="4"/>
                                            </p:txEl>
                                          </p:spTgt>
                                        </p:tgtEl>
                                        <p:attrNameLst>
                                          <p:attrName>style.visibility</p:attrName>
                                        </p:attrNameLst>
                                      </p:cBhvr>
                                      <p:to>
                                        <p:strVal val="visible"/>
                                      </p:to>
                                    </p:set>
                                    <p:animEffect transition="in" filter="fade">
                                      <p:cBhvr>
                                        <p:cTn id="64" dur="1000"/>
                                        <p:tgtEl>
                                          <p:spTgt spid="6">
                                            <p:txEl>
                                              <p:pRg st="4" end="4"/>
                                            </p:txEl>
                                          </p:spTgt>
                                        </p:tgtEl>
                                      </p:cBhvr>
                                    </p:animEffect>
                                    <p:anim calcmode="lin" valueType="num">
                                      <p:cBhvr>
                                        <p:cTn id="65"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6"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9">
            <a:extLst>
              <a:ext uri="{FF2B5EF4-FFF2-40B4-BE49-F238E27FC236}">
                <a16:creationId xmlns:a16="http://schemas.microsoft.com/office/drawing/2014/main" id="{51EA847F-91DC-4F7F-A120-768CA0EFC355}"/>
              </a:ext>
            </a:extLst>
          </p:cNvPr>
          <p:cNvSpPr>
            <a:spLocks noChangeArrowheads="1"/>
          </p:cNvSpPr>
          <p:nvPr/>
        </p:nvSpPr>
        <p:spPr bwMode="auto">
          <a:xfrm>
            <a:off x="495300" y="1752600"/>
            <a:ext cx="8153400" cy="20313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a:r>
              <a:rPr lang="en-US" b="1" dirty="0">
                <a:solidFill>
                  <a:srgbClr val="FF0000"/>
                </a:solidFill>
                <a:latin typeface="Arial" panose="020B0604020202020204" pitchFamily="34" charset="0"/>
                <a:cs typeface="Arial" panose="020B0604020202020204" pitchFamily="34" charset="0"/>
              </a:rPr>
              <a:t>SỰ NGHIỆP SÁNG TÁC</a:t>
            </a:r>
          </a:p>
          <a:p>
            <a:pPr algn="just"/>
            <a:endParaRPr lang="en-US" b="1" dirty="0">
              <a:solidFill>
                <a:srgbClr val="FF0000"/>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US" b="1" i="1" dirty="0" err="1">
                <a:latin typeface="Arial" panose="020B0604020202020204" pitchFamily="34" charset="0"/>
                <a:cs typeface="Arial" panose="020B0604020202020204" pitchFamily="34" charset="0"/>
              </a:rPr>
              <a:t>Truyện</a:t>
            </a:r>
            <a:r>
              <a:rPr lang="en-US" b="1" i="1" dirty="0">
                <a:latin typeface="Arial" panose="020B0604020202020204" pitchFamily="34" charset="0"/>
                <a:cs typeface="Arial" panose="020B0604020202020204" pitchFamily="34" charset="0"/>
              </a:rPr>
              <a:t> </a:t>
            </a:r>
            <a:r>
              <a:rPr lang="en-US" b="1" i="1" dirty="0" err="1">
                <a:latin typeface="Arial" panose="020B0604020202020204" pitchFamily="34" charset="0"/>
                <a:cs typeface="Arial" panose="020B0604020202020204" pitchFamily="34" charset="0"/>
              </a:rPr>
              <a:t>ngắn</a:t>
            </a:r>
            <a:r>
              <a:rPr lang="en-US" b="1"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Con </a:t>
            </a:r>
            <a:r>
              <a:rPr lang="en-US" dirty="0" err="1">
                <a:latin typeface="Arial" panose="020B0604020202020204" pitchFamily="34" charset="0"/>
                <a:cs typeface="Arial" panose="020B0604020202020204" pitchFamily="34" charset="0"/>
              </a:rPr>
              <a:t>chim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vàng</a:t>
            </a:r>
            <a:r>
              <a:rPr lang="en-US" dirty="0">
                <a:latin typeface="Arial" panose="020B0604020202020204" pitchFamily="34" charset="0"/>
                <a:cs typeface="Arial" panose="020B0604020202020204" pitchFamily="34" charset="0"/>
              </a:rPr>
              <a:t> (1957), </a:t>
            </a:r>
            <a:r>
              <a:rPr lang="vi-VN" dirty="0">
                <a:latin typeface="Arial" panose="020B0604020202020204" pitchFamily="34" charset="0"/>
                <a:cs typeface="Arial" panose="020B0604020202020204" pitchFamily="34" charset="0"/>
              </a:rPr>
              <a:t>Chiếc lựợc ngà</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(1966)… </a:t>
            </a:r>
          </a:p>
          <a:p>
            <a:pPr marL="285750" indent="-285750" algn="just">
              <a:buFont typeface="Arial" panose="020B0604020202020204" pitchFamily="34" charset="0"/>
              <a:buChar char="•"/>
            </a:pPr>
            <a:r>
              <a:rPr lang="vi-VN" b="1" i="1" dirty="0">
                <a:latin typeface="Arial" panose="020B0604020202020204" pitchFamily="34" charset="0"/>
                <a:cs typeface="Arial" panose="020B0604020202020204" pitchFamily="34" charset="0"/>
              </a:rPr>
              <a:t>Truyện vừa: </a:t>
            </a:r>
            <a:r>
              <a:rPr lang="vi-VN" dirty="0">
                <a:latin typeface="Arial" panose="020B0604020202020204" pitchFamily="34" charset="0"/>
                <a:cs typeface="Arial" panose="020B0604020202020204" pitchFamily="34" charset="0"/>
              </a:rPr>
              <a:t>Câu chuyện bên trận địa pháo</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(1966), Cái áo thằng hinh rơm” (1975)…                                                                 </a:t>
            </a:r>
          </a:p>
          <a:p>
            <a:pPr marL="285750" indent="-285750" algn="just">
              <a:buFont typeface="Arial" panose="020B0604020202020204" pitchFamily="34" charset="0"/>
              <a:buChar char="•"/>
            </a:pPr>
            <a:r>
              <a:rPr lang="vi-VN" b="1" i="1" dirty="0">
                <a:latin typeface="Arial" panose="020B0604020202020204" pitchFamily="34" charset="0"/>
                <a:cs typeface="Arial" panose="020B0604020202020204" pitchFamily="34" charset="0"/>
              </a:rPr>
              <a:t>Tiểu thuyết: </a:t>
            </a:r>
            <a:r>
              <a:rPr lang="vi-VN" dirty="0">
                <a:latin typeface="Arial" panose="020B0604020202020204" pitchFamily="34" charset="0"/>
                <a:cs typeface="Arial" panose="020B0604020202020204" pitchFamily="34" charset="0"/>
              </a:rPr>
              <a:t>Nhật kí người ở lại</a:t>
            </a:r>
            <a:r>
              <a:rPr lang="en-US" dirty="0">
                <a:latin typeface="Arial" panose="020B0604020202020204" pitchFamily="34" charset="0"/>
                <a:cs typeface="Arial" panose="020B0604020202020204" pitchFamily="34" charset="0"/>
              </a:rPr>
              <a:t> </a:t>
            </a:r>
            <a:r>
              <a:rPr lang="vi-VN" dirty="0">
                <a:latin typeface="Arial" panose="020B0604020202020204" pitchFamily="34" charset="0"/>
                <a:cs typeface="Arial" panose="020B0604020202020204" pitchFamily="34" charset="0"/>
              </a:rPr>
              <a:t>(1962), Dòng sông thơ ấu (1985)…</a:t>
            </a:r>
          </a:p>
          <a:p>
            <a:pPr marL="285750" indent="-285750" algn="just">
              <a:buFont typeface="Arial" panose="020B0604020202020204" pitchFamily="34" charset="0"/>
              <a:buChar char="•"/>
            </a:pPr>
            <a:r>
              <a:rPr lang="vi-VN" b="1" i="1" dirty="0">
                <a:latin typeface="Arial" panose="020B0604020202020204" pitchFamily="34" charset="0"/>
                <a:cs typeface="Arial" panose="020B0604020202020204" pitchFamily="34" charset="0"/>
              </a:rPr>
              <a:t>Kịch bản phim: </a:t>
            </a:r>
            <a:r>
              <a:rPr lang="vi-VN" dirty="0">
                <a:latin typeface="Arial" panose="020B0604020202020204" pitchFamily="34" charset="0"/>
                <a:cs typeface="Arial" panose="020B0604020202020204" pitchFamily="34" charset="0"/>
              </a:rPr>
              <a:t>Mùa gió chướng (1977)</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Cánh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đồng</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hoang</a:t>
            </a:r>
            <a:r>
              <a:rPr lang="en-US" dirty="0">
                <a:latin typeface="Arial" panose="020B0604020202020204" pitchFamily="34" charset="0"/>
                <a:cs typeface="Arial" panose="020B0604020202020204" pitchFamily="34" charset="0"/>
              </a:rPr>
              <a:t> (1978)…</a:t>
            </a:r>
          </a:p>
        </p:txBody>
      </p:sp>
      <p:sp>
        <p:nvSpPr>
          <p:cNvPr id="11" name="Freeform 3">
            <a:extLst>
              <a:ext uri="{FF2B5EF4-FFF2-40B4-BE49-F238E27FC236}">
                <a16:creationId xmlns:a16="http://schemas.microsoft.com/office/drawing/2014/main" id="{5A50E48F-2AEB-486E-A19A-A09EB691FBD9}"/>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12" name="TextBox 11">
            <a:extLst>
              <a:ext uri="{FF2B5EF4-FFF2-40B4-BE49-F238E27FC236}">
                <a16:creationId xmlns:a16="http://schemas.microsoft.com/office/drawing/2014/main" id="{116BE53A-1C7C-4C27-A4C0-5CCC6EB4F9E5}"/>
              </a:ext>
            </a:extLst>
          </p:cNvPr>
          <p:cNvSpPr txBox="1"/>
          <p:nvPr/>
        </p:nvSpPr>
        <p:spPr>
          <a:xfrm>
            <a:off x="623888" y="282410"/>
            <a:ext cx="2736850" cy="400110"/>
          </a:xfrm>
          <a:prstGeom prst="rect">
            <a:avLst/>
          </a:prstGeom>
          <a:solidFill>
            <a:schemeClr val="accent5">
              <a:lumMod val="75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13" name="TextBox 12">
            <a:extLst>
              <a:ext uri="{FF2B5EF4-FFF2-40B4-BE49-F238E27FC236}">
                <a16:creationId xmlns:a16="http://schemas.microsoft.com/office/drawing/2014/main" id="{82EBA636-4084-4FB8-BD70-3A2566D792C8}"/>
              </a:ext>
            </a:extLst>
          </p:cNvPr>
          <p:cNvSpPr txBox="1">
            <a:spLocks noChangeArrowheads="1"/>
          </p:cNvSpPr>
          <p:nvPr/>
        </p:nvSpPr>
        <p:spPr bwMode="auto">
          <a:xfrm>
            <a:off x="762000" y="721531"/>
            <a:ext cx="1585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a:latin typeface="Arial" pitchFamily="34" charset="0"/>
                <a:cs typeface="Arial" pitchFamily="34" charset="0"/>
              </a:rPr>
              <a:t>1. </a:t>
            </a:r>
            <a:r>
              <a:rPr lang="en-US" sz="2400" b="1" dirty="0" err="1">
                <a:latin typeface="Arial" pitchFamily="34" charset="0"/>
                <a:cs typeface="Arial" pitchFamily="34" charset="0"/>
              </a:rPr>
              <a:t>Tác</a:t>
            </a:r>
            <a:r>
              <a:rPr lang="en-US" sz="2400" b="1" dirty="0">
                <a:latin typeface="Arial" pitchFamily="34" charset="0"/>
                <a:cs typeface="Arial" pitchFamily="34" charset="0"/>
              </a:rPr>
              <a:t> </a:t>
            </a:r>
            <a:r>
              <a:rPr lang="en-US" sz="2400" b="1" dirty="0" err="1">
                <a:latin typeface="Arial" pitchFamily="34" charset="0"/>
                <a:cs typeface="Arial" pitchFamily="34" charset="0"/>
              </a:rPr>
              <a:t>giả</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90388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a:extLst>
              <a:ext uri="{FF2B5EF4-FFF2-40B4-BE49-F238E27FC236}">
                <a16:creationId xmlns:a16="http://schemas.microsoft.com/office/drawing/2014/main" id="{797832CD-D0D7-4D05-A19F-7AF668DA79C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06" r="14174"/>
          <a:stretch/>
        </p:blipFill>
        <p:spPr bwMode="auto">
          <a:xfrm>
            <a:off x="3276600" y="285074"/>
            <a:ext cx="2692401" cy="2790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descr="Những tác phẩm nổi tiếng của nhà văn Nguyễn Quang Sáng - Xuất bản">
            <a:extLst>
              <a:ext uri="{FF2B5EF4-FFF2-40B4-BE49-F238E27FC236}">
                <a16:creationId xmlns:a16="http://schemas.microsoft.com/office/drawing/2014/main" id="{AB3BCE24-1A9D-4D5B-B98A-601F0F8F84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315"/>
          <a:stretch/>
        </p:blipFill>
        <p:spPr bwMode="auto">
          <a:xfrm>
            <a:off x="1938337" y="3290799"/>
            <a:ext cx="2633663" cy="349301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a:extLst>
              <a:ext uri="{FF2B5EF4-FFF2-40B4-BE49-F238E27FC236}">
                <a16:creationId xmlns:a16="http://schemas.microsoft.com/office/drawing/2014/main" id="{C35C9B7E-5164-48C0-A84F-D7BFDF1589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655" r="23901"/>
          <a:stretch/>
        </p:blipFill>
        <p:spPr bwMode="auto">
          <a:xfrm>
            <a:off x="6324601" y="202703"/>
            <a:ext cx="2362200" cy="2790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a:extLst>
              <a:ext uri="{FF2B5EF4-FFF2-40B4-BE49-F238E27FC236}">
                <a16:creationId xmlns:a16="http://schemas.microsoft.com/office/drawing/2014/main" id="{DB7F0EA5-5225-4C35-89C2-A7A7B78003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152400"/>
            <a:ext cx="2692400" cy="27908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3" descr="VAN THAOGIANG 6 BIA">
            <a:extLst>
              <a:ext uri="{FF2B5EF4-FFF2-40B4-BE49-F238E27FC236}">
                <a16:creationId xmlns:a16="http://schemas.microsoft.com/office/drawing/2014/main" id="{F4F6C3AC-E4BA-4968-A780-66A4177FC7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3290799"/>
            <a:ext cx="2435261" cy="35421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5123"/>
                                        </p:tgtEl>
                                        <p:attrNameLst>
                                          <p:attrName>style.visibility</p:attrName>
                                        </p:attrNameLst>
                                      </p:cBhvr>
                                      <p:to>
                                        <p:strVal val="visible"/>
                                      </p:to>
                                    </p:set>
                                    <p:anim calcmode="lin" valueType="num">
                                      <p:cBhvr>
                                        <p:cTn id="7" dur="500" fill="hold"/>
                                        <p:tgtEl>
                                          <p:spTgt spid="5123"/>
                                        </p:tgtEl>
                                        <p:attrNameLst>
                                          <p:attrName>ppt_w</p:attrName>
                                        </p:attrNameLst>
                                      </p:cBhvr>
                                      <p:tavLst>
                                        <p:tav tm="0">
                                          <p:val>
                                            <p:fltVal val="0"/>
                                          </p:val>
                                        </p:tav>
                                        <p:tav tm="100000">
                                          <p:val>
                                            <p:strVal val="#ppt_w"/>
                                          </p:val>
                                        </p:tav>
                                      </p:tavLst>
                                    </p:anim>
                                    <p:anim calcmode="lin" valueType="num">
                                      <p:cBhvr>
                                        <p:cTn id="8" dur="500" fill="hold"/>
                                        <p:tgtEl>
                                          <p:spTgt spid="5123"/>
                                        </p:tgtEl>
                                        <p:attrNameLst>
                                          <p:attrName>ppt_h</p:attrName>
                                        </p:attrNameLst>
                                      </p:cBhvr>
                                      <p:tavLst>
                                        <p:tav tm="0">
                                          <p:val>
                                            <p:fltVal val="0"/>
                                          </p:val>
                                        </p:tav>
                                        <p:tav tm="100000">
                                          <p:val>
                                            <p:strVal val="#ppt_h"/>
                                          </p:val>
                                        </p:tav>
                                      </p:tavLst>
                                    </p:anim>
                                    <p:animEffect transition="in" filter="fade">
                                      <p:cBhvr>
                                        <p:cTn id="9" dur="500"/>
                                        <p:tgtEl>
                                          <p:spTgt spid="5123"/>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p:cTn id="13" dur="500" fill="hold"/>
                                        <p:tgtEl>
                                          <p:spTgt spid="5125"/>
                                        </p:tgtEl>
                                        <p:attrNameLst>
                                          <p:attrName>ppt_w</p:attrName>
                                        </p:attrNameLst>
                                      </p:cBhvr>
                                      <p:tavLst>
                                        <p:tav tm="0">
                                          <p:val>
                                            <p:fltVal val="0"/>
                                          </p:val>
                                        </p:tav>
                                        <p:tav tm="100000">
                                          <p:val>
                                            <p:strVal val="#ppt_w"/>
                                          </p:val>
                                        </p:tav>
                                      </p:tavLst>
                                    </p:anim>
                                    <p:anim calcmode="lin" valueType="num">
                                      <p:cBhvr>
                                        <p:cTn id="14" dur="500" fill="hold"/>
                                        <p:tgtEl>
                                          <p:spTgt spid="5125"/>
                                        </p:tgtEl>
                                        <p:attrNameLst>
                                          <p:attrName>ppt_h</p:attrName>
                                        </p:attrNameLst>
                                      </p:cBhvr>
                                      <p:tavLst>
                                        <p:tav tm="0">
                                          <p:val>
                                            <p:fltVal val="0"/>
                                          </p:val>
                                        </p:tav>
                                        <p:tav tm="100000">
                                          <p:val>
                                            <p:strVal val="#ppt_h"/>
                                          </p:val>
                                        </p:tav>
                                      </p:tavLst>
                                    </p:anim>
                                    <p:animEffect transition="in" filter="fade">
                                      <p:cBhvr>
                                        <p:cTn id="15" dur="500"/>
                                        <p:tgtEl>
                                          <p:spTgt spid="5125"/>
                                        </p:tgtEl>
                                      </p:cBhvr>
                                    </p:animEffect>
                                  </p:childTnLst>
                                </p:cTn>
                              </p:par>
                            </p:childTnLst>
                          </p:cTn>
                        </p:par>
                        <p:par>
                          <p:cTn id="16" fill="hold" nodeType="afterGroup">
                            <p:stCondLst>
                              <p:cond delay="1000"/>
                            </p:stCondLst>
                            <p:childTnLst>
                              <p:par>
                                <p:cTn id="17" presetID="53" presetClass="entr" presetSubtype="16" fill="hold" nodeType="afterEffect">
                                  <p:stCondLst>
                                    <p:cond delay="0"/>
                                  </p:stCondLst>
                                  <p:childTnLst>
                                    <p:set>
                                      <p:cBhvr>
                                        <p:cTn id="18" dur="1" fill="hold">
                                          <p:stCondLst>
                                            <p:cond delay="0"/>
                                          </p:stCondLst>
                                        </p:cTn>
                                        <p:tgtEl>
                                          <p:spTgt spid="5128"/>
                                        </p:tgtEl>
                                        <p:attrNameLst>
                                          <p:attrName>style.visibility</p:attrName>
                                        </p:attrNameLst>
                                      </p:cBhvr>
                                      <p:to>
                                        <p:strVal val="visible"/>
                                      </p:to>
                                    </p:set>
                                    <p:anim calcmode="lin" valueType="num">
                                      <p:cBhvr>
                                        <p:cTn id="19" dur="500" fill="hold"/>
                                        <p:tgtEl>
                                          <p:spTgt spid="5128"/>
                                        </p:tgtEl>
                                        <p:attrNameLst>
                                          <p:attrName>ppt_w</p:attrName>
                                        </p:attrNameLst>
                                      </p:cBhvr>
                                      <p:tavLst>
                                        <p:tav tm="0">
                                          <p:val>
                                            <p:fltVal val="0"/>
                                          </p:val>
                                        </p:tav>
                                        <p:tav tm="100000">
                                          <p:val>
                                            <p:strVal val="#ppt_w"/>
                                          </p:val>
                                        </p:tav>
                                      </p:tavLst>
                                    </p:anim>
                                    <p:anim calcmode="lin" valueType="num">
                                      <p:cBhvr>
                                        <p:cTn id="20" dur="500" fill="hold"/>
                                        <p:tgtEl>
                                          <p:spTgt spid="5128"/>
                                        </p:tgtEl>
                                        <p:attrNameLst>
                                          <p:attrName>ppt_h</p:attrName>
                                        </p:attrNameLst>
                                      </p:cBhvr>
                                      <p:tavLst>
                                        <p:tav tm="0">
                                          <p:val>
                                            <p:fltVal val="0"/>
                                          </p:val>
                                        </p:tav>
                                        <p:tav tm="100000">
                                          <p:val>
                                            <p:strVal val="#ppt_h"/>
                                          </p:val>
                                        </p:tav>
                                      </p:tavLst>
                                    </p:anim>
                                    <p:animEffect transition="in" filter="fade">
                                      <p:cBhvr>
                                        <p:cTn id="21" dur="500"/>
                                        <p:tgtEl>
                                          <p:spTgt spid="5128"/>
                                        </p:tgtEl>
                                      </p:cBhvr>
                                    </p:animEffect>
                                  </p:childTnLst>
                                </p:cTn>
                              </p:par>
                            </p:childTnLst>
                          </p:cTn>
                        </p:par>
                        <p:par>
                          <p:cTn id="22" fill="hold" nodeType="afterGroup">
                            <p:stCondLst>
                              <p:cond delay="1500"/>
                            </p:stCondLst>
                            <p:childTnLst>
                              <p:par>
                                <p:cTn id="23" presetID="53" presetClass="entr" presetSubtype="16"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3">
            <a:extLst>
              <a:ext uri="{FF2B5EF4-FFF2-40B4-BE49-F238E27FC236}">
                <a16:creationId xmlns:a16="http://schemas.microsoft.com/office/drawing/2014/main" id="{B8BFF90D-FAAB-4D85-B6FF-28B4B71810ED}"/>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9" name="TextBox 8">
            <a:extLst>
              <a:ext uri="{FF2B5EF4-FFF2-40B4-BE49-F238E27FC236}">
                <a16:creationId xmlns:a16="http://schemas.microsoft.com/office/drawing/2014/main" id="{56908D4B-8C53-4F61-8D89-4ABFE02A950D}"/>
              </a:ext>
            </a:extLst>
          </p:cNvPr>
          <p:cNvSpPr txBox="1"/>
          <p:nvPr/>
        </p:nvSpPr>
        <p:spPr>
          <a:xfrm>
            <a:off x="623888" y="282410"/>
            <a:ext cx="2736850" cy="400110"/>
          </a:xfrm>
          <a:prstGeom prst="rect">
            <a:avLst/>
          </a:prstGeom>
          <a:solidFill>
            <a:schemeClr val="accent5">
              <a:lumMod val="75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10" name="Text Box 7">
            <a:extLst>
              <a:ext uri="{FF2B5EF4-FFF2-40B4-BE49-F238E27FC236}">
                <a16:creationId xmlns:a16="http://schemas.microsoft.com/office/drawing/2014/main" id="{2DD79B2A-5F36-4134-89B4-470F46D87CFA}"/>
              </a:ext>
            </a:extLst>
          </p:cNvPr>
          <p:cNvSpPr txBox="1">
            <a:spLocks noChangeArrowheads="1"/>
          </p:cNvSpPr>
          <p:nvPr/>
        </p:nvSpPr>
        <p:spPr bwMode="auto">
          <a:xfrm>
            <a:off x="968635" y="757151"/>
            <a:ext cx="2047355"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400" b="1" dirty="0">
                <a:latin typeface="Arial" panose="020B0604020202020204" pitchFamily="34" charset="0"/>
                <a:cs typeface="Arial" panose="020B0604020202020204" pitchFamily="34" charset="0"/>
              </a:rPr>
              <a:t>2. </a:t>
            </a:r>
            <a:r>
              <a:rPr lang="en-US" altLang="en-US" sz="2400" b="1" dirty="0" err="1">
                <a:latin typeface="Arial" panose="020B0604020202020204" pitchFamily="34" charset="0"/>
                <a:cs typeface="Arial" panose="020B0604020202020204" pitchFamily="34" charset="0"/>
              </a:rPr>
              <a:t>Tác</a:t>
            </a:r>
            <a:r>
              <a:rPr lang="en-US" altLang="en-US" sz="2400" b="1" dirty="0">
                <a:latin typeface="Arial" panose="020B0604020202020204" pitchFamily="34" charset="0"/>
                <a:cs typeface="Arial" panose="020B0604020202020204" pitchFamily="34" charset="0"/>
              </a:rPr>
              <a:t> </a:t>
            </a:r>
            <a:r>
              <a:rPr lang="en-US" altLang="en-US" sz="2400" b="1" dirty="0" err="1">
                <a:latin typeface="Arial" panose="020B0604020202020204" pitchFamily="34" charset="0"/>
                <a:cs typeface="Arial" panose="020B0604020202020204" pitchFamily="34" charset="0"/>
              </a:rPr>
              <a:t>phẩm</a:t>
            </a:r>
            <a:r>
              <a:rPr lang="en-US" altLang="en-US" sz="2000" b="1" dirty="0">
                <a:latin typeface="Arial" panose="020B0604020202020204" pitchFamily="34" charset="0"/>
                <a:cs typeface="Arial" panose="020B0604020202020204" pitchFamily="34" charset="0"/>
              </a:rPr>
              <a:t> </a:t>
            </a:r>
          </a:p>
        </p:txBody>
      </p:sp>
      <p:sp>
        <p:nvSpPr>
          <p:cNvPr id="11" name="Rectangle: Rounded Corners 10">
            <a:extLst>
              <a:ext uri="{FF2B5EF4-FFF2-40B4-BE49-F238E27FC236}">
                <a16:creationId xmlns:a16="http://schemas.microsoft.com/office/drawing/2014/main" id="{CE9A553D-8D7E-44D9-866E-383B17D44E60}"/>
              </a:ext>
            </a:extLst>
          </p:cNvPr>
          <p:cNvSpPr/>
          <p:nvPr/>
        </p:nvSpPr>
        <p:spPr>
          <a:xfrm>
            <a:off x="426244" y="1531434"/>
            <a:ext cx="7346156" cy="1070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n-US" altLang="en-US" b="1" dirty="0" err="1">
                <a:solidFill>
                  <a:srgbClr val="002060"/>
                </a:solidFill>
                <a:latin typeface="Arial" panose="020B0604020202020204" pitchFamily="34" charset="0"/>
                <a:cs typeface="Arial" panose="020B0604020202020204" pitchFamily="34" charset="0"/>
              </a:rPr>
              <a:t>Hoàn</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cảnh</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sáng</a:t>
            </a:r>
            <a:r>
              <a:rPr lang="en-US" altLang="en-US" b="1" dirty="0">
                <a:solidFill>
                  <a:srgbClr val="002060"/>
                </a:solidFill>
                <a:latin typeface="Arial" panose="020B0604020202020204" pitchFamily="34" charset="0"/>
                <a:cs typeface="Arial" panose="020B0604020202020204" pitchFamily="34" charset="0"/>
              </a:rPr>
              <a:t> </a:t>
            </a:r>
            <a:r>
              <a:rPr lang="en-US" altLang="en-US" b="1" dirty="0" err="1">
                <a:solidFill>
                  <a:srgbClr val="002060"/>
                </a:solidFill>
                <a:latin typeface="Arial" panose="020B0604020202020204" pitchFamily="34" charset="0"/>
                <a:cs typeface="Arial" panose="020B0604020202020204" pitchFamily="34" charset="0"/>
              </a:rPr>
              <a:t>tác</a:t>
            </a:r>
            <a:r>
              <a:rPr lang="en-US" altLang="en-US" b="1" dirty="0">
                <a:solidFill>
                  <a:srgbClr val="002060"/>
                </a:solidFill>
                <a:latin typeface="Arial" panose="020B0604020202020204" pitchFamily="34" charset="0"/>
                <a:cs typeface="Arial" panose="020B0604020202020204" pitchFamily="34" charset="0"/>
              </a:rPr>
              <a:t>:</a:t>
            </a:r>
            <a:r>
              <a:rPr lang="vi-VN" dirty="0">
                <a:solidFill>
                  <a:srgbClr val="002060"/>
                </a:solidFill>
                <a:latin typeface="Arial" panose="020B0604020202020204" pitchFamily="34" charset="0"/>
                <a:cs typeface="Arial" panose="020B0604020202020204" pitchFamily="34" charset="0"/>
              </a:rPr>
              <a:t> Truyện ngắn “ Chiếc lược ngà” được viết năm 1966, khi tác giả hoạt động ở chiến trường</a:t>
            </a:r>
            <a:r>
              <a:rPr lang="en-US" dirty="0">
                <a:solidFill>
                  <a:srgbClr val="002060"/>
                </a:solidFill>
                <a:latin typeface="Arial" panose="020B0604020202020204" pitchFamily="34" charset="0"/>
                <a:cs typeface="Arial" panose="020B0604020202020204" pitchFamily="34" charset="0"/>
              </a:rPr>
              <a:t> </a:t>
            </a:r>
            <a:r>
              <a:rPr lang="vi-VN" dirty="0">
                <a:solidFill>
                  <a:srgbClr val="002060"/>
                </a:solidFill>
                <a:latin typeface="Arial" panose="020B0604020202020204" pitchFamily="34" charset="0"/>
                <a:cs typeface="Arial" panose="020B0604020202020204" pitchFamily="34" charset="0"/>
              </a:rPr>
              <a:t>Nam Bộ trong thời k</a:t>
            </a:r>
            <a:r>
              <a:rPr lang="en-US" dirty="0">
                <a:solidFill>
                  <a:srgbClr val="002060"/>
                </a:solidFill>
                <a:latin typeface="Arial" panose="020B0604020202020204" pitchFamily="34" charset="0"/>
                <a:cs typeface="Arial" panose="020B0604020202020204" pitchFamily="34" charset="0"/>
              </a:rPr>
              <a:t>ì</a:t>
            </a:r>
            <a:r>
              <a:rPr lang="vi-VN" dirty="0">
                <a:solidFill>
                  <a:srgbClr val="002060"/>
                </a:solidFill>
                <a:latin typeface="Arial" panose="020B0604020202020204" pitchFamily="34" charset="0"/>
                <a:cs typeface="Arial" panose="020B0604020202020204" pitchFamily="34" charset="0"/>
              </a:rPr>
              <a:t> kh</a:t>
            </a:r>
            <a:r>
              <a:rPr lang="en-US" dirty="0">
                <a:solidFill>
                  <a:srgbClr val="002060"/>
                </a:solidFill>
                <a:latin typeface="Arial" panose="020B0604020202020204" pitchFamily="34" charset="0"/>
                <a:cs typeface="Arial" panose="020B0604020202020204" pitchFamily="34" charset="0"/>
              </a:rPr>
              <a:t>á</a:t>
            </a:r>
            <a:r>
              <a:rPr lang="vi-VN" dirty="0">
                <a:solidFill>
                  <a:srgbClr val="002060"/>
                </a:solidFill>
                <a:latin typeface="Arial" panose="020B0604020202020204" pitchFamily="34" charset="0"/>
                <a:cs typeface="Arial" panose="020B0604020202020204" pitchFamily="34" charset="0"/>
              </a:rPr>
              <a:t>ng chiến chống Mỹ đang diễn ra </a:t>
            </a:r>
            <a:r>
              <a:rPr lang="en-US" dirty="0">
                <a:solidFill>
                  <a:srgbClr val="002060"/>
                </a:solidFill>
                <a:latin typeface="Arial" panose="020B0604020202020204" pitchFamily="34" charset="0"/>
                <a:cs typeface="Arial" panose="020B0604020202020204" pitchFamily="34" charset="0"/>
              </a:rPr>
              <a:t>á</a:t>
            </a:r>
            <a:r>
              <a:rPr lang="vi-VN" dirty="0">
                <a:solidFill>
                  <a:srgbClr val="002060"/>
                </a:solidFill>
                <a:latin typeface="Arial" panose="020B0604020202020204" pitchFamily="34" charset="0"/>
                <a:cs typeface="Arial" panose="020B0604020202020204" pitchFamily="34" charset="0"/>
              </a:rPr>
              <a:t>c liệt.</a:t>
            </a:r>
            <a:endParaRPr lang="en-US" altLang="en-US" dirty="0">
              <a:solidFill>
                <a:srgbClr val="002060"/>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DE05B092-FF4E-4D69-AE59-10E6A2636B4A}"/>
              </a:ext>
            </a:extLst>
          </p:cNvPr>
          <p:cNvSpPr/>
          <p:nvPr/>
        </p:nvSpPr>
        <p:spPr>
          <a:xfrm>
            <a:off x="457200" y="2872991"/>
            <a:ext cx="7315200" cy="685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r>
              <a:rPr lang="en-US" altLang="en-US" sz="1800" dirty="0">
                <a:solidFill>
                  <a:srgbClr val="002060"/>
                </a:solidFill>
                <a:latin typeface="Arial" panose="020B0604020202020204" pitchFamily="34" charset="0"/>
                <a:cs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rPr>
              <a:t>Xuất</a:t>
            </a:r>
            <a:r>
              <a:rPr lang="en-US" altLang="en-US" sz="1800" b="1" dirty="0">
                <a:solidFill>
                  <a:srgbClr val="002060"/>
                </a:solidFill>
                <a:latin typeface="Arial" panose="020B0604020202020204" pitchFamily="34" charset="0"/>
                <a:cs typeface="Arial" panose="020B0604020202020204" pitchFamily="34" charset="0"/>
              </a:rPr>
              <a:t> </a:t>
            </a:r>
            <a:r>
              <a:rPr lang="en-US" altLang="en-US" sz="1800" b="1" dirty="0" err="1">
                <a:solidFill>
                  <a:srgbClr val="002060"/>
                </a:solidFill>
                <a:latin typeface="Arial" panose="020B0604020202020204" pitchFamily="34" charset="0"/>
                <a:cs typeface="Arial" panose="020B0604020202020204" pitchFamily="34" charset="0"/>
              </a:rPr>
              <a:t>xứ</a:t>
            </a:r>
            <a:r>
              <a:rPr lang="en-US" altLang="en-US" sz="1800" b="1" dirty="0">
                <a:solidFill>
                  <a:srgbClr val="002060"/>
                </a:solidFill>
                <a:latin typeface="Arial" panose="020B0604020202020204" pitchFamily="34" charset="0"/>
                <a:cs typeface="Arial" panose="020B0604020202020204" pitchFamily="34" charset="0"/>
              </a:rPr>
              <a:t>: </a:t>
            </a:r>
            <a:r>
              <a:rPr lang="en-US" altLang="en-US" sz="1800" dirty="0">
                <a:solidFill>
                  <a:srgbClr val="002060"/>
                </a:solidFill>
                <a:latin typeface="Arial" panose="020B0604020202020204" pitchFamily="34" charset="0"/>
                <a:cs typeface="Arial" panose="020B0604020202020204" pitchFamily="34" charset="0"/>
              </a:rPr>
              <a:t>Văn </a:t>
            </a:r>
            <a:r>
              <a:rPr lang="en-US" altLang="en-US" sz="1800" dirty="0" err="1">
                <a:solidFill>
                  <a:srgbClr val="002060"/>
                </a:solidFill>
                <a:latin typeface="Arial" panose="020B0604020202020204" pitchFamily="34" charset="0"/>
                <a:cs typeface="Arial" panose="020B0604020202020204" pitchFamily="34" charset="0"/>
              </a:rPr>
              <a:t>bản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thuộc</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phần</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giữa</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của</a:t>
            </a:r>
            <a:r>
              <a:rPr lang="en-US" altLang="en-US" sz="1800" dirty="0">
                <a:solidFill>
                  <a:srgbClr val="002060"/>
                </a:solidFill>
                <a:latin typeface="Arial" panose="020B0604020202020204" pitchFamily="34" charset="0"/>
                <a:cs typeface="Arial" panose="020B0604020202020204" pitchFamily="34" charset="0"/>
              </a:rPr>
              <a:t> </a:t>
            </a:r>
            <a:r>
              <a:rPr lang="en-US" altLang="en-US" sz="1800" dirty="0" err="1">
                <a:solidFill>
                  <a:srgbClr val="002060"/>
                </a:solidFill>
                <a:latin typeface="Arial" panose="020B0604020202020204" pitchFamily="34" charset="0"/>
                <a:cs typeface="Arial" panose="020B0604020202020204" pitchFamily="34" charset="0"/>
              </a:rPr>
              <a:t>truyện</a:t>
            </a:r>
            <a:r>
              <a:rPr lang="en-US" altLang="en-US" sz="1800" dirty="0">
                <a:solidFill>
                  <a:srgbClr val="002060"/>
                </a:solidFill>
                <a:latin typeface="Arial" panose="020B0604020202020204" pitchFamily="34" charset="0"/>
                <a:cs typeface="Arial" panose="020B0604020202020204" pitchFamily="34" charset="0"/>
              </a:rPr>
              <a:t>.</a:t>
            </a:r>
          </a:p>
        </p:txBody>
      </p:sp>
      <p:sp>
        <p:nvSpPr>
          <p:cNvPr id="13" name="Rectangle: Rounded Corners 12">
            <a:extLst>
              <a:ext uri="{FF2B5EF4-FFF2-40B4-BE49-F238E27FC236}">
                <a16:creationId xmlns:a16="http://schemas.microsoft.com/office/drawing/2014/main" id="{05F689AE-2945-447F-A1A0-2E158C328C45}"/>
              </a:ext>
            </a:extLst>
          </p:cNvPr>
          <p:cNvSpPr/>
          <p:nvPr/>
        </p:nvSpPr>
        <p:spPr>
          <a:xfrm>
            <a:off x="471488" y="3829467"/>
            <a:ext cx="7300912" cy="685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rgbClr val="002060"/>
                </a:solidFill>
              </a:rPr>
              <a:t>Thể</a:t>
            </a:r>
            <a:r>
              <a:rPr lang="en-US" b="1" dirty="0">
                <a:solidFill>
                  <a:srgbClr val="002060"/>
                </a:solidFill>
              </a:rPr>
              <a:t> </a:t>
            </a:r>
            <a:r>
              <a:rPr lang="en-US" b="1" dirty="0" err="1">
                <a:solidFill>
                  <a:srgbClr val="002060"/>
                </a:solidFill>
              </a:rPr>
              <a:t>loại</a:t>
            </a:r>
            <a:r>
              <a:rPr lang="en-US" b="1" dirty="0">
                <a:solidFill>
                  <a:srgbClr val="002060"/>
                </a:solidFill>
              </a:rPr>
              <a:t>: </a:t>
            </a:r>
            <a:r>
              <a:rPr lang="en-US" dirty="0" err="1">
                <a:solidFill>
                  <a:srgbClr val="002060"/>
                </a:solidFill>
              </a:rPr>
              <a:t>truyện</a:t>
            </a:r>
            <a:r>
              <a:rPr lang="en-US" dirty="0">
                <a:solidFill>
                  <a:srgbClr val="002060"/>
                </a:solidFill>
              </a:rPr>
              <a:t> </a:t>
            </a:r>
            <a:r>
              <a:rPr lang="en-US" dirty="0" err="1">
                <a:solidFill>
                  <a:srgbClr val="002060"/>
                </a:solidFill>
              </a:rPr>
              <a:t>ngắn</a:t>
            </a:r>
            <a:endParaRPr lang="en-US" dirty="0">
              <a:solidFill>
                <a:srgbClr val="002060"/>
              </a:solidFill>
            </a:endParaRPr>
          </a:p>
        </p:txBody>
      </p:sp>
      <p:sp>
        <p:nvSpPr>
          <p:cNvPr id="14" name="Rectangle: Rounded Corners 13">
            <a:extLst>
              <a:ext uri="{FF2B5EF4-FFF2-40B4-BE49-F238E27FC236}">
                <a16:creationId xmlns:a16="http://schemas.microsoft.com/office/drawing/2014/main" id="{1F9FC654-7F05-4531-8175-14B891A8D59E}"/>
              </a:ext>
            </a:extLst>
          </p:cNvPr>
          <p:cNvSpPr/>
          <p:nvPr/>
        </p:nvSpPr>
        <p:spPr>
          <a:xfrm>
            <a:off x="471488" y="4785942"/>
            <a:ext cx="7300912" cy="14586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err="1">
                <a:solidFill>
                  <a:srgbClr val="002060"/>
                </a:solidFill>
              </a:rPr>
              <a:t>Ngôi</a:t>
            </a:r>
            <a:r>
              <a:rPr lang="en-US" b="1" dirty="0">
                <a:solidFill>
                  <a:srgbClr val="002060"/>
                </a:solidFill>
              </a:rPr>
              <a:t> </a:t>
            </a:r>
            <a:r>
              <a:rPr lang="en-US" b="1" dirty="0" err="1">
                <a:solidFill>
                  <a:srgbClr val="002060"/>
                </a:solidFill>
              </a:rPr>
              <a:t>kể</a:t>
            </a:r>
            <a:r>
              <a:rPr lang="en-US" b="1" dirty="0">
                <a:solidFill>
                  <a:srgbClr val="002060"/>
                </a:solidFill>
              </a:rPr>
              <a:t>: </a:t>
            </a:r>
            <a:r>
              <a:rPr lang="en-US" dirty="0" err="1">
                <a:solidFill>
                  <a:srgbClr val="002060"/>
                </a:solidFill>
              </a:rPr>
              <a:t>ngôi</a:t>
            </a:r>
            <a:r>
              <a:rPr lang="en-US" dirty="0">
                <a:solidFill>
                  <a:srgbClr val="002060"/>
                </a:solidFill>
              </a:rPr>
              <a:t> </a:t>
            </a:r>
            <a:r>
              <a:rPr lang="en-US" dirty="0" err="1">
                <a:solidFill>
                  <a:srgbClr val="002060"/>
                </a:solidFill>
              </a:rPr>
              <a:t>thứ</a:t>
            </a:r>
            <a:r>
              <a:rPr lang="en-US" dirty="0">
                <a:solidFill>
                  <a:srgbClr val="002060"/>
                </a:solidFill>
              </a:rPr>
              <a:t> </a:t>
            </a:r>
            <a:r>
              <a:rPr lang="en-US" dirty="0" err="1">
                <a:solidFill>
                  <a:srgbClr val="002060"/>
                </a:solidFill>
              </a:rPr>
              <a:t>nhất</a:t>
            </a:r>
            <a:endParaRPr lang="en-US" dirty="0">
              <a:solidFill>
                <a:srgbClr val="002060"/>
              </a:solidFill>
            </a:endParaRPr>
          </a:p>
          <a:p>
            <a:pPr algn="just"/>
            <a:r>
              <a:rPr lang="en-US" b="1" dirty="0" err="1">
                <a:solidFill>
                  <a:srgbClr val="002060"/>
                </a:solidFill>
              </a:rPr>
              <a:t>Tác</a:t>
            </a:r>
            <a:r>
              <a:rPr lang="en-US" b="1" dirty="0">
                <a:solidFill>
                  <a:srgbClr val="002060"/>
                </a:solidFill>
              </a:rPr>
              <a:t> </a:t>
            </a:r>
            <a:r>
              <a:rPr lang="en-US" b="1" dirty="0" err="1">
                <a:solidFill>
                  <a:srgbClr val="002060"/>
                </a:solidFill>
              </a:rPr>
              <a:t>dụng</a:t>
            </a:r>
            <a:r>
              <a:rPr lang="en-US" b="1" dirty="0">
                <a:solidFill>
                  <a:srgbClr val="002060"/>
                </a:solidFill>
              </a:rPr>
              <a:t>: </a:t>
            </a:r>
            <a:r>
              <a:rPr lang="vi-VN" dirty="0">
                <a:solidFill>
                  <a:srgbClr val="002060"/>
                </a:solidFill>
              </a:rPr>
              <a:t>Nhân vật người kể chuyện xưng “tôi” (bác Ba</a:t>
            </a:r>
            <a:r>
              <a:rPr lang="en-US" dirty="0">
                <a:solidFill>
                  <a:srgbClr val="002060"/>
                </a:solidFill>
              </a:rPr>
              <a:t> </a:t>
            </a:r>
            <a:r>
              <a:rPr lang="vi-VN" dirty="0">
                <a:solidFill>
                  <a:srgbClr val="002060"/>
                </a:solidFill>
              </a:rPr>
              <a:t>- </a:t>
            </a:r>
            <a:r>
              <a:rPr lang="pt-BR" altLang="en-US" sz="1800" dirty="0">
                <a:solidFill>
                  <a:srgbClr val="002060"/>
                </a:solidFill>
              </a:rPr>
              <a:t>bạn của ông Sáu, cũng là người chứng kiến khách quan toàn bộ câu chuyện về cảnh ngộ éo le của cha con ông Sáu)</a:t>
            </a:r>
            <a:endParaRPr lang="en-US" altLang="en-US" sz="1800" dirty="0">
              <a:solidFill>
                <a:srgbClr val="002060"/>
              </a:solidFill>
            </a:endParaRPr>
          </a:p>
        </p:txBody>
      </p:sp>
    </p:spTree>
    <p:extLst>
      <p:ext uri="{BB962C8B-B14F-4D97-AF65-F5344CB8AC3E}">
        <p14:creationId xmlns:p14="http://schemas.microsoft.com/office/powerpoint/2010/main" val="40733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4">
                                            <p:txEl>
                                              <p:pRg st="1" end="1"/>
                                            </p:txEl>
                                          </p:spTgt>
                                        </p:tgtEl>
                                        <p:attrNameLst>
                                          <p:attrName>style.visibility</p:attrName>
                                        </p:attrNameLst>
                                      </p:cBhvr>
                                      <p:to>
                                        <p:strVal val="visible"/>
                                      </p:to>
                                    </p:set>
                                    <p:animEffect transition="in" filter="fade">
                                      <p:cBhvr>
                                        <p:cTn id="33" dur="1000"/>
                                        <p:tgtEl>
                                          <p:spTgt spid="14">
                                            <p:txEl>
                                              <p:pRg st="1" end="1"/>
                                            </p:txEl>
                                          </p:spTgt>
                                        </p:tgtEl>
                                      </p:cBhvr>
                                    </p:animEffect>
                                    <p:anim calcmode="lin" valueType="num">
                                      <p:cBhvr>
                                        <p:cTn id="34"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3C73CE89-A4B9-4E42-8B3B-7BD2CCCFB4EA}"/>
              </a:ext>
            </a:extLst>
          </p:cNvPr>
          <p:cNvSpPr>
            <a:spLocks noEditPoints="1"/>
          </p:cNvSpPr>
          <p:nvPr/>
        </p:nvSpPr>
        <p:spPr bwMode="auto">
          <a:xfrm rot="16200000">
            <a:off x="1477104" y="-1156779"/>
            <a:ext cx="750171" cy="3247179"/>
          </a:xfrm>
          <a:custGeom>
            <a:avLst/>
            <a:gdLst>
              <a:gd name="T0" fmla="*/ 914 w 1007"/>
              <a:gd name="T1" fmla="*/ 170 h 2288"/>
              <a:gd name="T2" fmla="*/ 728 w 1007"/>
              <a:gd name="T3" fmla="*/ 122 h 2288"/>
              <a:gd name="T4" fmla="*/ 291 w 1007"/>
              <a:gd name="T5" fmla="*/ 122 h 2288"/>
              <a:gd name="T6" fmla="*/ 147 w 1007"/>
              <a:gd name="T7" fmla="*/ 0 h 2288"/>
              <a:gd name="T8" fmla="*/ 0 w 1007"/>
              <a:gd name="T9" fmla="*/ 146 h 2288"/>
              <a:gd name="T10" fmla="*/ 147 w 1007"/>
              <a:gd name="T11" fmla="*/ 293 h 2288"/>
              <a:gd name="T12" fmla="*/ 291 w 1007"/>
              <a:gd name="T13" fmla="*/ 171 h 2288"/>
              <a:gd name="T14" fmla="*/ 728 w 1007"/>
              <a:gd name="T15" fmla="*/ 171 h 2288"/>
              <a:gd name="T16" fmla="*/ 957 w 1007"/>
              <a:gd name="T17" fmla="*/ 351 h 2288"/>
              <a:gd name="T18" fmla="*/ 957 w 1007"/>
              <a:gd name="T19" fmla="*/ 2288 h 2288"/>
              <a:gd name="T20" fmla="*/ 1007 w 1007"/>
              <a:gd name="T21" fmla="*/ 2288 h 2288"/>
              <a:gd name="T22" fmla="*/ 1007 w 1007"/>
              <a:gd name="T23" fmla="*/ 351 h 2288"/>
              <a:gd name="T24" fmla="*/ 914 w 1007"/>
              <a:gd name="T25" fmla="*/ 170 h 2288"/>
              <a:gd name="T26" fmla="*/ 147 w 1007"/>
              <a:gd name="T27" fmla="*/ 233 h 2288"/>
              <a:gd name="T28" fmla="*/ 61 w 1007"/>
              <a:gd name="T29" fmla="*/ 146 h 2288"/>
              <a:gd name="T30" fmla="*/ 147 w 1007"/>
              <a:gd name="T31" fmla="*/ 60 h 2288"/>
              <a:gd name="T32" fmla="*/ 233 w 1007"/>
              <a:gd name="T33" fmla="*/ 146 h 2288"/>
              <a:gd name="T34" fmla="*/ 147 w 1007"/>
              <a:gd name="T35" fmla="*/ 233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7" h="2288">
                <a:moveTo>
                  <a:pt x="914" y="170"/>
                </a:moveTo>
                <a:cubicBezTo>
                  <a:pt x="854" y="130"/>
                  <a:pt x="780" y="122"/>
                  <a:pt x="728" y="122"/>
                </a:cubicBezTo>
                <a:cubicBezTo>
                  <a:pt x="291" y="122"/>
                  <a:pt x="291" y="122"/>
                  <a:pt x="291" y="122"/>
                </a:cubicBezTo>
                <a:cubicBezTo>
                  <a:pt x="279" y="53"/>
                  <a:pt x="219" y="0"/>
                  <a:pt x="147" y="0"/>
                </a:cubicBezTo>
                <a:cubicBezTo>
                  <a:pt x="66" y="0"/>
                  <a:pt x="0" y="66"/>
                  <a:pt x="0" y="146"/>
                </a:cubicBezTo>
                <a:cubicBezTo>
                  <a:pt x="0" y="227"/>
                  <a:pt x="66" y="293"/>
                  <a:pt x="147" y="293"/>
                </a:cubicBezTo>
                <a:cubicBezTo>
                  <a:pt x="219" y="293"/>
                  <a:pt x="279" y="240"/>
                  <a:pt x="291" y="171"/>
                </a:cubicBezTo>
                <a:cubicBezTo>
                  <a:pt x="728" y="171"/>
                  <a:pt x="728" y="171"/>
                  <a:pt x="728" y="171"/>
                </a:cubicBezTo>
                <a:cubicBezTo>
                  <a:pt x="797" y="171"/>
                  <a:pt x="957" y="189"/>
                  <a:pt x="957" y="351"/>
                </a:cubicBezTo>
                <a:cubicBezTo>
                  <a:pt x="957" y="2288"/>
                  <a:pt x="957" y="2288"/>
                  <a:pt x="957" y="2288"/>
                </a:cubicBezTo>
                <a:cubicBezTo>
                  <a:pt x="1007" y="2288"/>
                  <a:pt x="1007" y="2288"/>
                  <a:pt x="1007" y="2288"/>
                </a:cubicBezTo>
                <a:cubicBezTo>
                  <a:pt x="1007" y="351"/>
                  <a:pt x="1007" y="351"/>
                  <a:pt x="1007" y="351"/>
                </a:cubicBezTo>
                <a:cubicBezTo>
                  <a:pt x="1007" y="272"/>
                  <a:pt x="975" y="210"/>
                  <a:pt x="914" y="170"/>
                </a:cubicBezTo>
                <a:close/>
                <a:moveTo>
                  <a:pt x="147" y="233"/>
                </a:moveTo>
                <a:cubicBezTo>
                  <a:pt x="99" y="233"/>
                  <a:pt x="61" y="194"/>
                  <a:pt x="61" y="146"/>
                </a:cubicBezTo>
                <a:cubicBezTo>
                  <a:pt x="61" y="99"/>
                  <a:pt x="99" y="60"/>
                  <a:pt x="147" y="60"/>
                </a:cubicBezTo>
                <a:cubicBezTo>
                  <a:pt x="194" y="60"/>
                  <a:pt x="233" y="99"/>
                  <a:pt x="233" y="146"/>
                </a:cubicBezTo>
                <a:cubicBezTo>
                  <a:pt x="233" y="194"/>
                  <a:pt x="194" y="233"/>
                  <a:pt x="147" y="233"/>
                </a:cubicBezTo>
                <a:close/>
              </a:path>
            </a:pathLst>
          </a:custGeom>
          <a:gradFill>
            <a:gsLst>
              <a:gs pos="0">
                <a:srgbClr val="03435C"/>
              </a:gs>
              <a:gs pos="100000">
                <a:srgbClr val="037A9B"/>
              </a:gs>
            </a:gsLst>
            <a:lin ang="5400000" scaled="1"/>
          </a:gradFill>
          <a:ln>
            <a:noFill/>
          </a:ln>
          <a:effectLst>
            <a:outerShdw blurRad="152400" dist="63500" dir="8100000" algn="tl" rotWithShape="0">
              <a:prstClr val="black">
                <a:alpha val="30000"/>
              </a:prstClr>
            </a:outerShdw>
          </a:effectLst>
          <a:scene3d>
            <a:camera prst="orthographicFront"/>
            <a:lightRig rig="threePt" dir="t"/>
          </a:scene3d>
          <a:sp3d prstMaterial="softEdge">
            <a:bevelT w="3810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1050" dirty="0">
              <a:solidFill>
                <a:prstClr val="white"/>
              </a:solidFill>
              <a:latin typeface="微软雅黑" panose="020B0503020204020204" pitchFamily="34" charset="-122"/>
            </a:endParaRPr>
          </a:p>
        </p:txBody>
      </p:sp>
      <p:sp>
        <p:nvSpPr>
          <p:cNvPr id="5" name="TextBox 4">
            <a:extLst>
              <a:ext uri="{FF2B5EF4-FFF2-40B4-BE49-F238E27FC236}">
                <a16:creationId xmlns:a16="http://schemas.microsoft.com/office/drawing/2014/main" id="{606C7C83-22B0-4821-B770-A9B4FA2BD267}"/>
              </a:ext>
            </a:extLst>
          </p:cNvPr>
          <p:cNvSpPr txBox="1"/>
          <p:nvPr/>
        </p:nvSpPr>
        <p:spPr>
          <a:xfrm>
            <a:off x="623888" y="282410"/>
            <a:ext cx="2736850" cy="400110"/>
          </a:xfrm>
          <a:prstGeom prst="rect">
            <a:avLst/>
          </a:prstGeom>
          <a:solidFill>
            <a:schemeClr val="accent5">
              <a:lumMod val="75000"/>
            </a:schemeClr>
          </a:solidFill>
        </p:spPr>
        <p:txBody>
          <a:bodyPr>
            <a:spAutoFit/>
          </a:bodyPr>
          <a:lstStyle/>
          <a:p>
            <a:pPr>
              <a:defRPr/>
            </a:pPr>
            <a:r>
              <a:rPr lang="en-US" sz="2000" b="1" dirty="0">
                <a:solidFill>
                  <a:schemeClr val="bg1"/>
                </a:solidFill>
                <a:latin typeface="Arial" pitchFamily="34" charset="0"/>
                <a:cs typeface="Arial" pitchFamily="34" charset="0"/>
              </a:rPr>
              <a:t>I. TÌM HIỂU CHUNG</a:t>
            </a:r>
          </a:p>
        </p:txBody>
      </p:sp>
      <p:sp>
        <p:nvSpPr>
          <p:cNvPr id="6" name="Text Box 7">
            <a:extLst>
              <a:ext uri="{FF2B5EF4-FFF2-40B4-BE49-F238E27FC236}">
                <a16:creationId xmlns:a16="http://schemas.microsoft.com/office/drawing/2014/main" id="{11ACEC5E-788F-48B9-BED3-326B9723A3F7}"/>
              </a:ext>
            </a:extLst>
          </p:cNvPr>
          <p:cNvSpPr txBox="1">
            <a:spLocks noChangeArrowheads="1"/>
          </p:cNvSpPr>
          <p:nvPr/>
        </p:nvSpPr>
        <p:spPr bwMode="auto">
          <a:xfrm>
            <a:off x="968635" y="757151"/>
            <a:ext cx="1736373"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r>
              <a:rPr lang="en-US" altLang="en-US" sz="2000" b="1" dirty="0">
                <a:latin typeface="Arial" panose="020B0604020202020204" pitchFamily="34" charset="0"/>
                <a:cs typeface="Arial" panose="020B0604020202020204" pitchFamily="34" charset="0"/>
              </a:rPr>
              <a:t>2. </a:t>
            </a:r>
            <a:r>
              <a:rPr lang="en-US" altLang="en-US" sz="2000" b="1" dirty="0" err="1">
                <a:latin typeface="Arial" panose="020B0604020202020204" pitchFamily="34" charset="0"/>
                <a:cs typeface="Arial" panose="020B0604020202020204" pitchFamily="34" charset="0"/>
              </a:rPr>
              <a:t>Tác</a:t>
            </a:r>
            <a:r>
              <a:rPr lang="en-US" altLang="en-US" sz="2000" b="1" dirty="0">
                <a:latin typeface="Arial" panose="020B0604020202020204" pitchFamily="34" charset="0"/>
                <a:cs typeface="Arial" panose="020B0604020202020204" pitchFamily="34" charset="0"/>
              </a:rPr>
              <a:t> </a:t>
            </a:r>
            <a:r>
              <a:rPr lang="en-US" altLang="en-US" sz="2000" b="1" dirty="0" err="1">
                <a:latin typeface="Arial" panose="020B0604020202020204" pitchFamily="34" charset="0"/>
                <a:cs typeface="Arial" panose="020B0604020202020204" pitchFamily="34" charset="0"/>
              </a:rPr>
              <a:t>phẩm</a:t>
            </a:r>
            <a:r>
              <a:rPr lang="en-US" altLang="en-US" b="1" dirty="0">
                <a:latin typeface="Arial" panose="020B0604020202020204" pitchFamily="34" charset="0"/>
                <a:cs typeface="Arial" panose="020B0604020202020204" pitchFamily="34" charset="0"/>
              </a:rPr>
              <a:t> </a:t>
            </a:r>
          </a:p>
        </p:txBody>
      </p:sp>
      <p:sp>
        <p:nvSpPr>
          <p:cNvPr id="7" name="TextBox 6">
            <a:extLst>
              <a:ext uri="{FF2B5EF4-FFF2-40B4-BE49-F238E27FC236}">
                <a16:creationId xmlns:a16="http://schemas.microsoft.com/office/drawing/2014/main" id="{FAFB9504-9216-4431-A1FF-CC37F33C5287}"/>
              </a:ext>
            </a:extLst>
          </p:cNvPr>
          <p:cNvSpPr txBox="1"/>
          <p:nvPr/>
        </p:nvSpPr>
        <p:spPr>
          <a:xfrm>
            <a:off x="1295400" y="1981200"/>
            <a:ext cx="6781800" cy="984885"/>
          </a:xfrm>
          <a:prstGeom prst="rect">
            <a:avLst/>
          </a:prstGeom>
          <a:solidFill>
            <a:schemeClr val="accent6">
              <a:lumMod val="20000"/>
              <a:lumOff val="80000"/>
            </a:schemeClr>
          </a:solidFill>
        </p:spPr>
        <p:txBody>
          <a:bodyPr wrap="square" rtlCol="0">
            <a:spAutoFit/>
          </a:bodyPr>
          <a:lstStyle/>
          <a:p>
            <a:pPr algn="ctr"/>
            <a:r>
              <a:rPr lang="en-US" sz="2000" b="1" dirty="0">
                <a:solidFill>
                  <a:srgbClr val="002060"/>
                </a:solidFill>
              </a:rPr>
              <a:t>THẢO LUẬN CẶP ĐÔI</a:t>
            </a:r>
          </a:p>
          <a:p>
            <a:pPr marL="342900" indent="-342900" algn="just">
              <a:buFont typeface="Arial" panose="020B0604020202020204" pitchFamily="34" charset="0"/>
              <a:buChar char="•"/>
            </a:pPr>
            <a:r>
              <a:rPr lang="en-US" sz="2000" b="1" dirty="0" err="1">
                <a:solidFill>
                  <a:srgbClr val="002060"/>
                </a:solidFill>
              </a:rPr>
              <a:t>Thời</a:t>
            </a:r>
            <a:r>
              <a:rPr lang="en-US" sz="2000" b="1" dirty="0">
                <a:solidFill>
                  <a:srgbClr val="002060"/>
                </a:solidFill>
              </a:rPr>
              <a:t> </a:t>
            </a:r>
            <a:r>
              <a:rPr lang="en-US" sz="2000" b="1" dirty="0" err="1">
                <a:solidFill>
                  <a:srgbClr val="002060"/>
                </a:solidFill>
              </a:rPr>
              <a:t>gian</a:t>
            </a:r>
            <a:r>
              <a:rPr lang="en-US" sz="2000" b="1" dirty="0">
                <a:solidFill>
                  <a:srgbClr val="002060"/>
                </a:solidFill>
              </a:rPr>
              <a:t>: </a:t>
            </a:r>
            <a:r>
              <a:rPr lang="en-US" sz="2000" dirty="0">
                <a:solidFill>
                  <a:srgbClr val="002060"/>
                </a:solidFill>
              </a:rPr>
              <a:t>3 </a:t>
            </a:r>
            <a:r>
              <a:rPr lang="en-US" sz="2000" dirty="0" err="1">
                <a:solidFill>
                  <a:srgbClr val="002060"/>
                </a:solidFill>
              </a:rPr>
              <a:t>phút</a:t>
            </a:r>
            <a:endParaRPr lang="en-US" sz="2000" dirty="0">
              <a:solidFill>
                <a:srgbClr val="002060"/>
              </a:solidFill>
            </a:endParaRPr>
          </a:p>
          <a:p>
            <a:pPr marL="285750" indent="-285750" algn="just">
              <a:buFont typeface="Arial" panose="020B0604020202020204" pitchFamily="34" charset="0"/>
              <a:buChar char="•"/>
            </a:pPr>
            <a:r>
              <a:rPr lang="en-US" b="1" dirty="0" err="1">
                <a:solidFill>
                  <a:srgbClr val="002060"/>
                </a:solidFill>
              </a:rPr>
              <a:t>Nhiệm</a:t>
            </a:r>
            <a:r>
              <a:rPr lang="en-US" b="1" dirty="0">
                <a:solidFill>
                  <a:srgbClr val="002060"/>
                </a:solidFill>
              </a:rPr>
              <a:t> </a:t>
            </a:r>
            <a:r>
              <a:rPr lang="en-US" b="1" dirty="0" err="1">
                <a:solidFill>
                  <a:srgbClr val="002060"/>
                </a:solidFill>
              </a:rPr>
              <a:t>vụ</a:t>
            </a:r>
            <a:r>
              <a:rPr lang="en-US" b="1" dirty="0">
                <a:solidFill>
                  <a:srgbClr val="002060"/>
                </a:solidFill>
              </a:rPr>
              <a:t>: </a:t>
            </a:r>
            <a:r>
              <a:rPr lang="en-US" dirty="0" err="1">
                <a:solidFill>
                  <a:srgbClr val="002060"/>
                </a:solidFill>
              </a:rPr>
              <a:t>Em</a:t>
            </a:r>
            <a:r>
              <a:rPr lang="en-US" dirty="0">
                <a:solidFill>
                  <a:srgbClr val="002060"/>
                </a:solidFill>
              </a:rPr>
              <a:t> </a:t>
            </a:r>
            <a:r>
              <a:rPr lang="en-US" dirty="0" err="1">
                <a:solidFill>
                  <a:srgbClr val="002060"/>
                </a:solidFill>
              </a:rPr>
              <a:t>hãy</a:t>
            </a:r>
            <a:r>
              <a:rPr lang="en-US" dirty="0">
                <a:solidFill>
                  <a:srgbClr val="002060"/>
                </a:solidFill>
              </a:rPr>
              <a:t> </a:t>
            </a:r>
            <a:r>
              <a:rPr lang="en-US" dirty="0" err="1">
                <a:solidFill>
                  <a:srgbClr val="002060"/>
                </a:solidFill>
              </a:rPr>
              <a:t>nêu</a:t>
            </a:r>
            <a:r>
              <a:rPr lang="en-US" dirty="0">
                <a:solidFill>
                  <a:srgbClr val="002060"/>
                </a:solidFill>
              </a:rPr>
              <a:t> </a:t>
            </a:r>
            <a:r>
              <a:rPr lang="en-US" dirty="0" err="1">
                <a:solidFill>
                  <a:srgbClr val="002060"/>
                </a:solidFill>
              </a:rPr>
              <a:t>suy</a:t>
            </a:r>
            <a:r>
              <a:rPr lang="en-US" dirty="0">
                <a:solidFill>
                  <a:srgbClr val="002060"/>
                </a:solidFill>
              </a:rPr>
              <a:t> </a:t>
            </a:r>
            <a:r>
              <a:rPr lang="en-US" dirty="0" err="1">
                <a:solidFill>
                  <a:srgbClr val="002060"/>
                </a:solidFill>
              </a:rPr>
              <a:t>nghĩ</a:t>
            </a:r>
            <a:r>
              <a:rPr lang="en-US" dirty="0">
                <a:solidFill>
                  <a:srgbClr val="002060"/>
                </a:solidFill>
              </a:rPr>
              <a:t> </a:t>
            </a:r>
            <a:r>
              <a:rPr lang="en-US" dirty="0" err="1">
                <a:solidFill>
                  <a:srgbClr val="002060"/>
                </a:solidFill>
              </a:rPr>
              <a:t>về</a:t>
            </a:r>
            <a:r>
              <a:rPr lang="en-US" dirty="0">
                <a:solidFill>
                  <a:srgbClr val="002060"/>
                </a:solidFill>
              </a:rPr>
              <a:t> </a:t>
            </a:r>
            <a:r>
              <a:rPr lang="en-US" dirty="0" err="1">
                <a:solidFill>
                  <a:srgbClr val="002060"/>
                </a:solidFill>
              </a:rPr>
              <a:t>nhan</a:t>
            </a:r>
            <a:r>
              <a:rPr lang="en-US" dirty="0">
                <a:solidFill>
                  <a:srgbClr val="002060"/>
                </a:solidFill>
              </a:rPr>
              <a:t> </a:t>
            </a:r>
            <a:r>
              <a:rPr lang="en-US" dirty="0" err="1">
                <a:solidFill>
                  <a:srgbClr val="002060"/>
                </a:solidFill>
              </a:rPr>
              <a:t>đề</a:t>
            </a:r>
            <a:r>
              <a:rPr lang="en-US" dirty="0">
                <a:solidFill>
                  <a:srgbClr val="002060"/>
                </a:solidFill>
              </a:rPr>
              <a:t> </a:t>
            </a:r>
            <a:r>
              <a:rPr lang="en-US" dirty="0" err="1">
                <a:solidFill>
                  <a:srgbClr val="002060"/>
                </a:solidFill>
              </a:rPr>
              <a:t>của</a:t>
            </a:r>
            <a:r>
              <a:rPr lang="en-US" dirty="0">
                <a:solidFill>
                  <a:srgbClr val="002060"/>
                </a:solidFill>
              </a:rPr>
              <a:t> </a:t>
            </a:r>
            <a:r>
              <a:rPr lang="en-US" dirty="0" err="1">
                <a:solidFill>
                  <a:srgbClr val="002060"/>
                </a:solidFill>
              </a:rPr>
              <a:t>truyện</a:t>
            </a:r>
            <a:r>
              <a:rPr lang="en-US" dirty="0">
                <a:solidFill>
                  <a:srgbClr val="002060"/>
                </a:solidFill>
              </a:rPr>
              <a:t>?</a:t>
            </a:r>
          </a:p>
        </p:txBody>
      </p:sp>
      <p:grpSp>
        <p:nvGrpSpPr>
          <p:cNvPr id="8" name="Group 10">
            <a:extLst>
              <a:ext uri="{FF2B5EF4-FFF2-40B4-BE49-F238E27FC236}">
                <a16:creationId xmlns:a16="http://schemas.microsoft.com/office/drawing/2014/main" id="{ACB91E0E-2FD8-4B1F-8505-38FABBDCB872}"/>
              </a:ext>
            </a:extLst>
          </p:cNvPr>
          <p:cNvGrpSpPr>
            <a:grpSpLocks/>
          </p:cNvGrpSpPr>
          <p:nvPr/>
        </p:nvGrpSpPr>
        <p:grpSpPr bwMode="auto">
          <a:xfrm rot="-382108">
            <a:off x="1450482" y="3918278"/>
            <a:ext cx="5680075" cy="1738312"/>
            <a:chOff x="1705" y="1466"/>
            <a:chExt cx="2772" cy="1606"/>
          </a:xfrm>
        </p:grpSpPr>
        <p:pic>
          <p:nvPicPr>
            <p:cNvPr id="9" name="Picture 5" descr="LUOC">
              <a:extLst>
                <a:ext uri="{FF2B5EF4-FFF2-40B4-BE49-F238E27FC236}">
                  <a16:creationId xmlns:a16="http://schemas.microsoft.com/office/drawing/2014/main" id="{1E0DB12A-8E2D-4563-BAE3-3DF60FD59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 y="1466"/>
              <a:ext cx="2772" cy="1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WordArt 8">
              <a:extLst>
                <a:ext uri="{FF2B5EF4-FFF2-40B4-BE49-F238E27FC236}">
                  <a16:creationId xmlns:a16="http://schemas.microsoft.com/office/drawing/2014/main" id="{CA50F46A-8AD1-4132-B473-84E2409F7787}"/>
                </a:ext>
              </a:extLst>
            </p:cNvPr>
            <p:cNvSpPr>
              <a:spLocks noChangeArrowheads="1" noChangeShapeType="1" noTextEdit="1"/>
            </p:cNvSpPr>
            <p:nvPr/>
          </p:nvSpPr>
          <p:spPr bwMode="auto">
            <a:xfrm>
              <a:off x="1824" y="1872"/>
              <a:ext cx="1269" cy="240"/>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FF3300"/>
                    </a:solidFill>
                    <a:round/>
                    <a:headEnd/>
                    <a:tailEnd/>
                  </a:ln>
                  <a:solidFill>
                    <a:srgbClr val="000000"/>
                  </a:solidFill>
                  <a:cs typeface="Times New Roman" panose="02020603050405020304" pitchFamily="18" charset="0"/>
                </a:rPr>
                <a:t>Yêu</a:t>
              </a:r>
              <a:r>
                <a:rPr lang="en-US" sz="3600" kern="10" dirty="0">
                  <a:ln w="9525">
                    <a:solidFill>
                      <a:srgbClr val="FF3300"/>
                    </a:solidFill>
                    <a:round/>
                    <a:headEnd/>
                    <a:tailEnd/>
                  </a:ln>
                  <a:solidFill>
                    <a:srgbClr val="000000"/>
                  </a:solidFill>
                  <a:cs typeface="Times New Roman" panose="02020603050405020304" pitchFamily="18" charset="0"/>
                </a:rPr>
                <a:t> </a:t>
              </a:r>
              <a:r>
                <a:rPr lang="en-US" sz="3600" kern="10" dirty="0" err="1">
                  <a:ln w="9525">
                    <a:solidFill>
                      <a:srgbClr val="FF3300"/>
                    </a:solidFill>
                    <a:round/>
                    <a:headEnd/>
                    <a:tailEnd/>
                  </a:ln>
                  <a:solidFill>
                    <a:srgbClr val="000000"/>
                  </a:solidFill>
                  <a:cs typeface="Times New Roman" panose="02020603050405020304" pitchFamily="18" charset="0"/>
                </a:rPr>
                <a:t>nhớ</a:t>
              </a:r>
              <a:r>
                <a:rPr lang="en-US" sz="3600" kern="10" dirty="0">
                  <a:ln w="9525">
                    <a:solidFill>
                      <a:srgbClr val="FF3300"/>
                    </a:solidFill>
                    <a:round/>
                    <a:headEnd/>
                    <a:tailEnd/>
                  </a:ln>
                  <a:solidFill>
                    <a:srgbClr val="000000"/>
                  </a:solidFill>
                  <a:cs typeface="Times New Roman" panose="02020603050405020304" pitchFamily="18" charset="0"/>
                </a:rPr>
                <a:t> </a:t>
              </a:r>
              <a:r>
                <a:rPr lang="en-US" sz="3600" kern="10" dirty="0" err="1">
                  <a:ln w="9525">
                    <a:solidFill>
                      <a:srgbClr val="FF3300"/>
                    </a:solidFill>
                    <a:round/>
                    <a:headEnd/>
                    <a:tailEnd/>
                  </a:ln>
                  <a:solidFill>
                    <a:srgbClr val="000000"/>
                  </a:solidFill>
                  <a:cs typeface="Times New Roman" panose="02020603050405020304" pitchFamily="18" charset="0"/>
                </a:rPr>
                <a:t>tặng</a:t>
              </a:r>
              <a:r>
                <a:rPr lang="en-US" sz="3600" kern="10" dirty="0">
                  <a:ln w="9525">
                    <a:solidFill>
                      <a:srgbClr val="FF3300"/>
                    </a:solidFill>
                    <a:round/>
                    <a:headEnd/>
                    <a:tailEnd/>
                  </a:ln>
                  <a:solidFill>
                    <a:srgbClr val="000000"/>
                  </a:solidFill>
                  <a:cs typeface="Times New Roman" panose="02020603050405020304" pitchFamily="18" charset="0"/>
                </a:rPr>
                <a:t> Thu con !</a:t>
              </a:r>
            </a:p>
          </p:txBody>
        </p:sp>
      </p:grpSp>
      <p:sp>
        <p:nvSpPr>
          <p:cNvPr id="11" name="TextBox 10">
            <a:extLst>
              <a:ext uri="{FF2B5EF4-FFF2-40B4-BE49-F238E27FC236}">
                <a16:creationId xmlns:a16="http://schemas.microsoft.com/office/drawing/2014/main" id="{B71727D7-05F2-4E92-92B8-B188A29D1EFB}"/>
              </a:ext>
            </a:extLst>
          </p:cNvPr>
          <p:cNvSpPr txBox="1"/>
          <p:nvPr/>
        </p:nvSpPr>
        <p:spPr>
          <a:xfrm>
            <a:off x="2895600" y="1231526"/>
            <a:ext cx="3886200" cy="400110"/>
          </a:xfrm>
          <a:prstGeom prst="rect">
            <a:avLst/>
          </a:prstGeom>
          <a:noFill/>
        </p:spPr>
        <p:txBody>
          <a:bodyPr wrap="square" rtlCol="0">
            <a:spAutoFit/>
          </a:bodyPr>
          <a:lstStyle/>
          <a:p>
            <a:pPr algn="ctr"/>
            <a:r>
              <a:rPr lang="en-US" sz="2000" b="1" dirty="0">
                <a:solidFill>
                  <a:srgbClr val="FF0000"/>
                </a:solidFill>
              </a:rPr>
              <a:t>Ý </a:t>
            </a:r>
            <a:r>
              <a:rPr lang="en-US" sz="2000" b="1" dirty="0" err="1">
                <a:solidFill>
                  <a:srgbClr val="FF0000"/>
                </a:solidFill>
              </a:rPr>
              <a:t>nghĩa</a:t>
            </a:r>
            <a:r>
              <a:rPr lang="en-US" sz="2000" b="1" dirty="0">
                <a:solidFill>
                  <a:srgbClr val="FF0000"/>
                </a:solidFill>
              </a:rPr>
              <a:t> </a:t>
            </a:r>
            <a:r>
              <a:rPr lang="en-US" sz="2000" b="1" dirty="0" err="1">
                <a:solidFill>
                  <a:srgbClr val="FF0000"/>
                </a:solidFill>
              </a:rPr>
              <a:t>nhan</a:t>
            </a:r>
            <a:r>
              <a:rPr lang="en-US" sz="2000" b="1" dirty="0">
                <a:solidFill>
                  <a:srgbClr val="FF0000"/>
                </a:solidFill>
              </a:rPr>
              <a:t> </a:t>
            </a:r>
            <a:r>
              <a:rPr lang="en-US" sz="2000" b="1" dirty="0" err="1">
                <a:solidFill>
                  <a:srgbClr val="FF0000"/>
                </a:solidFill>
              </a:rPr>
              <a:t>đề</a:t>
            </a:r>
            <a:r>
              <a:rPr lang="en-US" sz="2000" b="1" dirty="0">
                <a:solidFill>
                  <a:srgbClr val="FF0000"/>
                </a:solidFill>
              </a:rPr>
              <a:t>:</a:t>
            </a:r>
          </a:p>
        </p:txBody>
      </p:sp>
      <p:sp>
        <p:nvSpPr>
          <p:cNvPr id="12" name="Text Box 12">
            <a:extLst>
              <a:ext uri="{FF2B5EF4-FFF2-40B4-BE49-F238E27FC236}">
                <a16:creationId xmlns:a16="http://schemas.microsoft.com/office/drawing/2014/main" id="{0D37B027-5548-42D2-AB61-068792BD170B}"/>
              </a:ext>
            </a:extLst>
          </p:cNvPr>
          <p:cNvSpPr txBox="1">
            <a:spLocks noChangeArrowheads="1"/>
          </p:cNvSpPr>
          <p:nvPr/>
        </p:nvSpPr>
        <p:spPr bwMode="auto">
          <a:xfrm>
            <a:off x="533400" y="1875109"/>
            <a:ext cx="926147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000" b="1" i="1" dirty="0">
                <a:latin typeface="Arial" panose="020B0604020202020204" pitchFamily="34" charset="0"/>
                <a:cs typeface="Arial" panose="020B0604020202020204" pitchFamily="34" charset="0"/>
              </a:rPr>
              <a:t> </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Nhan</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đề</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cụm</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danh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từ</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gồm</a:t>
            </a:r>
            <a:r>
              <a:rPr lang="en-US" altLang="en-US" sz="2000" dirty="0">
                <a:latin typeface="Arial" panose="020B0604020202020204" pitchFamily="34" charset="0"/>
                <a:cs typeface="Arial" panose="020B0604020202020204" pitchFamily="34" charset="0"/>
              </a:rPr>
              <a:t>:</a:t>
            </a:r>
          </a:p>
          <a:p>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Chiếc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lược</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là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một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đồ</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vật</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vật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dụng</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sinh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hoạt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bé</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nhỏ</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bình</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thường</a:t>
            </a:r>
            <a:r>
              <a:rPr lang="en-US" altLang="en-US" sz="2000" dirty="0">
                <a:latin typeface="Arial" panose="020B0604020202020204" pitchFamily="34" charset="0"/>
                <a:cs typeface="Arial" panose="020B0604020202020204" pitchFamily="34" charset="0"/>
              </a:rPr>
              <a:t>.</a:t>
            </a:r>
          </a:p>
          <a:p>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Kết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hợp</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với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phụ</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ngữ</a:t>
            </a:r>
            <a:r>
              <a:rPr lang="en-US" altLang="en-US" sz="2000" dirty="0">
                <a:latin typeface="Arial" panose="020B0604020202020204" pitchFamily="34" charset="0"/>
                <a:cs typeface="Arial" panose="020B0604020202020204" pitchFamily="34" charset="0"/>
              </a:rPr>
              <a:t> “ </a:t>
            </a:r>
            <a:r>
              <a:rPr lang="en-US" altLang="en-US" sz="2000" dirty="0" err="1">
                <a:latin typeface="Arial" panose="020B0604020202020204" pitchFamily="34" charset="0"/>
                <a:cs typeface="Arial" panose="020B0604020202020204" pitchFamily="34" charset="0"/>
              </a:rPr>
              <a:t>ngà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ngà</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voi</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rất</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quý</a:t>
            </a:r>
            <a:r>
              <a:rPr lang="en-US" altLang="en-US" sz="2000" dirty="0">
                <a:latin typeface="Arial" panose="020B0604020202020204" pitchFamily="34" charset="0"/>
                <a:cs typeface="Arial" panose="020B0604020202020204" pitchFamily="34" charset="0"/>
              </a:rPr>
              <a:t> </a:t>
            </a:r>
            <a:r>
              <a:rPr lang="en-US" altLang="en-US" sz="2000" dirty="0" err="1">
                <a:latin typeface="Arial" panose="020B0604020202020204" pitchFamily="34" charset="0"/>
                <a:cs typeface="Arial" panose="020B0604020202020204" pitchFamily="34" charset="0"/>
              </a:rPr>
              <a:t>giá</a:t>
            </a:r>
            <a:r>
              <a:rPr lang="en-US" altLang="en-US" sz="2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5638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1" presetClass="exit" presetSubtype="1" fill="hold" grpId="1" nodeType="clickEffect">
                                  <p:stCondLst>
                                    <p:cond delay="0"/>
                                  </p:stCondLst>
                                  <p:childTnLst>
                                    <p:animEffect transition="out" filter="wheel(1)">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slide(fromBottom)">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TotalTime>
  <Words>2289</Words>
  <PresentationFormat>On-screen Show (4:3)</PresentationFormat>
  <Paragraphs>189</Paragraphs>
  <Slides>29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Microsoft YaHei</vt:lpstr>
      <vt:lpstr>Arial</vt:lpstr>
      <vt:lpstr>Calibri</vt:lpstr>
      <vt:lpstr>Symbol</vt:lpstr>
      <vt:lpstr>Times New Roman</vt:lpstr>
      <vt:lpstr>Wingdings</vt:lpstr>
      <vt:lpstr>Office Theme</vt:lpstr>
      <vt:lpstr>Default Design</vt:lpstr>
      <vt:lpstr>Chào mừng các em đến với tiết học ngày hôm nay!</vt:lpstr>
      <vt:lpstr>GÓC SẺ CHIA:  Trong suy nghĩ của mình, ba của em là người như thế nào?</vt:lpstr>
      <vt:lpstr>Tiết : CHIẾC LƯỢC NGÀ</vt:lpstr>
      <vt:lpstr>NỘI DUNG BÀI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Theo em hình ảnh cây lược ngà có ý nghĩa như thế nào?     </vt:lpstr>
      <vt:lpstr>PowerPoint Presentation</vt:lpstr>
      <vt:lpstr>TỔNG KẾT</vt:lpstr>
      <vt:lpstr>PowerPoint Presentation</vt:lpstr>
      <vt:lpstr>LUYỆN TẬP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2017-10-24T12:04:24Z</dcterms:created>
  <dcterms:modified xsi:type="dcterms:W3CDTF">2021-10-17T15:16:44Z</dcterms:modified>
</cp:coreProperties>
</file>