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32"/>
  </p:notesMasterIdLst>
  <p:handoutMasterIdLst>
    <p:handoutMasterId r:id="rId33"/>
  </p:handoutMasterIdLst>
  <p:sldIdLst>
    <p:sldId id="335" r:id="rId3"/>
    <p:sldId id="257" r:id="rId4"/>
    <p:sldId id="256" r:id="rId5"/>
    <p:sldId id="258" r:id="rId6"/>
    <p:sldId id="267" r:id="rId7"/>
    <p:sldId id="268" r:id="rId8"/>
    <p:sldId id="269" r:id="rId9"/>
    <p:sldId id="270" r:id="rId10"/>
    <p:sldId id="312" r:id="rId11"/>
    <p:sldId id="337" r:id="rId12"/>
    <p:sldId id="338" r:id="rId13"/>
    <p:sldId id="314" r:id="rId14"/>
    <p:sldId id="11687" r:id="rId15"/>
    <p:sldId id="11688" r:id="rId16"/>
    <p:sldId id="11689" r:id="rId17"/>
    <p:sldId id="11690" r:id="rId18"/>
    <p:sldId id="11691" r:id="rId19"/>
    <p:sldId id="11692" r:id="rId20"/>
    <p:sldId id="11693" r:id="rId21"/>
    <p:sldId id="11694" r:id="rId22"/>
    <p:sldId id="11695" r:id="rId23"/>
    <p:sldId id="11696" r:id="rId24"/>
    <p:sldId id="264" r:id="rId25"/>
    <p:sldId id="11697" r:id="rId26"/>
    <p:sldId id="259" r:id="rId27"/>
    <p:sldId id="260" r:id="rId28"/>
    <p:sldId id="263" r:id="rId29"/>
    <p:sldId id="334" r:id="rId30"/>
    <p:sldId id="33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95D1B1-DE74-C76F-1324-D64D4EB316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8410B4-817C-3E82-5815-FC408E6FA8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B036E-FEC3-45E4-A439-BBEA4EB2B61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2C32F-2BC4-A622-6402-E30C3CD5C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E8BE5-65B8-D569-12FD-CBBF779993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D7D38-487B-463B-BEC2-E747164FE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53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48F21-A729-4AEF-9B09-BA25062DFC8B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41C6C-ED77-4877-927B-0AE0C3885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8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19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990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8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358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548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4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389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76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8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293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04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51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591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444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6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77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7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09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2032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4000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51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6968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13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392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3021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B8C6202-B425-5198-7FCF-57900DC1C36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7A3EF-076D-7113-7851-707DDBCDC3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E72ED-662E-380D-4D8C-32C0399EB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87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05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306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337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9135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9782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7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3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2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27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056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737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7BAE28D7-CD73-97B1-0745-00788DECFB1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475A23F-DB05-856C-4F0C-29BFE420BC7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91" y="8976828"/>
            <a:ext cx="1268730" cy="12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07" r:id="rId5"/>
    <p:sldLayoutId id="2147483677" r:id="rId6"/>
    <p:sldLayoutId id="2147483678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AA341D8-52A6-F58A-CE3D-9FCDC960A4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2032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jpg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5.xml"/><Relationship Id="rId11" Type="http://schemas.openxmlformats.org/officeDocument/2006/relationships/image" Target="../media/image49.png"/><Relationship Id="rId5" Type="http://schemas.openxmlformats.org/officeDocument/2006/relationships/image" Target="../media/image51.png"/><Relationship Id="rId10" Type="http://schemas.openxmlformats.org/officeDocument/2006/relationships/slide" Target="slide27.xml"/><Relationship Id="rId4" Type="http://schemas.openxmlformats.org/officeDocument/2006/relationships/slide" Target="slide24.xml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g"/><Relationship Id="rId11" Type="http://schemas.openxmlformats.org/officeDocument/2006/relationships/slide" Target="slide23.xml"/><Relationship Id="rId5" Type="http://schemas.openxmlformats.org/officeDocument/2006/relationships/audio" Target="../media/audio4.wav"/><Relationship Id="rId10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43.jpg"/><Relationship Id="rId10" Type="http://schemas.openxmlformats.org/officeDocument/2006/relationships/slide" Target="slide23.xml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43.jpg"/><Relationship Id="rId10" Type="http://schemas.openxmlformats.org/officeDocument/2006/relationships/slide" Target="slide23.xml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3.jpg"/><Relationship Id="rId7" Type="http://schemas.openxmlformats.org/officeDocument/2006/relationships/image" Target="../media/image4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18" Type="http://schemas.openxmlformats.org/officeDocument/2006/relationships/image" Target="../media/image15.gif"/><Relationship Id="rId3" Type="http://schemas.microsoft.com/office/2007/relationships/media" Target="../media/media3.wav"/><Relationship Id="rId7" Type="http://schemas.openxmlformats.org/officeDocument/2006/relationships/image" Target="../media/image19.png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microsoft.com/office/2007/relationships/media" Target="../media/media2.wav"/><Relationship Id="rId16" Type="http://schemas.openxmlformats.org/officeDocument/2006/relationships/slide" Target="slide8.xml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openxmlformats.org/officeDocument/2006/relationships/slide" Target="slide7.xml"/><Relationship Id="rId4" Type="http://schemas.openxmlformats.org/officeDocument/2006/relationships/audio" Target="../media/media3.wav"/><Relationship Id="rId9" Type="http://schemas.openxmlformats.org/officeDocument/2006/relationships/image" Target="../media/image21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3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95624" y="1845938"/>
            <a:ext cx="10928635" cy="7917642"/>
            <a:chOff x="538" y="3592"/>
            <a:chExt cx="15871" cy="11904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4664" y="5320"/>
                <a:ext cx="3518" cy="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KHỞI ĐỘNG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" y="3996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3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81160" y="928552"/>
            <a:ext cx="11238271" cy="4363884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6D041BE1-5B99-CD1C-B654-1FF9B3B23212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072213" y="2435853"/>
            <a:ext cx="7749317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Nhận biết được công dụng của dấu gạch ngang</a:t>
            </a:r>
            <a:endParaRPr lang="zh-CN" altLang="en-US" sz="3600" b="1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14C21-7375-2A8F-F6B4-EC1DAB2D2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466" y="1293882"/>
            <a:ext cx="5852667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35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KHÁM PHÁ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33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428592" y="670301"/>
            <a:ext cx="9887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 định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B88FF8-96BA-AF8E-0D62-DA9C27F0C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261" y="1951903"/>
            <a:ext cx="5455084" cy="3647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ED2A0-244D-4B9D-AE9D-02DC3B5D0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051" y="1912937"/>
            <a:ext cx="1623451" cy="1208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0010FA-6D00-ED45-E94C-68095D091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5651" y="3253363"/>
            <a:ext cx="1741079" cy="1189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211D97-D554-B39F-415A-510EF80CD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8020" y="4564639"/>
            <a:ext cx="1752684" cy="118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19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8C4A3-DAB1-075F-2603-976F3F15D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855" y="468888"/>
            <a:ext cx="4143975" cy="1978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507EB-547F-8ECD-BE21-A73294792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1381" y="427758"/>
            <a:ext cx="2684307" cy="1979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221D17-B4D0-D115-222A-40565823B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5126" y="2560636"/>
            <a:ext cx="1984461" cy="1355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1BDC77-C695-F624-6353-F43FEB73AC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639" y="2412567"/>
            <a:ext cx="2068119" cy="1392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6391F8-6752-FF06-1EE9-920FAA264C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2656" y="4060652"/>
            <a:ext cx="5985400" cy="22479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E665AC-384D-9AC7-3B7B-BE1BFEBDEF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9105" y="4351337"/>
            <a:ext cx="2032756" cy="15137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B5245CB-08C8-3C98-CF9C-30C304758010}"/>
              </a:ext>
            </a:extLst>
          </p:cNvPr>
          <p:cNvSpPr/>
          <p:nvPr/>
        </p:nvSpPr>
        <p:spPr>
          <a:xfrm>
            <a:off x="1699490" y="1154547"/>
            <a:ext cx="341745" cy="1126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BF8BCE-DE4D-868A-FA3B-767E40DA8338}"/>
              </a:ext>
            </a:extLst>
          </p:cNvPr>
          <p:cNvSpPr/>
          <p:nvPr/>
        </p:nvSpPr>
        <p:spPr>
          <a:xfrm>
            <a:off x="8506691" y="886690"/>
            <a:ext cx="193964" cy="2309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F02376-2021-1126-DACE-C73C56BD6927}"/>
              </a:ext>
            </a:extLst>
          </p:cNvPr>
          <p:cNvSpPr/>
          <p:nvPr/>
        </p:nvSpPr>
        <p:spPr>
          <a:xfrm>
            <a:off x="3371272" y="4673599"/>
            <a:ext cx="240145" cy="1237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công dụng của dấu gạch ngang trong mỗi trường hợp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1062182" y="2032000"/>
            <a:ext cx="103170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  <a:p>
            <a:pPr algn="just"/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</p:spTree>
    <p:extLst>
      <p:ext uri="{BB962C8B-B14F-4D97-AF65-F5344CB8AC3E}">
        <p14:creationId xmlns:p14="http://schemas.microsoft.com/office/powerpoint/2010/main" val="2863860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1034473" y="563419"/>
            <a:ext cx="10317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748146" y="3486297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1229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câu có dấu gạch ngang đặt ở đầu dòng dùng để đánh dấu các ý trong một đoạn liệt kê 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1006763" y="1126837"/>
            <a:ext cx="489527" cy="2105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85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932873" y="969819"/>
            <a:ext cx="1031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628073" y="2479534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6918036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71D032-1155-3560-B733-499BCBE83118}"/>
              </a:ext>
            </a:extLst>
          </p:cNvPr>
          <p:cNvSpPr/>
          <p:nvPr/>
        </p:nvSpPr>
        <p:spPr>
          <a:xfrm>
            <a:off x="8331200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27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C97ABD-9065-2D58-DCEB-9A63FCB4E9FB}"/>
              </a:ext>
            </a:extLst>
          </p:cNvPr>
          <p:cNvGrpSpPr/>
          <p:nvPr/>
        </p:nvGrpSpPr>
        <p:grpSpPr>
          <a:xfrm>
            <a:off x="924479" y="1789884"/>
            <a:ext cx="4000285" cy="2784952"/>
            <a:chOff x="4669971" y="1083367"/>
            <a:chExt cx="5774633" cy="5774633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AA3E5D3E-B380-694F-597E-216E530F0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925F85-EDE2-DDAE-64A9-0D95281F1E5A}"/>
                </a:ext>
              </a:extLst>
            </p:cNvPr>
            <p:cNvSpPr txBox="1"/>
            <p:nvPr/>
          </p:nvSpPr>
          <p:spPr>
            <a:xfrm>
              <a:off x="5344765" y="2618353"/>
              <a:ext cx="4229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Dấu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gạch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ngang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16" name="Google Shape;828;p6">
            <a:extLst>
              <a:ext uri="{FF2B5EF4-FFF2-40B4-BE49-F238E27FC236}">
                <a16:creationId xmlns:a16="http://schemas.microsoft.com/office/drawing/2014/main" id="{A08DEAB5-B77E-67E9-D12A-AF5F37592D76}"/>
              </a:ext>
            </a:extLst>
          </p:cNvPr>
          <p:cNvCxnSpPr/>
          <p:nvPr/>
        </p:nvCxnSpPr>
        <p:spPr>
          <a:xfrm rot="10800000" flipH="1">
            <a:off x="4736923" y="1610939"/>
            <a:ext cx="1117600" cy="1339855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" name="Google Shape;829;p6">
            <a:extLst>
              <a:ext uri="{FF2B5EF4-FFF2-40B4-BE49-F238E27FC236}">
                <a16:creationId xmlns:a16="http://schemas.microsoft.com/office/drawing/2014/main" id="{B4616B12-9B1C-520F-377A-76489EB94DF8}"/>
              </a:ext>
            </a:extLst>
          </p:cNvPr>
          <p:cNvCxnSpPr/>
          <p:nvPr/>
        </p:nvCxnSpPr>
        <p:spPr>
          <a:xfrm rot="10800000" flipH="1">
            <a:off x="4736923" y="3174715"/>
            <a:ext cx="11176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8" name="Google Shape;831;p6">
            <a:extLst>
              <a:ext uri="{FF2B5EF4-FFF2-40B4-BE49-F238E27FC236}">
                <a16:creationId xmlns:a16="http://schemas.microsoft.com/office/drawing/2014/main" id="{EE493333-A8A4-F051-4C4E-3A2F7DF51F54}"/>
              </a:ext>
            </a:extLst>
          </p:cNvPr>
          <p:cNvGrpSpPr/>
          <p:nvPr/>
        </p:nvGrpSpPr>
        <p:grpSpPr>
          <a:xfrm>
            <a:off x="5854523" y="619524"/>
            <a:ext cx="5098902" cy="1311514"/>
            <a:chOff x="6019800" y="2256123"/>
            <a:chExt cx="2819400" cy="1066800"/>
          </a:xfrm>
        </p:grpSpPr>
        <p:sp>
          <p:nvSpPr>
            <p:cNvPr id="19" name="Google Shape;832;p6">
              <a:extLst>
                <a:ext uri="{FF2B5EF4-FFF2-40B4-BE49-F238E27FC236}">
                  <a16:creationId xmlns:a16="http://schemas.microsoft.com/office/drawing/2014/main" id="{4EDCA516-447D-5496-4296-D7D5E17E999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833;p6">
              <a:extLst>
                <a:ext uri="{FF2B5EF4-FFF2-40B4-BE49-F238E27FC236}">
                  <a16:creationId xmlns:a16="http://schemas.microsoft.com/office/drawing/2014/main" id="{3CDC6EEE-5369-D5AE-2739-F5279CCAFCD6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26" name="Google Shape;831;p6">
            <a:extLst>
              <a:ext uri="{FF2B5EF4-FFF2-40B4-BE49-F238E27FC236}">
                <a16:creationId xmlns:a16="http://schemas.microsoft.com/office/drawing/2014/main" id="{60704EDA-A6EC-4E1F-A79D-0DB095FC6276}"/>
              </a:ext>
            </a:extLst>
          </p:cNvPr>
          <p:cNvGrpSpPr/>
          <p:nvPr/>
        </p:nvGrpSpPr>
        <p:grpSpPr>
          <a:xfrm>
            <a:off x="5966283" y="2631204"/>
            <a:ext cx="5098902" cy="1311514"/>
            <a:chOff x="6019800" y="2256123"/>
            <a:chExt cx="2819400" cy="1066800"/>
          </a:xfrm>
        </p:grpSpPr>
        <p:sp>
          <p:nvSpPr>
            <p:cNvPr id="27" name="Google Shape;832;p6">
              <a:extLst>
                <a:ext uri="{FF2B5EF4-FFF2-40B4-BE49-F238E27FC236}">
                  <a16:creationId xmlns:a16="http://schemas.microsoft.com/office/drawing/2014/main" id="{6C1E97A9-B3D5-1EB1-567F-D8ED41A5203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33;p6">
              <a:extLst>
                <a:ext uri="{FF2B5EF4-FFF2-40B4-BE49-F238E27FC236}">
                  <a16:creationId xmlns:a16="http://schemas.microsoft.com/office/drawing/2014/main" id="{7B081736-534C-DCAE-BFE7-F317D1C819D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ối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31" name="Google Shape;829;p6">
            <a:extLst>
              <a:ext uri="{FF2B5EF4-FFF2-40B4-BE49-F238E27FC236}">
                <a16:creationId xmlns:a16="http://schemas.microsoft.com/office/drawing/2014/main" id="{971F3653-887E-5FAF-1979-4B14F25A2448}"/>
              </a:ext>
            </a:extLst>
          </p:cNvPr>
          <p:cNvCxnSpPr>
            <a:cxnSpLocks/>
          </p:cNvCxnSpPr>
          <p:nvPr/>
        </p:nvCxnSpPr>
        <p:spPr>
          <a:xfrm>
            <a:off x="4673600" y="3677920"/>
            <a:ext cx="1292683" cy="1183356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32" name="Google Shape;831;p6">
            <a:extLst>
              <a:ext uri="{FF2B5EF4-FFF2-40B4-BE49-F238E27FC236}">
                <a16:creationId xmlns:a16="http://schemas.microsoft.com/office/drawing/2014/main" id="{C1CA34CE-3640-BDF7-7D79-A3926E828796}"/>
              </a:ext>
            </a:extLst>
          </p:cNvPr>
          <p:cNvGrpSpPr/>
          <p:nvPr/>
        </p:nvGrpSpPr>
        <p:grpSpPr>
          <a:xfrm>
            <a:off x="6078043" y="4317764"/>
            <a:ext cx="5098902" cy="1311514"/>
            <a:chOff x="6019800" y="2256123"/>
            <a:chExt cx="2819400" cy="1066800"/>
          </a:xfrm>
        </p:grpSpPr>
        <p:sp>
          <p:nvSpPr>
            <p:cNvPr id="33" name="Google Shape;832;p6">
              <a:extLst>
                <a:ext uri="{FF2B5EF4-FFF2-40B4-BE49-F238E27FC236}">
                  <a16:creationId xmlns:a16="http://schemas.microsoft.com/office/drawing/2014/main" id="{9967333A-C2DA-723A-2BA6-C1707687F91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33;p6">
              <a:extLst>
                <a:ext uri="{FF2B5EF4-FFF2-40B4-BE49-F238E27FC236}">
                  <a16:creationId xmlns:a16="http://schemas.microsoft.com/office/drawing/2014/main" id="{4EF6114A-DC84-2F27-9C2C-EBC80467645C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Đánh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dấu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lời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nói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của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nhân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0558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a. Nhạc sĩ Hoàng Vân đã phổ nhạc cho bài thơ Hà Nội </a:t>
            </a:r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Huế </a:t>
            </a:r>
            <a:r>
              <a:rPr lang="en-US" sz="4000" dirty="0">
                <a:latin typeface="Cambria" panose="02040503050406030204" pitchFamily="18" charset="0"/>
              </a:rPr>
              <a:t>     </a:t>
            </a:r>
            <a:r>
              <a:rPr lang="vi-VN" sz="4000" dirty="0">
                <a:latin typeface="Cambria" panose="02040503050406030204" pitchFamily="18" charset="0"/>
              </a:rPr>
              <a:t>Sài Gòn của nhà thơ Lê Nguyên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51486" y="2525436"/>
            <a:ext cx="592090" cy="561482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2523D2-D9BB-A2D7-7D3C-F748E2035AE5}"/>
              </a:ext>
            </a:extLst>
          </p:cNvPr>
          <p:cNvGrpSpPr/>
          <p:nvPr/>
        </p:nvGrpSpPr>
        <p:grpSpPr>
          <a:xfrm>
            <a:off x="2975486" y="2525436"/>
            <a:ext cx="592090" cy="561482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8BDB624-2557-7B1C-E06A-48658ABBA34E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0BD2C36-5D56-B6B0-4056-6CFB4257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2C92461-19A2-7E05-48C4-8EB2ACCE94B4}"/>
              </a:ext>
            </a:extLst>
          </p:cNvPr>
          <p:cNvSpPr txBox="1"/>
          <p:nvPr/>
        </p:nvSpPr>
        <p:spPr>
          <a:xfrm>
            <a:off x="602543" y="325126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Làm khung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Đo và cắt áo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Ráp các bộ phận của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F26C9C-DD89-913B-3993-B4D5CBB6FF6C}"/>
              </a:ext>
            </a:extLst>
          </p:cNvPr>
          <p:cNvGrpSpPr/>
          <p:nvPr/>
        </p:nvGrpSpPr>
        <p:grpSpPr>
          <a:xfrm>
            <a:off x="577726" y="4567596"/>
            <a:ext cx="592090" cy="561482"/>
            <a:chOff x="-528109" y="4223226"/>
            <a:chExt cx="592090" cy="56148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AFF00FE-4658-00D3-520E-2516AA2BCBD2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D61218-8B8E-0664-62C9-8643465AB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762BA1-D213-82BD-8395-E9994B4088E2}"/>
              </a:ext>
            </a:extLst>
          </p:cNvPr>
          <p:cNvGrpSpPr/>
          <p:nvPr/>
        </p:nvGrpSpPr>
        <p:grpSpPr>
          <a:xfrm>
            <a:off x="567566" y="5248316"/>
            <a:ext cx="592090" cy="561482"/>
            <a:chOff x="-528109" y="4223226"/>
            <a:chExt cx="592090" cy="56148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0C81F1E-4137-5C45-7F59-B56B29A79DFD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E660CB3-1D12-0AB7-DBAC-A11D146C6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DB7711-7570-6A6F-14D2-C8CCF60D69D4}"/>
              </a:ext>
            </a:extLst>
          </p:cNvPr>
          <p:cNvGrpSpPr/>
          <p:nvPr/>
        </p:nvGrpSpPr>
        <p:grpSpPr>
          <a:xfrm>
            <a:off x="587886" y="5796956"/>
            <a:ext cx="592090" cy="561482"/>
            <a:chOff x="-528109" y="4223226"/>
            <a:chExt cx="592090" cy="56148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4E84C96-996E-913B-3471-104060DE7CA0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E2B3D83-EB2E-1D58-ECD1-D3C365306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927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a. Nhạc sĩ Hoàng Vân đã phổ nhạc cho bài thơ Hà Nội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Huế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Sài Gòn của nhà thơ Lê 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73200" y="2576236"/>
            <a:ext cx="600856" cy="563204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2926080" y="251527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7" name="组合 26">
            <a:extLst>
              <a:ext uri="{FF2B5EF4-FFF2-40B4-BE49-F238E27FC236}">
                <a16:creationId xmlns:a16="http://schemas.microsoft.com/office/drawing/2014/main" id="{67C5EB6F-0F9E-123E-2E63-A956C8FF8F9F}"/>
              </a:ext>
            </a:extLst>
          </p:cNvPr>
          <p:cNvGrpSpPr/>
          <p:nvPr/>
        </p:nvGrpSpPr>
        <p:grpSpPr>
          <a:xfrm>
            <a:off x="475673" y="3373614"/>
            <a:ext cx="11443854" cy="2286429"/>
            <a:chOff x="613391" y="3437823"/>
            <a:chExt cx="5869296" cy="1902470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C7955DBB-E1C8-FE41-4D1A-B6B61FB20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33" name="文本框 13">
              <a:extLst>
                <a:ext uri="{FF2B5EF4-FFF2-40B4-BE49-F238E27FC236}">
                  <a16:creationId xmlns:a16="http://schemas.microsoft.com/office/drawing/2014/main" id="{56446AE9-2DF1-F516-3186-CFA40E978029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442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Làm khung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Đo và cắt áo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Ráp các bộ phận của diều.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599440" y="319599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BA2ACE-AAB2-5E78-A1B6-5ED6BA507109}"/>
              </a:ext>
            </a:extLst>
          </p:cNvPr>
          <p:cNvGrpSpPr/>
          <p:nvPr/>
        </p:nvGrpSpPr>
        <p:grpSpPr>
          <a:xfrm>
            <a:off x="579120" y="3805596"/>
            <a:ext cx="600856" cy="563204"/>
            <a:chOff x="-528109" y="4223226"/>
            <a:chExt cx="592090" cy="5614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44FA35-EAD7-5776-E060-98BEE38A48F4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A52953-D067-163F-5C7B-5D00C2371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D50AB-1379-4413-0FEC-3003DE250C43}"/>
              </a:ext>
            </a:extLst>
          </p:cNvPr>
          <p:cNvGrpSpPr/>
          <p:nvPr/>
        </p:nvGrpSpPr>
        <p:grpSpPr>
          <a:xfrm>
            <a:off x="609600" y="4425356"/>
            <a:ext cx="600856" cy="563204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9B724E-CFE1-F51A-A42F-1DD910CC33B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ED93DB-40ED-6206-476A-FBC6368FA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组合 26">
            <a:extLst>
              <a:ext uri="{FF2B5EF4-FFF2-40B4-BE49-F238E27FC236}">
                <a16:creationId xmlns:a16="http://schemas.microsoft.com/office/drawing/2014/main" id="{A26E796B-B400-4A44-DA1B-8021922A0E73}"/>
              </a:ext>
            </a:extLst>
          </p:cNvPr>
          <p:cNvGrpSpPr/>
          <p:nvPr/>
        </p:nvGrpSpPr>
        <p:grpSpPr>
          <a:xfrm>
            <a:off x="821113" y="4785854"/>
            <a:ext cx="11443854" cy="2286429"/>
            <a:chOff x="613391" y="3437823"/>
            <a:chExt cx="5869296" cy="1902470"/>
          </a:xfrm>
        </p:grpSpPr>
        <p:pic>
          <p:nvPicPr>
            <p:cNvPr id="22" name="图片 11">
              <a:extLst>
                <a:ext uri="{FF2B5EF4-FFF2-40B4-BE49-F238E27FC236}">
                  <a16:creationId xmlns:a16="http://schemas.microsoft.com/office/drawing/2014/main" id="{275A8A4F-9110-03B4-101A-B07180813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4" name="文本框 13">
              <a:extLst>
                <a:ext uri="{FF2B5EF4-FFF2-40B4-BE49-F238E27FC236}">
                  <a16:creationId xmlns:a16="http://schemas.microsoft.com/office/drawing/2014/main" id="{50BCCB11-D76C-DC27-115E-D6BBB800FF5A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dùng để đánh dấu các ý trong một đoạn liệt kê.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068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VẬN DỤNG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9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10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50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Mĩ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lội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53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Chuyến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Hà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632007" y="4186009"/>
              <a:ext cx="2626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00" y="166992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7205712" y="2297364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4353808" y="17414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3541" y="344342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1798955" y="-1424940"/>
            <a:chExt cx="15784195" cy="10398125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48;p43">
              <a:extLst>
                <a:ext uri="{FF2B5EF4-FFF2-40B4-BE49-F238E27FC236}">
                  <a16:creationId xmlns:a16="http://schemas.microsoft.com/office/drawing/2014/main" id="{37A9F5E2-C54C-4AA6-A725-C700443508FE}"/>
                </a:ext>
              </a:extLst>
            </p:cNvPr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20188073">
              <a:off x="-102235" y="-1424940"/>
              <a:ext cx="7092950" cy="6250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图片 1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9AD6F7B-73BB-4E55-B860-2E4597D0AC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3607"/>
          <a:stretch>
            <a:fillRect/>
          </a:stretch>
        </p:blipFill>
        <p:spPr>
          <a:xfrm>
            <a:off x="9112893" y="3027044"/>
            <a:ext cx="3070860" cy="3830955"/>
          </a:xfrm>
          <a:prstGeom prst="rect">
            <a:avLst/>
          </a:prstGeom>
        </p:spPr>
      </p:pic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44215" y="309716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23" name="组合 29">
            <a:extLst>
              <a:ext uri="{FF2B5EF4-FFF2-40B4-BE49-F238E27FC236}">
                <a16:creationId xmlns:a16="http://schemas.microsoft.com/office/drawing/2014/main" id="{7180209A-4B9F-4C2F-AB07-933DD4916F6D}"/>
              </a:ext>
            </a:extLst>
          </p:cNvPr>
          <p:cNvGrpSpPr/>
          <p:nvPr/>
        </p:nvGrpSpPr>
        <p:grpSpPr>
          <a:xfrm>
            <a:off x="17145" y="407690"/>
            <a:ext cx="11456670" cy="1516380"/>
            <a:chOff x="223" y="797"/>
            <a:chExt cx="18042" cy="2388"/>
          </a:xfrm>
        </p:grpSpPr>
        <p:grpSp>
          <p:nvGrpSpPr>
            <p:cNvPr id="25" name="组合 14">
              <a:extLst>
                <a:ext uri="{FF2B5EF4-FFF2-40B4-BE49-F238E27FC236}">
                  <a16:creationId xmlns:a16="http://schemas.microsoft.com/office/drawing/2014/main" id="{64CD1BA5-F339-4D16-8F71-86858B89804E}"/>
                </a:ext>
              </a:extLst>
            </p:cNvPr>
            <p:cNvGrpSpPr/>
            <p:nvPr/>
          </p:nvGrpSpPr>
          <p:grpSpPr>
            <a:xfrm>
              <a:off x="223" y="797"/>
              <a:ext cx="18042" cy="2388"/>
              <a:chOff x="950" y="566"/>
              <a:chExt cx="12143" cy="1607"/>
            </a:xfrm>
          </p:grpSpPr>
          <p:sp>
            <p:nvSpPr>
              <p:cNvPr id="36" name="Google Shape;7252;p43">
                <a:extLst>
                  <a:ext uri="{FF2B5EF4-FFF2-40B4-BE49-F238E27FC236}">
                    <a16:creationId xmlns:a16="http://schemas.microsoft.com/office/drawing/2014/main" id="{4D41BE21-ACC6-486B-8E4D-8BFBEF28304B}"/>
                  </a:ext>
                </a:extLst>
              </p:cNvPr>
              <p:cNvSpPr txBox="1"/>
              <p:nvPr/>
            </p:nvSpPr>
            <p:spPr>
              <a:xfrm>
                <a:off x="950" y="566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5A5A5"/>
                  </a:buClr>
                  <a:buSzPts val="2000"/>
                  <a:buFont typeface="Caveat Brush"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uLnTx/>
                    <a:uFillTx/>
                    <a:latin typeface="UTM Guanine" panose="02040603050506020204" pitchFamily="18" charset="0"/>
                    <a:ea typeface="字魂179号-正酷波波体" charset="-122"/>
                    <a:cs typeface="Open Sans Light" pitchFamily="34" charset="0"/>
                    <a:sym typeface="+mn-lt"/>
                  </a:rPr>
                  <a:t>Dặn dò</a:t>
                </a:r>
              </a:p>
            </p:txBody>
          </p:sp>
          <p:grpSp>
            <p:nvGrpSpPr>
              <p:cNvPr id="37" name="Google Shape;7256;p43">
                <a:extLst>
                  <a:ext uri="{FF2B5EF4-FFF2-40B4-BE49-F238E27FC236}">
                    <a16:creationId xmlns:a16="http://schemas.microsoft.com/office/drawing/2014/main" id="{751A8A7B-8256-4067-A63B-FD14E81946D0}"/>
                  </a:ext>
                </a:extLst>
              </p:cNvPr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38" name="Google Shape;7257;p43">
                  <a:extLst>
                    <a:ext uri="{FF2B5EF4-FFF2-40B4-BE49-F238E27FC236}">
                      <a16:creationId xmlns:a16="http://schemas.microsoft.com/office/drawing/2014/main" id="{7ABBC38F-98BD-484F-B98C-7848E65F56F3}"/>
                    </a:ext>
                  </a:extLst>
                </p:cNvPr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9" name="Google Shape;7258;p43">
                  <a:extLst>
                    <a:ext uri="{FF2B5EF4-FFF2-40B4-BE49-F238E27FC236}">
                      <a16:creationId xmlns:a16="http://schemas.microsoft.com/office/drawing/2014/main" id="{026CBC1A-D0E4-4F88-AD47-7ACC9B1B7B35}"/>
                    </a:ext>
                  </a:extLst>
                </p:cNvPr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0" name="Google Shape;7259;p43">
                  <a:extLst>
                    <a:ext uri="{FF2B5EF4-FFF2-40B4-BE49-F238E27FC236}">
                      <a16:creationId xmlns:a16="http://schemas.microsoft.com/office/drawing/2014/main" id="{A498BBC7-A740-4E58-9592-00786B650DF5}"/>
                    </a:ext>
                  </a:extLst>
                </p:cNvPr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1" name="Google Shape;7260;p43">
                  <a:extLst>
                    <a:ext uri="{FF2B5EF4-FFF2-40B4-BE49-F238E27FC236}">
                      <a16:creationId xmlns:a16="http://schemas.microsoft.com/office/drawing/2014/main" id="{65523801-6682-4549-A7DD-54E71DE92567}"/>
                    </a:ext>
                  </a:extLst>
                </p:cNvPr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2" name="Google Shape;7261;p43">
                  <a:extLst>
                    <a:ext uri="{FF2B5EF4-FFF2-40B4-BE49-F238E27FC236}">
                      <a16:creationId xmlns:a16="http://schemas.microsoft.com/office/drawing/2014/main" id="{4E3CA496-B289-4C3C-8971-385FC1746D00}"/>
                    </a:ext>
                  </a:extLst>
                </p:cNvPr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3" name="Google Shape;7262;p43">
                  <a:extLst>
                    <a:ext uri="{FF2B5EF4-FFF2-40B4-BE49-F238E27FC236}">
                      <a16:creationId xmlns:a16="http://schemas.microsoft.com/office/drawing/2014/main" id="{006C9D0F-F1F7-475A-A08A-5DD09146C7DF}"/>
                    </a:ext>
                  </a:extLst>
                </p:cNvPr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4" name="Google Shape;7263;p43">
                  <a:extLst>
                    <a:ext uri="{FF2B5EF4-FFF2-40B4-BE49-F238E27FC236}">
                      <a16:creationId xmlns:a16="http://schemas.microsoft.com/office/drawing/2014/main" id="{B17AAF8E-7C15-4B1A-805F-83C170291C99}"/>
                    </a:ext>
                  </a:extLst>
                </p:cNvPr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5" name="Google Shape;7264;p43">
                  <a:extLst>
                    <a:ext uri="{FF2B5EF4-FFF2-40B4-BE49-F238E27FC236}">
                      <a16:creationId xmlns:a16="http://schemas.microsoft.com/office/drawing/2014/main" id="{9B4F9030-D6A1-4E54-9682-E46977F59D3C}"/>
                    </a:ext>
                  </a:extLst>
                </p:cNvPr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6" name="Google Shape;7265;p43">
                  <a:extLst>
                    <a:ext uri="{FF2B5EF4-FFF2-40B4-BE49-F238E27FC236}">
                      <a16:creationId xmlns:a16="http://schemas.microsoft.com/office/drawing/2014/main" id="{DEC7AA19-B1A0-45EB-BAD4-2FAED2C195EB}"/>
                    </a:ext>
                  </a:extLst>
                </p:cNvPr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7" name="Google Shape;7266;p43">
                  <a:extLst>
                    <a:ext uri="{FF2B5EF4-FFF2-40B4-BE49-F238E27FC236}">
                      <a16:creationId xmlns:a16="http://schemas.microsoft.com/office/drawing/2014/main" id="{36574C74-DFF6-473D-BA6F-485F8595D373}"/>
                    </a:ext>
                  </a:extLst>
                </p:cNvPr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8" name="Google Shape;7267;p43">
                  <a:extLst>
                    <a:ext uri="{FF2B5EF4-FFF2-40B4-BE49-F238E27FC236}">
                      <a16:creationId xmlns:a16="http://schemas.microsoft.com/office/drawing/2014/main" id="{DFC1A8EB-50B1-452E-A22A-9676DC276900}"/>
                    </a:ext>
                  </a:extLst>
                </p:cNvPr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9" name="Google Shape;7268;p43">
                  <a:extLst>
                    <a:ext uri="{FF2B5EF4-FFF2-40B4-BE49-F238E27FC236}">
                      <a16:creationId xmlns:a16="http://schemas.microsoft.com/office/drawing/2014/main" id="{EA4BC9A0-827C-41C5-AC38-D705FC6C1E5B}"/>
                    </a:ext>
                  </a:extLst>
                </p:cNvPr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0" name="Google Shape;7269;p43">
                  <a:extLst>
                    <a:ext uri="{FF2B5EF4-FFF2-40B4-BE49-F238E27FC236}">
                      <a16:creationId xmlns:a16="http://schemas.microsoft.com/office/drawing/2014/main" id="{67910696-06CB-4ED9-9BB9-FB3B7FDD949D}"/>
                    </a:ext>
                  </a:extLst>
                </p:cNvPr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1" name="Google Shape;7270;p43">
                  <a:extLst>
                    <a:ext uri="{FF2B5EF4-FFF2-40B4-BE49-F238E27FC236}">
                      <a16:creationId xmlns:a16="http://schemas.microsoft.com/office/drawing/2014/main" id="{462A9925-06A1-4708-BC9B-46690523678A}"/>
                    </a:ext>
                  </a:extLst>
                </p:cNvPr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2" name="Google Shape;7271;p43">
                  <a:extLst>
                    <a:ext uri="{FF2B5EF4-FFF2-40B4-BE49-F238E27FC236}">
                      <a16:creationId xmlns:a16="http://schemas.microsoft.com/office/drawing/2014/main" id="{5E220B55-9F33-4D1F-A9CD-9B0C8DF8331F}"/>
                    </a:ext>
                  </a:extLst>
                </p:cNvPr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3" name="Google Shape;7272;p43">
                  <a:extLst>
                    <a:ext uri="{FF2B5EF4-FFF2-40B4-BE49-F238E27FC236}">
                      <a16:creationId xmlns:a16="http://schemas.microsoft.com/office/drawing/2014/main" id="{6B187122-D165-4AED-ACC7-3230C510A64F}"/>
                    </a:ext>
                  </a:extLst>
                </p:cNvPr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4" name="Google Shape;7273;p43">
                  <a:extLst>
                    <a:ext uri="{FF2B5EF4-FFF2-40B4-BE49-F238E27FC236}">
                      <a16:creationId xmlns:a16="http://schemas.microsoft.com/office/drawing/2014/main" id="{FBD0BF8E-F820-4563-BE0C-F4A109FFE094}"/>
                    </a:ext>
                  </a:extLst>
                </p:cNvPr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5" name="Google Shape;7274;p43">
                  <a:extLst>
                    <a:ext uri="{FF2B5EF4-FFF2-40B4-BE49-F238E27FC236}">
                      <a16:creationId xmlns:a16="http://schemas.microsoft.com/office/drawing/2014/main" id="{CA017B48-5680-4256-983D-B4FC15395395}"/>
                    </a:ext>
                  </a:extLst>
                </p:cNvPr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6" name="Google Shape;7275;p43">
                  <a:extLst>
                    <a:ext uri="{FF2B5EF4-FFF2-40B4-BE49-F238E27FC236}">
                      <a16:creationId xmlns:a16="http://schemas.microsoft.com/office/drawing/2014/main" id="{FBA7DEFF-6702-49BA-B3A8-6B55E5AD0017}"/>
                    </a:ext>
                  </a:extLst>
                </p:cNvPr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7" name="Google Shape;7276;p43">
                  <a:extLst>
                    <a:ext uri="{FF2B5EF4-FFF2-40B4-BE49-F238E27FC236}">
                      <a16:creationId xmlns:a16="http://schemas.microsoft.com/office/drawing/2014/main" id="{81108923-31E8-4976-ADCC-78604F834BF8}"/>
                    </a:ext>
                  </a:extLst>
                </p:cNvPr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8" name="Google Shape;7277;p43">
                  <a:extLst>
                    <a:ext uri="{FF2B5EF4-FFF2-40B4-BE49-F238E27FC236}">
                      <a16:creationId xmlns:a16="http://schemas.microsoft.com/office/drawing/2014/main" id="{6242047F-FA2C-447A-9A35-5A48B6E0B597}"/>
                    </a:ext>
                  </a:extLst>
                </p:cNvPr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9" name="Google Shape;7278;p43">
                  <a:extLst>
                    <a:ext uri="{FF2B5EF4-FFF2-40B4-BE49-F238E27FC236}">
                      <a16:creationId xmlns:a16="http://schemas.microsoft.com/office/drawing/2014/main" id="{594B16AA-EFCE-4429-9C95-EC4947E131EB}"/>
                    </a:ext>
                  </a:extLst>
                </p:cNvPr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0" name="Google Shape;7279;p43">
                  <a:extLst>
                    <a:ext uri="{FF2B5EF4-FFF2-40B4-BE49-F238E27FC236}">
                      <a16:creationId xmlns:a16="http://schemas.microsoft.com/office/drawing/2014/main" id="{DFE1E404-1302-4629-B4B9-446A68E85DF2}"/>
                    </a:ext>
                  </a:extLst>
                </p:cNvPr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1" name="Google Shape;7280;p43">
                  <a:extLst>
                    <a:ext uri="{FF2B5EF4-FFF2-40B4-BE49-F238E27FC236}">
                      <a16:creationId xmlns:a16="http://schemas.microsoft.com/office/drawing/2014/main" id="{B9ACF462-40E7-492F-BFCF-6D21F490776E}"/>
                    </a:ext>
                  </a:extLst>
                </p:cNvPr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2" name="Google Shape;7281;p43">
                  <a:extLst>
                    <a:ext uri="{FF2B5EF4-FFF2-40B4-BE49-F238E27FC236}">
                      <a16:creationId xmlns:a16="http://schemas.microsoft.com/office/drawing/2014/main" id="{D3A00FCD-D5E2-466E-A4BB-E4820F3D7A0E}"/>
                    </a:ext>
                  </a:extLst>
                </p:cNvPr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3" name="Google Shape;7282;p43">
                  <a:extLst>
                    <a:ext uri="{FF2B5EF4-FFF2-40B4-BE49-F238E27FC236}">
                      <a16:creationId xmlns:a16="http://schemas.microsoft.com/office/drawing/2014/main" id="{700A3F1A-3586-41B7-B6BB-CB4996295D00}"/>
                    </a:ext>
                  </a:extLst>
                </p:cNvPr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4" name="Google Shape;7283;p43">
                  <a:extLst>
                    <a:ext uri="{FF2B5EF4-FFF2-40B4-BE49-F238E27FC236}">
                      <a16:creationId xmlns:a16="http://schemas.microsoft.com/office/drawing/2014/main" id="{56BB947C-DB8E-4734-A1B0-9E2EEEE07040}"/>
                    </a:ext>
                  </a:extLst>
                </p:cNvPr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5" name="Google Shape;7284;p43">
                  <a:extLst>
                    <a:ext uri="{FF2B5EF4-FFF2-40B4-BE49-F238E27FC236}">
                      <a16:creationId xmlns:a16="http://schemas.microsoft.com/office/drawing/2014/main" id="{2D988DCA-3C0C-40EF-A2EB-C761A52F9E15}"/>
                    </a:ext>
                  </a:extLst>
                </p:cNvPr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6" name="Google Shape;7285;p43">
                  <a:extLst>
                    <a:ext uri="{FF2B5EF4-FFF2-40B4-BE49-F238E27FC236}">
                      <a16:creationId xmlns:a16="http://schemas.microsoft.com/office/drawing/2014/main" id="{082028A2-53A9-4711-934D-3FB9AFDCF05D}"/>
                    </a:ext>
                  </a:extLst>
                </p:cNvPr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7" name="Google Shape;7286;p43">
                  <a:extLst>
                    <a:ext uri="{FF2B5EF4-FFF2-40B4-BE49-F238E27FC236}">
                      <a16:creationId xmlns:a16="http://schemas.microsoft.com/office/drawing/2014/main" id="{B2A63036-208B-4E46-AC14-96778FC01034}"/>
                    </a:ext>
                  </a:extLst>
                </p:cNvPr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8" name="Google Shape;7287;p43">
                  <a:extLst>
                    <a:ext uri="{FF2B5EF4-FFF2-40B4-BE49-F238E27FC236}">
                      <a16:creationId xmlns:a16="http://schemas.microsoft.com/office/drawing/2014/main" id="{53402E39-0A7D-4AD0-82B8-24B4B6613E32}"/>
                    </a:ext>
                  </a:extLst>
                </p:cNvPr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9" name="Google Shape;7288;p43">
                  <a:extLst>
                    <a:ext uri="{FF2B5EF4-FFF2-40B4-BE49-F238E27FC236}">
                      <a16:creationId xmlns:a16="http://schemas.microsoft.com/office/drawing/2014/main" id="{E548DDA8-936F-4900-B5B0-6F452405E11F}"/>
                    </a:ext>
                  </a:extLst>
                </p:cNvPr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  <p:grpSp>
          <p:nvGrpSpPr>
            <p:cNvPr id="27" name="组合 143">
              <a:extLst>
                <a:ext uri="{FF2B5EF4-FFF2-40B4-BE49-F238E27FC236}">
                  <a16:creationId xmlns:a16="http://schemas.microsoft.com/office/drawing/2014/main" id="{1D8D521D-8497-439C-B0CC-C486619E2F2B}"/>
                </a:ext>
              </a:extLst>
            </p:cNvPr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34" name="图片 144" descr="卡通人物&#10;&#10;中度可信度描述已自动生成">
                <a:extLst>
                  <a:ext uri="{FF2B5EF4-FFF2-40B4-BE49-F238E27FC236}">
                    <a16:creationId xmlns:a16="http://schemas.microsoft.com/office/drawing/2014/main" id="{6BE77E66-358E-4432-828C-E0EA693C6C2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35" name="图片 145" descr="卡通人物&#10;&#10;中度可信度描述已自动生成">
                <a:extLst>
                  <a:ext uri="{FF2B5EF4-FFF2-40B4-BE49-F238E27FC236}">
                    <a16:creationId xmlns:a16="http://schemas.microsoft.com/office/drawing/2014/main" id="{6EDA7321-B189-467F-B228-A65CB90CF3E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sp>
        <p:nvSpPr>
          <p:cNvPr id="70" name="Text Box 3">
            <a:extLst>
              <a:ext uri="{FF2B5EF4-FFF2-40B4-BE49-F238E27FC236}">
                <a16:creationId xmlns:a16="http://schemas.microsoft.com/office/drawing/2014/main" id="{F8165584-0AB2-4C69-9603-E91B1A996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3" y="2365268"/>
            <a:ext cx="11238272" cy="707886"/>
          </a:xfrm>
          <a:prstGeom prst="rect">
            <a:avLst/>
          </a:prstGeom>
          <a:solidFill>
            <a:srgbClr val="94DA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vào vở BT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Box 4">
            <a:extLst>
              <a:ext uri="{FF2B5EF4-FFF2-40B4-BE49-F238E27FC236}">
                <a16:creationId xmlns:a16="http://schemas.microsoft.com/office/drawing/2014/main" id="{993073B1-6E10-48A4-90E6-24185FD95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5" y="3604864"/>
            <a:ext cx="11238270" cy="707886"/>
          </a:xfrm>
          <a:prstGeom prst="rect">
            <a:avLst/>
          </a:prstGeom>
          <a:solidFill>
            <a:srgbClr val="CAF7E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EC4C8233-9711-497B-BA39-DC9D651FF6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29" y="4421179"/>
            <a:ext cx="2071421" cy="243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2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0" grpId="0" animBg="1"/>
      <p:bldP spid="7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2081" y="219075"/>
            <a:ext cx="7945011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3085652" y="467905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541831" y="1844601"/>
            <a:ext cx="669361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CHÚC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70E9D7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86C5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HỌC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E4B3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TỐT</a:t>
            </a:r>
          </a:p>
        </p:txBody>
      </p:sp>
    </p:spTree>
    <p:extLst>
      <p:ext uri="{BB962C8B-B14F-4D97-AF65-F5344CB8AC3E}">
        <p14:creationId xmlns:p14="http://schemas.microsoft.com/office/powerpoint/2010/main" val="695771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2438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những từ như thế nào?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9F2C30-6D07-F105-2E5A-CA8ECDB83E83}"/>
              </a:ext>
            </a:extLst>
          </p:cNvPr>
          <p:cNvSpPr/>
          <p:nvPr/>
        </p:nvSpPr>
        <p:spPr>
          <a:xfrm>
            <a:off x="2796389" y="2530764"/>
            <a:ext cx="9081575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từ miêu tả đặc điểm, tính chất của sự vật, hoạt động, trạng thái….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……….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32A725-F2C5-A35C-A047-D4DFDAF96CAF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54C272-8C65-EEC6-9BB4-7DB9DCC90A90}"/>
              </a:ext>
            </a:extLst>
          </p:cNvPr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……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3FAC924-66C7-8DC8-74D0-BAE71FAA6A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4A7F0C-7A65-9144-7058-39193C02A1E0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5486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DA20AB-5CA1-43B1-88DD-DA8270964942}"/>
              </a:ext>
            </a:extLst>
          </p:cNvPr>
          <p:cNvSpPr/>
          <p:nvPr/>
        </p:nvSpPr>
        <p:spPr>
          <a:xfrm>
            <a:off x="5585771" y="2724728"/>
            <a:ext cx="5414738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ngắt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thẳm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6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7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16" y="324799"/>
            <a:ext cx="7945011" cy="6419850"/>
          </a:xfrm>
          <a:prstGeom prst="rect">
            <a:avLst/>
          </a:prstGeom>
        </p:spPr>
      </p:pic>
      <p:cxnSp>
        <p:nvCxnSpPr>
          <p:cNvPr id="32" name="直接连接符 31"/>
          <p:cNvCxnSpPr/>
          <p:nvPr/>
        </p:nvCxnSpPr>
        <p:spPr>
          <a:xfrm>
            <a:off x="1927688" y="1706404"/>
            <a:ext cx="4338320" cy="0"/>
          </a:xfrm>
          <a:prstGeom prst="line">
            <a:avLst/>
          </a:prstGeom>
          <a:ln w="254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3827063" y="588879"/>
            <a:ext cx="970915" cy="970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10DBA0-BD20-497A-B7A3-1A0EEA9814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8" y="959152"/>
            <a:ext cx="6096012" cy="60960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1C57EA-FB8C-DDE1-7ABD-4D084821BB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5872" y="1322323"/>
            <a:ext cx="3194581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6C8D79-D9CA-47C7-30E7-C72B58CF5A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747" y="2099105"/>
            <a:ext cx="7096359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5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</TotalTime>
  <Words>850</Words>
  <PresentationFormat>Widescreen</PresentationFormat>
  <Paragraphs>106</Paragraphs>
  <Slides>29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Arial</vt:lpstr>
      <vt:lpstr>Britannic Bold</vt:lpstr>
      <vt:lpstr>Calibri</vt:lpstr>
      <vt:lpstr>Calibri Light</vt:lpstr>
      <vt:lpstr>Cambria</vt:lpstr>
      <vt:lpstr>Caveat Brush</vt:lpstr>
      <vt:lpstr>SVN-Newton</vt:lpstr>
      <vt:lpstr>SVN-Ready</vt:lpstr>
      <vt:lpstr>Tahoma</vt:lpstr>
      <vt:lpstr>Times New Roman</vt:lpstr>
      <vt:lpstr>UTM Guanine</vt:lpstr>
      <vt:lpstr>字魂36号-正文宋楷</vt:lpstr>
      <vt:lpstr>思源宋体 CN Heavy</vt:lpstr>
      <vt:lpstr>方正卡通简体</vt:lpstr>
      <vt:lpstr>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2023-10-09T22:58:28Z</dcterms:created>
  <dcterms:modified xsi:type="dcterms:W3CDTF">2023-10-15T09:25:07Z</dcterms:modified>
</cp:coreProperties>
</file>