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0" r:id="rId4"/>
    <p:sldId id="271" r:id="rId5"/>
    <p:sldId id="274" r:id="rId6"/>
    <p:sldId id="264" r:id="rId7"/>
    <p:sldId id="314" r:id="rId8"/>
    <p:sldId id="267" r:id="rId9"/>
    <p:sldId id="269" r:id="rId10"/>
  </p:sldIdLst>
  <p:sldSz cx="18288000" cy="10287000"/>
  <p:notesSz cx="6858000" cy="9144000"/>
  <p:embeddedFontLst>
    <p:embeddedFont>
      <p:font typeface="Gill Sans MT" panose="020B05020201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5"/>
    <a:srgbClr val="6AACAF"/>
    <a:srgbClr val="FFF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364" autoAdjust="0"/>
  </p:normalViewPr>
  <p:slideViewPr>
    <p:cSldViewPr>
      <p:cViewPr varScale="1">
        <p:scale>
          <a:sx n="46" d="100"/>
          <a:sy n="46" d="100"/>
        </p:scale>
        <p:origin x="8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1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2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8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3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/>
          <p:cNvSpPr txBox="1"/>
          <p:nvPr/>
        </p:nvSpPr>
        <p:spPr>
          <a:xfrm>
            <a:off x="1063198" y="3543062"/>
            <a:ext cx="1616160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3E71EA-5B48-60B4-8945-B0BAAC3EDCF8}"/>
              </a:ext>
            </a:extLst>
          </p:cNvPr>
          <p:cNvSpPr txBox="1"/>
          <p:nvPr/>
        </p:nvSpPr>
        <p:spPr>
          <a:xfrm>
            <a:off x="152400" y="3551902"/>
            <a:ext cx="17602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17+18. BÀI 8: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TRANG TRÍ ĐỒ GIA DỤNG 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8488837" y="2095499"/>
            <a:ext cx="9372599" cy="6487991"/>
            <a:chOff x="0" y="0"/>
            <a:chExt cx="10187241" cy="4422909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0201572" cy="4454962"/>
            </a:xfrm>
            <a:custGeom>
              <a:avLst/>
              <a:gdLst/>
              <a:ahLst/>
              <a:cxnLst/>
              <a:rect l="l" t="t" r="r" b="b"/>
              <a:pathLst>
                <a:path w="10201572" h="4454962">
                  <a:moveTo>
                    <a:pt x="63030" y="3861409"/>
                  </a:moveTo>
                  <a:cubicBezTo>
                    <a:pt x="63030" y="3861409"/>
                    <a:pt x="0" y="36148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08499" y="6965"/>
                  </a:cubicBezTo>
                  <a:lnTo>
                    <a:pt x="9308500" y="6965"/>
                  </a:lnTo>
                  <a:cubicBezTo>
                    <a:pt x="9525247" y="16819"/>
                    <a:pt x="9729562" y="36481"/>
                    <a:pt x="9863751" y="101690"/>
                  </a:cubicBezTo>
                  <a:cubicBezTo>
                    <a:pt x="10119796" y="226120"/>
                    <a:pt x="10201572" y="459160"/>
                    <a:pt x="10196084" y="704684"/>
                  </a:cubicBezTo>
                  <a:cubicBezTo>
                    <a:pt x="10196084" y="704684"/>
                    <a:pt x="10152796" y="1013073"/>
                    <a:pt x="10160230" y="1248607"/>
                  </a:cubicBezTo>
                  <a:cubicBezTo>
                    <a:pt x="10167353" y="3603211"/>
                    <a:pt x="10174509" y="3798814"/>
                    <a:pt x="10174509" y="3798814"/>
                  </a:cubicBezTo>
                  <a:cubicBezTo>
                    <a:pt x="10157828" y="4014546"/>
                    <a:pt x="10043184" y="4225158"/>
                    <a:pt x="9846315" y="4336782"/>
                  </a:cubicBezTo>
                  <a:cubicBezTo>
                    <a:pt x="9695963" y="4422031"/>
                    <a:pt x="9497932" y="4437128"/>
                    <a:pt x="7552103" y="4426387"/>
                  </a:cubicBezTo>
                  <a:lnTo>
                    <a:pt x="7551994" y="4426387"/>
                  </a:lnTo>
                  <a:cubicBezTo>
                    <a:pt x="645952" y="4421110"/>
                    <a:pt x="384604" y="4454963"/>
                    <a:pt x="254278" y="4345805"/>
                  </a:cubicBezTo>
                  <a:cubicBezTo>
                    <a:pt x="145767" y="4254920"/>
                    <a:pt x="81795" y="4061608"/>
                    <a:pt x="63030" y="386140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6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65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6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01083" y="2149243"/>
            <a:ext cx="8902990" cy="306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9800" y="4914900"/>
            <a:ext cx="3148318" cy="2925313"/>
          </a:xfrm>
          <a:prstGeom prst="rect">
            <a:avLst/>
          </a:prstGeom>
        </p:spPr>
      </p:pic>
      <p:pic>
        <p:nvPicPr>
          <p:cNvPr id="2" name="Picture 1" descr="Jpeg">
            <a:extLst>
              <a:ext uri="{FF2B5EF4-FFF2-40B4-BE49-F238E27FC236}">
                <a16:creationId xmlns:a16="http://schemas.microsoft.com/office/drawing/2014/main" id="{F320240E-E44A-23DF-C78C-D8D4F12E0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509"/>
            <a:ext cx="6400800" cy="648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CF0D6CC-DF08-4787-99C4-A6B6CE266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92200" y="5067300"/>
            <a:ext cx="3148318" cy="292531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6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65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6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2247901"/>
            <a:ext cx="10178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63313-F0CF-186F-42F5-1B234E48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379"/>
            <a:ext cx="7010400" cy="7329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61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1757">
            <a:off x="2219110" y="1606355"/>
            <a:ext cx="611687" cy="5872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47700"/>
            <a:ext cx="18288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500" b="1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endParaRPr lang="en-US" sz="5500" b="1" u="sng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0D088-64BA-FF75-E03A-BBC10C9DAEEB}"/>
              </a:ext>
            </a:extLst>
          </p:cNvPr>
          <p:cNvSpPr txBox="1"/>
          <p:nvPr/>
        </p:nvSpPr>
        <p:spPr>
          <a:xfrm>
            <a:off x="457200" y="1938064"/>
            <a:ext cx="17145000" cy="454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GB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301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4C5A8-6004-B198-586D-28E6E7B67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943100"/>
            <a:ext cx="7391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744AA-291F-42F1-6BF5-D866B933A134}"/>
              </a:ext>
            </a:extLst>
          </p:cNvPr>
          <p:cNvSpPr txBox="1"/>
          <p:nvPr/>
        </p:nvSpPr>
        <p:spPr>
          <a:xfrm>
            <a:off x="1513610" y="3467100"/>
            <a:ext cx="81637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61;p31"/>
          <p:cNvGrpSpPr/>
          <p:nvPr/>
        </p:nvGrpSpPr>
        <p:grpSpPr>
          <a:xfrm rot="3204630">
            <a:off x="7010641" y="5334653"/>
            <a:ext cx="4445322" cy="4309106"/>
            <a:chOff x="1394425" y="2839100"/>
            <a:chExt cx="917125" cy="889000"/>
          </a:xfrm>
        </p:grpSpPr>
        <p:sp>
          <p:nvSpPr>
            <p:cNvPr id="4" name="Google Shape;1062;p31"/>
            <p:cNvSpPr/>
            <p:nvPr/>
          </p:nvSpPr>
          <p:spPr>
            <a:xfrm>
              <a:off x="1394425" y="2839100"/>
              <a:ext cx="917125" cy="889000"/>
            </a:xfrm>
            <a:custGeom>
              <a:avLst/>
              <a:gdLst/>
              <a:ahLst/>
              <a:cxnLst/>
              <a:rect l="l" t="t" r="r" b="b"/>
              <a:pathLst>
                <a:path w="36685" h="35560" extrusionOk="0">
                  <a:moveTo>
                    <a:pt x="27581" y="13694"/>
                  </a:moveTo>
                  <a:cubicBezTo>
                    <a:pt x="28580" y="13694"/>
                    <a:pt x="29645" y="14319"/>
                    <a:pt x="29785" y="15309"/>
                  </a:cubicBezTo>
                  <a:cubicBezTo>
                    <a:pt x="29883" y="15934"/>
                    <a:pt x="29589" y="16548"/>
                    <a:pt x="29245" y="17077"/>
                  </a:cubicBezTo>
                  <a:cubicBezTo>
                    <a:pt x="28705" y="17899"/>
                    <a:pt x="28005" y="18599"/>
                    <a:pt x="27195" y="19139"/>
                  </a:cubicBezTo>
                  <a:cubicBezTo>
                    <a:pt x="26634" y="19520"/>
                    <a:pt x="25984" y="19827"/>
                    <a:pt x="25320" y="19827"/>
                  </a:cubicBezTo>
                  <a:cubicBezTo>
                    <a:pt x="25212" y="19827"/>
                    <a:pt x="25105" y="19819"/>
                    <a:pt x="24997" y="19802"/>
                  </a:cubicBezTo>
                  <a:cubicBezTo>
                    <a:pt x="24113" y="19655"/>
                    <a:pt x="23389" y="18894"/>
                    <a:pt x="23193" y="18021"/>
                  </a:cubicBezTo>
                  <a:cubicBezTo>
                    <a:pt x="22996" y="17137"/>
                    <a:pt x="23008" y="15849"/>
                    <a:pt x="24530" y="14903"/>
                  </a:cubicBezTo>
                  <a:cubicBezTo>
                    <a:pt x="25427" y="14338"/>
                    <a:pt x="26360" y="13762"/>
                    <a:pt x="27416" y="13700"/>
                  </a:cubicBezTo>
                  <a:cubicBezTo>
                    <a:pt x="27471" y="13696"/>
                    <a:pt x="27525" y="13694"/>
                    <a:pt x="27581" y="13694"/>
                  </a:cubicBezTo>
                  <a:close/>
                  <a:moveTo>
                    <a:pt x="21571" y="0"/>
                  </a:moveTo>
                  <a:cubicBezTo>
                    <a:pt x="16203" y="0"/>
                    <a:pt x="10814" y="2119"/>
                    <a:pt x="7060" y="5978"/>
                  </a:cubicBezTo>
                  <a:cubicBezTo>
                    <a:pt x="1744" y="11441"/>
                    <a:pt x="0" y="20084"/>
                    <a:pt x="2788" y="27180"/>
                  </a:cubicBezTo>
                  <a:cubicBezTo>
                    <a:pt x="4016" y="30311"/>
                    <a:pt x="6176" y="33221"/>
                    <a:pt x="9221" y="34633"/>
                  </a:cubicBezTo>
                  <a:cubicBezTo>
                    <a:pt x="10584" y="35268"/>
                    <a:pt x="12055" y="35559"/>
                    <a:pt x="13541" y="35559"/>
                  </a:cubicBezTo>
                  <a:cubicBezTo>
                    <a:pt x="16563" y="35559"/>
                    <a:pt x="19643" y="34354"/>
                    <a:pt x="21989" y="32386"/>
                  </a:cubicBezTo>
                  <a:cubicBezTo>
                    <a:pt x="24530" y="30238"/>
                    <a:pt x="26311" y="27328"/>
                    <a:pt x="27637" y="23731"/>
                  </a:cubicBezTo>
                  <a:cubicBezTo>
                    <a:pt x="28570" y="21189"/>
                    <a:pt x="30178" y="18930"/>
                    <a:pt x="32327" y="17298"/>
                  </a:cubicBezTo>
                  <a:cubicBezTo>
                    <a:pt x="33935" y="16082"/>
                    <a:pt x="35285" y="14633"/>
                    <a:pt x="35887" y="12742"/>
                  </a:cubicBezTo>
                  <a:cubicBezTo>
                    <a:pt x="36685" y="10299"/>
                    <a:pt x="35961" y="7512"/>
                    <a:pt x="34414" y="5462"/>
                  </a:cubicBezTo>
                  <a:cubicBezTo>
                    <a:pt x="32854" y="3400"/>
                    <a:pt x="30559" y="2012"/>
                    <a:pt x="28140" y="1128"/>
                  </a:cubicBezTo>
                  <a:cubicBezTo>
                    <a:pt x="26033" y="367"/>
                    <a:pt x="23804" y="0"/>
                    <a:pt x="2157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5" name="Google Shape;1063;p31"/>
            <p:cNvSpPr/>
            <p:nvPr/>
          </p:nvSpPr>
          <p:spPr>
            <a:xfrm>
              <a:off x="1490690" y="3166977"/>
              <a:ext cx="175575" cy="175575"/>
            </a:xfrm>
            <a:custGeom>
              <a:avLst/>
              <a:gdLst/>
              <a:ahLst/>
              <a:cxnLst/>
              <a:rect l="l" t="t" r="r" b="b"/>
              <a:pathLst>
                <a:path w="7023" h="7023" extrusionOk="0">
                  <a:moveTo>
                    <a:pt x="3511" y="0"/>
                  </a:moveTo>
                  <a:cubicBezTo>
                    <a:pt x="1572" y="0"/>
                    <a:pt x="0" y="1572"/>
                    <a:pt x="0" y="3512"/>
                  </a:cubicBezTo>
                  <a:cubicBezTo>
                    <a:pt x="0" y="5451"/>
                    <a:pt x="1572" y="7023"/>
                    <a:pt x="3511" y="7023"/>
                  </a:cubicBezTo>
                  <a:cubicBezTo>
                    <a:pt x="5451" y="7023"/>
                    <a:pt x="7023" y="5451"/>
                    <a:pt x="7023" y="3512"/>
                  </a:cubicBezTo>
                  <a:cubicBezTo>
                    <a:pt x="7023" y="1572"/>
                    <a:pt x="5451" y="0"/>
                    <a:pt x="351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" name="Google Shape;1064;p31"/>
            <p:cNvSpPr/>
            <p:nvPr/>
          </p:nvSpPr>
          <p:spPr>
            <a:xfrm>
              <a:off x="1565400" y="3462425"/>
              <a:ext cx="175575" cy="175600"/>
            </a:xfrm>
            <a:custGeom>
              <a:avLst/>
              <a:gdLst/>
              <a:ahLst/>
              <a:cxnLst/>
              <a:rect l="l" t="t" r="r" b="b"/>
              <a:pathLst>
                <a:path w="7023" h="7024" extrusionOk="0">
                  <a:moveTo>
                    <a:pt x="3512" y="1"/>
                  </a:moveTo>
                  <a:cubicBezTo>
                    <a:pt x="1572" y="1"/>
                    <a:pt x="0" y="1572"/>
                    <a:pt x="0" y="3512"/>
                  </a:cubicBezTo>
                  <a:cubicBezTo>
                    <a:pt x="0" y="5452"/>
                    <a:pt x="1572" y="7024"/>
                    <a:pt x="3512" y="7024"/>
                  </a:cubicBezTo>
                  <a:cubicBezTo>
                    <a:pt x="5451" y="7024"/>
                    <a:pt x="7023" y="5452"/>
                    <a:pt x="7023" y="3512"/>
                  </a:cubicBezTo>
                  <a:cubicBezTo>
                    <a:pt x="7023" y="1572"/>
                    <a:pt x="5451" y="1"/>
                    <a:pt x="3512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" name="Google Shape;1066;p31"/>
            <p:cNvSpPr/>
            <p:nvPr/>
          </p:nvSpPr>
          <p:spPr>
            <a:xfrm>
              <a:off x="1669160" y="2926200"/>
              <a:ext cx="175900" cy="175900"/>
            </a:xfrm>
            <a:custGeom>
              <a:avLst/>
              <a:gdLst/>
              <a:ahLst/>
              <a:cxnLst/>
              <a:rect l="l" t="t" r="r" b="b"/>
              <a:pathLst>
                <a:path w="7036" h="7036" extrusionOk="0">
                  <a:moveTo>
                    <a:pt x="3524" y="1"/>
                  </a:moveTo>
                  <a:cubicBezTo>
                    <a:pt x="1584" y="1"/>
                    <a:pt x="1" y="1572"/>
                    <a:pt x="1" y="3512"/>
                  </a:cubicBezTo>
                  <a:cubicBezTo>
                    <a:pt x="1" y="5452"/>
                    <a:pt x="1584" y="7035"/>
                    <a:pt x="3524" y="7035"/>
                  </a:cubicBezTo>
                  <a:cubicBezTo>
                    <a:pt x="5464" y="7035"/>
                    <a:pt x="7035" y="5452"/>
                    <a:pt x="7035" y="3512"/>
                  </a:cubicBezTo>
                  <a:cubicBezTo>
                    <a:pt x="7035" y="1572"/>
                    <a:pt x="5464" y="1"/>
                    <a:pt x="352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" name="Google Shape;1067;p31"/>
            <p:cNvSpPr/>
            <p:nvPr/>
          </p:nvSpPr>
          <p:spPr>
            <a:xfrm>
              <a:off x="1949975" y="2908725"/>
              <a:ext cx="175575" cy="175900"/>
            </a:xfrm>
            <a:custGeom>
              <a:avLst/>
              <a:gdLst/>
              <a:ahLst/>
              <a:cxnLst/>
              <a:rect l="l" t="t" r="r" b="b"/>
              <a:pathLst>
                <a:path w="7023" h="7036" extrusionOk="0">
                  <a:moveTo>
                    <a:pt x="3511" y="1"/>
                  </a:moveTo>
                  <a:cubicBezTo>
                    <a:pt x="1572" y="1"/>
                    <a:pt x="0" y="1572"/>
                    <a:pt x="0" y="3512"/>
                  </a:cubicBezTo>
                  <a:cubicBezTo>
                    <a:pt x="0" y="5452"/>
                    <a:pt x="1572" y="7035"/>
                    <a:pt x="3511" y="7035"/>
                  </a:cubicBezTo>
                  <a:cubicBezTo>
                    <a:pt x="5451" y="7035"/>
                    <a:pt x="7023" y="5452"/>
                    <a:pt x="7023" y="3512"/>
                  </a:cubicBezTo>
                  <a:cubicBezTo>
                    <a:pt x="7023" y="1572"/>
                    <a:pt x="5451" y="1"/>
                    <a:pt x="3511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9" name="Google Shape;1074;p31"/>
          <p:cNvSpPr txBox="1"/>
          <p:nvPr/>
        </p:nvSpPr>
        <p:spPr>
          <a:xfrm>
            <a:off x="1964010" y="6538006"/>
            <a:ext cx="25092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4000" b="1" dirty="0">
                <a:solidFill>
                  <a:srgbClr val="7030A0"/>
                </a:solidFill>
                <a:ea typeface="Fira Sans Extra Condensed"/>
                <a:cs typeface="Fira Sans Extra Condensed"/>
                <a:sym typeface="Fira Sans Extra Condensed"/>
              </a:rPr>
              <a:t> 1:</a:t>
            </a:r>
            <a:endParaRPr sz="4000" b="1" dirty="0">
              <a:solidFill>
                <a:srgbClr val="7030A0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" name="Google Shape;1076;p31"/>
          <p:cNvSpPr txBox="1"/>
          <p:nvPr/>
        </p:nvSpPr>
        <p:spPr>
          <a:xfrm>
            <a:off x="4473210" y="2865325"/>
            <a:ext cx="25092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buClr>
                <a:schemeClr val="hlink"/>
              </a:buClr>
              <a:buSzPts val="1100"/>
            </a:pPr>
            <a:r>
              <a:rPr lang="en-US" sz="4000" b="1" dirty="0" err="1">
                <a:solidFill>
                  <a:srgbClr val="0070C0"/>
                </a:solidFill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4000" b="1" dirty="0">
                <a:solidFill>
                  <a:srgbClr val="0070C0"/>
                </a:solidFill>
                <a:ea typeface="Fira Sans Extra Condensed"/>
                <a:cs typeface="Fira Sans Extra Condensed"/>
                <a:sym typeface="Fira Sans Extra Condensed"/>
              </a:rPr>
              <a:t> 2:</a:t>
            </a:r>
            <a:endParaRPr sz="4000" b="1" dirty="0">
              <a:solidFill>
                <a:srgbClr val="0070C0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" name="Google Shape;1077;p31"/>
          <p:cNvSpPr txBox="1"/>
          <p:nvPr/>
        </p:nvSpPr>
        <p:spPr>
          <a:xfrm>
            <a:off x="11417719" y="4854222"/>
            <a:ext cx="2435497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buClr>
                <a:schemeClr val="hlink"/>
              </a:buClr>
              <a:buSzPts val="1100"/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a typeface="Fira Sans Extra Condensed"/>
                <a:cs typeface="Fira Sans Extra Condensed"/>
                <a:sym typeface="Fira Sans Extra Condensed"/>
              </a:rPr>
              <a:t> 3:</a:t>
            </a:r>
            <a:endParaRPr sz="4000" b="1" dirty="0">
              <a:solidFill>
                <a:schemeClr val="accent1">
                  <a:lumMod val="50000"/>
                </a:schemeClr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" name="Google Shape;1078;p31"/>
          <p:cNvSpPr txBox="1"/>
          <p:nvPr/>
        </p:nvSpPr>
        <p:spPr>
          <a:xfrm>
            <a:off x="14126358" y="6537996"/>
            <a:ext cx="25092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buClr>
                <a:schemeClr val="hlink"/>
              </a:buClr>
              <a:buSzPts val="1100"/>
            </a:pPr>
            <a:r>
              <a:rPr lang="en-US" sz="4000" b="1" dirty="0" err="1">
                <a:solidFill>
                  <a:srgbClr val="00B050"/>
                </a:solidFill>
                <a:ea typeface="Fira Sans Extra Condensed"/>
                <a:cs typeface="Fira Sans Extra Condensed"/>
                <a:sym typeface="Fira Sans Extra Condensed"/>
              </a:rPr>
              <a:t>Bước</a:t>
            </a:r>
            <a:r>
              <a:rPr lang="en-US" sz="4000" b="1" dirty="0">
                <a:solidFill>
                  <a:srgbClr val="00B050"/>
                </a:solidFill>
                <a:ea typeface="Fira Sans Extra Condensed"/>
                <a:cs typeface="Fira Sans Extra Condensed"/>
                <a:sym typeface="Fira Sans Extra Condensed"/>
              </a:rPr>
              <a:t> 4:</a:t>
            </a:r>
            <a:endParaRPr sz="4000" b="1" dirty="0">
              <a:solidFill>
                <a:srgbClr val="00B050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3" name="Google Shape;1079;p31"/>
          <p:cNvCxnSpPr>
            <a:stCxn id="9" idx="3"/>
          </p:cNvCxnSpPr>
          <p:nvPr/>
        </p:nvCxnSpPr>
        <p:spPr>
          <a:xfrm>
            <a:off x="4473210" y="6950806"/>
            <a:ext cx="2394000" cy="578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" name="Google Shape;1080;p31"/>
          <p:cNvCxnSpPr/>
          <p:nvPr/>
        </p:nvCxnSpPr>
        <p:spPr>
          <a:xfrm flipH="1">
            <a:off x="11533758" y="6950796"/>
            <a:ext cx="2592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" name="Google Shape;1081;p31"/>
          <p:cNvCxnSpPr>
            <a:cxnSpLocks/>
            <a:endCxn id="20" idx="1"/>
          </p:cNvCxnSpPr>
          <p:nvPr/>
        </p:nvCxnSpPr>
        <p:spPr>
          <a:xfrm rot="16200000" flipH="1">
            <a:off x="5669582" y="3917706"/>
            <a:ext cx="2816852" cy="2055100"/>
          </a:xfrm>
          <a:prstGeom prst="bentConnector2">
            <a:avLst/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" name="Google Shape;1082;p31"/>
          <p:cNvCxnSpPr/>
          <p:nvPr/>
        </p:nvCxnSpPr>
        <p:spPr>
          <a:xfrm rot="5400000">
            <a:off x="11414468" y="5204908"/>
            <a:ext cx="873600" cy="1568400"/>
          </a:xfrm>
          <a:prstGeom prst="bentConnector2">
            <a:avLst/>
          </a:prstGeom>
          <a:noFill/>
          <a:ln w="9525" cap="flat" cmpd="sng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1084;p31"/>
          <p:cNvSpPr txBox="1"/>
          <p:nvPr/>
        </p:nvSpPr>
        <p:spPr>
          <a:xfrm>
            <a:off x="7176106" y="7052112"/>
            <a:ext cx="8100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lt1"/>
                </a:solidFill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4000" b="1" dirty="0">
              <a:solidFill>
                <a:schemeClr val="lt1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" name="Google Shape;1085;p31"/>
          <p:cNvSpPr txBox="1"/>
          <p:nvPr/>
        </p:nvSpPr>
        <p:spPr>
          <a:xfrm>
            <a:off x="10446680" y="6988942"/>
            <a:ext cx="8100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lt1"/>
                </a:solidFill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4000" b="1" dirty="0">
              <a:solidFill>
                <a:schemeClr val="lt1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1086;p31"/>
          <p:cNvSpPr txBox="1"/>
          <p:nvPr/>
        </p:nvSpPr>
        <p:spPr>
          <a:xfrm>
            <a:off x="9564990" y="5929588"/>
            <a:ext cx="8100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lt1"/>
                </a:solidFill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4000" b="1" dirty="0">
              <a:solidFill>
                <a:schemeClr val="lt1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" name="Google Shape;1087;p31"/>
          <p:cNvSpPr txBox="1"/>
          <p:nvPr/>
        </p:nvSpPr>
        <p:spPr>
          <a:xfrm>
            <a:off x="8105558" y="5940882"/>
            <a:ext cx="8100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000" b="1" dirty="0">
                <a:solidFill>
                  <a:schemeClr val="lt1"/>
                </a:solidFill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4000" b="1" dirty="0">
              <a:solidFill>
                <a:schemeClr val="lt1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2463" y="7305914"/>
            <a:ext cx="6404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42463" y="2179266"/>
            <a:ext cx="680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28329" y="7189189"/>
            <a:ext cx="42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49199" y="4453672"/>
            <a:ext cx="7933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743EB5-52D6-3C40-4C9E-33ACDAFA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0561"/>
            <a:ext cx="4309473" cy="268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6ECB6E-783D-B35B-4623-E38261E3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74" y="1334303"/>
            <a:ext cx="6629242" cy="302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0A90AD-E8AE-11C3-204F-CA3E73557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826" y="3390900"/>
            <a:ext cx="3545007" cy="26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85668E-ABCD-8763-1914-EE7EEA05A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358" y="1334303"/>
            <a:ext cx="3789475" cy="2336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35145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5400" y="3009900"/>
            <a:ext cx="6083241" cy="131308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24197" y="2457352"/>
            <a:ext cx="12954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312123" y="4072988"/>
            <a:ext cx="12954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041333" y="3159788"/>
            <a:ext cx="9515352" cy="576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/>
          <p:cNvSpPr txBox="1"/>
          <p:nvPr/>
        </p:nvSpPr>
        <p:spPr>
          <a:xfrm>
            <a:off x="1063199" y="3543062"/>
            <a:ext cx="16161604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370</TotalTime>
  <Words>390</Words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Gill Sans MT</vt:lpstr>
      <vt:lpstr>Arial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2023-08-17T06:38:29Z</dcterms:modified>
  <dc:identifier>DAFBUSXVqUE</dc:identifier>
</cp:coreProperties>
</file>