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67" d="100"/>
          <a:sy n="67" d="100"/>
        </p:scale>
        <p:origin x="16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6/26/2023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3148913" y="5121768"/>
            <a:ext cx="6696740" cy="761350"/>
          </a:xfrm>
        </p:spPr>
        <p:txBody>
          <a:bodyPr>
            <a:normAutofit/>
          </a:bodyPr>
          <a:lstStyle/>
          <a:p>
            <a:pPr algn="l"/>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p>
        </p:txBody>
      </p:sp>
      <p:sp>
        <p:nvSpPr>
          <p:cNvPr id="6" name="Rectangle 5"/>
          <p:cNvSpPr/>
          <p:nvPr/>
        </p:nvSpPr>
        <p:spPr>
          <a:xfrm>
            <a:off x="-119814" y="2362173"/>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E</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1465</TotalTime>
  <Words>1515</Words>
  <PresentationFormat>Widescreen</PresentationFormat>
  <Paragraphs>117</Paragraphs>
  <Slides>17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.VnTime</vt:lpstr>
      <vt:lpstr>Arial</vt:lpstr>
      <vt:lpstr>Calibri</vt:lpstr>
      <vt:lpstr>Calibri Light</vt:lpstr>
      <vt:lpstr>Rockwell</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2021-06-07T13:44:30Z</dcterms:created>
  <dcterms:modified xsi:type="dcterms:W3CDTF">2023-06-26T08:22:24Z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