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 id="261" r:id="rId4"/>
    <p:sldId id="269" r:id="rId5"/>
    <p:sldId id="270" r:id="rId6"/>
    <p:sldId id="271" r:id="rId7"/>
    <p:sldId id="272" r:id="rId8"/>
    <p:sldId id="273" r:id="rId9"/>
    <p:sldId id="274" r:id="rId10"/>
    <p:sldId id="275" r:id="rId11"/>
    <p:sldId id="276" r:id="rId12"/>
    <p:sldId id="277" r:id="rId13"/>
    <p:sldId id="278" r:id="rId14"/>
    <p:sldId id="259" r:id="rId15"/>
    <p:sldId id="260" r:id="rId16"/>
    <p:sldId id="262" r:id="rId17"/>
    <p:sldId id="263" r:id="rId18"/>
    <p:sldId id="264" r:id="rId19"/>
    <p:sldId id="265" r:id="rId20"/>
    <p:sldId id="266" r:id="rId21"/>
    <p:sldId id="267" r:id="rId22"/>
    <p:sldId id="268" r:id="rId23"/>
    <p:sldId id="280" r:id="rId24"/>
    <p:sldId id="279" r:id="rId25"/>
    <p:sldId id="281" r:id="rId26"/>
    <p:sldId id="282" r:id="rId27"/>
    <p:sldId id="283"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33F18-C15B-AFC6-D767-619A96A12A0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FC66925-62C6-AC5A-15F2-DFA76230F4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9413235-7C24-5AAB-184D-19323D701A46}"/>
              </a:ext>
            </a:extLst>
          </p:cNvPr>
          <p:cNvSpPr>
            <a:spLocks noGrp="1"/>
          </p:cNvSpPr>
          <p:nvPr>
            <p:ph type="dt" sz="half" idx="10"/>
          </p:nvPr>
        </p:nvSpPr>
        <p:spPr/>
        <p:txBody>
          <a:bodyPr/>
          <a:lstStyle/>
          <a:p>
            <a:fld id="{86E3EF7F-76F9-4E89-A1BF-F125F3E39E97}" type="datetimeFigureOut">
              <a:rPr lang="en-US" smtClean="0"/>
              <a:t>5/14/2023</a:t>
            </a:fld>
            <a:endParaRPr lang="en-US"/>
          </a:p>
        </p:txBody>
      </p:sp>
      <p:sp>
        <p:nvSpPr>
          <p:cNvPr id="5" name="Footer Placeholder 4">
            <a:extLst>
              <a:ext uri="{FF2B5EF4-FFF2-40B4-BE49-F238E27FC236}">
                <a16:creationId xmlns:a16="http://schemas.microsoft.com/office/drawing/2014/main" id="{CCBB2FC8-2A8E-5D39-B288-89FF05AA4D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60DCA2-3002-199D-0218-7B73843CE67D}"/>
              </a:ext>
            </a:extLst>
          </p:cNvPr>
          <p:cNvSpPr>
            <a:spLocks noGrp="1"/>
          </p:cNvSpPr>
          <p:nvPr>
            <p:ph type="sldNum" sz="quarter" idx="12"/>
          </p:nvPr>
        </p:nvSpPr>
        <p:spPr/>
        <p:txBody>
          <a:bodyPr/>
          <a:lstStyle/>
          <a:p>
            <a:fld id="{92131D02-18A8-4DED-A6C4-C6355A79B15C}" type="slidenum">
              <a:rPr lang="en-US" smtClean="0"/>
              <a:t>‹#›</a:t>
            </a:fld>
            <a:endParaRPr lang="en-US"/>
          </a:p>
        </p:txBody>
      </p:sp>
    </p:spTree>
    <p:extLst>
      <p:ext uri="{BB962C8B-B14F-4D97-AF65-F5344CB8AC3E}">
        <p14:creationId xmlns:p14="http://schemas.microsoft.com/office/powerpoint/2010/main" val="32311544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B1A6C-8C82-EC1C-74A3-09E0DD32B9B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F186FCE-7241-F5B3-E102-A0F0B6A1C5D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12E186-D2DF-CBEA-3C3E-CE81B11AF640}"/>
              </a:ext>
            </a:extLst>
          </p:cNvPr>
          <p:cNvSpPr>
            <a:spLocks noGrp="1"/>
          </p:cNvSpPr>
          <p:nvPr>
            <p:ph type="dt" sz="half" idx="10"/>
          </p:nvPr>
        </p:nvSpPr>
        <p:spPr/>
        <p:txBody>
          <a:bodyPr/>
          <a:lstStyle/>
          <a:p>
            <a:fld id="{86E3EF7F-76F9-4E89-A1BF-F125F3E39E97}" type="datetimeFigureOut">
              <a:rPr lang="en-US" smtClean="0"/>
              <a:t>5/14/2023</a:t>
            </a:fld>
            <a:endParaRPr lang="en-US"/>
          </a:p>
        </p:txBody>
      </p:sp>
      <p:sp>
        <p:nvSpPr>
          <p:cNvPr id="5" name="Footer Placeholder 4">
            <a:extLst>
              <a:ext uri="{FF2B5EF4-FFF2-40B4-BE49-F238E27FC236}">
                <a16:creationId xmlns:a16="http://schemas.microsoft.com/office/drawing/2014/main" id="{0331862E-D436-5493-FBCF-2810FD8519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6251D4-3A46-A6BC-7D62-A79CB5B28318}"/>
              </a:ext>
            </a:extLst>
          </p:cNvPr>
          <p:cNvSpPr>
            <a:spLocks noGrp="1"/>
          </p:cNvSpPr>
          <p:nvPr>
            <p:ph type="sldNum" sz="quarter" idx="12"/>
          </p:nvPr>
        </p:nvSpPr>
        <p:spPr/>
        <p:txBody>
          <a:bodyPr/>
          <a:lstStyle/>
          <a:p>
            <a:fld id="{92131D02-18A8-4DED-A6C4-C6355A79B15C}" type="slidenum">
              <a:rPr lang="en-US" smtClean="0"/>
              <a:t>‹#›</a:t>
            </a:fld>
            <a:endParaRPr lang="en-US"/>
          </a:p>
        </p:txBody>
      </p:sp>
    </p:spTree>
    <p:extLst>
      <p:ext uri="{BB962C8B-B14F-4D97-AF65-F5344CB8AC3E}">
        <p14:creationId xmlns:p14="http://schemas.microsoft.com/office/powerpoint/2010/main" val="2537436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F4600E-F0AB-6B19-2C34-084B0289689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E4B6FAF-A06F-5D82-F765-6FF03405A83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941C5C-7FA2-F909-5B20-6129BC8067BE}"/>
              </a:ext>
            </a:extLst>
          </p:cNvPr>
          <p:cNvSpPr>
            <a:spLocks noGrp="1"/>
          </p:cNvSpPr>
          <p:nvPr>
            <p:ph type="dt" sz="half" idx="10"/>
          </p:nvPr>
        </p:nvSpPr>
        <p:spPr/>
        <p:txBody>
          <a:bodyPr/>
          <a:lstStyle/>
          <a:p>
            <a:fld id="{86E3EF7F-76F9-4E89-A1BF-F125F3E39E97}" type="datetimeFigureOut">
              <a:rPr lang="en-US" smtClean="0"/>
              <a:t>5/14/2023</a:t>
            </a:fld>
            <a:endParaRPr lang="en-US"/>
          </a:p>
        </p:txBody>
      </p:sp>
      <p:sp>
        <p:nvSpPr>
          <p:cNvPr id="5" name="Footer Placeholder 4">
            <a:extLst>
              <a:ext uri="{FF2B5EF4-FFF2-40B4-BE49-F238E27FC236}">
                <a16:creationId xmlns:a16="http://schemas.microsoft.com/office/drawing/2014/main" id="{ACC5AA89-C230-50E7-1AC4-592EEE2D31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DCBB4C-4294-5C3B-837D-E3D7BE885443}"/>
              </a:ext>
            </a:extLst>
          </p:cNvPr>
          <p:cNvSpPr>
            <a:spLocks noGrp="1"/>
          </p:cNvSpPr>
          <p:nvPr>
            <p:ph type="sldNum" sz="quarter" idx="12"/>
          </p:nvPr>
        </p:nvSpPr>
        <p:spPr/>
        <p:txBody>
          <a:bodyPr/>
          <a:lstStyle/>
          <a:p>
            <a:fld id="{92131D02-18A8-4DED-A6C4-C6355A79B15C}" type="slidenum">
              <a:rPr lang="en-US" smtClean="0"/>
              <a:t>‹#›</a:t>
            </a:fld>
            <a:endParaRPr lang="en-US"/>
          </a:p>
        </p:txBody>
      </p:sp>
    </p:spTree>
    <p:extLst>
      <p:ext uri="{BB962C8B-B14F-4D97-AF65-F5344CB8AC3E}">
        <p14:creationId xmlns:p14="http://schemas.microsoft.com/office/powerpoint/2010/main" val="2600345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2E8F05-3751-4D43-4B63-1544134B8CD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85951DD-B5BA-A1A2-DFF1-819EB77E27D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F4B765-83BE-0F59-03CB-A039B1632918}"/>
              </a:ext>
            </a:extLst>
          </p:cNvPr>
          <p:cNvSpPr>
            <a:spLocks noGrp="1"/>
          </p:cNvSpPr>
          <p:nvPr>
            <p:ph type="dt" sz="half" idx="10"/>
          </p:nvPr>
        </p:nvSpPr>
        <p:spPr/>
        <p:txBody>
          <a:bodyPr/>
          <a:lstStyle/>
          <a:p>
            <a:fld id="{86E3EF7F-76F9-4E89-A1BF-F125F3E39E97}" type="datetimeFigureOut">
              <a:rPr lang="en-US" smtClean="0"/>
              <a:t>5/14/2023</a:t>
            </a:fld>
            <a:endParaRPr lang="en-US"/>
          </a:p>
        </p:txBody>
      </p:sp>
      <p:sp>
        <p:nvSpPr>
          <p:cNvPr id="5" name="Footer Placeholder 4">
            <a:extLst>
              <a:ext uri="{FF2B5EF4-FFF2-40B4-BE49-F238E27FC236}">
                <a16:creationId xmlns:a16="http://schemas.microsoft.com/office/drawing/2014/main" id="{EB05DC22-DADD-29B0-9686-C27C74039F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9E6205-6A6D-E94E-CC9D-3C733353C969}"/>
              </a:ext>
            </a:extLst>
          </p:cNvPr>
          <p:cNvSpPr>
            <a:spLocks noGrp="1"/>
          </p:cNvSpPr>
          <p:nvPr>
            <p:ph type="sldNum" sz="quarter" idx="12"/>
          </p:nvPr>
        </p:nvSpPr>
        <p:spPr/>
        <p:txBody>
          <a:bodyPr/>
          <a:lstStyle/>
          <a:p>
            <a:fld id="{92131D02-18A8-4DED-A6C4-C6355A79B15C}" type="slidenum">
              <a:rPr lang="en-US" smtClean="0"/>
              <a:t>‹#›</a:t>
            </a:fld>
            <a:endParaRPr lang="en-US"/>
          </a:p>
        </p:txBody>
      </p:sp>
    </p:spTree>
    <p:extLst>
      <p:ext uri="{BB962C8B-B14F-4D97-AF65-F5344CB8AC3E}">
        <p14:creationId xmlns:p14="http://schemas.microsoft.com/office/powerpoint/2010/main" val="631754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F386F9-3A5A-74C0-7A7D-3AC448094FF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FA7F5A6-85E4-C7D9-3433-B85B536AE6B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4931FF8-6F69-D396-B69F-91B853049738}"/>
              </a:ext>
            </a:extLst>
          </p:cNvPr>
          <p:cNvSpPr>
            <a:spLocks noGrp="1"/>
          </p:cNvSpPr>
          <p:nvPr>
            <p:ph type="dt" sz="half" idx="10"/>
          </p:nvPr>
        </p:nvSpPr>
        <p:spPr/>
        <p:txBody>
          <a:bodyPr/>
          <a:lstStyle/>
          <a:p>
            <a:fld id="{86E3EF7F-76F9-4E89-A1BF-F125F3E39E97}" type="datetimeFigureOut">
              <a:rPr lang="en-US" smtClean="0"/>
              <a:t>5/14/2023</a:t>
            </a:fld>
            <a:endParaRPr lang="en-US"/>
          </a:p>
        </p:txBody>
      </p:sp>
      <p:sp>
        <p:nvSpPr>
          <p:cNvPr id="5" name="Footer Placeholder 4">
            <a:extLst>
              <a:ext uri="{FF2B5EF4-FFF2-40B4-BE49-F238E27FC236}">
                <a16:creationId xmlns:a16="http://schemas.microsoft.com/office/drawing/2014/main" id="{2407DCB2-8920-E1AF-3025-07F3A81971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6CF040-B49C-76F9-C0D7-B8BEBBD9DBD8}"/>
              </a:ext>
            </a:extLst>
          </p:cNvPr>
          <p:cNvSpPr>
            <a:spLocks noGrp="1"/>
          </p:cNvSpPr>
          <p:nvPr>
            <p:ph type="sldNum" sz="quarter" idx="12"/>
          </p:nvPr>
        </p:nvSpPr>
        <p:spPr/>
        <p:txBody>
          <a:bodyPr/>
          <a:lstStyle/>
          <a:p>
            <a:fld id="{92131D02-18A8-4DED-A6C4-C6355A79B15C}" type="slidenum">
              <a:rPr lang="en-US" smtClean="0"/>
              <a:t>‹#›</a:t>
            </a:fld>
            <a:endParaRPr lang="en-US"/>
          </a:p>
        </p:txBody>
      </p:sp>
    </p:spTree>
    <p:extLst>
      <p:ext uri="{BB962C8B-B14F-4D97-AF65-F5344CB8AC3E}">
        <p14:creationId xmlns:p14="http://schemas.microsoft.com/office/powerpoint/2010/main" val="41095921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0BFB4-F666-8601-8897-47DDD4CFB63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CC21902-2B1C-CFF0-A282-5F821CD5E10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B34EC33-53CF-54EC-4779-AB74C9F4D9E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2827EA4-DC60-E6A1-DA5C-1DF0F4D0F7B5}"/>
              </a:ext>
            </a:extLst>
          </p:cNvPr>
          <p:cNvSpPr>
            <a:spLocks noGrp="1"/>
          </p:cNvSpPr>
          <p:nvPr>
            <p:ph type="dt" sz="half" idx="10"/>
          </p:nvPr>
        </p:nvSpPr>
        <p:spPr/>
        <p:txBody>
          <a:bodyPr/>
          <a:lstStyle/>
          <a:p>
            <a:fld id="{86E3EF7F-76F9-4E89-A1BF-F125F3E39E97}" type="datetimeFigureOut">
              <a:rPr lang="en-US" smtClean="0"/>
              <a:t>5/14/2023</a:t>
            </a:fld>
            <a:endParaRPr lang="en-US"/>
          </a:p>
        </p:txBody>
      </p:sp>
      <p:sp>
        <p:nvSpPr>
          <p:cNvPr id="6" name="Footer Placeholder 5">
            <a:extLst>
              <a:ext uri="{FF2B5EF4-FFF2-40B4-BE49-F238E27FC236}">
                <a16:creationId xmlns:a16="http://schemas.microsoft.com/office/drawing/2014/main" id="{680F295A-D88F-BA83-2B8C-D895F82DD6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BF070F2-CFFF-9658-6F91-BC19E70D0B15}"/>
              </a:ext>
            </a:extLst>
          </p:cNvPr>
          <p:cNvSpPr>
            <a:spLocks noGrp="1"/>
          </p:cNvSpPr>
          <p:nvPr>
            <p:ph type="sldNum" sz="quarter" idx="12"/>
          </p:nvPr>
        </p:nvSpPr>
        <p:spPr/>
        <p:txBody>
          <a:bodyPr/>
          <a:lstStyle/>
          <a:p>
            <a:fld id="{92131D02-18A8-4DED-A6C4-C6355A79B15C}" type="slidenum">
              <a:rPr lang="en-US" smtClean="0"/>
              <a:t>‹#›</a:t>
            </a:fld>
            <a:endParaRPr lang="en-US"/>
          </a:p>
        </p:txBody>
      </p:sp>
    </p:spTree>
    <p:extLst>
      <p:ext uri="{BB962C8B-B14F-4D97-AF65-F5344CB8AC3E}">
        <p14:creationId xmlns:p14="http://schemas.microsoft.com/office/powerpoint/2010/main" val="8297997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5E8E1-87D2-6F15-41E5-6D9EB459BA1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6DD8CB8-5B8E-F717-4BB2-7BC818ADEBA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A12F9A-8267-1FDE-99FD-8FFE3E61C1F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2A17295-8725-D839-3BC3-14EED7CE40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D53CBB9-B987-56F7-2B00-36F4ECE3080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C46DC5F-BCD7-8807-5CB8-8C65D48D8D62}"/>
              </a:ext>
            </a:extLst>
          </p:cNvPr>
          <p:cNvSpPr>
            <a:spLocks noGrp="1"/>
          </p:cNvSpPr>
          <p:nvPr>
            <p:ph type="dt" sz="half" idx="10"/>
          </p:nvPr>
        </p:nvSpPr>
        <p:spPr/>
        <p:txBody>
          <a:bodyPr/>
          <a:lstStyle/>
          <a:p>
            <a:fld id="{86E3EF7F-76F9-4E89-A1BF-F125F3E39E97}" type="datetimeFigureOut">
              <a:rPr lang="en-US" smtClean="0"/>
              <a:t>5/14/2023</a:t>
            </a:fld>
            <a:endParaRPr lang="en-US"/>
          </a:p>
        </p:txBody>
      </p:sp>
      <p:sp>
        <p:nvSpPr>
          <p:cNvPr id="8" name="Footer Placeholder 7">
            <a:extLst>
              <a:ext uri="{FF2B5EF4-FFF2-40B4-BE49-F238E27FC236}">
                <a16:creationId xmlns:a16="http://schemas.microsoft.com/office/drawing/2014/main" id="{453B8E63-35A3-E992-47F2-FF8CAF63E65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AF485F7-1EE8-DDA1-4463-5FAA99E8D66A}"/>
              </a:ext>
            </a:extLst>
          </p:cNvPr>
          <p:cNvSpPr>
            <a:spLocks noGrp="1"/>
          </p:cNvSpPr>
          <p:nvPr>
            <p:ph type="sldNum" sz="quarter" idx="12"/>
          </p:nvPr>
        </p:nvSpPr>
        <p:spPr/>
        <p:txBody>
          <a:bodyPr/>
          <a:lstStyle/>
          <a:p>
            <a:fld id="{92131D02-18A8-4DED-A6C4-C6355A79B15C}" type="slidenum">
              <a:rPr lang="en-US" smtClean="0"/>
              <a:t>‹#›</a:t>
            </a:fld>
            <a:endParaRPr lang="en-US"/>
          </a:p>
        </p:txBody>
      </p:sp>
    </p:spTree>
    <p:extLst>
      <p:ext uri="{BB962C8B-B14F-4D97-AF65-F5344CB8AC3E}">
        <p14:creationId xmlns:p14="http://schemas.microsoft.com/office/powerpoint/2010/main" val="4272877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05640-740D-777E-1212-26ED743D20B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3BBC398-4259-1607-7747-0CFD5D58E328}"/>
              </a:ext>
            </a:extLst>
          </p:cNvPr>
          <p:cNvSpPr>
            <a:spLocks noGrp="1"/>
          </p:cNvSpPr>
          <p:nvPr>
            <p:ph type="dt" sz="half" idx="10"/>
          </p:nvPr>
        </p:nvSpPr>
        <p:spPr/>
        <p:txBody>
          <a:bodyPr/>
          <a:lstStyle/>
          <a:p>
            <a:fld id="{86E3EF7F-76F9-4E89-A1BF-F125F3E39E97}" type="datetimeFigureOut">
              <a:rPr lang="en-US" smtClean="0"/>
              <a:t>5/14/2023</a:t>
            </a:fld>
            <a:endParaRPr lang="en-US"/>
          </a:p>
        </p:txBody>
      </p:sp>
      <p:sp>
        <p:nvSpPr>
          <p:cNvPr id="4" name="Footer Placeholder 3">
            <a:extLst>
              <a:ext uri="{FF2B5EF4-FFF2-40B4-BE49-F238E27FC236}">
                <a16:creationId xmlns:a16="http://schemas.microsoft.com/office/drawing/2014/main" id="{7E3A334E-3533-C2F3-8512-AC1928B62B7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F7EB09A-1E7C-4B7F-A3D7-2F0FB4D37814}"/>
              </a:ext>
            </a:extLst>
          </p:cNvPr>
          <p:cNvSpPr>
            <a:spLocks noGrp="1"/>
          </p:cNvSpPr>
          <p:nvPr>
            <p:ph type="sldNum" sz="quarter" idx="12"/>
          </p:nvPr>
        </p:nvSpPr>
        <p:spPr/>
        <p:txBody>
          <a:bodyPr/>
          <a:lstStyle/>
          <a:p>
            <a:fld id="{92131D02-18A8-4DED-A6C4-C6355A79B15C}" type="slidenum">
              <a:rPr lang="en-US" smtClean="0"/>
              <a:t>‹#›</a:t>
            </a:fld>
            <a:endParaRPr lang="en-US"/>
          </a:p>
        </p:txBody>
      </p:sp>
    </p:spTree>
    <p:extLst>
      <p:ext uri="{BB962C8B-B14F-4D97-AF65-F5344CB8AC3E}">
        <p14:creationId xmlns:p14="http://schemas.microsoft.com/office/powerpoint/2010/main" val="39030500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499AC5-E5C1-A88B-13F0-AD7C630D2F94}"/>
              </a:ext>
            </a:extLst>
          </p:cNvPr>
          <p:cNvSpPr>
            <a:spLocks noGrp="1"/>
          </p:cNvSpPr>
          <p:nvPr>
            <p:ph type="dt" sz="half" idx="10"/>
          </p:nvPr>
        </p:nvSpPr>
        <p:spPr/>
        <p:txBody>
          <a:bodyPr/>
          <a:lstStyle/>
          <a:p>
            <a:fld id="{86E3EF7F-76F9-4E89-A1BF-F125F3E39E97}" type="datetimeFigureOut">
              <a:rPr lang="en-US" smtClean="0"/>
              <a:t>5/14/2023</a:t>
            </a:fld>
            <a:endParaRPr lang="en-US"/>
          </a:p>
        </p:txBody>
      </p:sp>
      <p:sp>
        <p:nvSpPr>
          <p:cNvPr id="3" name="Footer Placeholder 2">
            <a:extLst>
              <a:ext uri="{FF2B5EF4-FFF2-40B4-BE49-F238E27FC236}">
                <a16:creationId xmlns:a16="http://schemas.microsoft.com/office/drawing/2014/main" id="{891796DF-F59C-E1CD-EA76-68B95A72C72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274A5EA-03BA-EA93-8516-3128DA1F7A8A}"/>
              </a:ext>
            </a:extLst>
          </p:cNvPr>
          <p:cNvSpPr>
            <a:spLocks noGrp="1"/>
          </p:cNvSpPr>
          <p:nvPr>
            <p:ph type="sldNum" sz="quarter" idx="12"/>
          </p:nvPr>
        </p:nvSpPr>
        <p:spPr/>
        <p:txBody>
          <a:bodyPr/>
          <a:lstStyle/>
          <a:p>
            <a:fld id="{92131D02-18A8-4DED-A6C4-C6355A79B15C}" type="slidenum">
              <a:rPr lang="en-US" smtClean="0"/>
              <a:t>‹#›</a:t>
            </a:fld>
            <a:endParaRPr lang="en-US"/>
          </a:p>
        </p:txBody>
      </p:sp>
    </p:spTree>
    <p:extLst>
      <p:ext uri="{BB962C8B-B14F-4D97-AF65-F5344CB8AC3E}">
        <p14:creationId xmlns:p14="http://schemas.microsoft.com/office/powerpoint/2010/main" val="1445739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E6A14-E9C8-79BD-7376-AC717322E3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8FEF817-EC71-BDD7-099F-D75F958D304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69F6ACE-FEB9-2153-82A1-1632E35E76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AF98556-8AB1-D432-7DC8-AAB2D15A196A}"/>
              </a:ext>
            </a:extLst>
          </p:cNvPr>
          <p:cNvSpPr>
            <a:spLocks noGrp="1"/>
          </p:cNvSpPr>
          <p:nvPr>
            <p:ph type="dt" sz="half" idx="10"/>
          </p:nvPr>
        </p:nvSpPr>
        <p:spPr/>
        <p:txBody>
          <a:bodyPr/>
          <a:lstStyle/>
          <a:p>
            <a:fld id="{86E3EF7F-76F9-4E89-A1BF-F125F3E39E97}" type="datetimeFigureOut">
              <a:rPr lang="en-US" smtClean="0"/>
              <a:t>5/14/2023</a:t>
            </a:fld>
            <a:endParaRPr lang="en-US"/>
          </a:p>
        </p:txBody>
      </p:sp>
      <p:sp>
        <p:nvSpPr>
          <p:cNvPr id="6" name="Footer Placeholder 5">
            <a:extLst>
              <a:ext uri="{FF2B5EF4-FFF2-40B4-BE49-F238E27FC236}">
                <a16:creationId xmlns:a16="http://schemas.microsoft.com/office/drawing/2014/main" id="{894DD749-93CC-84B4-252A-9F803C5DCF3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A3F420-AD14-0379-E6FC-4A5A760071D8}"/>
              </a:ext>
            </a:extLst>
          </p:cNvPr>
          <p:cNvSpPr>
            <a:spLocks noGrp="1"/>
          </p:cNvSpPr>
          <p:nvPr>
            <p:ph type="sldNum" sz="quarter" idx="12"/>
          </p:nvPr>
        </p:nvSpPr>
        <p:spPr/>
        <p:txBody>
          <a:bodyPr/>
          <a:lstStyle/>
          <a:p>
            <a:fld id="{92131D02-18A8-4DED-A6C4-C6355A79B15C}" type="slidenum">
              <a:rPr lang="en-US" smtClean="0"/>
              <a:t>‹#›</a:t>
            </a:fld>
            <a:endParaRPr lang="en-US"/>
          </a:p>
        </p:txBody>
      </p:sp>
    </p:spTree>
    <p:extLst>
      <p:ext uri="{BB962C8B-B14F-4D97-AF65-F5344CB8AC3E}">
        <p14:creationId xmlns:p14="http://schemas.microsoft.com/office/powerpoint/2010/main" val="1546976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18417-965A-CDE5-7B50-B2CC6B8EBB4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694AB3E-3425-B7F4-2F23-6D426BAE2CD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A8997AB-F9FC-1DBC-CFEE-1F9DB99DFF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9DCE3D3-5819-5151-57DB-4C686C720498}"/>
              </a:ext>
            </a:extLst>
          </p:cNvPr>
          <p:cNvSpPr>
            <a:spLocks noGrp="1"/>
          </p:cNvSpPr>
          <p:nvPr>
            <p:ph type="dt" sz="half" idx="10"/>
          </p:nvPr>
        </p:nvSpPr>
        <p:spPr/>
        <p:txBody>
          <a:bodyPr/>
          <a:lstStyle/>
          <a:p>
            <a:fld id="{86E3EF7F-76F9-4E89-A1BF-F125F3E39E97}" type="datetimeFigureOut">
              <a:rPr lang="en-US" smtClean="0"/>
              <a:t>5/14/2023</a:t>
            </a:fld>
            <a:endParaRPr lang="en-US"/>
          </a:p>
        </p:txBody>
      </p:sp>
      <p:sp>
        <p:nvSpPr>
          <p:cNvPr id="6" name="Footer Placeholder 5">
            <a:extLst>
              <a:ext uri="{FF2B5EF4-FFF2-40B4-BE49-F238E27FC236}">
                <a16:creationId xmlns:a16="http://schemas.microsoft.com/office/drawing/2014/main" id="{6E3F08DC-4786-27C0-0F71-BAC0734FCE9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B9DBEA-13DD-69FE-92B5-4C6FFB3E850D}"/>
              </a:ext>
            </a:extLst>
          </p:cNvPr>
          <p:cNvSpPr>
            <a:spLocks noGrp="1"/>
          </p:cNvSpPr>
          <p:nvPr>
            <p:ph type="sldNum" sz="quarter" idx="12"/>
          </p:nvPr>
        </p:nvSpPr>
        <p:spPr/>
        <p:txBody>
          <a:bodyPr/>
          <a:lstStyle/>
          <a:p>
            <a:fld id="{92131D02-18A8-4DED-A6C4-C6355A79B15C}" type="slidenum">
              <a:rPr lang="en-US" smtClean="0"/>
              <a:t>‹#›</a:t>
            </a:fld>
            <a:endParaRPr lang="en-US"/>
          </a:p>
        </p:txBody>
      </p:sp>
    </p:spTree>
    <p:extLst>
      <p:ext uri="{BB962C8B-B14F-4D97-AF65-F5344CB8AC3E}">
        <p14:creationId xmlns:p14="http://schemas.microsoft.com/office/powerpoint/2010/main" val="2899392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0854CA1-B28D-DB90-7FCD-A4E1794C91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F50E2AE-CE73-D854-002A-A44B16F7402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1A856C-A5A9-6D76-8A65-70953FFE7AB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E3EF7F-76F9-4E89-A1BF-F125F3E39E97}" type="datetimeFigureOut">
              <a:rPr lang="en-US" smtClean="0"/>
              <a:t>5/14/2023</a:t>
            </a:fld>
            <a:endParaRPr lang="en-US"/>
          </a:p>
        </p:txBody>
      </p:sp>
      <p:sp>
        <p:nvSpPr>
          <p:cNvPr id="5" name="Footer Placeholder 4">
            <a:extLst>
              <a:ext uri="{FF2B5EF4-FFF2-40B4-BE49-F238E27FC236}">
                <a16:creationId xmlns:a16="http://schemas.microsoft.com/office/drawing/2014/main" id="{AF7BBEAE-AFB7-91D4-8073-8DD9DC97ED8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73F888A-F328-F9D7-ACB6-AF2E816A21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131D02-18A8-4DED-A6C4-C6355A79B15C}" type="slidenum">
              <a:rPr lang="en-US" smtClean="0"/>
              <a:t>‹#›</a:t>
            </a:fld>
            <a:endParaRPr lang="en-US"/>
          </a:p>
        </p:txBody>
      </p:sp>
    </p:spTree>
    <p:extLst>
      <p:ext uri="{BB962C8B-B14F-4D97-AF65-F5344CB8AC3E}">
        <p14:creationId xmlns:p14="http://schemas.microsoft.com/office/powerpoint/2010/main" val="9668386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image" Target="../media/image5.png"/><Relationship Id="rId7" Type="http://schemas.openxmlformats.org/officeDocument/2006/relationships/image" Target="../media/image7.png"/><Relationship Id="rId2" Type="http://schemas.openxmlformats.org/officeDocument/2006/relationships/oleObject" Target="../embeddings/oleObject2.bin"/><Relationship Id="rId1" Type="http://schemas.openxmlformats.org/officeDocument/2006/relationships/slideLayout" Target="../slideLayouts/slideLayout2.xml"/><Relationship Id="rId6" Type="http://schemas.openxmlformats.org/officeDocument/2006/relationships/oleObject" Target="../embeddings/oleObject4.bin"/><Relationship Id="rId5" Type="http://schemas.openxmlformats.org/officeDocument/2006/relationships/image" Target="../media/image6.png"/><Relationship Id="rId10" Type="http://schemas.openxmlformats.org/officeDocument/2006/relationships/oleObject" Target="../embeddings/oleObject6.bin"/><Relationship Id="rId4" Type="http://schemas.openxmlformats.org/officeDocument/2006/relationships/oleObject" Target="../embeddings/oleObject3.bin"/><Relationship Id="rId9" Type="http://schemas.openxmlformats.org/officeDocument/2006/relationships/image" Target="../media/image8.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ợp chất hữu cơ là gì? Khái niệm hợp chất hữu cơ và hóa học hữu cơ">
            <a:extLst>
              <a:ext uri="{FF2B5EF4-FFF2-40B4-BE49-F238E27FC236}">
                <a16:creationId xmlns:a16="http://schemas.microsoft.com/office/drawing/2014/main" id="{9B7C1A79-4B83-D70E-BD63-0269FC4696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212" y="0"/>
            <a:ext cx="12608336"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6376D9ED-B828-C355-A26F-725D5B68746F}"/>
              </a:ext>
            </a:extLst>
          </p:cNvPr>
          <p:cNvSpPr txBox="1"/>
          <p:nvPr/>
        </p:nvSpPr>
        <p:spPr>
          <a:xfrm>
            <a:off x="160695" y="655158"/>
            <a:ext cx="6082788" cy="823752"/>
          </a:xfrm>
          <a:prstGeom prst="rect">
            <a:avLst/>
          </a:prstGeom>
          <a:noFill/>
        </p:spPr>
        <p:txBody>
          <a:bodyPr wrap="square" rtlCol="0">
            <a:spAutoFit/>
          </a:bodyPr>
          <a:lstStyle/>
          <a:p>
            <a:pPr algn="ctr">
              <a:lnSpc>
                <a:spcPct val="150000"/>
              </a:lnSpc>
            </a:pPr>
            <a:r>
              <a:rPr lang="en-US" sz="3600" b="1" u="sng" dirty="0">
                <a:latin typeface="Times New Roman" panose="02020603050405020304" pitchFamily="18" charset="0"/>
                <a:cs typeface="Times New Roman" panose="02020603050405020304" pitchFamily="18" charset="0"/>
              </a:rPr>
              <a:t>ÔN TẬP CHỦ ĐỀ 3:</a:t>
            </a:r>
          </a:p>
        </p:txBody>
      </p:sp>
      <p:sp>
        <p:nvSpPr>
          <p:cNvPr id="6" name="TextBox 5">
            <a:extLst>
              <a:ext uri="{FF2B5EF4-FFF2-40B4-BE49-F238E27FC236}">
                <a16:creationId xmlns:a16="http://schemas.microsoft.com/office/drawing/2014/main" id="{C20C3474-95EE-0234-C3E6-756ECC17027D}"/>
              </a:ext>
            </a:extLst>
          </p:cNvPr>
          <p:cNvSpPr txBox="1"/>
          <p:nvPr/>
        </p:nvSpPr>
        <p:spPr>
          <a:xfrm>
            <a:off x="160695" y="1642196"/>
            <a:ext cx="6228736" cy="3573607"/>
          </a:xfrm>
          <a:prstGeom prst="rect">
            <a:avLst/>
          </a:prstGeom>
          <a:noFill/>
        </p:spPr>
        <p:txBody>
          <a:bodyPr wrap="square">
            <a:spAutoFit/>
          </a:bodyPr>
          <a:lstStyle/>
          <a:p>
            <a:pPr algn="ctr">
              <a:lnSpc>
                <a:spcPct val="130000"/>
              </a:lnSpc>
            </a:pPr>
            <a:r>
              <a:rPr lang="en-US" sz="6000" b="1" dirty="0">
                <a:solidFill>
                  <a:srgbClr val="FF0000"/>
                </a:solidFill>
                <a:latin typeface="Times New Roman" panose="02020603050405020304" pitchFamily="18" charset="0"/>
                <a:cs typeface="Times New Roman" panose="02020603050405020304" pitchFamily="18" charset="0"/>
              </a:rPr>
              <a:t>ĐẠI CƯƠNG VỀ</a:t>
            </a:r>
          </a:p>
          <a:p>
            <a:pPr algn="ctr">
              <a:lnSpc>
                <a:spcPct val="130000"/>
              </a:lnSpc>
            </a:pPr>
            <a:r>
              <a:rPr lang="en-US" sz="6000" b="1" dirty="0">
                <a:solidFill>
                  <a:srgbClr val="FF0000"/>
                </a:solidFill>
                <a:latin typeface="Times New Roman" panose="02020603050405020304" pitchFamily="18" charset="0"/>
                <a:cs typeface="Times New Roman" panose="02020603050405020304" pitchFamily="18" charset="0"/>
              </a:rPr>
              <a:t> HÓA HỌC </a:t>
            </a:r>
          </a:p>
          <a:p>
            <a:pPr algn="ctr">
              <a:lnSpc>
                <a:spcPct val="130000"/>
              </a:lnSpc>
            </a:pPr>
            <a:r>
              <a:rPr lang="en-US" sz="6000" b="1" dirty="0">
                <a:solidFill>
                  <a:srgbClr val="FF0000"/>
                </a:solidFill>
                <a:latin typeface="Times New Roman" panose="02020603050405020304" pitchFamily="18" charset="0"/>
                <a:cs typeface="Times New Roman" panose="02020603050405020304" pitchFamily="18" charset="0"/>
              </a:rPr>
              <a:t>HỮU CƠ</a:t>
            </a:r>
          </a:p>
        </p:txBody>
      </p:sp>
    </p:spTree>
    <p:extLst>
      <p:ext uri="{BB962C8B-B14F-4D97-AF65-F5344CB8AC3E}">
        <p14:creationId xmlns:p14="http://schemas.microsoft.com/office/powerpoint/2010/main" val="2431660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F43C83E-6CE9-A3FE-22D9-5D91176D2694}"/>
              </a:ext>
            </a:extLst>
          </p:cNvPr>
          <p:cNvSpPr txBox="1"/>
          <p:nvPr/>
        </p:nvSpPr>
        <p:spPr>
          <a:xfrm>
            <a:off x="266699" y="166385"/>
            <a:ext cx="11591925" cy="5637954"/>
          </a:xfrm>
          <a:prstGeom prst="rect">
            <a:avLst/>
          </a:prstGeom>
          <a:noFill/>
        </p:spPr>
        <p:txBody>
          <a:bodyPr wrap="square">
            <a:spAutoFit/>
          </a:bodyPr>
          <a:lstStyle/>
          <a:p>
            <a:pPr algn="just">
              <a:lnSpc>
                <a:spcPct val="130000"/>
              </a:lnSpc>
            </a:pP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Câu 9:</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Phát biểu nào sau được dùng để định nghĩa công thức đơn giản nhất</a:t>
            </a:r>
            <a:r>
              <a:rPr lang="pt-BR" sz="28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của hợp chất hữu cơ ?</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A</a:t>
            </a:r>
            <a:r>
              <a:rPr lang="pt-BR" sz="2800" b="1" kern="100" spc="-20" dirty="0">
                <a:effectLst/>
                <a:latin typeface="Times New Roman" panose="02020603050405020304" pitchFamily="18" charset="0"/>
                <a:ea typeface="Calibri" panose="020F0502020204030204" pitchFamily="34" charset="0"/>
                <a:cs typeface="Times New Roman" panose="02020603050405020304" pitchFamily="18" charset="0"/>
              </a:rPr>
              <a:t>.</a:t>
            </a:r>
            <a:r>
              <a:rPr lang="pt-BR" sz="2800" kern="100" spc="-20" dirty="0">
                <a:effectLst/>
                <a:latin typeface="Times New Roman" panose="02020603050405020304" pitchFamily="18" charset="0"/>
                <a:ea typeface="Calibri" panose="020F0502020204030204" pitchFamily="34" charset="0"/>
                <a:cs typeface="Times New Roman" panose="02020603050405020304" pitchFamily="18" charset="0"/>
              </a:rPr>
              <a:t> Công thức đơn giản nhất là công thức biểu thị số nguyên tử của mỗi nguyên tố trong phân tử.</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B. </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Công thức đơn giản nhất là công thức biểu thị tỉ lệ phần trăm số mol của mỗi nguyên tố  trong phân tử.</a:t>
            </a:r>
          </a:p>
          <a:p>
            <a:pPr algn="just">
              <a:lnSpc>
                <a:spcPct val="130000"/>
              </a:lnSpc>
            </a:pPr>
            <a:r>
              <a:rPr lang="pt-BR" sz="2800" b="1" kern="100" dirty="0">
                <a:latin typeface="Times New Roman" panose="02020603050405020304" pitchFamily="18" charset="0"/>
                <a:ea typeface="Calibri" panose="020F0502020204030204" pitchFamily="34" charset="0"/>
                <a:cs typeface="Times New Roman" panose="02020603050405020304" pitchFamily="18" charset="0"/>
              </a:rPr>
              <a:t>C</a:t>
            </a: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Công thức đơn giản nhất là công thức biểu thị tỉ lệ số nguyên tử C và H có trong phân tử.</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pt-BR" sz="2800" b="1" kern="100" dirty="0">
                <a:latin typeface="Times New Roman" panose="02020603050405020304" pitchFamily="18" charset="0"/>
                <a:ea typeface="Calibri" panose="020F0502020204030204" pitchFamily="34" charset="0"/>
                <a:cs typeface="Times New Roman" panose="02020603050405020304" pitchFamily="18" charset="0"/>
              </a:rPr>
              <a:t>D</a:t>
            </a: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Công thức đơn giản nhất là công thức biểu thị tỉ lệ tối giản về số nguyên tử của các nguyên tố trong phân tử.</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334785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A6B01DA-7540-FA9E-21E2-FFB30884F1F6}"/>
              </a:ext>
            </a:extLst>
          </p:cNvPr>
          <p:cNvSpPr txBox="1"/>
          <p:nvPr/>
        </p:nvSpPr>
        <p:spPr>
          <a:xfrm>
            <a:off x="533400" y="265274"/>
            <a:ext cx="11449050" cy="2277034"/>
          </a:xfrm>
          <a:prstGeom prst="rect">
            <a:avLst/>
          </a:prstGeom>
          <a:noFill/>
        </p:spPr>
        <p:txBody>
          <a:bodyPr wrap="square">
            <a:spAutoFit/>
          </a:bodyPr>
          <a:lstStyle/>
          <a:p>
            <a:pPr algn="just">
              <a:lnSpc>
                <a:spcPct val="130000"/>
              </a:lnSpc>
            </a:pP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Câu 10: </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Theo thuyết cấu tạo hóa học, trong phân tử các chất hữu cơ, các nguyên tử liên kết với nhau </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A.</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theo đúng hóa trị.	     </a:t>
            </a: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B.</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theo một thứ tự nhất định.</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C.</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theo đúng số oxi hóa.	     </a:t>
            </a: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D.</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theo đúng hóa trị và theo một thứ tự nhất định.</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4E2DAD07-914B-EE99-3051-878ECC9AA67D}"/>
              </a:ext>
            </a:extLst>
          </p:cNvPr>
          <p:cNvSpPr txBox="1"/>
          <p:nvPr/>
        </p:nvSpPr>
        <p:spPr>
          <a:xfrm>
            <a:off x="533400" y="2783258"/>
            <a:ext cx="11277600" cy="2362313"/>
          </a:xfrm>
          <a:prstGeom prst="rect">
            <a:avLst/>
          </a:prstGeom>
          <a:noFill/>
        </p:spPr>
        <p:txBody>
          <a:bodyPr wrap="square">
            <a:spAutoFit/>
          </a:bodyPr>
          <a:lstStyle/>
          <a:p>
            <a:pPr algn="just">
              <a:lnSpc>
                <a:spcPct val="130000"/>
              </a:lnSpc>
              <a:spcAft>
                <a:spcPts val="600"/>
              </a:spcAft>
            </a:pP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11:</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tượng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cấu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hoá</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tương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kém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hay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nhóm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methylen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b="1" i="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it-IT" sz="2800" dirty="0">
                <a:effectLst/>
                <a:latin typeface="Times New Roman" panose="02020603050405020304" pitchFamily="18" charset="0"/>
                <a:ea typeface="Times New Roman" panose="02020603050405020304" pitchFamily="18" charset="0"/>
                <a:cs typeface="Times New Roman" panose="02020603050405020304" pitchFamily="18" charset="0"/>
              </a:rPr>
              <a:t>CH</a:t>
            </a:r>
            <a:r>
              <a:rPr lang="it-IT" sz="2800"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vi-VN" sz="2800" b="1" i="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gọi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tượng</a:t>
            </a:r>
            <a:endParaRPr lang="en-US" sz="2800" dirty="0">
              <a:effectLst/>
              <a:latin typeface="VNI-Times"/>
              <a:ea typeface="Times New Roman" panose="02020603050405020304" pitchFamily="18" charset="0"/>
              <a:cs typeface="Times New Roman" panose="02020603050405020304" pitchFamily="18" charset="0"/>
            </a:endParaRPr>
          </a:p>
          <a:p>
            <a:pPr algn="just">
              <a:lnSpc>
                <a:spcPct val="130000"/>
              </a:lnSpc>
              <a:spcAft>
                <a:spcPts val="600"/>
              </a:spcAft>
            </a:pP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phân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B.</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vị</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đẳng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D.</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khối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VNI-Times"/>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4327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10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DE370AF-D8BA-3782-2C5F-0260EE20A74D}"/>
              </a:ext>
            </a:extLst>
          </p:cNvPr>
          <p:cNvSpPr txBox="1"/>
          <p:nvPr/>
        </p:nvSpPr>
        <p:spPr>
          <a:xfrm>
            <a:off x="266700" y="210339"/>
            <a:ext cx="11753850" cy="3397340"/>
          </a:xfrm>
          <a:prstGeom prst="rect">
            <a:avLst/>
          </a:prstGeom>
          <a:noFill/>
        </p:spPr>
        <p:txBody>
          <a:bodyPr wrap="square">
            <a:spAutoFit/>
          </a:bodyPr>
          <a:lstStyle/>
          <a:p>
            <a:pPr algn="just">
              <a:lnSpc>
                <a:spcPct val="130000"/>
              </a:lnSpc>
            </a:pP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Câu 12: </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Cho các chất sau đây :  </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(I)   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3</a:t>
            </a:r>
            <a:r>
              <a:rPr lang="nl-NL" sz="2800" kern="100" dirty="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CH(OH)</a:t>
            </a:r>
            <a:r>
              <a:rPr lang="nl-NL" sz="2800" kern="100" dirty="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3</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(II)  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3</a:t>
            </a:r>
            <a:r>
              <a:rPr lang="nl-NL" sz="2800" kern="100" dirty="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nl-NL" sz="2800" kern="100" dirty="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OH                 	</a:t>
            </a:r>
          </a:p>
          <a:p>
            <a:pPr algn="just">
              <a:lnSpc>
                <a:spcPct val="130000"/>
              </a:lnSpc>
            </a:pP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(III) 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3</a:t>
            </a:r>
            <a:r>
              <a:rPr lang="nl-NL" sz="2800" kern="100" dirty="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nl-NL" sz="2800" kern="100" dirty="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nl-NL" sz="2800" kern="100" dirty="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OH   	   		(IV) 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3</a:t>
            </a:r>
            <a:r>
              <a:rPr lang="nl-NL" sz="2800" kern="100" dirty="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nl-NL" sz="2800" kern="100" dirty="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nl-NL" sz="2800" kern="100" dirty="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O</a:t>
            </a:r>
            <a:r>
              <a:rPr lang="nl-NL" sz="2800" kern="100" dirty="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3    	</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(V)  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3</a:t>
            </a:r>
            <a:r>
              <a:rPr lang="nl-NL" sz="2800" kern="100" dirty="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nl-NL" sz="2800" kern="100" dirty="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nl-NL" sz="2800" kern="100" dirty="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nl-NL" sz="2800" kern="100" dirty="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OH  		(VI) 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3</a:t>
            </a:r>
            <a:r>
              <a:rPr lang="nl-NL" sz="2800" kern="100" dirty="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OH        	</a:t>
            </a:r>
          </a:p>
          <a:p>
            <a:pPr algn="just">
              <a:lnSpc>
                <a:spcPct val="130000"/>
              </a:lnSpc>
            </a:pP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chất</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đồng</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đẳng</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nhau</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30000"/>
              </a:lnSpc>
            </a:pP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A.</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I, II và VI.         </a:t>
            </a: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B.</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II, III,V và VI.   	</a:t>
            </a: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C.</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I, III và IV.           </a:t>
            </a: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D.</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I, II, III, IV.</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EF9DA429-7DFB-6E56-090C-0B62C939F37B}"/>
              </a:ext>
            </a:extLst>
          </p:cNvPr>
          <p:cNvSpPr txBox="1"/>
          <p:nvPr/>
        </p:nvSpPr>
        <p:spPr>
          <a:xfrm>
            <a:off x="266700" y="3846674"/>
            <a:ext cx="11753850" cy="2277034"/>
          </a:xfrm>
          <a:prstGeom prst="rect">
            <a:avLst/>
          </a:prstGeom>
          <a:noFill/>
        </p:spPr>
        <p:txBody>
          <a:bodyPr wrap="square">
            <a:spAutoFit/>
          </a:bodyPr>
          <a:lstStyle/>
          <a:p>
            <a:pPr algn="just">
              <a:lnSpc>
                <a:spcPct val="130000"/>
              </a:lnSpc>
            </a:pPr>
            <a:r>
              <a:rPr lang="it-IT" sz="2800" b="1" kern="100" dirty="0">
                <a:effectLst/>
                <a:latin typeface="Times New Roman" panose="02020603050405020304" pitchFamily="18" charset="0"/>
                <a:ea typeface="Calibri" panose="020F0502020204030204" pitchFamily="34" charset="0"/>
                <a:cs typeface="Times New Roman" panose="02020603050405020304" pitchFamily="18" charset="0"/>
              </a:rPr>
              <a:t>Câu 13:</a:t>
            </a:r>
            <a:r>
              <a:rPr lang="it-IT" sz="2800" kern="100" dirty="0">
                <a:effectLst/>
                <a:latin typeface="Times New Roman" panose="02020603050405020304" pitchFamily="18" charset="0"/>
                <a:ea typeface="Calibri" panose="020F0502020204030204" pitchFamily="34" charset="0"/>
                <a:cs typeface="Times New Roman" panose="02020603050405020304" pitchFamily="18" charset="0"/>
              </a:rPr>
              <a:t> Trong những dãy chất sau đây, dãy nào có các chất là đồng phân của nhau ?</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en-US" sz="2800" b="1" kern="100" dirty="0">
                <a:effectLst/>
                <a:latin typeface="Times New Roman" panose="02020603050405020304" pitchFamily="18" charset="0"/>
                <a:ea typeface="Calibri" panose="020F0502020204030204" pitchFamily="34" charset="0"/>
                <a:cs typeface="Times New Roman" panose="02020603050405020304" pitchFamily="18" charset="0"/>
              </a:rPr>
              <a:t>A. </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5</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OH, 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3</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OCH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3</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dirty="0">
                <a:effectLst/>
                <a:latin typeface="Times New Roman" panose="02020603050405020304" pitchFamily="18" charset="0"/>
                <a:ea typeface="Calibri" panose="020F0502020204030204" pitchFamily="34" charset="0"/>
                <a:cs typeface="Times New Roman" panose="02020603050405020304" pitchFamily="18" charset="0"/>
              </a:rPr>
              <a:t>B. </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3</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OCH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3</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3</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CHO.</a:t>
            </a:r>
          </a:p>
          <a:p>
            <a:pPr algn="just">
              <a:lnSpc>
                <a:spcPct val="130000"/>
              </a:lnSpc>
            </a:pPr>
            <a:r>
              <a:rPr lang="en-US" sz="2800" b="1" kern="100" dirty="0">
                <a:effectLst/>
                <a:latin typeface="Times New Roman" panose="02020603050405020304" pitchFamily="18" charset="0"/>
                <a:ea typeface="Calibri" panose="020F0502020204030204" pitchFamily="34" charset="0"/>
                <a:cs typeface="Times New Roman" panose="02020603050405020304" pitchFamily="18" charset="0"/>
              </a:rPr>
              <a:t>C. </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3</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OH, C</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5</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OH.			</a:t>
            </a: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D. </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C</a:t>
            </a:r>
            <a:r>
              <a:rPr lang="pt-BR"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4</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H</a:t>
            </a:r>
            <a:r>
              <a:rPr lang="pt-BR"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10</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C­</a:t>
            </a:r>
            <a:r>
              <a:rPr lang="pt-BR"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6</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H</a:t>
            </a:r>
            <a:r>
              <a:rPr lang="pt-BR"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6</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9005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10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B8B364-0EB6-85ED-EF4F-69CEF5F7B315}"/>
              </a:ext>
            </a:extLst>
          </p:cNvPr>
          <p:cNvSpPr txBox="1"/>
          <p:nvPr/>
        </p:nvSpPr>
        <p:spPr>
          <a:xfrm>
            <a:off x="457200" y="223535"/>
            <a:ext cx="11334750" cy="5077800"/>
          </a:xfrm>
          <a:prstGeom prst="rect">
            <a:avLst/>
          </a:prstGeom>
          <a:noFill/>
        </p:spPr>
        <p:txBody>
          <a:bodyPr wrap="square">
            <a:spAutoFit/>
          </a:bodyPr>
          <a:lstStyle/>
          <a:p>
            <a:pPr algn="just">
              <a:lnSpc>
                <a:spcPct val="130000"/>
              </a:lnSpc>
            </a:pPr>
            <a:r>
              <a:rPr lang="it-IT" sz="2800" b="1" kern="100" dirty="0">
                <a:effectLst/>
                <a:latin typeface="Times New Roman" panose="02020603050405020304" pitchFamily="18" charset="0"/>
                <a:ea typeface="Calibri" panose="020F0502020204030204" pitchFamily="34" charset="0"/>
                <a:cs typeface="Times New Roman" panose="02020603050405020304" pitchFamily="18" charset="0"/>
              </a:rPr>
              <a:t>Câu 14:</a:t>
            </a:r>
            <a:r>
              <a:rPr lang="it-IT" sz="2800" kern="100" dirty="0">
                <a:effectLst/>
                <a:latin typeface="Times New Roman" panose="02020603050405020304" pitchFamily="18" charset="0"/>
                <a:ea typeface="Calibri" panose="020F0502020204030204" pitchFamily="34" charset="0"/>
                <a:cs typeface="Times New Roman" panose="02020603050405020304" pitchFamily="18" charset="0"/>
              </a:rPr>
              <a:t> Kết luận nào sau đây là đúng ?</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it-IT" sz="2800" b="1" kern="100" spc="-30" dirty="0">
                <a:effectLst/>
                <a:latin typeface="Times New Roman" panose="02020603050405020304" pitchFamily="18" charset="0"/>
                <a:ea typeface="Calibri" panose="020F0502020204030204" pitchFamily="34" charset="0"/>
                <a:cs typeface="Times New Roman" panose="02020603050405020304" pitchFamily="18" charset="0"/>
              </a:rPr>
              <a:t>A. </a:t>
            </a:r>
            <a:r>
              <a:rPr lang="it-IT" sz="2800" kern="100" spc="-30" dirty="0">
                <a:effectLst/>
                <a:latin typeface="Times New Roman" panose="02020603050405020304" pitchFamily="18" charset="0"/>
                <a:ea typeface="Calibri" panose="020F0502020204030204" pitchFamily="34" charset="0"/>
                <a:cs typeface="Times New Roman" panose="02020603050405020304" pitchFamily="18" charset="0"/>
              </a:rPr>
              <a:t>Các nguyên tử trong phân tử hợp chất hữu cơ liên kết với nhau không theo một thứ tự nhất định.</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it-IT" sz="2800" b="1" kern="100" dirty="0">
                <a:effectLst/>
                <a:latin typeface="Times New Roman" panose="02020603050405020304" pitchFamily="18" charset="0"/>
                <a:ea typeface="Calibri" panose="020F0502020204030204" pitchFamily="34" charset="0"/>
                <a:cs typeface="Times New Roman" panose="02020603050405020304" pitchFamily="18" charset="0"/>
              </a:rPr>
              <a:t>B. </a:t>
            </a:r>
            <a:r>
              <a:rPr lang="it-IT" sz="2800" kern="100" dirty="0">
                <a:effectLst/>
                <a:latin typeface="Times New Roman" panose="02020603050405020304" pitchFamily="18" charset="0"/>
                <a:ea typeface="Calibri" panose="020F0502020204030204" pitchFamily="34" charset="0"/>
                <a:cs typeface="Times New Roman" panose="02020603050405020304" pitchFamily="18" charset="0"/>
              </a:rPr>
              <a:t>Các chất có thành phần phân tử hơn kém nhau một hay nhiều nhóm </a:t>
            </a:r>
            <a:r>
              <a:rPr lang="vi-VN" sz="2800" b="1" i="1" kern="100" dirty="0">
                <a:effectLst/>
                <a:latin typeface="Times New Roman" panose="02020603050405020304" pitchFamily="18" charset="0"/>
                <a:ea typeface="Calibri" panose="020F0502020204030204" pitchFamily="34" charset="0"/>
                <a:cs typeface="Times New Roman" panose="02020603050405020304" pitchFamily="18" charset="0"/>
              </a:rPr>
              <a:t>–</a:t>
            </a:r>
            <a:r>
              <a:rPr lang="it-IT" sz="2800" kern="100" dirty="0">
                <a:effectLst/>
                <a:latin typeface="Times New Roman" panose="02020603050405020304" pitchFamily="18" charset="0"/>
                <a:ea typeface="Calibri" panose="020F0502020204030204" pitchFamily="34" charset="0"/>
                <a:cs typeface="Times New Roman" panose="02020603050405020304" pitchFamily="18" charset="0"/>
              </a:rPr>
              <a:t>CH</a:t>
            </a:r>
            <a:r>
              <a:rPr lang="it-IT"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vi-VN" sz="2800" b="1" i="1" kern="100" dirty="0">
                <a:effectLst/>
                <a:latin typeface="Times New Roman" panose="02020603050405020304" pitchFamily="18" charset="0"/>
                <a:ea typeface="Calibri" panose="020F0502020204030204" pitchFamily="34" charset="0"/>
                <a:cs typeface="Times New Roman" panose="02020603050405020304" pitchFamily="18" charset="0"/>
              </a:rPr>
              <a:t>–</a:t>
            </a:r>
            <a:r>
              <a:rPr lang="it-IT" sz="2800" kern="100" dirty="0">
                <a:effectLst/>
                <a:latin typeface="Times New Roman" panose="02020603050405020304" pitchFamily="18" charset="0"/>
                <a:ea typeface="Calibri" panose="020F0502020204030204" pitchFamily="34" charset="0"/>
                <a:cs typeface="Times New Roman" panose="02020603050405020304" pitchFamily="18" charset="0"/>
              </a:rPr>
              <a:t>, do đó tính chất hóa học khác nhau là những chất đồng đẳng.</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it-IT" sz="2800" b="1" kern="100" dirty="0">
                <a:effectLst/>
                <a:latin typeface="Times New Roman" panose="02020603050405020304" pitchFamily="18" charset="0"/>
                <a:ea typeface="Calibri" panose="020F0502020204030204" pitchFamily="34" charset="0"/>
                <a:cs typeface="Times New Roman" panose="02020603050405020304" pitchFamily="18" charset="0"/>
              </a:rPr>
              <a:t>C. </a:t>
            </a:r>
            <a:r>
              <a:rPr lang="it-IT" sz="2800" kern="100" dirty="0">
                <a:effectLst/>
                <a:latin typeface="Times New Roman" panose="02020603050405020304" pitchFamily="18" charset="0"/>
                <a:ea typeface="Calibri" panose="020F0502020204030204" pitchFamily="34" charset="0"/>
                <a:cs typeface="Times New Roman" panose="02020603050405020304" pitchFamily="18" charset="0"/>
              </a:rPr>
              <a:t>Các chất có cùng công thức phân tử nhưng khác nhau về công thức cấu tạo được gọi là các chất đồng đẳng của nhau.</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it-IT" sz="2800" b="1" kern="100" dirty="0">
                <a:effectLst/>
                <a:latin typeface="Times New Roman" panose="02020603050405020304" pitchFamily="18" charset="0"/>
                <a:ea typeface="Calibri" panose="020F0502020204030204" pitchFamily="34" charset="0"/>
                <a:cs typeface="Times New Roman" panose="02020603050405020304" pitchFamily="18" charset="0"/>
              </a:rPr>
              <a:t>D. </a:t>
            </a:r>
            <a:r>
              <a:rPr lang="it-IT" sz="2800" kern="100" dirty="0">
                <a:effectLst/>
                <a:latin typeface="Times New Roman" panose="02020603050405020304" pitchFamily="18" charset="0"/>
                <a:ea typeface="Calibri" panose="020F0502020204030204" pitchFamily="34" charset="0"/>
                <a:cs typeface="Times New Roman" panose="02020603050405020304" pitchFamily="18" charset="0"/>
              </a:rPr>
              <a:t>Các chất khác nhau có cùng công thức phân tử được gọi là các chất đồng phân của nhau.</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767980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8109E52-1651-3336-9E54-735DE83BBD1A}"/>
              </a:ext>
            </a:extLst>
          </p:cNvPr>
          <p:cNvSpPr/>
          <p:nvPr/>
        </p:nvSpPr>
        <p:spPr>
          <a:xfrm>
            <a:off x="4724342" y="106148"/>
            <a:ext cx="2743315" cy="923330"/>
          </a:xfrm>
          <a:prstGeom prst="rect">
            <a:avLst/>
          </a:prstGeom>
          <a:noFill/>
        </p:spPr>
        <p:txBody>
          <a:bodyPr wrap="none" lIns="91440" tIns="45720" rIns="91440" bIns="45720">
            <a:spAutoFit/>
          </a:bodyPr>
          <a:lstStyle/>
          <a:p>
            <a:pPr algn="ctr"/>
            <a:r>
              <a:rPr lang="en-US" sz="54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Times New Roman" panose="02020603050405020304" pitchFamily="18" charset="0"/>
                <a:cs typeface="Times New Roman" panose="02020603050405020304" pitchFamily="18" charset="0"/>
              </a:rPr>
              <a:t>ĐÁP ÁN</a:t>
            </a:r>
            <a:endParaRPr lang="en-US"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A3479E67-77B1-B8D3-9333-FA459E406953}"/>
              </a:ext>
            </a:extLst>
          </p:cNvPr>
          <p:cNvSpPr txBox="1"/>
          <p:nvPr/>
        </p:nvSpPr>
        <p:spPr>
          <a:xfrm>
            <a:off x="373626" y="1163677"/>
            <a:ext cx="11680722" cy="1716880"/>
          </a:xfrm>
          <a:prstGeom prst="rect">
            <a:avLst/>
          </a:prstGeom>
          <a:noFill/>
        </p:spPr>
        <p:txBody>
          <a:bodyPr wrap="square">
            <a:spAutoFit/>
          </a:bodyPr>
          <a:lstStyle/>
          <a:p>
            <a:pPr algn="just">
              <a:lnSpc>
                <a:spcPct val="130000"/>
              </a:lnSpc>
            </a:pPr>
            <a:r>
              <a:rPr lang="en-US" sz="2800" b="1" kern="0"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kern="0" dirty="0">
                <a:effectLst/>
                <a:latin typeface="Times New Roman" panose="02020603050405020304" pitchFamily="18" charset="0"/>
                <a:ea typeface="Times New Roman" panose="02020603050405020304" pitchFamily="18" charset="0"/>
                <a:cs typeface="Times New Roman" panose="02020603050405020304" pitchFamily="18" charset="0"/>
              </a:rPr>
              <a:t> 1. </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Cho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chất</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CaC</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CO</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HCOOH, C</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6</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O, 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3</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COOH, 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3</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Cl, NaCl, K</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CO</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3</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Số</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hợp</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chất</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hữu</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cơ</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chất</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trên</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bao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nhiêu</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 	</a:t>
            </a:r>
          </a:p>
          <a:p>
            <a:pPr algn="just">
              <a:lnSpc>
                <a:spcPct val="130000"/>
              </a:lnSpc>
            </a:pP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A.</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4.	         		</a:t>
            </a: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B.</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5.			</a:t>
            </a: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C.</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3.	         		</a:t>
            </a: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D.</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2.</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7" name="Circle: Hollow 6">
            <a:extLst>
              <a:ext uri="{FF2B5EF4-FFF2-40B4-BE49-F238E27FC236}">
                <a16:creationId xmlns:a16="http://schemas.microsoft.com/office/drawing/2014/main" id="{692C45E4-7BB6-ABC1-C2AB-3108649CF87A}"/>
              </a:ext>
            </a:extLst>
          </p:cNvPr>
          <p:cNvSpPr/>
          <p:nvPr/>
        </p:nvSpPr>
        <p:spPr>
          <a:xfrm>
            <a:off x="344130" y="2418735"/>
            <a:ext cx="570271" cy="461822"/>
          </a:xfrm>
          <a:prstGeom prst="donut">
            <a:avLst>
              <a:gd name="adj" fmla="val 8333"/>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TextBox 8">
            <a:extLst>
              <a:ext uri="{FF2B5EF4-FFF2-40B4-BE49-F238E27FC236}">
                <a16:creationId xmlns:a16="http://schemas.microsoft.com/office/drawing/2014/main" id="{3615B779-C309-B61E-4210-2F42CC7048B7}"/>
              </a:ext>
            </a:extLst>
          </p:cNvPr>
          <p:cNvSpPr txBox="1"/>
          <p:nvPr/>
        </p:nvSpPr>
        <p:spPr>
          <a:xfrm>
            <a:off x="324463" y="3014756"/>
            <a:ext cx="11543071" cy="3397340"/>
          </a:xfrm>
          <a:prstGeom prst="rect">
            <a:avLst/>
          </a:prstGeom>
          <a:noFill/>
        </p:spPr>
        <p:txBody>
          <a:bodyPr wrap="square">
            <a:spAutoFit/>
          </a:bodyPr>
          <a:lstStyle/>
          <a:p>
            <a:pPr algn="just">
              <a:lnSpc>
                <a:spcPct val="130000"/>
              </a:lnSpc>
            </a:pP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Câu 2:</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Thành phần các nguyên tố trong hợp chất hữu cơ</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A. </a:t>
            </a:r>
            <a:r>
              <a:rPr lang="pt-BR" sz="2800" kern="100" dirty="0">
                <a:latin typeface="Times New Roman" panose="02020603050405020304" pitchFamily="18" charset="0"/>
                <a:ea typeface="Calibri" panose="020F0502020204030204" pitchFamily="34" charset="0"/>
                <a:cs typeface="Times New Roman" panose="02020603050405020304" pitchFamily="18" charset="0"/>
              </a:rPr>
              <a:t>N</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hất thiết phải có carbon, th­ường có H, có thể chứa thêm O, N</a:t>
            </a: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halogen, S, P...</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B. </a:t>
            </a:r>
            <a:r>
              <a:rPr lang="pt-BR" sz="2800" kern="100" dirty="0">
                <a:latin typeface="Times New Roman" panose="02020603050405020304" pitchFamily="18" charset="0"/>
                <a:ea typeface="Calibri" panose="020F0502020204030204" pitchFamily="34" charset="0"/>
                <a:cs typeface="Times New Roman" panose="02020603050405020304" pitchFamily="18" charset="0"/>
              </a:rPr>
              <a:t>G</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ồm có C, H và các nguyên tố khác.</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C. </a:t>
            </a:r>
            <a:r>
              <a:rPr lang="pt-BR" sz="2800" kern="100" dirty="0">
                <a:latin typeface="Times New Roman" panose="02020603050405020304" pitchFamily="18" charset="0"/>
                <a:ea typeface="Calibri" panose="020F0502020204030204" pitchFamily="34" charset="0"/>
                <a:cs typeface="Times New Roman" panose="02020603050405020304" pitchFamily="18" charset="0"/>
              </a:rPr>
              <a:t>B</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ao gồm tất cả các nguyên tố trong bảng tuần hoàn.</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D. </a:t>
            </a:r>
            <a:r>
              <a:rPr lang="pt-BR" sz="2800" kern="100" dirty="0">
                <a:latin typeface="Times New Roman" panose="02020603050405020304" pitchFamily="18" charset="0"/>
                <a:ea typeface="Calibri" panose="020F0502020204030204" pitchFamily="34" charset="0"/>
                <a:cs typeface="Times New Roman" panose="02020603050405020304" pitchFamily="18" charset="0"/>
              </a:rPr>
              <a:t>T</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h­ường có C, H hay gặp O, N, sau đó đến halogen, S, P.</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10" name="Circle: Hollow 9">
            <a:extLst>
              <a:ext uri="{FF2B5EF4-FFF2-40B4-BE49-F238E27FC236}">
                <a16:creationId xmlns:a16="http://schemas.microsoft.com/office/drawing/2014/main" id="{1D23AE88-BD26-D993-1F79-6FA03E3A6F3C}"/>
              </a:ext>
            </a:extLst>
          </p:cNvPr>
          <p:cNvSpPr/>
          <p:nvPr/>
        </p:nvSpPr>
        <p:spPr>
          <a:xfrm>
            <a:off x="304799" y="3673793"/>
            <a:ext cx="570271" cy="461822"/>
          </a:xfrm>
          <a:prstGeom prst="donut">
            <a:avLst>
              <a:gd name="adj" fmla="val 8333"/>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552878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9" grpId="0"/>
      <p:bldP spid="1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29BF88F-8F29-58CC-62D1-0F4C0F24BBFF}"/>
              </a:ext>
            </a:extLst>
          </p:cNvPr>
          <p:cNvSpPr txBox="1"/>
          <p:nvPr/>
        </p:nvSpPr>
        <p:spPr>
          <a:xfrm>
            <a:off x="363793" y="165468"/>
            <a:ext cx="11710220" cy="6198107"/>
          </a:xfrm>
          <a:prstGeom prst="rect">
            <a:avLst/>
          </a:prstGeom>
          <a:noFill/>
        </p:spPr>
        <p:txBody>
          <a:bodyPr wrap="square">
            <a:spAutoFit/>
          </a:bodyPr>
          <a:lstStyle/>
          <a:p>
            <a:pPr algn="just">
              <a:lnSpc>
                <a:spcPct val="130000"/>
              </a:lnSpc>
            </a:pP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Câu 3: </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Hãy chọn phát biểu đúng nhất về hoá học hữu cơ trong số các phát biểu sau :</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A.</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Hoá học hữu cơ là ngành hoá học chuyên nghiên cứu các hợp chất của carbon.</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B.</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Hoá học hữu cơ là ngành hoá học chuyên nghiên cứu các hợp chất của carbon, carbon dioxide, c</a:t>
            </a:r>
            <a:r>
              <a:rPr lang="en-US" sz="2800" kern="100" dirty="0" err="1">
                <a:solidFill>
                  <a:srgbClr val="040C28"/>
                </a:solidFill>
                <a:effectLst/>
                <a:latin typeface="Times New Roman" panose="02020603050405020304" pitchFamily="18" charset="0"/>
                <a:ea typeface="Calibri" panose="020F0502020204030204" pitchFamily="34" charset="0"/>
                <a:cs typeface="Times New Roman" panose="02020603050405020304" pitchFamily="18" charset="0"/>
              </a:rPr>
              <a:t>arbon</a:t>
            </a:r>
            <a:r>
              <a:rPr lang="en-US" sz="2800" kern="100" dirty="0">
                <a:solidFill>
                  <a:srgbClr val="040C28"/>
                </a:solidFill>
                <a:effectLst/>
                <a:latin typeface="Times New Roman" panose="02020603050405020304" pitchFamily="18" charset="0"/>
                <a:ea typeface="Calibri" panose="020F0502020204030204" pitchFamily="34" charset="0"/>
                <a:cs typeface="Times New Roman" panose="02020603050405020304" pitchFamily="18" charset="0"/>
              </a:rPr>
              <a:t> monoxide</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muối carbonate, muối cyanide, muối cacbide.</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C.</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Hoá học hữu cơ là ngành hoá học chuyên nghiên cứu các hợp chất của cacbon, trừ carbon dioxide, c</a:t>
            </a:r>
            <a:r>
              <a:rPr lang="en-US" sz="2800" kern="100" dirty="0" err="1">
                <a:solidFill>
                  <a:srgbClr val="040C28"/>
                </a:solidFill>
                <a:effectLst/>
                <a:latin typeface="Times New Roman" panose="02020603050405020304" pitchFamily="18" charset="0"/>
                <a:ea typeface="Calibri" panose="020F0502020204030204" pitchFamily="34" charset="0"/>
                <a:cs typeface="Times New Roman" panose="02020603050405020304" pitchFamily="18" charset="0"/>
              </a:rPr>
              <a:t>arbon</a:t>
            </a:r>
            <a:r>
              <a:rPr lang="en-US" sz="2800" kern="100" dirty="0">
                <a:solidFill>
                  <a:srgbClr val="040C28"/>
                </a:solidFill>
                <a:effectLst/>
                <a:latin typeface="Times New Roman" panose="02020603050405020304" pitchFamily="18" charset="0"/>
                <a:ea typeface="Calibri" panose="020F0502020204030204" pitchFamily="34" charset="0"/>
                <a:cs typeface="Times New Roman" panose="02020603050405020304" pitchFamily="18" charset="0"/>
              </a:rPr>
              <a:t> monoxide </a:t>
            </a:r>
          </a:p>
          <a:p>
            <a:pPr algn="just">
              <a:lnSpc>
                <a:spcPct val="130000"/>
              </a:lnSpc>
            </a:pP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D.</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Hoá học hữu cơ là ngành hoá học chuyên nghiên cứu các hợp chất của carbon trừ muối carbonate.</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6" name="Circle: Hollow 5">
            <a:extLst>
              <a:ext uri="{FF2B5EF4-FFF2-40B4-BE49-F238E27FC236}">
                <a16:creationId xmlns:a16="http://schemas.microsoft.com/office/drawing/2014/main" id="{7150FD45-89F4-DB07-D553-20D652C270D6}"/>
              </a:ext>
            </a:extLst>
          </p:cNvPr>
          <p:cNvSpPr/>
          <p:nvPr/>
        </p:nvSpPr>
        <p:spPr>
          <a:xfrm>
            <a:off x="238124" y="2476500"/>
            <a:ext cx="570271" cy="507945"/>
          </a:xfrm>
          <a:prstGeom prst="donut">
            <a:avLst>
              <a:gd name="adj" fmla="val 8333"/>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183629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FED0A110-B1A3-B666-E198-B8FE764A6CA8}"/>
              </a:ext>
            </a:extLst>
          </p:cNvPr>
          <p:cNvSpPr txBox="1"/>
          <p:nvPr/>
        </p:nvSpPr>
        <p:spPr>
          <a:xfrm>
            <a:off x="428625" y="151701"/>
            <a:ext cx="11620500" cy="5077800"/>
          </a:xfrm>
          <a:prstGeom prst="rect">
            <a:avLst/>
          </a:prstGeom>
          <a:noFill/>
        </p:spPr>
        <p:txBody>
          <a:bodyPr wrap="square">
            <a:spAutoFit/>
          </a:bodyPr>
          <a:lstStyle/>
          <a:p>
            <a:pPr algn="just">
              <a:lnSpc>
                <a:spcPct val="130000"/>
              </a:lnSpc>
            </a:pP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Câu 4:</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Đặc điểm chung của các phân tử hợp chất hữu cơ là :</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1) Thành phần nguyên tố chủ yếu là C và H.                    </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2) Có thể chứa nguyên tố khác như Cl, N, P, O.</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3) Liên kết hóa học chủ yếu là liên kết cộng hoá trị.</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4) Liên kết hoá học chủ yếu là liên kết ion.</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5) Dễ bay hơi, khó cháy.			</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6) Phản ứng hoá học xảy ra nhanh.</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Nhóm các ý đúng là :</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A.</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4, 5, 6.		</a:t>
            </a: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B.</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1, 2, 3.	 	</a:t>
            </a: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C.</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1, 3, 5.		</a:t>
            </a: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D.</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2, 4, 6.</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8" name="Circle: Hollow 7">
            <a:extLst>
              <a:ext uri="{FF2B5EF4-FFF2-40B4-BE49-F238E27FC236}">
                <a16:creationId xmlns:a16="http://schemas.microsoft.com/office/drawing/2014/main" id="{20E0C2C5-5B9F-BE8F-F1D5-294D82D7A29A}"/>
              </a:ext>
            </a:extLst>
          </p:cNvPr>
          <p:cNvSpPr/>
          <p:nvPr/>
        </p:nvSpPr>
        <p:spPr>
          <a:xfrm>
            <a:off x="3114674" y="4721556"/>
            <a:ext cx="570271" cy="507945"/>
          </a:xfrm>
          <a:prstGeom prst="donut">
            <a:avLst>
              <a:gd name="adj" fmla="val 8333"/>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9416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F34E377-C43F-2135-54CC-E7DF585F43C2}"/>
              </a:ext>
            </a:extLst>
          </p:cNvPr>
          <p:cNvSpPr txBox="1"/>
          <p:nvPr/>
        </p:nvSpPr>
        <p:spPr>
          <a:xfrm>
            <a:off x="276225" y="101055"/>
            <a:ext cx="11620500" cy="2837187"/>
          </a:xfrm>
          <a:prstGeom prst="rect">
            <a:avLst/>
          </a:prstGeom>
          <a:noFill/>
        </p:spPr>
        <p:txBody>
          <a:bodyPr wrap="square">
            <a:spAutoFit/>
          </a:bodyPr>
          <a:lstStyle/>
          <a:p>
            <a:pPr algn="just">
              <a:lnSpc>
                <a:spcPct val="130000"/>
              </a:lnSpc>
            </a:pP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Câu 5:</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Phản ứng hóa học của các hợp chất hữu cơ có đặc điểm là :</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A. </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thường xảy ra rất nhanh và cho một sản phẩm duy nhất.</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B. </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thường xảy ra chậm, không hoàn toàn, không theo một hướng nhất định.</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C. </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thường xảy ra rất nhanh, không hoàn toàn, không theo một hướng nhất định.</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D. </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thường xảy ra rất chậm, nhưng hoàn toàn, không theo một hướng xác định.</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7436E3AF-EAED-6155-A1CD-9409FF78642B}"/>
              </a:ext>
            </a:extLst>
          </p:cNvPr>
          <p:cNvSpPr txBox="1"/>
          <p:nvPr/>
        </p:nvSpPr>
        <p:spPr>
          <a:xfrm>
            <a:off x="276225" y="3250296"/>
            <a:ext cx="11353800" cy="2837187"/>
          </a:xfrm>
          <a:prstGeom prst="rect">
            <a:avLst/>
          </a:prstGeom>
          <a:noFill/>
        </p:spPr>
        <p:txBody>
          <a:bodyPr wrap="square">
            <a:spAutoFit/>
          </a:bodyPr>
          <a:lstStyle/>
          <a:p>
            <a:pPr algn="just">
              <a:lnSpc>
                <a:spcPct val="130000"/>
              </a:lnSpc>
            </a:pPr>
            <a:r>
              <a:rPr lang="it-IT" sz="2800" b="1" kern="100" dirty="0">
                <a:effectLst/>
                <a:latin typeface="Times New Roman" panose="02020603050405020304" pitchFamily="18" charset="0"/>
                <a:ea typeface="Calibri" panose="020F0502020204030204" pitchFamily="34" charset="0"/>
                <a:cs typeface="Times New Roman" panose="02020603050405020304" pitchFamily="18" charset="0"/>
              </a:rPr>
              <a:t>Câu 6:</a:t>
            </a:r>
            <a:r>
              <a:rPr lang="it-IT" sz="2800" kern="100" dirty="0">
                <a:effectLst/>
                <a:latin typeface="Times New Roman" panose="02020603050405020304" pitchFamily="18" charset="0"/>
                <a:ea typeface="Calibri" panose="020F0502020204030204" pitchFamily="34" charset="0"/>
                <a:cs typeface="Times New Roman" panose="02020603050405020304" pitchFamily="18" charset="0"/>
              </a:rPr>
              <a:t> Hợp chất hữu cơ được phân loại như sau : </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it-IT" sz="2800" b="1" kern="100" dirty="0">
                <a:effectLst/>
                <a:latin typeface="Times New Roman" panose="02020603050405020304" pitchFamily="18" charset="0"/>
                <a:ea typeface="Calibri" panose="020F0502020204030204" pitchFamily="34" charset="0"/>
                <a:cs typeface="Times New Roman" panose="02020603050405020304" pitchFamily="18" charset="0"/>
              </a:rPr>
              <a:t>A. </a:t>
            </a:r>
            <a:r>
              <a:rPr lang="it-IT" sz="2800" kern="100" dirty="0">
                <a:effectLst/>
                <a:latin typeface="Times New Roman" panose="02020603050405020304" pitchFamily="18" charset="0"/>
                <a:ea typeface="Calibri" panose="020F0502020204030204" pitchFamily="34" charset="0"/>
                <a:cs typeface="Times New Roman" panose="02020603050405020304" pitchFamily="18" charset="0"/>
              </a:rPr>
              <a:t>Hydrocarbon và hợp chất hữu cơ có nhóm chức.</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it-IT" sz="2800" b="1" kern="100" dirty="0">
                <a:effectLst/>
                <a:latin typeface="Times New Roman" panose="02020603050405020304" pitchFamily="18" charset="0"/>
                <a:ea typeface="Calibri" panose="020F0502020204030204" pitchFamily="34" charset="0"/>
                <a:cs typeface="Times New Roman" panose="02020603050405020304" pitchFamily="18" charset="0"/>
              </a:rPr>
              <a:t>B. </a:t>
            </a:r>
            <a:r>
              <a:rPr lang="it-IT" sz="2800" kern="100" dirty="0">
                <a:effectLst/>
                <a:latin typeface="Times New Roman" panose="02020603050405020304" pitchFamily="18" charset="0"/>
                <a:ea typeface="Calibri" panose="020F0502020204030204" pitchFamily="34" charset="0"/>
                <a:cs typeface="Times New Roman" panose="02020603050405020304" pitchFamily="18" charset="0"/>
              </a:rPr>
              <a:t>Hydrocarbon và dẫn xuất của </a:t>
            </a:r>
            <a:r>
              <a:rPr lang="it-IT" sz="2800" kern="100" dirty="0">
                <a:latin typeface="Times New Roman" panose="02020603050405020304" pitchFamily="18" charset="0"/>
                <a:ea typeface="Calibri" panose="020F0502020204030204" pitchFamily="34" charset="0"/>
                <a:cs typeface="Times New Roman" panose="02020603050405020304" pitchFamily="18" charset="0"/>
              </a:rPr>
              <a:t>hydrocarbon.</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it-IT" sz="2800" b="1" kern="100" dirty="0">
                <a:effectLst/>
                <a:latin typeface="Times New Roman" panose="02020603050405020304" pitchFamily="18" charset="0"/>
                <a:ea typeface="Calibri" panose="020F0502020204030204" pitchFamily="34" charset="0"/>
                <a:cs typeface="Times New Roman" panose="02020603050405020304" pitchFamily="18" charset="0"/>
              </a:rPr>
              <a:t>C. </a:t>
            </a:r>
            <a:r>
              <a:rPr lang="it-IT" sz="2800" kern="100" dirty="0">
                <a:effectLst/>
                <a:latin typeface="Times New Roman" panose="02020603050405020304" pitchFamily="18" charset="0"/>
                <a:ea typeface="Calibri" panose="020F0502020204030204" pitchFamily="34" charset="0"/>
                <a:cs typeface="Times New Roman" panose="02020603050405020304" pitchFamily="18" charset="0"/>
              </a:rPr>
              <a:t>Hydrocarbon no, không no, thơm và dẫn xuất của hydrocarbon. </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it-IT" sz="2800" b="1" kern="100" dirty="0">
                <a:effectLst/>
                <a:latin typeface="Times New Roman" panose="02020603050405020304" pitchFamily="18" charset="0"/>
                <a:ea typeface="Calibri" panose="020F0502020204030204" pitchFamily="34" charset="0"/>
                <a:cs typeface="Times New Roman" panose="02020603050405020304" pitchFamily="18" charset="0"/>
              </a:rPr>
              <a:t>D.</a:t>
            </a:r>
            <a:r>
              <a:rPr lang="it-IT" sz="2800" kern="100" dirty="0">
                <a:effectLst/>
                <a:latin typeface="Times New Roman" panose="02020603050405020304" pitchFamily="18" charset="0"/>
                <a:ea typeface="Calibri" panose="020F0502020204030204" pitchFamily="34" charset="0"/>
                <a:cs typeface="Times New Roman" panose="02020603050405020304" pitchFamily="18" charset="0"/>
              </a:rPr>
              <a:t> Tất cả đều đúng.</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8" name="Circle: Hollow 7">
            <a:extLst>
              <a:ext uri="{FF2B5EF4-FFF2-40B4-BE49-F238E27FC236}">
                <a16:creationId xmlns:a16="http://schemas.microsoft.com/office/drawing/2014/main" id="{071B521B-90F2-CFA2-4FE3-61D2F7CEC51E}"/>
              </a:ext>
            </a:extLst>
          </p:cNvPr>
          <p:cNvSpPr/>
          <p:nvPr/>
        </p:nvSpPr>
        <p:spPr>
          <a:xfrm>
            <a:off x="209549" y="1265675"/>
            <a:ext cx="570271" cy="507945"/>
          </a:xfrm>
          <a:prstGeom prst="donut">
            <a:avLst>
              <a:gd name="adj" fmla="val 8333"/>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Circle: Hollow 8">
            <a:extLst>
              <a:ext uri="{FF2B5EF4-FFF2-40B4-BE49-F238E27FC236}">
                <a16:creationId xmlns:a16="http://schemas.microsoft.com/office/drawing/2014/main" id="{0B039033-3878-968D-8433-69070D518A09}"/>
              </a:ext>
            </a:extLst>
          </p:cNvPr>
          <p:cNvSpPr/>
          <p:nvPr/>
        </p:nvSpPr>
        <p:spPr>
          <a:xfrm>
            <a:off x="209548" y="5579538"/>
            <a:ext cx="570271" cy="507945"/>
          </a:xfrm>
          <a:prstGeom prst="donut">
            <a:avLst>
              <a:gd name="adj" fmla="val 8333"/>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418072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AAFDE5A-66FC-70FA-79A7-14446253D34D}"/>
              </a:ext>
            </a:extLst>
          </p:cNvPr>
          <p:cNvSpPr txBox="1"/>
          <p:nvPr/>
        </p:nvSpPr>
        <p:spPr>
          <a:xfrm>
            <a:off x="314325" y="144558"/>
            <a:ext cx="11315700" cy="3397340"/>
          </a:xfrm>
          <a:prstGeom prst="rect">
            <a:avLst/>
          </a:prstGeom>
          <a:noFill/>
        </p:spPr>
        <p:txBody>
          <a:bodyPr wrap="square">
            <a:spAutoFit/>
          </a:bodyPr>
          <a:lstStyle/>
          <a:p>
            <a:pPr algn="just">
              <a:lnSpc>
                <a:spcPct val="130000"/>
              </a:lnSpc>
            </a:pPr>
            <a:r>
              <a:rPr lang="it-IT" sz="2800" b="1" kern="100" dirty="0">
                <a:effectLst/>
                <a:latin typeface="Times New Roman" panose="02020603050405020304" pitchFamily="18" charset="0"/>
                <a:ea typeface="Calibri" panose="020F0502020204030204" pitchFamily="34" charset="0"/>
                <a:cs typeface="Times New Roman" panose="02020603050405020304" pitchFamily="18" charset="0"/>
              </a:rPr>
              <a:t>Câu 7:</a:t>
            </a:r>
            <a:r>
              <a:rPr lang="it-IT" sz="2800" kern="100" dirty="0">
                <a:effectLst/>
                <a:latin typeface="Times New Roman" panose="02020603050405020304" pitchFamily="18" charset="0"/>
                <a:ea typeface="Calibri" panose="020F0502020204030204" pitchFamily="34" charset="0"/>
                <a:cs typeface="Times New Roman" panose="02020603050405020304" pitchFamily="18" charset="0"/>
              </a:rPr>
              <a:t> Các chất trong nhóm chất nào dưới đây đều là dẫn xuất của hiđrocacbon ?</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en-US" sz="2800" b="1" kern="100" dirty="0">
                <a:effectLst/>
                <a:latin typeface="Times New Roman" panose="02020603050405020304" pitchFamily="18" charset="0"/>
                <a:ea typeface="Calibri" panose="020F0502020204030204" pitchFamily="34" charset="0"/>
                <a:cs typeface="Times New Roman" panose="02020603050405020304" pitchFamily="18" charset="0"/>
              </a:rPr>
              <a:t>A. </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Cl</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Br</a:t>
            </a:r>
            <a:r>
              <a:rPr lang="vi-VN" sz="2800" b="1" i="1" kern="1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Br, NaCl, 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3</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Br, 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3</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Br.</a:t>
            </a:r>
          </a:p>
          <a:p>
            <a:pPr algn="just">
              <a:lnSpc>
                <a:spcPct val="130000"/>
              </a:lnSpc>
            </a:pPr>
            <a:r>
              <a:rPr lang="en-US" sz="2800" b="1" kern="100" dirty="0">
                <a:effectLst/>
                <a:latin typeface="Times New Roman" panose="02020603050405020304" pitchFamily="18" charset="0"/>
                <a:ea typeface="Calibri" panose="020F0502020204030204" pitchFamily="34" charset="0"/>
                <a:cs typeface="Times New Roman" panose="02020603050405020304" pitchFamily="18" charset="0"/>
              </a:rPr>
              <a:t>B. </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Cl</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Br</a:t>
            </a:r>
            <a:r>
              <a:rPr lang="vi-VN" sz="2800" b="1" i="1" kern="1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Br, 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3</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Br, 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=CHCOOH, 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3</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OH.</a:t>
            </a:r>
          </a:p>
          <a:p>
            <a:pPr algn="just">
              <a:lnSpc>
                <a:spcPct val="130000"/>
              </a:lnSpc>
            </a:pPr>
            <a:r>
              <a:rPr lang="en-US" sz="2800" b="1" kern="100" dirty="0">
                <a:effectLst/>
                <a:latin typeface="Times New Roman" panose="02020603050405020304" pitchFamily="18" charset="0"/>
                <a:ea typeface="Calibri" panose="020F0502020204030204" pitchFamily="34" charset="0"/>
                <a:cs typeface="Times New Roman" panose="02020603050405020304" pitchFamily="18" charset="0"/>
              </a:rPr>
              <a:t>C. </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Br</a:t>
            </a:r>
            <a:r>
              <a:rPr lang="vi-VN" sz="2800" b="1" i="1" kern="1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Br, 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CHBr</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3</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Br, 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3</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3</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30000"/>
              </a:lnSpc>
            </a:pPr>
            <a:r>
              <a:rPr lang="en-US" sz="2800" b="1" kern="100" dirty="0">
                <a:effectLst/>
                <a:latin typeface="Times New Roman" panose="02020603050405020304" pitchFamily="18" charset="0"/>
                <a:ea typeface="Calibri" panose="020F0502020204030204" pitchFamily="34" charset="0"/>
                <a:cs typeface="Times New Roman" panose="02020603050405020304" pitchFamily="18" charset="0"/>
              </a:rPr>
              <a:t>D. </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HgCl</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Br</a:t>
            </a:r>
            <a:r>
              <a:rPr lang="vi-VN" sz="2800" b="1" i="1" kern="1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Br, 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CHBr</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3</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Br.</a:t>
            </a:r>
          </a:p>
        </p:txBody>
      </p:sp>
      <p:sp>
        <p:nvSpPr>
          <p:cNvPr id="6" name="Circle: Hollow 5">
            <a:extLst>
              <a:ext uri="{FF2B5EF4-FFF2-40B4-BE49-F238E27FC236}">
                <a16:creationId xmlns:a16="http://schemas.microsoft.com/office/drawing/2014/main" id="{4D4C7879-EC8A-919D-C581-3D9188E7F120}"/>
              </a:ext>
            </a:extLst>
          </p:cNvPr>
          <p:cNvSpPr/>
          <p:nvPr/>
        </p:nvSpPr>
        <p:spPr>
          <a:xfrm>
            <a:off x="209548" y="1843228"/>
            <a:ext cx="570271" cy="507945"/>
          </a:xfrm>
          <a:prstGeom prst="donut">
            <a:avLst>
              <a:gd name="adj" fmla="val 8333"/>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TextBox 7">
            <a:extLst>
              <a:ext uri="{FF2B5EF4-FFF2-40B4-BE49-F238E27FC236}">
                <a16:creationId xmlns:a16="http://schemas.microsoft.com/office/drawing/2014/main" id="{649B1ACA-67ED-8C8A-9820-399278912061}"/>
              </a:ext>
            </a:extLst>
          </p:cNvPr>
          <p:cNvSpPr txBox="1"/>
          <p:nvPr/>
        </p:nvSpPr>
        <p:spPr>
          <a:xfrm>
            <a:off x="209548" y="3789548"/>
            <a:ext cx="11791950" cy="2277034"/>
          </a:xfrm>
          <a:prstGeom prst="rect">
            <a:avLst/>
          </a:prstGeom>
          <a:noFill/>
        </p:spPr>
        <p:txBody>
          <a:bodyPr wrap="square">
            <a:spAutoFit/>
          </a:bodyPr>
          <a:lstStyle/>
          <a:p>
            <a:pPr algn="just">
              <a:lnSpc>
                <a:spcPct val="130000"/>
              </a:lnSpc>
            </a:pP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Câu 8:</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Cho hỗn hợp các alkan sau : pentane (sôi ở 36</a:t>
            </a:r>
            <a:r>
              <a:rPr lang="pt-BR" sz="2800" kern="100" baseline="30000" dirty="0">
                <a:effectLst/>
                <a:latin typeface="Times New Roman" panose="02020603050405020304" pitchFamily="18" charset="0"/>
                <a:ea typeface="Calibri" panose="020F0502020204030204" pitchFamily="34" charset="0"/>
                <a:cs typeface="Times New Roman" panose="02020603050405020304" pitchFamily="18" charset="0"/>
              </a:rPr>
              <a:t>o</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C), heptane (sôi ở 98</a:t>
            </a:r>
            <a:r>
              <a:rPr lang="pt-BR" sz="2800" kern="100" baseline="30000" dirty="0">
                <a:effectLst/>
                <a:latin typeface="Times New Roman" panose="02020603050405020304" pitchFamily="18" charset="0"/>
                <a:ea typeface="Calibri" panose="020F0502020204030204" pitchFamily="34" charset="0"/>
                <a:cs typeface="Times New Roman" panose="02020603050405020304" pitchFamily="18" charset="0"/>
              </a:rPr>
              <a:t>o</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C), octane (sôi ở 126</a:t>
            </a:r>
            <a:r>
              <a:rPr lang="pt-BR" sz="2800" kern="100" baseline="30000" dirty="0">
                <a:effectLst/>
                <a:latin typeface="Times New Roman" panose="02020603050405020304" pitchFamily="18" charset="0"/>
                <a:ea typeface="Calibri" panose="020F0502020204030204" pitchFamily="34" charset="0"/>
                <a:cs typeface="Times New Roman" panose="02020603050405020304" pitchFamily="18" charset="0"/>
              </a:rPr>
              <a:t>o</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C), nonane (sôi ở 151</a:t>
            </a:r>
            <a:r>
              <a:rPr lang="pt-BR" sz="2800" kern="100" baseline="30000" dirty="0">
                <a:effectLst/>
                <a:latin typeface="Times New Roman" panose="02020603050405020304" pitchFamily="18" charset="0"/>
                <a:ea typeface="Calibri" panose="020F0502020204030204" pitchFamily="34" charset="0"/>
                <a:cs typeface="Times New Roman" panose="02020603050405020304" pitchFamily="18" charset="0"/>
              </a:rPr>
              <a:t>o</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C). Có thể tách riêng các chất đó bằng cách nào sau đây ?</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A. </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Kết tinh.	 	</a:t>
            </a:r>
            <a:r>
              <a:rPr lang="en-US" sz="2800" b="1" kern="100" dirty="0">
                <a:latin typeface="Times New Roman" panose="02020603050405020304" pitchFamily="18" charset="0"/>
                <a:ea typeface="Calibri" panose="020F0502020204030204" pitchFamily="34" charset="0"/>
                <a:cs typeface="Times New Roman" panose="02020603050405020304" pitchFamily="18" charset="0"/>
              </a:rPr>
              <a:t> B.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Thăng</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hoa</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pt-BR" sz="2800" b="1" kern="100" dirty="0">
                <a:latin typeface="Times New Roman" panose="02020603050405020304" pitchFamily="18" charset="0"/>
                <a:ea typeface="Calibri" panose="020F0502020204030204" pitchFamily="34" charset="0"/>
                <a:cs typeface="Times New Roman" panose="02020603050405020304" pitchFamily="18" charset="0"/>
              </a:rPr>
              <a:t>C</a:t>
            </a: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Chưng cất.		</a:t>
            </a:r>
            <a:r>
              <a:rPr lang="en-US" sz="2800" b="1" kern="100" dirty="0">
                <a:effectLst/>
                <a:latin typeface="Times New Roman" panose="02020603050405020304" pitchFamily="18" charset="0"/>
                <a:ea typeface="Calibri" panose="020F0502020204030204" pitchFamily="34" charset="0"/>
                <a:cs typeface="Times New Roman" panose="02020603050405020304" pitchFamily="18" charset="0"/>
              </a:rPr>
              <a:t>D.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Chiết</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a:t>
            </a:r>
          </a:p>
        </p:txBody>
      </p:sp>
      <p:sp>
        <p:nvSpPr>
          <p:cNvPr id="9" name="Circle: Hollow 8">
            <a:extLst>
              <a:ext uri="{FF2B5EF4-FFF2-40B4-BE49-F238E27FC236}">
                <a16:creationId xmlns:a16="http://schemas.microsoft.com/office/drawing/2014/main" id="{6C58576F-B551-1718-1917-0D0B088235DE}"/>
              </a:ext>
            </a:extLst>
          </p:cNvPr>
          <p:cNvSpPr/>
          <p:nvPr/>
        </p:nvSpPr>
        <p:spPr>
          <a:xfrm>
            <a:off x="6581773" y="5661229"/>
            <a:ext cx="570271" cy="507945"/>
          </a:xfrm>
          <a:prstGeom prst="donut">
            <a:avLst>
              <a:gd name="adj" fmla="val 8333"/>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945823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p:bldP spid="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F43C83E-6CE9-A3FE-22D9-5D91176D2694}"/>
              </a:ext>
            </a:extLst>
          </p:cNvPr>
          <p:cNvSpPr txBox="1"/>
          <p:nvPr/>
        </p:nvSpPr>
        <p:spPr>
          <a:xfrm>
            <a:off x="266699" y="166385"/>
            <a:ext cx="11591925" cy="5637954"/>
          </a:xfrm>
          <a:prstGeom prst="rect">
            <a:avLst/>
          </a:prstGeom>
          <a:noFill/>
        </p:spPr>
        <p:txBody>
          <a:bodyPr wrap="square">
            <a:spAutoFit/>
          </a:bodyPr>
          <a:lstStyle/>
          <a:p>
            <a:pPr algn="just">
              <a:lnSpc>
                <a:spcPct val="130000"/>
              </a:lnSpc>
            </a:pP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Câu 9:</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Phát biểu nào sau được dùng để định nghĩa công thức đơn giản nhất</a:t>
            </a:r>
            <a:r>
              <a:rPr lang="pt-BR" sz="28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của hợp chất hữu cơ ?</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A</a:t>
            </a:r>
            <a:r>
              <a:rPr lang="pt-BR" sz="2800" b="1" kern="100" spc="-20" dirty="0">
                <a:effectLst/>
                <a:latin typeface="Times New Roman" panose="02020603050405020304" pitchFamily="18" charset="0"/>
                <a:ea typeface="Calibri" panose="020F0502020204030204" pitchFamily="34" charset="0"/>
                <a:cs typeface="Times New Roman" panose="02020603050405020304" pitchFamily="18" charset="0"/>
              </a:rPr>
              <a:t>.</a:t>
            </a:r>
            <a:r>
              <a:rPr lang="pt-BR" sz="2800" kern="100" spc="-20" dirty="0">
                <a:effectLst/>
                <a:latin typeface="Times New Roman" panose="02020603050405020304" pitchFamily="18" charset="0"/>
                <a:ea typeface="Calibri" panose="020F0502020204030204" pitchFamily="34" charset="0"/>
                <a:cs typeface="Times New Roman" panose="02020603050405020304" pitchFamily="18" charset="0"/>
              </a:rPr>
              <a:t> Công thức đơn giản nhất là công thức biểu thị số nguyên tử của mỗi nguyên tố trong phân tử.</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B. </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Công thức đơn giản nhất là công thức biểu thị tỉ lệ phần trăm số mol của mỗi nguyên tố  trong phân tử.</a:t>
            </a:r>
          </a:p>
          <a:p>
            <a:pPr algn="just">
              <a:lnSpc>
                <a:spcPct val="130000"/>
              </a:lnSpc>
            </a:pPr>
            <a:r>
              <a:rPr lang="pt-BR" sz="2800" b="1" kern="100" dirty="0">
                <a:latin typeface="Times New Roman" panose="02020603050405020304" pitchFamily="18" charset="0"/>
                <a:ea typeface="Calibri" panose="020F0502020204030204" pitchFamily="34" charset="0"/>
                <a:cs typeface="Times New Roman" panose="02020603050405020304" pitchFamily="18" charset="0"/>
              </a:rPr>
              <a:t>C</a:t>
            </a: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Công thức đơn giản nhất là công thức biểu thị tỉ lệ số nguyên tử C và H có trong phân tử.</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pt-BR" sz="2800" b="1" kern="100" dirty="0">
                <a:latin typeface="Times New Roman" panose="02020603050405020304" pitchFamily="18" charset="0"/>
                <a:ea typeface="Calibri" panose="020F0502020204030204" pitchFamily="34" charset="0"/>
                <a:cs typeface="Times New Roman" panose="02020603050405020304" pitchFamily="18" charset="0"/>
              </a:rPr>
              <a:t>D</a:t>
            </a: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Công thức đơn giản nhất là công thức biểu thị tỉ lệ tối giản về số nguyên tử của các nguyên tố trong phân tử.</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6" name="Circle: Hollow 5">
            <a:extLst>
              <a:ext uri="{FF2B5EF4-FFF2-40B4-BE49-F238E27FC236}">
                <a16:creationId xmlns:a16="http://schemas.microsoft.com/office/drawing/2014/main" id="{0F8AB2B6-9109-DED7-7B90-D0915E223F29}"/>
              </a:ext>
            </a:extLst>
          </p:cNvPr>
          <p:cNvSpPr/>
          <p:nvPr/>
        </p:nvSpPr>
        <p:spPr>
          <a:xfrm>
            <a:off x="161923" y="4689679"/>
            <a:ext cx="570271" cy="507945"/>
          </a:xfrm>
          <a:prstGeom prst="donut">
            <a:avLst>
              <a:gd name="adj" fmla="val 8333"/>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82284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5">
            <a:extLst>
              <a:ext uri="{FF2B5EF4-FFF2-40B4-BE49-F238E27FC236}">
                <a16:creationId xmlns:a16="http://schemas.microsoft.com/office/drawing/2014/main" id="{ECA158B5-C995-DF70-68EC-B85623937824}"/>
              </a:ext>
            </a:extLst>
          </p:cNvPr>
          <p:cNvGraphicFramePr>
            <a:graphicFrameLocks noGrp="1"/>
          </p:cNvGraphicFramePr>
          <p:nvPr>
            <p:extLst>
              <p:ext uri="{D42A27DB-BD31-4B8C-83A1-F6EECF244321}">
                <p14:modId xmlns:p14="http://schemas.microsoft.com/office/powerpoint/2010/main" val="3881077251"/>
              </p:ext>
            </p:extLst>
          </p:nvPr>
        </p:nvGraphicFramePr>
        <p:xfrm>
          <a:off x="2047874" y="304095"/>
          <a:ext cx="8112120" cy="638175"/>
        </p:xfrm>
        <a:graphic>
          <a:graphicData uri="http://schemas.openxmlformats.org/drawingml/2006/table">
            <a:tbl>
              <a:tblPr firstRow="1" bandRow="1">
                <a:tableStyleId>{00A15C55-8517-42AA-B614-E9B94910E393}</a:tableStyleId>
              </a:tblPr>
              <a:tblGrid>
                <a:gridCol w="676010">
                  <a:extLst>
                    <a:ext uri="{9D8B030D-6E8A-4147-A177-3AD203B41FA5}">
                      <a16:colId xmlns:a16="http://schemas.microsoft.com/office/drawing/2014/main" val="3488450794"/>
                    </a:ext>
                  </a:extLst>
                </a:gridCol>
                <a:gridCol w="676010">
                  <a:extLst>
                    <a:ext uri="{9D8B030D-6E8A-4147-A177-3AD203B41FA5}">
                      <a16:colId xmlns:a16="http://schemas.microsoft.com/office/drawing/2014/main" val="3846504294"/>
                    </a:ext>
                  </a:extLst>
                </a:gridCol>
                <a:gridCol w="676010">
                  <a:extLst>
                    <a:ext uri="{9D8B030D-6E8A-4147-A177-3AD203B41FA5}">
                      <a16:colId xmlns:a16="http://schemas.microsoft.com/office/drawing/2014/main" val="431845332"/>
                    </a:ext>
                  </a:extLst>
                </a:gridCol>
                <a:gridCol w="676010">
                  <a:extLst>
                    <a:ext uri="{9D8B030D-6E8A-4147-A177-3AD203B41FA5}">
                      <a16:colId xmlns:a16="http://schemas.microsoft.com/office/drawing/2014/main" val="2939009282"/>
                    </a:ext>
                  </a:extLst>
                </a:gridCol>
                <a:gridCol w="676010">
                  <a:extLst>
                    <a:ext uri="{9D8B030D-6E8A-4147-A177-3AD203B41FA5}">
                      <a16:colId xmlns:a16="http://schemas.microsoft.com/office/drawing/2014/main" val="3582915017"/>
                    </a:ext>
                  </a:extLst>
                </a:gridCol>
                <a:gridCol w="676010">
                  <a:extLst>
                    <a:ext uri="{9D8B030D-6E8A-4147-A177-3AD203B41FA5}">
                      <a16:colId xmlns:a16="http://schemas.microsoft.com/office/drawing/2014/main" val="2989774525"/>
                    </a:ext>
                  </a:extLst>
                </a:gridCol>
                <a:gridCol w="676010">
                  <a:extLst>
                    <a:ext uri="{9D8B030D-6E8A-4147-A177-3AD203B41FA5}">
                      <a16:colId xmlns:a16="http://schemas.microsoft.com/office/drawing/2014/main" val="466814313"/>
                    </a:ext>
                  </a:extLst>
                </a:gridCol>
                <a:gridCol w="676010">
                  <a:extLst>
                    <a:ext uri="{9D8B030D-6E8A-4147-A177-3AD203B41FA5}">
                      <a16:colId xmlns:a16="http://schemas.microsoft.com/office/drawing/2014/main" val="3692108325"/>
                    </a:ext>
                  </a:extLst>
                </a:gridCol>
                <a:gridCol w="676010">
                  <a:extLst>
                    <a:ext uri="{9D8B030D-6E8A-4147-A177-3AD203B41FA5}">
                      <a16:colId xmlns:a16="http://schemas.microsoft.com/office/drawing/2014/main" val="3970950221"/>
                    </a:ext>
                  </a:extLst>
                </a:gridCol>
                <a:gridCol w="676010">
                  <a:extLst>
                    <a:ext uri="{9D8B030D-6E8A-4147-A177-3AD203B41FA5}">
                      <a16:colId xmlns:a16="http://schemas.microsoft.com/office/drawing/2014/main" val="1330155979"/>
                    </a:ext>
                  </a:extLst>
                </a:gridCol>
                <a:gridCol w="676010">
                  <a:extLst>
                    <a:ext uri="{9D8B030D-6E8A-4147-A177-3AD203B41FA5}">
                      <a16:colId xmlns:a16="http://schemas.microsoft.com/office/drawing/2014/main" val="731339029"/>
                    </a:ext>
                  </a:extLst>
                </a:gridCol>
                <a:gridCol w="676010">
                  <a:extLst>
                    <a:ext uri="{9D8B030D-6E8A-4147-A177-3AD203B41FA5}">
                      <a16:colId xmlns:a16="http://schemas.microsoft.com/office/drawing/2014/main" val="1720492394"/>
                    </a:ext>
                  </a:extLst>
                </a:gridCol>
              </a:tblGrid>
              <a:tr h="638175">
                <a:tc>
                  <a:txBody>
                    <a:bodyPr/>
                    <a:lstStyle/>
                    <a:p>
                      <a:pPr algn="ctr"/>
                      <a:r>
                        <a:rPr lang="en-US" sz="3200" dirty="0">
                          <a:solidFill>
                            <a:schemeClr val="tx1"/>
                          </a:solidFill>
                          <a:latin typeface="Times New Roman" panose="02020603050405020304" pitchFamily="18" charset="0"/>
                          <a:cs typeface="Times New Roman" panose="02020603050405020304" pitchFamily="18" charset="0"/>
                        </a:rPr>
                        <a:t>P</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en-US" sz="3200" dirty="0">
                          <a:solidFill>
                            <a:srgbClr val="FF0000"/>
                          </a:solidFill>
                          <a:latin typeface="Times New Roman" panose="02020603050405020304" pitchFamily="18" charset="0"/>
                          <a:cs typeface="Times New Roman" panose="02020603050405020304" pitchFamily="18" charset="0"/>
                        </a:rPr>
                        <a:t>H</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en-US" sz="3200" dirty="0">
                          <a:solidFill>
                            <a:schemeClr val="tx1"/>
                          </a:solidFill>
                          <a:latin typeface="Times New Roman" panose="02020603050405020304" pitchFamily="18" charset="0"/>
                          <a:cs typeface="Times New Roman" panose="02020603050405020304" pitchFamily="18" charset="0"/>
                        </a:rPr>
                        <a:t>O</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en-US" sz="3200" dirty="0">
                          <a:solidFill>
                            <a:schemeClr val="tx1"/>
                          </a:solidFill>
                          <a:latin typeface="Times New Roman" panose="02020603050405020304" pitchFamily="18" charset="0"/>
                          <a:cs typeface="Times New Roman" panose="02020603050405020304" pitchFamily="18" charset="0"/>
                        </a:rPr>
                        <a:t>H</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en-US" sz="3200" dirty="0">
                          <a:solidFill>
                            <a:schemeClr val="tx1"/>
                          </a:solidFill>
                          <a:latin typeface="Times New Roman" panose="02020603050405020304" pitchFamily="18" charset="0"/>
                          <a:cs typeface="Times New Roman" panose="02020603050405020304" pitchFamily="18" charset="0"/>
                        </a:rPr>
                        <a:t>O</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en-US" sz="3200" dirty="0">
                          <a:solidFill>
                            <a:schemeClr val="tx1"/>
                          </a:solidFill>
                          <a:latin typeface="Times New Roman" panose="02020603050405020304" pitchFamily="18" charset="0"/>
                          <a:cs typeface="Times New Roman" panose="02020603050405020304" pitchFamily="18" charset="0"/>
                        </a:rPr>
                        <a:t>N</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en-US" sz="3200" dirty="0">
                          <a:solidFill>
                            <a:schemeClr val="tx1"/>
                          </a:solidFill>
                          <a:latin typeface="Times New Roman" panose="02020603050405020304" pitchFamily="18" charset="0"/>
                          <a:cs typeface="Times New Roman" panose="02020603050405020304" pitchFamily="18" charset="0"/>
                        </a:rPr>
                        <a:t>G</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en-US" sz="3200" dirty="0">
                          <a:solidFill>
                            <a:schemeClr val="tx1"/>
                          </a:solidFill>
                          <a:latin typeface="Times New Roman" panose="02020603050405020304" pitchFamily="18" charset="0"/>
                          <a:cs typeface="Times New Roman" panose="02020603050405020304" pitchFamily="18" charset="0"/>
                        </a:rPr>
                        <a:t>N</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en-US" sz="3200" dirty="0">
                          <a:solidFill>
                            <a:schemeClr val="tx1"/>
                          </a:solidFill>
                          <a:latin typeface="Times New Roman" panose="02020603050405020304" pitchFamily="18" charset="0"/>
                          <a:cs typeface="Times New Roman" panose="02020603050405020304" pitchFamily="18" charset="0"/>
                        </a:rPr>
                        <a:t>G</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en-US" sz="3200" dirty="0">
                          <a:solidFill>
                            <a:srgbClr val="FF0000"/>
                          </a:solidFill>
                          <a:latin typeface="Times New Roman" panose="02020603050405020304" pitchFamily="18" charset="0"/>
                          <a:cs typeface="Times New Roman" panose="02020603050405020304" pitchFamily="18" charset="0"/>
                        </a:rPr>
                        <a:t>O</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en-US" sz="3200" dirty="0">
                          <a:solidFill>
                            <a:schemeClr val="tx1"/>
                          </a:solidFill>
                          <a:latin typeface="Times New Roman" panose="02020603050405020304" pitchFamily="18" charset="0"/>
                          <a:cs typeface="Times New Roman" panose="02020603050405020304" pitchFamily="18" charset="0"/>
                        </a:rPr>
                        <a:t>A</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en-US" sz="3200" dirty="0">
                          <a:solidFill>
                            <a:schemeClr val="tx1"/>
                          </a:solidFill>
                          <a:latin typeface="Times New Roman" panose="02020603050405020304" pitchFamily="18" charset="0"/>
                          <a:cs typeface="Times New Roman" panose="02020603050405020304" pitchFamily="18" charset="0"/>
                        </a:rPr>
                        <a:t>I</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extLst>
                  <a:ext uri="{0D108BD9-81ED-4DB2-BD59-A6C34878D82A}">
                    <a16:rowId xmlns:a16="http://schemas.microsoft.com/office/drawing/2014/main" val="3472662095"/>
                  </a:ext>
                </a:extLst>
              </a:tr>
            </a:tbl>
          </a:graphicData>
        </a:graphic>
      </p:graphicFrame>
      <p:graphicFrame>
        <p:nvGraphicFramePr>
          <p:cNvPr id="7" name="Table 5">
            <a:extLst>
              <a:ext uri="{FF2B5EF4-FFF2-40B4-BE49-F238E27FC236}">
                <a16:creationId xmlns:a16="http://schemas.microsoft.com/office/drawing/2014/main" id="{634631A2-9C4D-F507-D9C0-C5510A70EC92}"/>
              </a:ext>
            </a:extLst>
          </p:cNvPr>
          <p:cNvGraphicFramePr>
            <a:graphicFrameLocks noGrp="1"/>
          </p:cNvGraphicFramePr>
          <p:nvPr>
            <p:extLst>
              <p:ext uri="{D42A27DB-BD31-4B8C-83A1-F6EECF244321}">
                <p14:modId xmlns:p14="http://schemas.microsoft.com/office/powerpoint/2010/main" val="2470922920"/>
              </p:ext>
            </p:extLst>
          </p:nvPr>
        </p:nvGraphicFramePr>
        <p:xfrm>
          <a:off x="2725740" y="942270"/>
          <a:ext cx="4732070" cy="638175"/>
        </p:xfrm>
        <a:graphic>
          <a:graphicData uri="http://schemas.openxmlformats.org/drawingml/2006/table">
            <a:tbl>
              <a:tblPr firstRow="1" bandRow="1">
                <a:tableStyleId>{00A15C55-8517-42AA-B614-E9B94910E393}</a:tableStyleId>
              </a:tblPr>
              <a:tblGrid>
                <a:gridCol w="676010">
                  <a:extLst>
                    <a:ext uri="{9D8B030D-6E8A-4147-A177-3AD203B41FA5}">
                      <a16:colId xmlns:a16="http://schemas.microsoft.com/office/drawing/2014/main" val="2989774525"/>
                    </a:ext>
                  </a:extLst>
                </a:gridCol>
                <a:gridCol w="676010">
                  <a:extLst>
                    <a:ext uri="{9D8B030D-6E8A-4147-A177-3AD203B41FA5}">
                      <a16:colId xmlns:a16="http://schemas.microsoft.com/office/drawing/2014/main" val="466814313"/>
                    </a:ext>
                  </a:extLst>
                </a:gridCol>
                <a:gridCol w="676010">
                  <a:extLst>
                    <a:ext uri="{9D8B030D-6E8A-4147-A177-3AD203B41FA5}">
                      <a16:colId xmlns:a16="http://schemas.microsoft.com/office/drawing/2014/main" val="3692108325"/>
                    </a:ext>
                  </a:extLst>
                </a:gridCol>
                <a:gridCol w="676010">
                  <a:extLst>
                    <a:ext uri="{9D8B030D-6E8A-4147-A177-3AD203B41FA5}">
                      <a16:colId xmlns:a16="http://schemas.microsoft.com/office/drawing/2014/main" val="3970950221"/>
                    </a:ext>
                  </a:extLst>
                </a:gridCol>
                <a:gridCol w="676010">
                  <a:extLst>
                    <a:ext uri="{9D8B030D-6E8A-4147-A177-3AD203B41FA5}">
                      <a16:colId xmlns:a16="http://schemas.microsoft.com/office/drawing/2014/main" val="1330155979"/>
                    </a:ext>
                  </a:extLst>
                </a:gridCol>
                <a:gridCol w="676010">
                  <a:extLst>
                    <a:ext uri="{9D8B030D-6E8A-4147-A177-3AD203B41FA5}">
                      <a16:colId xmlns:a16="http://schemas.microsoft.com/office/drawing/2014/main" val="731339029"/>
                    </a:ext>
                  </a:extLst>
                </a:gridCol>
                <a:gridCol w="676010">
                  <a:extLst>
                    <a:ext uri="{9D8B030D-6E8A-4147-A177-3AD203B41FA5}">
                      <a16:colId xmlns:a16="http://schemas.microsoft.com/office/drawing/2014/main" val="1720492394"/>
                    </a:ext>
                  </a:extLst>
                </a:gridCol>
              </a:tblGrid>
              <a:tr h="638175">
                <a:tc>
                  <a:txBody>
                    <a:bodyPr/>
                    <a:lstStyle/>
                    <a:p>
                      <a:pPr algn="ctr"/>
                      <a:r>
                        <a:rPr lang="en-US" sz="3200" dirty="0">
                          <a:solidFill>
                            <a:schemeClr val="tx1"/>
                          </a:solidFill>
                          <a:latin typeface="Times New Roman" panose="02020603050405020304" pitchFamily="18" charset="0"/>
                          <a:cs typeface="Times New Roman" panose="02020603050405020304" pitchFamily="18" charset="0"/>
                        </a:rPr>
                        <a:t>K</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en-US" sz="3200" dirty="0">
                          <a:solidFill>
                            <a:schemeClr val="tx1"/>
                          </a:solidFill>
                          <a:latin typeface="Times New Roman" panose="02020603050405020304" pitchFamily="18" charset="0"/>
                          <a:cs typeface="Times New Roman" panose="02020603050405020304" pitchFamily="18" charset="0"/>
                        </a:rPr>
                        <a:t>E</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en-US" sz="3200" dirty="0">
                          <a:solidFill>
                            <a:schemeClr val="tx1"/>
                          </a:solidFill>
                          <a:latin typeface="Times New Roman" panose="02020603050405020304" pitchFamily="18" charset="0"/>
                          <a:cs typeface="Times New Roman" panose="02020603050405020304" pitchFamily="18" charset="0"/>
                        </a:rPr>
                        <a:t>T</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en-US" sz="3200" dirty="0">
                          <a:solidFill>
                            <a:schemeClr val="tx1"/>
                          </a:solidFill>
                          <a:latin typeface="Times New Roman" panose="02020603050405020304" pitchFamily="18" charset="0"/>
                          <a:cs typeface="Times New Roman" panose="02020603050405020304" pitchFamily="18" charset="0"/>
                        </a:rPr>
                        <a:t>T</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en-US" sz="3200" dirty="0">
                          <a:solidFill>
                            <a:srgbClr val="FF0000"/>
                          </a:solidFill>
                          <a:latin typeface="Times New Roman" panose="02020603050405020304" pitchFamily="18" charset="0"/>
                          <a:cs typeface="Times New Roman" panose="02020603050405020304" pitchFamily="18" charset="0"/>
                        </a:rPr>
                        <a:t>I</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en-US" sz="3200" dirty="0">
                          <a:solidFill>
                            <a:srgbClr val="FF0000"/>
                          </a:solidFill>
                          <a:latin typeface="Times New Roman" panose="02020603050405020304" pitchFamily="18" charset="0"/>
                          <a:cs typeface="Times New Roman" panose="02020603050405020304" pitchFamily="18" charset="0"/>
                        </a:rPr>
                        <a:t>N</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en-US" sz="3200" dirty="0">
                          <a:solidFill>
                            <a:schemeClr val="tx1"/>
                          </a:solidFill>
                          <a:latin typeface="Times New Roman" panose="02020603050405020304" pitchFamily="18" charset="0"/>
                          <a:cs typeface="Times New Roman" panose="02020603050405020304" pitchFamily="18" charset="0"/>
                        </a:rPr>
                        <a:t>H</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extLst>
                  <a:ext uri="{0D108BD9-81ED-4DB2-BD59-A6C34878D82A}">
                    <a16:rowId xmlns:a16="http://schemas.microsoft.com/office/drawing/2014/main" val="3472662095"/>
                  </a:ext>
                </a:extLst>
              </a:tr>
            </a:tbl>
          </a:graphicData>
        </a:graphic>
      </p:graphicFrame>
      <p:graphicFrame>
        <p:nvGraphicFramePr>
          <p:cNvPr id="9" name="Table 5">
            <a:extLst>
              <a:ext uri="{FF2B5EF4-FFF2-40B4-BE49-F238E27FC236}">
                <a16:creationId xmlns:a16="http://schemas.microsoft.com/office/drawing/2014/main" id="{6420F477-870B-78BA-D688-F09367B9F712}"/>
              </a:ext>
            </a:extLst>
          </p:cNvPr>
          <p:cNvGraphicFramePr>
            <a:graphicFrameLocks noGrp="1"/>
          </p:cNvGraphicFramePr>
          <p:nvPr>
            <p:extLst>
              <p:ext uri="{D42A27DB-BD31-4B8C-83A1-F6EECF244321}">
                <p14:modId xmlns:p14="http://schemas.microsoft.com/office/powerpoint/2010/main" val="785159634"/>
              </p:ext>
            </p:extLst>
          </p:nvPr>
        </p:nvGraphicFramePr>
        <p:xfrm>
          <a:off x="4079880" y="1580445"/>
          <a:ext cx="5408080" cy="638175"/>
        </p:xfrm>
        <a:graphic>
          <a:graphicData uri="http://schemas.openxmlformats.org/drawingml/2006/table">
            <a:tbl>
              <a:tblPr firstRow="1" bandRow="1">
                <a:tableStyleId>{00A15C55-8517-42AA-B614-E9B94910E393}</a:tableStyleId>
              </a:tblPr>
              <a:tblGrid>
                <a:gridCol w="676010">
                  <a:extLst>
                    <a:ext uri="{9D8B030D-6E8A-4147-A177-3AD203B41FA5}">
                      <a16:colId xmlns:a16="http://schemas.microsoft.com/office/drawing/2014/main" val="3488450794"/>
                    </a:ext>
                  </a:extLst>
                </a:gridCol>
                <a:gridCol w="676010">
                  <a:extLst>
                    <a:ext uri="{9D8B030D-6E8A-4147-A177-3AD203B41FA5}">
                      <a16:colId xmlns:a16="http://schemas.microsoft.com/office/drawing/2014/main" val="3846504294"/>
                    </a:ext>
                  </a:extLst>
                </a:gridCol>
                <a:gridCol w="676010">
                  <a:extLst>
                    <a:ext uri="{9D8B030D-6E8A-4147-A177-3AD203B41FA5}">
                      <a16:colId xmlns:a16="http://schemas.microsoft.com/office/drawing/2014/main" val="431845332"/>
                    </a:ext>
                  </a:extLst>
                </a:gridCol>
                <a:gridCol w="676010">
                  <a:extLst>
                    <a:ext uri="{9D8B030D-6E8A-4147-A177-3AD203B41FA5}">
                      <a16:colId xmlns:a16="http://schemas.microsoft.com/office/drawing/2014/main" val="2939009282"/>
                    </a:ext>
                  </a:extLst>
                </a:gridCol>
                <a:gridCol w="676010">
                  <a:extLst>
                    <a:ext uri="{9D8B030D-6E8A-4147-A177-3AD203B41FA5}">
                      <a16:colId xmlns:a16="http://schemas.microsoft.com/office/drawing/2014/main" val="3582915017"/>
                    </a:ext>
                  </a:extLst>
                </a:gridCol>
                <a:gridCol w="676010">
                  <a:extLst>
                    <a:ext uri="{9D8B030D-6E8A-4147-A177-3AD203B41FA5}">
                      <a16:colId xmlns:a16="http://schemas.microsoft.com/office/drawing/2014/main" val="2989774525"/>
                    </a:ext>
                  </a:extLst>
                </a:gridCol>
                <a:gridCol w="676010">
                  <a:extLst>
                    <a:ext uri="{9D8B030D-6E8A-4147-A177-3AD203B41FA5}">
                      <a16:colId xmlns:a16="http://schemas.microsoft.com/office/drawing/2014/main" val="466814313"/>
                    </a:ext>
                  </a:extLst>
                </a:gridCol>
                <a:gridCol w="676010">
                  <a:extLst>
                    <a:ext uri="{9D8B030D-6E8A-4147-A177-3AD203B41FA5}">
                      <a16:colId xmlns:a16="http://schemas.microsoft.com/office/drawing/2014/main" val="3692108325"/>
                    </a:ext>
                  </a:extLst>
                </a:gridCol>
              </a:tblGrid>
              <a:tr h="638175">
                <a:tc>
                  <a:txBody>
                    <a:bodyPr/>
                    <a:lstStyle/>
                    <a:p>
                      <a:pPr algn="ctr"/>
                      <a:r>
                        <a:rPr lang="en-US" sz="3200" dirty="0">
                          <a:solidFill>
                            <a:srgbClr val="FF0000"/>
                          </a:solidFill>
                          <a:latin typeface="Times New Roman" panose="02020603050405020304" pitchFamily="18" charset="0"/>
                          <a:cs typeface="Times New Roman" panose="02020603050405020304" pitchFamily="18" charset="0"/>
                        </a:rPr>
                        <a:t>D</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en-US" sz="3200" dirty="0">
                          <a:solidFill>
                            <a:schemeClr val="tx1"/>
                          </a:solidFill>
                          <a:latin typeface="Times New Roman" panose="02020603050405020304" pitchFamily="18" charset="0"/>
                          <a:cs typeface="Times New Roman" panose="02020603050405020304" pitchFamily="18" charset="0"/>
                        </a:rPr>
                        <a:t>O</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en-US" sz="3200" dirty="0">
                          <a:solidFill>
                            <a:schemeClr val="tx1"/>
                          </a:solidFill>
                          <a:latin typeface="Times New Roman" panose="02020603050405020304" pitchFamily="18" charset="0"/>
                          <a:cs typeface="Times New Roman" panose="02020603050405020304" pitchFamily="18" charset="0"/>
                        </a:rPr>
                        <a:t>N</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en-US" sz="3200" dirty="0">
                          <a:solidFill>
                            <a:schemeClr val="tx1"/>
                          </a:solidFill>
                          <a:latin typeface="Times New Roman" panose="02020603050405020304" pitchFamily="18" charset="0"/>
                          <a:cs typeface="Times New Roman" panose="02020603050405020304" pitchFamily="18" charset="0"/>
                        </a:rPr>
                        <a:t>G</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en-US" sz="3200" dirty="0">
                          <a:solidFill>
                            <a:schemeClr val="tx1"/>
                          </a:solidFill>
                          <a:latin typeface="Times New Roman" panose="02020603050405020304" pitchFamily="18" charset="0"/>
                          <a:cs typeface="Times New Roman" panose="02020603050405020304" pitchFamily="18" charset="0"/>
                        </a:rPr>
                        <a:t>P</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en-US" sz="3200" dirty="0">
                          <a:solidFill>
                            <a:schemeClr val="tx1"/>
                          </a:solidFill>
                          <a:latin typeface="Times New Roman" panose="02020603050405020304" pitchFamily="18" charset="0"/>
                          <a:cs typeface="Times New Roman" panose="02020603050405020304" pitchFamily="18" charset="0"/>
                        </a:rPr>
                        <a:t>H</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en-US" sz="3200" dirty="0">
                          <a:solidFill>
                            <a:srgbClr val="FF0000"/>
                          </a:solidFill>
                          <a:latin typeface="Times New Roman" panose="02020603050405020304" pitchFamily="18" charset="0"/>
                          <a:cs typeface="Times New Roman" panose="02020603050405020304" pitchFamily="18" charset="0"/>
                        </a:rPr>
                        <a:t>A</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en-US" sz="3200" dirty="0">
                          <a:solidFill>
                            <a:schemeClr val="tx1"/>
                          </a:solidFill>
                          <a:latin typeface="Times New Roman" panose="02020603050405020304" pitchFamily="18" charset="0"/>
                          <a:cs typeface="Times New Roman" panose="02020603050405020304" pitchFamily="18" charset="0"/>
                        </a:rPr>
                        <a:t>N</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extLst>
                  <a:ext uri="{0D108BD9-81ED-4DB2-BD59-A6C34878D82A}">
                    <a16:rowId xmlns:a16="http://schemas.microsoft.com/office/drawing/2014/main" val="3472662095"/>
                  </a:ext>
                </a:extLst>
              </a:tr>
            </a:tbl>
          </a:graphicData>
        </a:graphic>
      </p:graphicFrame>
      <p:graphicFrame>
        <p:nvGraphicFramePr>
          <p:cNvPr id="10" name="Table 5">
            <a:extLst>
              <a:ext uri="{FF2B5EF4-FFF2-40B4-BE49-F238E27FC236}">
                <a16:creationId xmlns:a16="http://schemas.microsoft.com/office/drawing/2014/main" id="{BAC53E83-B60E-BFE0-E693-475F240029F2}"/>
              </a:ext>
            </a:extLst>
          </p:cNvPr>
          <p:cNvGraphicFramePr>
            <a:graphicFrameLocks noGrp="1"/>
          </p:cNvGraphicFramePr>
          <p:nvPr>
            <p:extLst>
              <p:ext uri="{D42A27DB-BD31-4B8C-83A1-F6EECF244321}">
                <p14:modId xmlns:p14="http://schemas.microsoft.com/office/powerpoint/2010/main" val="1120407402"/>
              </p:ext>
            </p:extLst>
          </p:nvPr>
        </p:nvGraphicFramePr>
        <p:xfrm>
          <a:off x="2049465" y="2218620"/>
          <a:ext cx="6760100" cy="638175"/>
        </p:xfrm>
        <a:graphic>
          <a:graphicData uri="http://schemas.openxmlformats.org/drawingml/2006/table">
            <a:tbl>
              <a:tblPr firstRow="1" bandRow="1">
                <a:tableStyleId>{00A15C55-8517-42AA-B614-E9B94910E393}</a:tableStyleId>
              </a:tblPr>
              <a:tblGrid>
                <a:gridCol w="676010">
                  <a:extLst>
                    <a:ext uri="{9D8B030D-6E8A-4147-A177-3AD203B41FA5}">
                      <a16:colId xmlns:a16="http://schemas.microsoft.com/office/drawing/2014/main" val="3488450794"/>
                    </a:ext>
                  </a:extLst>
                </a:gridCol>
                <a:gridCol w="676010">
                  <a:extLst>
                    <a:ext uri="{9D8B030D-6E8A-4147-A177-3AD203B41FA5}">
                      <a16:colId xmlns:a16="http://schemas.microsoft.com/office/drawing/2014/main" val="3846504294"/>
                    </a:ext>
                  </a:extLst>
                </a:gridCol>
                <a:gridCol w="676010">
                  <a:extLst>
                    <a:ext uri="{9D8B030D-6E8A-4147-A177-3AD203B41FA5}">
                      <a16:colId xmlns:a16="http://schemas.microsoft.com/office/drawing/2014/main" val="431845332"/>
                    </a:ext>
                  </a:extLst>
                </a:gridCol>
                <a:gridCol w="676010">
                  <a:extLst>
                    <a:ext uri="{9D8B030D-6E8A-4147-A177-3AD203B41FA5}">
                      <a16:colId xmlns:a16="http://schemas.microsoft.com/office/drawing/2014/main" val="2939009282"/>
                    </a:ext>
                  </a:extLst>
                </a:gridCol>
                <a:gridCol w="676010">
                  <a:extLst>
                    <a:ext uri="{9D8B030D-6E8A-4147-A177-3AD203B41FA5}">
                      <a16:colId xmlns:a16="http://schemas.microsoft.com/office/drawing/2014/main" val="3582915017"/>
                    </a:ext>
                  </a:extLst>
                </a:gridCol>
                <a:gridCol w="676010">
                  <a:extLst>
                    <a:ext uri="{9D8B030D-6E8A-4147-A177-3AD203B41FA5}">
                      <a16:colId xmlns:a16="http://schemas.microsoft.com/office/drawing/2014/main" val="2989774525"/>
                    </a:ext>
                  </a:extLst>
                </a:gridCol>
                <a:gridCol w="676010">
                  <a:extLst>
                    <a:ext uri="{9D8B030D-6E8A-4147-A177-3AD203B41FA5}">
                      <a16:colId xmlns:a16="http://schemas.microsoft.com/office/drawing/2014/main" val="466814313"/>
                    </a:ext>
                  </a:extLst>
                </a:gridCol>
                <a:gridCol w="676010">
                  <a:extLst>
                    <a:ext uri="{9D8B030D-6E8A-4147-A177-3AD203B41FA5}">
                      <a16:colId xmlns:a16="http://schemas.microsoft.com/office/drawing/2014/main" val="3692108325"/>
                    </a:ext>
                  </a:extLst>
                </a:gridCol>
                <a:gridCol w="676010">
                  <a:extLst>
                    <a:ext uri="{9D8B030D-6E8A-4147-A177-3AD203B41FA5}">
                      <a16:colId xmlns:a16="http://schemas.microsoft.com/office/drawing/2014/main" val="3970950221"/>
                    </a:ext>
                  </a:extLst>
                </a:gridCol>
                <a:gridCol w="676010">
                  <a:extLst>
                    <a:ext uri="{9D8B030D-6E8A-4147-A177-3AD203B41FA5}">
                      <a16:colId xmlns:a16="http://schemas.microsoft.com/office/drawing/2014/main" val="1330155979"/>
                    </a:ext>
                  </a:extLst>
                </a:gridCol>
              </a:tblGrid>
              <a:tr h="638175">
                <a:tc>
                  <a:txBody>
                    <a:bodyPr/>
                    <a:lstStyle/>
                    <a:p>
                      <a:pPr algn="ctr"/>
                      <a:r>
                        <a:rPr lang="en-US" sz="3200" dirty="0">
                          <a:solidFill>
                            <a:schemeClr val="tx1"/>
                          </a:solidFill>
                          <a:latin typeface="Times New Roman" panose="02020603050405020304" pitchFamily="18" charset="0"/>
                          <a:cs typeface="Times New Roman" panose="02020603050405020304" pitchFamily="18" charset="0"/>
                        </a:rPr>
                        <a:t>C</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en-US" sz="3200" dirty="0">
                          <a:solidFill>
                            <a:srgbClr val="FF0000"/>
                          </a:solidFill>
                          <a:latin typeface="Times New Roman" panose="02020603050405020304" pitchFamily="18" charset="0"/>
                          <a:cs typeface="Times New Roman" panose="02020603050405020304" pitchFamily="18" charset="0"/>
                        </a:rPr>
                        <a:t>O</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en-US" sz="3200" dirty="0">
                          <a:solidFill>
                            <a:schemeClr val="tx1"/>
                          </a:solidFill>
                          <a:latin typeface="Times New Roman" panose="02020603050405020304" pitchFamily="18" charset="0"/>
                          <a:cs typeface="Times New Roman" panose="02020603050405020304" pitchFamily="18" charset="0"/>
                        </a:rPr>
                        <a:t>N</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en-US" sz="3200" dirty="0">
                          <a:solidFill>
                            <a:schemeClr val="tx1"/>
                          </a:solidFill>
                          <a:latin typeface="Times New Roman" panose="02020603050405020304" pitchFamily="18" charset="0"/>
                          <a:cs typeface="Times New Roman" panose="02020603050405020304" pitchFamily="18" charset="0"/>
                        </a:rPr>
                        <a:t>G</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en-US" sz="3200" dirty="0">
                          <a:solidFill>
                            <a:schemeClr val="tx1"/>
                          </a:solidFill>
                          <a:latin typeface="Times New Roman" panose="02020603050405020304" pitchFamily="18" charset="0"/>
                          <a:cs typeface="Times New Roman" panose="02020603050405020304" pitchFamily="18" charset="0"/>
                        </a:rPr>
                        <a:t>H</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en-US" sz="3200" dirty="0">
                          <a:solidFill>
                            <a:schemeClr val="tx1"/>
                          </a:solidFill>
                          <a:latin typeface="Times New Roman" panose="02020603050405020304" pitchFamily="18" charset="0"/>
                          <a:cs typeface="Times New Roman" panose="02020603050405020304" pitchFamily="18" charset="0"/>
                        </a:rPr>
                        <a:t>O</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en-US" sz="3200" dirty="0">
                          <a:solidFill>
                            <a:schemeClr val="tx1"/>
                          </a:solidFill>
                          <a:latin typeface="Times New Roman" panose="02020603050405020304" pitchFamily="18" charset="0"/>
                          <a:cs typeface="Times New Roman" panose="02020603050405020304" pitchFamily="18" charset="0"/>
                        </a:rPr>
                        <a:t>A</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en-US" sz="3200" dirty="0">
                          <a:solidFill>
                            <a:schemeClr val="tx1"/>
                          </a:solidFill>
                          <a:latin typeface="Times New Roman" panose="02020603050405020304" pitchFamily="18" charset="0"/>
                          <a:cs typeface="Times New Roman" panose="02020603050405020304" pitchFamily="18" charset="0"/>
                        </a:rPr>
                        <a:t>T</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en-US" sz="3200" dirty="0">
                          <a:solidFill>
                            <a:srgbClr val="FF0000"/>
                          </a:solidFill>
                          <a:latin typeface="Times New Roman" panose="02020603050405020304" pitchFamily="18" charset="0"/>
                          <a:cs typeface="Times New Roman" panose="02020603050405020304" pitchFamily="18" charset="0"/>
                        </a:rPr>
                        <a:t>R</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en-US" sz="3200" dirty="0">
                          <a:solidFill>
                            <a:schemeClr val="tx1"/>
                          </a:solidFill>
                          <a:latin typeface="Times New Roman" panose="02020603050405020304" pitchFamily="18" charset="0"/>
                          <a:cs typeface="Times New Roman" panose="02020603050405020304" pitchFamily="18" charset="0"/>
                        </a:rPr>
                        <a:t>I</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extLst>
                  <a:ext uri="{0D108BD9-81ED-4DB2-BD59-A6C34878D82A}">
                    <a16:rowId xmlns:a16="http://schemas.microsoft.com/office/drawing/2014/main" val="3472662095"/>
                  </a:ext>
                </a:extLst>
              </a:tr>
            </a:tbl>
          </a:graphicData>
        </a:graphic>
      </p:graphicFrame>
      <p:graphicFrame>
        <p:nvGraphicFramePr>
          <p:cNvPr id="11" name="Table 5">
            <a:extLst>
              <a:ext uri="{FF2B5EF4-FFF2-40B4-BE49-F238E27FC236}">
                <a16:creationId xmlns:a16="http://schemas.microsoft.com/office/drawing/2014/main" id="{4072B317-8787-B239-5403-9FC467427AF0}"/>
              </a:ext>
            </a:extLst>
          </p:cNvPr>
          <p:cNvGraphicFramePr>
            <a:graphicFrameLocks noGrp="1"/>
          </p:cNvGraphicFramePr>
          <p:nvPr>
            <p:extLst>
              <p:ext uri="{D42A27DB-BD31-4B8C-83A1-F6EECF244321}">
                <p14:modId xmlns:p14="http://schemas.microsoft.com/office/powerpoint/2010/main" val="54389801"/>
              </p:ext>
            </p:extLst>
          </p:nvPr>
        </p:nvGraphicFramePr>
        <p:xfrm>
          <a:off x="3401750" y="2856795"/>
          <a:ext cx="5408080" cy="638175"/>
        </p:xfrm>
        <a:graphic>
          <a:graphicData uri="http://schemas.openxmlformats.org/drawingml/2006/table">
            <a:tbl>
              <a:tblPr firstRow="1" bandRow="1">
                <a:tableStyleId>{00A15C55-8517-42AA-B614-E9B94910E393}</a:tableStyleId>
              </a:tblPr>
              <a:tblGrid>
                <a:gridCol w="676010">
                  <a:extLst>
                    <a:ext uri="{9D8B030D-6E8A-4147-A177-3AD203B41FA5}">
                      <a16:colId xmlns:a16="http://schemas.microsoft.com/office/drawing/2014/main" val="3488450794"/>
                    </a:ext>
                  </a:extLst>
                </a:gridCol>
                <a:gridCol w="676010">
                  <a:extLst>
                    <a:ext uri="{9D8B030D-6E8A-4147-A177-3AD203B41FA5}">
                      <a16:colId xmlns:a16="http://schemas.microsoft.com/office/drawing/2014/main" val="3846504294"/>
                    </a:ext>
                  </a:extLst>
                </a:gridCol>
                <a:gridCol w="676010">
                  <a:extLst>
                    <a:ext uri="{9D8B030D-6E8A-4147-A177-3AD203B41FA5}">
                      <a16:colId xmlns:a16="http://schemas.microsoft.com/office/drawing/2014/main" val="431845332"/>
                    </a:ext>
                  </a:extLst>
                </a:gridCol>
                <a:gridCol w="676010">
                  <a:extLst>
                    <a:ext uri="{9D8B030D-6E8A-4147-A177-3AD203B41FA5}">
                      <a16:colId xmlns:a16="http://schemas.microsoft.com/office/drawing/2014/main" val="2939009282"/>
                    </a:ext>
                  </a:extLst>
                </a:gridCol>
                <a:gridCol w="676010">
                  <a:extLst>
                    <a:ext uri="{9D8B030D-6E8A-4147-A177-3AD203B41FA5}">
                      <a16:colId xmlns:a16="http://schemas.microsoft.com/office/drawing/2014/main" val="3582915017"/>
                    </a:ext>
                  </a:extLst>
                </a:gridCol>
                <a:gridCol w="676010">
                  <a:extLst>
                    <a:ext uri="{9D8B030D-6E8A-4147-A177-3AD203B41FA5}">
                      <a16:colId xmlns:a16="http://schemas.microsoft.com/office/drawing/2014/main" val="2989774525"/>
                    </a:ext>
                  </a:extLst>
                </a:gridCol>
                <a:gridCol w="676010">
                  <a:extLst>
                    <a:ext uri="{9D8B030D-6E8A-4147-A177-3AD203B41FA5}">
                      <a16:colId xmlns:a16="http://schemas.microsoft.com/office/drawing/2014/main" val="466814313"/>
                    </a:ext>
                  </a:extLst>
                </a:gridCol>
                <a:gridCol w="676010">
                  <a:extLst>
                    <a:ext uri="{9D8B030D-6E8A-4147-A177-3AD203B41FA5}">
                      <a16:colId xmlns:a16="http://schemas.microsoft.com/office/drawing/2014/main" val="3692108325"/>
                    </a:ext>
                  </a:extLst>
                </a:gridCol>
              </a:tblGrid>
              <a:tr h="638175">
                <a:tc>
                  <a:txBody>
                    <a:bodyPr/>
                    <a:lstStyle/>
                    <a:p>
                      <a:pPr algn="ctr"/>
                      <a:r>
                        <a:rPr lang="en-US" sz="3200" dirty="0">
                          <a:solidFill>
                            <a:schemeClr val="tx1"/>
                          </a:solidFill>
                          <a:latin typeface="Times New Roman" panose="02020603050405020304" pitchFamily="18" charset="0"/>
                          <a:cs typeface="Times New Roman" panose="02020603050405020304" pitchFamily="18" charset="0"/>
                        </a:rPr>
                        <a:t>C</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en-US" sz="3200" dirty="0">
                          <a:solidFill>
                            <a:schemeClr val="tx1"/>
                          </a:solidFill>
                          <a:latin typeface="Times New Roman" panose="02020603050405020304" pitchFamily="18" charset="0"/>
                          <a:cs typeface="Times New Roman" panose="02020603050405020304" pitchFamily="18" charset="0"/>
                        </a:rPr>
                        <a:t>H</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en-US" sz="3200" dirty="0">
                          <a:solidFill>
                            <a:schemeClr val="tx1"/>
                          </a:solidFill>
                          <a:latin typeface="Times New Roman" panose="02020603050405020304" pitchFamily="18" charset="0"/>
                          <a:cs typeface="Times New Roman" panose="02020603050405020304" pitchFamily="18" charset="0"/>
                        </a:rPr>
                        <a:t>U</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en-US" sz="3200" dirty="0">
                          <a:solidFill>
                            <a:schemeClr val="tx1"/>
                          </a:solidFill>
                          <a:latin typeface="Times New Roman" panose="02020603050405020304" pitchFamily="18" charset="0"/>
                          <a:cs typeface="Times New Roman" panose="02020603050405020304" pitchFamily="18" charset="0"/>
                        </a:rPr>
                        <a:t>N</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en-US" sz="3200" dirty="0">
                          <a:solidFill>
                            <a:schemeClr val="tx1"/>
                          </a:solidFill>
                          <a:latin typeface="Times New Roman" panose="02020603050405020304" pitchFamily="18" charset="0"/>
                          <a:cs typeface="Times New Roman" panose="02020603050405020304" pitchFamily="18" charset="0"/>
                        </a:rPr>
                        <a:t>G</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en-US" sz="3200" dirty="0">
                          <a:solidFill>
                            <a:srgbClr val="FF0000"/>
                          </a:solidFill>
                          <a:latin typeface="Times New Roman" panose="02020603050405020304" pitchFamily="18" charset="0"/>
                          <a:cs typeface="Times New Roman" panose="02020603050405020304" pitchFamily="18" charset="0"/>
                        </a:rPr>
                        <a:t>C</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en-US" sz="3200" dirty="0">
                          <a:solidFill>
                            <a:schemeClr val="tx1"/>
                          </a:solidFill>
                          <a:latin typeface="Times New Roman" panose="02020603050405020304" pitchFamily="18" charset="0"/>
                          <a:cs typeface="Times New Roman" panose="02020603050405020304" pitchFamily="18" charset="0"/>
                        </a:rPr>
                        <a:t>A</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en-US" sz="3200" dirty="0">
                          <a:solidFill>
                            <a:schemeClr val="tx1"/>
                          </a:solidFill>
                          <a:latin typeface="Times New Roman" panose="02020603050405020304" pitchFamily="18" charset="0"/>
                          <a:cs typeface="Times New Roman" panose="02020603050405020304" pitchFamily="18" charset="0"/>
                        </a:rPr>
                        <a:t>T</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extLst>
                  <a:ext uri="{0D108BD9-81ED-4DB2-BD59-A6C34878D82A}">
                    <a16:rowId xmlns:a16="http://schemas.microsoft.com/office/drawing/2014/main" val="3472662095"/>
                  </a:ext>
                </a:extLst>
              </a:tr>
            </a:tbl>
          </a:graphicData>
        </a:graphic>
      </p:graphicFrame>
      <p:graphicFrame>
        <p:nvGraphicFramePr>
          <p:cNvPr id="12" name="Table 5">
            <a:extLst>
              <a:ext uri="{FF2B5EF4-FFF2-40B4-BE49-F238E27FC236}">
                <a16:creationId xmlns:a16="http://schemas.microsoft.com/office/drawing/2014/main" id="{068809B9-FAF4-27E5-D3FF-8E4411ACFE4D}"/>
              </a:ext>
            </a:extLst>
          </p:cNvPr>
          <p:cNvGraphicFramePr>
            <a:graphicFrameLocks noGrp="1"/>
          </p:cNvGraphicFramePr>
          <p:nvPr>
            <p:extLst>
              <p:ext uri="{D42A27DB-BD31-4B8C-83A1-F6EECF244321}">
                <p14:modId xmlns:p14="http://schemas.microsoft.com/office/powerpoint/2010/main" val="1179781099"/>
              </p:ext>
            </p:extLst>
          </p:nvPr>
        </p:nvGraphicFramePr>
        <p:xfrm>
          <a:off x="4079880" y="3494970"/>
          <a:ext cx="4056060" cy="638175"/>
        </p:xfrm>
        <a:graphic>
          <a:graphicData uri="http://schemas.openxmlformats.org/drawingml/2006/table">
            <a:tbl>
              <a:tblPr firstRow="1" bandRow="1">
                <a:tableStyleId>{00A15C55-8517-42AA-B614-E9B94910E393}</a:tableStyleId>
              </a:tblPr>
              <a:tblGrid>
                <a:gridCol w="676010">
                  <a:extLst>
                    <a:ext uri="{9D8B030D-6E8A-4147-A177-3AD203B41FA5}">
                      <a16:colId xmlns:a16="http://schemas.microsoft.com/office/drawing/2014/main" val="3488450794"/>
                    </a:ext>
                  </a:extLst>
                </a:gridCol>
                <a:gridCol w="676010">
                  <a:extLst>
                    <a:ext uri="{9D8B030D-6E8A-4147-A177-3AD203B41FA5}">
                      <a16:colId xmlns:a16="http://schemas.microsoft.com/office/drawing/2014/main" val="3846504294"/>
                    </a:ext>
                  </a:extLst>
                </a:gridCol>
                <a:gridCol w="676010">
                  <a:extLst>
                    <a:ext uri="{9D8B030D-6E8A-4147-A177-3AD203B41FA5}">
                      <a16:colId xmlns:a16="http://schemas.microsoft.com/office/drawing/2014/main" val="431845332"/>
                    </a:ext>
                  </a:extLst>
                </a:gridCol>
                <a:gridCol w="676010">
                  <a:extLst>
                    <a:ext uri="{9D8B030D-6E8A-4147-A177-3AD203B41FA5}">
                      <a16:colId xmlns:a16="http://schemas.microsoft.com/office/drawing/2014/main" val="2939009282"/>
                    </a:ext>
                  </a:extLst>
                </a:gridCol>
                <a:gridCol w="676010">
                  <a:extLst>
                    <a:ext uri="{9D8B030D-6E8A-4147-A177-3AD203B41FA5}">
                      <a16:colId xmlns:a16="http://schemas.microsoft.com/office/drawing/2014/main" val="3582915017"/>
                    </a:ext>
                  </a:extLst>
                </a:gridCol>
                <a:gridCol w="676010">
                  <a:extLst>
                    <a:ext uri="{9D8B030D-6E8A-4147-A177-3AD203B41FA5}">
                      <a16:colId xmlns:a16="http://schemas.microsoft.com/office/drawing/2014/main" val="2989774525"/>
                    </a:ext>
                  </a:extLst>
                </a:gridCol>
              </a:tblGrid>
              <a:tr h="638175">
                <a:tc>
                  <a:txBody>
                    <a:bodyPr/>
                    <a:lstStyle/>
                    <a:p>
                      <a:pPr algn="ctr"/>
                      <a:r>
                        <a:rPr lang="en-US" sz="3200" dirty="0">
                          <a:solidFill>
                            <a:schemeClr val="tx1"/>
                          </a:solidFill>
                          <a:latin typeface="Times New Roman" panose="02020603050405020304" pitchFamily="18" charset="0"/>
                          <a:cs typeface="Times New Roman" panose="02020603050405020304" pitchFamily="18" charset="0"/>
                        </a:rPr>
                        <a:t>C</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en-US" sz="3200" dirty="0">
                          <a:solidFill>
                            <a:schemeClr val="tx1"/>
                          </a:solidFill>
                          <a:latin typeface="Times New Roman" panose="02020603050405020304" pitchFamily="18" charset="0"/>
                          <a:cs typeface="Times New Roman" panose="02020603050405020304" pitchFamily="18" charset="0"/>
                        </a:rPr>
                        <a:t>A</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en-US" sz="3200" dirty="0">
                          <a:solidFill>
                            <a:srgbClr val="FF0000"/>
                          </a:solidFill>
                          <a:latin typeface="Times New Roman" panose="02020603050405020304" pitchFamily="18" charset="0"/>
                          <a:cs typeface="Times New Roman" panose="02020603050405020304" pitchFamily="18" charset="0"/>
                        </a:rPr>
                        <a:t>R</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en-US" sz="3200" dirty="0">
                          <a:solidFill>
                            <a:srgbClr val="FF0000"/>
                          </a:solidFill>
                          <a:latin typeface="Times New Roman" panose="02020603050405020304" pitchFamily="18" charset="0"/>
                          <a:cs typeface="Times New Roman" panose="02020603050405020304" pitchFamily="18" charset="0"/>
                        </a:rPr>
                        <a:t>B</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en-US" sz="3200" dirty="0">
                          <a:solidFill>
                            <a:schemeClr val="tx1"/>
                          </a:solidFill>
                          <a:latin typeface="Times New Roman" panose="02020603050405020304" pitchFamily="18" charset="0"/>
                          <a:cs typeface="Times New Roman" panose="02020603050405020304" pitchFamily="18" charset="0"/>
                        </a:rPr>
                        <a:t>O</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en-US" sz="3200" dirty="0">
                          <a:solidFill>
                            <a:schemeClr val="tx1"/>
                          </a:solidFill>
                          <a:latin typeface="Times New Roman" panose="02020603050405020304" pitchFamily="18" charset="0"/>
                          <a:cs typeface="Times New Roman" panose="02020603050405020304" pitchFamily="18" charset="0"/>
                        </a:rPr>
                        <a:t>N</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extLst>
                  <a:ext uri="{0D108BD9-81ED-4DB2-BD59-A6C34878D82A}">
                    <a16:rowId xmlns:a16="http://schemas.microsoft.com/office/drawing/2014/main" val="3472662095"/>
                  </a:ext>
                </a:extLst>
              </a:tr>
            </a:tbl>
          </a:graphicData>
        </a:graphic>
      </p:graphicFrame>
      <p:graphicFrame>
        <p:nvGraphicFramePr>
          <p:cNvPr id="17" name="Table 17">
            <a:extLst>
              <a:ext uri="{FF2B5EF4-FFF2-40B4-BE49-F238E27FC236}">
                <a16:creationId xmlns:a16="http://schemas.microsoft.com/office/drawing/2014/main" id="{745C5CA6-8BB6-851D-9C9A-1B7A40874615}"/>
              </a:ext>
            </a:extLst>
          </p:cNvPr>
          <p:cNvGraphicFramePr>
            <a:graphicFrameLocks noGrp="1"/>
          </p:cNvGraphicFramePr>
          <p:nvPr>
            <p:extLst>
              <p:ext uri="{D42A27DB-BD31-4B8C-83A1-F6EECF244321}">
                <p14:modId xmlns:p14="http://schemas.microsoft.com/office/powerpoint/2010/main" val="3109216037"/>
              </p:ext>
            </p:extLst>
          </p:nvPr>
        </p:nvGraphicFramePr>
        <p:xfrm>
          <a:off x="2409222" y="4479916"/>
          <a:ext cx="8127999" cy="655936"/>
        </p:xfrm>
        <a:graphic>
          <a:graphicData uri="http://schemas.openxmlformats.org/drawingml/2006/table">
            <a:tbl>
              <a:tblPr firstRow="1" bandRow="1">
                <a:tableStyleId>{5C22544A-7EE6-4342-B048-85BDC9FD1C3A}</a:tableStyleId>
              </a:tblPr>
              <a:tblGrid>
                <a:gridCol w="738909">
                  <a:extLst>
                    <a:ext uri="{9D8B030D-6E8A-4147-A177-3AD203B41FA5}">
                      <a16:colId xmlns:a16="http://schemas.microsoft.com/office/drawing/2014/main" val="3096019941"/>
                    </a:ext>
                  </a:extLst>
                </a:gridCol>
                <a:gridCol w="738909">
                  <a:extLst>
                    <a:ext uri="{9D8B030D-6E8A-4147-A177-3AD203B41FA5}">
                      <a16:colId xmlns:a16="http://schemas.microsoft.com/office/drawing/2014/main" val="1882032436"/>
                    </a:ext>
                  </a:extLst>
                </a:gridCol>
                <a:gridCol w="738909">
                  <a:extLst>
                    <a:ext uri="{9D8B030D-6E8A-4147-A177-3AD203B41FA5}">
                      <a16:colId xmlns:a16="http://schemas.microsoft.com/office/drawing/2014/main" val="1256058777"/>
                    </a:ext>
                  </a:extLst>
                </a:gridCol>
                <a:gridCol w="738909">
                  <a:extLst>
                    <a:ext uri="{9D8B030D-6E8A-4147-A177-3AD203B41FA5}">
                      <a16:colId xmlns:a16="http://schemas.microsoft.com/office/drawing/2014/main" val="3425909404"/>
                    </a:ext>
                  </a:extLst>
                </a:gridCol>
                <a:gridCol w="738909">
                  <a:extLst>
                    <a:ext uri="{9D8B030D-6E8A-4147-A177-3AD203B41FA5}">
                      <a16:colId xmlns:a16="http://schemas.microsoft.com/office/drawing/2014/main" val="1399476364"/>
                    </a:ext>
                  </a:extLst>
                </a:gridCol>
                <a:gridCol w="738909">
                  <a:extLst>
                    <a:ext uri="{9D8B030D-6E8A-4147-A177-3AD203B41FA5}">
                      <a16:colId xmlns:a16="http://schemas.microsoft.com/office/drawing/2014/main" val="2924006103"/>
                    </a:ext>
                  </a:extLst>
                </a:gridCol>
                <a:gridCol w="738909">
                  <a:extLst>
                    <a:ext uri="{9D8B030D-6E8A-4147-A177-3AD203B41FA5}">
                      <a16:colId xmlns:a16="http://schemas.microsoft.com/office/drawing/2014/main" val="2705023014"/>
                    </a:ext>
                  </a:extLst>
                </a:gridCol>
                <a:gridCol w="738909">
                  <a:extLst>
                    <a:ext uri="{9D8B030D-6E8A-4147-A177-3AD203B41FA5}">
                      <a16:colId xmlns:a16="http://schemas.microsoft.com/office/drawing/2014/main" val="2972020565"/>
                    </a:ext>
                  </a:extLst>
                </a:gridCol>
                <a:gridCol w="738909">
                  <a:extLst>
                    <a:ext uri="{9D8B030D-6E8A-4147-A177-3AD203B41FA5}">
                      <a16:colId xmlns:a16="http://schemas.microsoft.com/office/drawing/2014/main" val="2285403491"/>
                    </a:ext>
                  </a:extLst>
                </a:gridCol>
                <a:gridCol w="738909">
                  <a:extLst>
                    <a:ext uri="{9D8B030D-6E8A-4147-A177-3AD203B41FA5}">
                      <a16:colId xmlns:a16="http://schemas.microsoft.com/office/drawing/2014/main" val="741423121"/>
                    </a:ext>
                  </a:extLst>
                </a:gridCol>
                <a:gridCol w="738909">
                  <a:extLst>
                    <a:ext uri="{9D8B030D-6E8A-4147-A177-3AD203B41FA5}">
                      <a16:colId xmlns:a16="http://schemas.microsoft.com/office/drawing/2014/main" val="2084525684"/>
                    </a:ext>
                  </a:extLst>
                </a:gridCol>
              </a:tblGrid>
              <a:tr h="655936">
                <a:tc>
                  <a:txBody>
                    <a:bodyPr/>
                    <a:lstStyle/>
                    <a:p>
                      <a:pPr algn="ctr"/>
                      <a:r>
                        <a:rPr lang="en-US" sz="3200" dirty="0">
                          <a:solidFill>
                            <a:srgbClr val="FF0000"/>
                          </a:solidFill>
                          <a:latin typeface="Times New Roman" panose="02020603050405020304" pitchFamily="18" charset="0"/>
                          <a:cs typeface="Times New Roman" panose="02020603050405020304" pitchFamily="18" charset="0"/>
                        </a:rPr>
                        <a:t>H</a:t>
                      </a:r>
                    </a:p>
                  </a:txBody>
                  <a:tcPr>
                    <a:solidFill>
                      <a:srgbClr val="FFC000"/>
                    </a:solidFill>
                  </a:tcPr>
                </a:tc>
                <a:tc>
                  <a:txBody>
                    <a:bodyPr/>
                    <a:lstStyle/>
                    <a:p>
                      <a:pPr algn="ctr"/>
                      <a:r>
                        <a:rPr lang="en-US" sz="3200" dirty="0">
                          <a:solidFill>
                            <a:srgbClr val="FF0000"/>
                          </a:solidFill>
                          <a:latin typeface="Times New Roman" panose="02020603050405020304" pitchFamily="18" charset="0"/>
                          <a:cs typeface="Times New Roman" panose="02020603050405020304" pitchFamily="18" charset="0"/>
                        </a:rPr>
                        <a:t>Y</a:t>
                      </a:r>
                    </a:p>
                  </a:txBody>
                  <a:tcPr>
                    <a:solidFill>
                      <a:srgbClr val="FFC000"/>
                    </a:solidFill>
                  </a:tcPr>
                </a:tc>
                <a:tc>
                  <a:txBody>
                    <a:bodyPr/>
                    <a:lstStyle/>
                    <a:p>
                      <a:pPr algn="ctr"/>
                      <a:r>
                        <a:rPr lang="en-US" sz="3200" dirty="0">
                          <a:solidFill>
                            <a:srgbClr val="FF0000"/>
                          </a:solidFill>
                          <a:latin typeface="Times New Roman" panose="02020603050405020304" pitchFamily="18" charset="0"/>
                          <a:cs typeface="Times New Roman" panose="02020603050405020304" pitchFamily="18" charset="0"/>
                        </a:rPr>
                        <a:t>D</a:t>
                      </a:r>
                    </a:p>
                  </a:txBody>
                  <a:tcPr>
                    <a:solidFill>
                      <a:srgbClr val="FFC000"/>
                    </a:solidFill>
                  </a:tcPr>
                </a:tc>
                <a:tc>
                  <a:txBody>
                    <a:bodyPr/>
                    <a:lstStyle/>
                    <a:p>
                      <a:pPr algn="ctr"/>
                      <a:r>
                        <a:rPr lang="en-US" sz="3200" dirty="0">
                          <a:solidFill>
                            <a:srgbClr val="FF0000"/>
                          </a:solidFill>
                          <a:latin typeface="Times New Roman" panose="02020603050405020304" pitchFamily="18" charset="0"/>
                          <a:cs typeface="Times New Roman" panose="02020603050405020304" pitchFamily="18" charset="0"/>
                        </a:rPr>
                        <a:t>R</a:t>
                      </a:r>
                    </a:p>
                  </a:txBody>
                  <a:tcPr>
                    <a:solidFill>
                      <a:srgbClr val="FFC000"/>
                    </a:solidFill>
                  </a:tcPr>
                </a:tc>
                <a:tc>
                  <a:txBody>
                    <a:bodyPr/>
                    <a:lstStyle/>
                    <a:p>
                      <a:pPr algn="ctr"/>
                      <a:r>
                        <a:rPr lang="en-US" sz="3200" dirty="0">
                          <a:solidFill>
                            <a:srgbClr val="FF0000"/>
                          </a:solidFill>
                          <a:latin typeface="Times New Roman" panose="02020603050405020304" pitchFamily="18" charset="0"/>
                          <a:cs typeface="Times New Roman" panose="02020603050405020304" pitchFamily="18" charset="0"/>
                        </a:rPr>
                        <a:t>O</a:t>
                      </a:r>
                    </a:p>
                  </a:txBody>
                  <a:tcPr>
                    <a:solidFill>
                      <a:srgbClr val="FFC000"/>
                    </a:solidFill>
                  </a:tcPr>
                </a:tc>
                <a:tc>
                  <a:txBody>
                    <a:bodyPr/>
                    <a:lstStyle/>
                    <a:p>
                      <a:pPr algn="ctr"/>
                      <a:r>
                        <a:rPr lang="en-US" sz="3200" dirty="0">
                          <a:solidFill>
                            <a:srgbClr val="FF0000"/>
                          </a:solidFill>
                          <a:latin typeface="Times New Roman" panose="02020603050405020304" pitchFamily="18" charset="0"/>
                          <a:cs typeface="Times New Roman" panose="02020603050405020304" pitchFamily="18" charset="0"/>
                        </a:rPr>
                        <a:t>C</a:t>
                      </a:r>
                    </a:p>
                  </a:txBody>
                  <a:tcPr>
                    <a:solidFill>
                      <a:srgbClr val="FFC000"/>
                    </a:solidFill>
                  </a:tcPr>
                </a:tc>
                <a:tc>
                  <a:txBody>
                    <a:bodyPr/>
                    <a:lstStyle/>
                    <a:p>
                      <a:pPr algn="ctr"/>
                      <a:r>
                        <a:rPr lang="en-US" sz="3200" dirty="0">
                          <a:solidFill>
                            <a:srgbClr val="FF0000"/>
                          </a:solidFill>
                          <a:latin typeface="Times New Roman" panose="02020603050405020304" pitchFamily="18" charset="0"/>
                          <a:cs typeface="Times New Roman" panose="02020603050405020304" pitchFamily="18" charset="0"/>
                        </a:rPr>
                        <a:t>A</a:t>
                      </a:r>
                    </a:p>
                  </a:txBody>
                  <a:tcPr>
                    <a:solidFill>
                      <a:srgbClr val="FFC000"/>
                    </a:solidFill>
                  </a:tcPr>
                </a:tc>
                <a:tc>
                  <a:txBody>
                    <a:bodyPr/>
                    <a:lstStyle/>
                    <a:p>
                      <a:pPr algn="ctr"/>
                      <a:r>
                        <a:rPr lang="en-US" sz="3200" dirty="0">
                          <a:solidFill>
                            <a:srgbClr val="FF0000"/>
                          </a:solidFill>
                          <a:latin typeface="Times New Roman" panose="02020603050405020304" pitchFamily="18" charset="0"/>
                          <a:cs typeface="Times New Roman" panose="02020603050405020304" pitchFamily="18" charset="0"/>
                        </a:rPr>
                        <a:t>R</a:t>
                      </a:r>
                    </a:p>
                  </a:txBody>
                  <a:tcPr>
                    <a:solidFill>
                      <a:srgbClr val="FFC000"/>
                    </a:solidFill>
                  </a:tcPr>
                </a:tc>
                <a:tc>
                  <a:txBody>
                    <a:bodyPr/>
                    <a:lstStyle/>
                    <a:p>
                      <a:pPr algn="ctr"/>
                      <a:r>
                        <a:rPr lang="en-US" sz="3200" dirty="0">
                          <a:solidFill>
                            <a:srgbClr val="FF0000"/>
                          </a:solidFill>
                          <a:latin typeface="Times New Roman" panose="02020603050405020304" pitchFamily="18" charset="0"/>
                          <a:cs typeface="Times New Roman" panose="02020603050405020304" pitchFamily="18" charset="0"/>
                        </a:rPr>
                        <a:t>B</a:t>
                      </a:r>
                    </a:p>
                  </a:txBody>
                  <a:tcPr>
                    <a:solidFill>
                      <a:srgbClr val="FFC000"/>
                    </a:solidFill>
                  </a:tcPr>
                </a:tc>
                <a:tc>
                  <a:txBody>
                    <a:bodyPr/>
                    <a:lstStyle/>
                    <a:p>
                      <a:pPr algn="ctr"/>
                      <a:r>
                        <a:rPr lang="en-US" sz="3200" dirty="0">
                          <a:solidFill>
                            <a:srgbClr val="FF0000"/>
                          </a:solidFill>
                          <a:latin typeface="Times New Roman" panose="02020603050405020304" pitchFamily="18" charset="0"/>
                          <a:cs typeface="Times New Roman" panose="02020603050405020304" pitchFamily="18" charset="0"/>
                        </a:rPr>
                        <a:t>O</a:t>
                      </a:r>
                    </a:p>
                  </a:txBody>
                  <a:tcPr>
                    <a:solidFill>
                      <a:srgbClr val="FFC000"/>
                    </a:solidFill>
                  </a:tcPr>
                </a:tc>
                <a:tc>
                  <a:txBody>
                    <a:bodyPr/>
                    <a:lstStyle/>
                    <a:p>
                      <a:pPr algn="ctr"/>
                      <a:r>
                        <a:rPr lang="en-US" sz="3200" dirty="0">
                          <a:solidFill>
                            <a:srgbClr val="FF0000"/>
                          </a:solidFill>
                          <a:latin typeface="Times New Roman" panose="02020603050405020304" pitchFamily="18" charset="0"/>
                          <a:cs typeface="Times New Roman" panose="02020603050405020304" pitchFamily="18" charset="0"/>
                        </a:rPr>
                        <a:t>N</a:t>
                      </a:r>
                    </a:p>
                  </a:txBody>
                  <a:tcPr>
                    <a:solidFill>
                      <a:srgbClr val="FFC000"/>
                    </a:solidFill>
                  </a:tcPr>
                </a:tc>
                <a:extLst>
                  <a:ext uri="{0D108BD9-81ED-4DB2-BD59-A6C34878D82A}">
                    <a16:rowId xmlns:a16="http://schemas.microsoft.com/office/drawing/2014/main" val="861870802"/>
                  </a:ext>
                </a:extLst>
              </a:tr>
            </a:tbl>
          </a:graphicData>
        </a:graphic>
      </p:graphicFrame>
      <p:sp>
        <p:nvSpPr>
          <p:cNvPr id="18" name="Octagon 17">
            <a:extLst>
              <a:ext uri="{FF2B5EF4-FFF2-40B4-BE49-F238E27FC236}">
                <a16:creationId xmlns:a16="http://schemas.microsoft.com/office/drawing/2014/main" id="{533AF437-413C-DB05-9229-EBCFA0C6D270}"/>
              </a:ext>
            </a:extLst>
          </p:cNvPr>
          <p:cNvSpPr/>
          <p:nvPr/>
        </p:nvSpPr>
        <p:spPr>
          <a:xfrm>
            <a:off x="1004092" y="218370"/>
            <a:ext cx="677866" cy="638175"/>
          </a:xfrm>
          <a:prstGeom prst="octago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Times New Roman" panose="02020603050405020304" pitchFamily="18" charset="0"/>
                <a:cs typeface="Times New Roman" panose="02020603050405020304" pitchFamily="18" charset="0"/>
              </a:rPr>
              <a:t>1</a:t>
            </a:r>
          </a:p>
        </p:txBody>
      </p:sp>
      <p:sp>
        <p:nvSpPr>
          <p:cNvPr id="19" name="Octagon 18">
            <a:extLst>
              <a:ext uri="{FF2B5EF4-FFF2-40B4-BE49-F238E27FC236}">
                <a16:creationId xmlns:a16="http://schemas.microsoft.com/office/drawing/2014/main" id="{16B37761-43C4-90FB-D731-4AEAA0D5053F}"/>
              </a:ext>
            </a:extLst>
          </p:cNvPr>
          <p:cNvSpPr/>
          <p:nvPr/>
        </p:nvSpPr>
        <p:spPr>
          <a:xfrm>
            <a:off x="693734" y="942270"/>
            <a:ext cx="677866" cy="638175"/>
          </a:xfrm>
          <a:prstGeom prst="octagon">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Times New Roman" panose="02020603050405020304" pitchFamily="18" charset="0"/>
                <a:cs typeface="Times New Roman" panose="02020603050405020304" pitchFamily="18" charset="0"/>
              </a:rPr>
              <a:t>2</a:t>
            </a:r>
          </a:p>
        </p:txBody>
      </p:sp>
      <p:sp>
        <p:nvSpPr>
          <p:cNvPr id="20" name="Octagon 19">
            <a:extLst>
              <a:ext uri="{FF2B5EF4-FFF2-40B4-BE49-F238E27FC236}">
                <a16:creationId xmlns:a16="http://schemas.microsoft.com/office/drawing/2014/main" id="{621897F0-3DFD-E65C-964F-E6FF24A96366}"/>
              </a:ext>
            </a:extLst>
          </p:cNvPr>
          <p:cNvSpPr/>
          <p:nvPr/>
        </p:nvSpPr>
        <p:spPr>
          <a:xfrm>
            <a:off x="354801" y="1580445"/>
            <a:ext cx="677866" cy="638175"/>
          </a:xfrm>
          <a:prstGeom prst="octagon">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Times New Roman" panose="02020603050405020304" pitchFamily="18" charset="0"/>
                <a:cs typeface="Times New Roman" panose="02020603050405020304" pitchFamily="18" charset="0"/>
              </a:rPr>
              <a:t>3</a:t>
            </a:r>
          </a:p>
        </p:txBody>
      </p:sp>
      <p:sp>
        <p:nvSpPr>
          <p:cNvPr id="21" name="Octagon 20">
            <a:extLst>
              <a:ext uri="{FF2B5EF4-FFF2-40B4-BE49-F238E27FC236}">
                <a16:creationId xmlns:a16="http://schemas.microsoft.com/office/drawing/2014/main" id="{2050F29E-181C-18B0-D27C-B479DA4BF717}"/>
              </a:ext>
            </a:extLst>
          </p:cNvPr>
          <p:cNvSpPr/>
          <p:nvPr/>
        </p:nvSpPr>
        <p:spPr>
          <a:xfrm>
            <a:off x="44443" y="2218620"/>
            <a:ext cx="677866" cy="638175"/>
          </a:xfrm>
          <a:prstGeom prst="octagon">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Times New Roman" panose="02020603050405020304" pitchFamily="18" charset="0"/>
                <a:cs typeface="Times New Roman" panose="02020603050405020304" pitchFamily="18" charset="0"/>
              </a:rPr>
              <a:t>4</a:t>
            </a:r>
          </a:p>
        </p:txBody>
      </p:sp>
      <p:sp>
        <p:nvSpPr>
          <p:cNvPr id="22" name="Octagon 21">
            <a:extLst>
              <a:ext uri="{FF2B5EF4-FFF2-40B4-BE49-F238E27FC236}">
                <a16:creationId xmlns:a16="http://schemas.microsoft.com/office/drawing/2014/main" id="{9671C29E-33F2-8A80-1273-8197836992B6}"/>
              </a:ext>
            </a:extLst>
          </p:cNvPr>
          <p:cNvSpPr/>
          <p:nvPr/>
        </p:nvSpPr>
        <p:spPr>
          <a:xfrm>
            <a:off x="354801" y="2856795"/>
            <a:ext cx="677866" cy="638175"/>
          </a:xfrm>
          <a:prstGeom prst="octagon">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Times New Roman" panose="02020603050405020304" pitchFamily="18" charset="0"/>
                <a:cs typeface="Times New Roman" panose="02020603050405020304" pitchFamily="18" charset="0"/>
              </a:rPr>
              <a:t>5</a:t>
            </a:r>
          </a:p>
        </p:txBody>
      </p:sp>
      <p:sp>
        <p:nvSpPr>
          <p:cNvPr id="23" name="Octagon 22">
            <a:extLst>
              <a:ext uri="{FF2B5EF4-FFF2-40B4-BE49-F238E27FC236}">
                <a16:creationId xmlns:a16="http://schemas.microsoft.com/office/drawing/2014/main" id="{4A7A9E36-8979-6E39-F966-5ACDE8D39029}"/>
              </a:ext>
            </a:extLst>
          </p:cNvPr>
          <p:cNvSpPr/>
          <p:nvPr/>
        </p:nvSpPr>
        <p:spPr>
          <a:xfrm>
            <a:off x="665159" y="3494970"/>
            <a:ext cx="677866" cy="638175"/>
          </a:xfrm>
          <a:prstGeom prst="octagon">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Times New Roman" panose="02020603050405020304" pitchFamily="18" charset="0"/>
                <a:cs typeface="Times New Roman" panose="02020603050405020304" pitchFamily="18" charset="0"/>
              </a:rPr>
              <a:t>6</a:t>
            </a:r>
          </a:p>
        </p:txBody>
      </p:sp>
      <p:graphicFrame>
        <p:nvGraphicFramePr>
          <p:cNvPr id="25" name="Table 17">
            <a:extLst>
              <a:ext uri="{FF2B5EF4-FFF2-40B4-BE49-F238E27FC236}">
                <a16:creationId xmlns:a16="http://schemas.microsoft.com/office/drawing/2014/main" id="{9E421270-5840-177C-8672-4A64B900E72B}"/>
              </a:ext>
            </a:extLst>
          </p:cNvPr>
          <p:cNvGraphicFramePr>
            <a:graphicFrameLocks noGrp="1"/>
          </p:cNvGraphicFramePr>
          <p:nvPr>
            <p:extLst>
              <p:ext uri="{D42A27DB-BD31-4B8C-83A1-F6EECF244321}">
                <p14:modId xmlns:p14="http://schemas.microsoft.com/office/powerpoint/2010/main" val="1725840080"/>
              </p:ext>
            </p:extLst>
          </p:nvPr>
        </p:nvGraphicFramePr>
        <p:xfrm>
          <a:off x="2409222" y="4438745"/>
          <a:ext cx="8127999" cy="655936"/>
        </p:xfrm>
        <a:graphic>
          <a:graphicData uri="http://schemas.openxmlformats.org/drawingml/2006/table">
            <a:tbl>
              <a:tblPr firstRow="1" bandRow="1">
                <a:tableStyleId>{5C22544A-7EE6-4342-B048-85BDC9FD1C3A}</a:tableStyleId>
              </a:tblPr>
              <a:tblGrid>
                <a:gridCol w="738909">
                  <a:extLst>
                    <a:ext uri="{9D8B030D-6E8A-4147-A177-3AD203B41FA5}">
                      <a16:colId xmlns:a16="http://schemas.microsoft.com/office/drawing/2014/main" val="3096019941"/>
                    </a:ext>
                  </a:extLst>
                </a:gridCol>
                <a:gridCol w="738909">
                  <a:extLst>
                    <a:ext uri="{9D8B030D-6E8A-4147-A177-3AD203B41FA5}">
                      <a16:colId xmlns:a16="http://schemas.microsoft.com/office/drawing/2014/main" val="1882032436"/>
                    </a:ext>
                  </a:extLst>
                </a:gridCol>
                <a:gridCol w="738909">
                  <a:extLst>
                    <a:ext uri="{9D8B030D-6E8A-4147-A177-3AD203B41FA5}">
                      <a16:colId xmlns:a16="http://schemas.microsoft.com/office/drawing/2014/main" val="1256058777"/>
                    </a:ext>
                  </a:extLst>
                </a:gridCol>
                <a:gridCol w="738909">
                  <a:extLst>
                    <a:ext uri="{9D8B030D-6E8A-4147-A177-3AD203B41FA5}">
                      <a16:colId xmlns:a16="http://schemas.microsoft.com/office/drawing/2014/main" val="3425909404"/>
                    </a:ext>
                  </a:extLst>
                </a:gridCol>
                <a:gridCol w="738909">
                  <a:extLst>
                    <a:ext uri="{9D8B030D-6E8A-4147-A177-3AD203B41FA5}">
                      <a16:colId xmlns:a16="http://schemas.microsoft.com/office/drawing/2014/main" val="1399476364"/>
                    </a:ext>
                  </a:extLst>
                </a:gridCol>
                <a:gridCol w="738909">
                  <a:extLst>
                    <a:ext uri="{9D8B030D-6E8A-4147-A177-3AD203B41FA5}">
                      <a16:colId xmlns:a16="http://schemas.microsoft.com/office/drawing/2014/main" val="2924006103"/>
                    </a:ext>
                  </a:extLst>
                </a:gridCol>
                <a:gridCol w="738909">
                  <a:extLst>
                    <a:ext uri="{9D8B030D-6E8A-4147-A177-3AD203B41FA5}">
                      <a16:colId xmlns:a16="http://schemas.microsoft.com/office/drawing/2014/main" val="2705023014"/>
                    </a:ext>
                  </a:extLst>
                </a:gridCol>
                <a:gridCol w="738909">
                  <a:extLst>
                    <a:ext uri="{9D8B030D-6E8A-4147-A177-3AD203B41FA5}">
                      <a16:colId xmlns:a16="http://schemas.microsoft.com/office/drawing/2014/main" val="2972020565"/>
                    </a:ext>
                  </a:extLst>
                </a:gridCol>
                <a:gridCol w="738909">
                  <a:extLst>
                    <a:ext uri="{9D8B030D-6E8A-4147-A177-3AD203B41FA5}">
                      <a16:colId xmlns:a16="http://schemas.microsoft.com/office/drawing/2014/main" val="2285403491"/>
                    </a:ext>
                  </a:extLst>
                </a:gridCol>
                <a:gridCol w="738909">
                  <a:extLst>
                    <a:ext uri="{9D8B030D-6E8A-4147-A177-3AD203B41FA5}">
                      <a16:colId xmlns:a16="http://schemas.microsoft.com/office/drawing/2014/main" val="741423121"/>
                    </a:ext>
                  </a:extLst>
                </a:gridCol>
                <a:gridCol w="738909">
                  <a:extLst>
                    <a:ext uri="{9D8B030D-6E8A-4147-A177-3AD203B41FA5}">
                      <a16:colId xmlns:a16="http://schemas.microsoft.com/office/drawing/2014/main" val="2084525684"/>
                    </a:ext>
                  </a:extLst>
                </a:gridCol>
              </a:tblGrid>
              <a:tr h="655936">
                <a:tc>
                  <a:txBody>
                    <a:bodyPr/>
                    <a:lstStyle/>
                    <a:p>
                      <a:pPr algn="ctr"/>
                      <a:r>
                        <a:rPr lang="en-US" sz="3200" dirty="0">
                          <a:solidFill>
                            <a:srgbClr val="FF0000"/>
                          </a:solidFill>
                          <a:latin typeface="Times New Roman" panose="02020603050405020304" pitchFamily="18" charset="0"/>
                          <a:cs typeface="Times New Roman" panose="02020603050405020304" pitchFamily="18" charset="0"/>
                        </a:rPr>
                        <a:t>H</a:t>
                      </a:r>
                    </a:p>
                  </a:txBody>
                  <a:tcPr>
                    <a:solidFill>
                      <a:srgbClr val="92D050"/>
                    </a:solidFill>
                  </a:tcPr>
                </a:tc>
                <a:tc>
                  <a:txBody>
                    <a:bodyPr/>
                    <a:lstStyle/>
                    <a:p>
                      <a:pPr algn="ctr"/>
                      <a:r>
                        <a:rPr lang="en-US" sz="3200" dirty="0">
                          <a:solidFill>
                            <a:srgbClr val="FF0000"/>
                          </a:solidFill>
                          <a:latin typeface="Times New Roman" panose="02020603050405020304" pitchFamily="18" charset="0"/>
                          <a:cs typeface="Times New Roman" panose="02020603050405020304" pitchFamily="18" charset="0"/>
                        </a:rPr>
                        <a:t>O</a:t>
                      </a:r>
                    </a:p>
                  </a:txBody>
                  <a:tcPr>
                    <a:solidFill>
                      <a:srgbClr val="92D050"/>
                    </a:solidFill>
                  </a:tcPr>
                </a:tc>
                <a:tc>
                  <a:txBody>
                    <a:bodyPr/>
                    <a:lstStyle/>
                    <a:p>
                      <a:pPr algn="ctr"/>
                      <a:r>
                        <a:rPr lang="en-US" sz="3200" dirty="0">
                          <a:solidFill>
                            <a:srgbClr val="FF0000"/>
                          </a:solidFill>
                          <a:latin typeface="Times New Roman" panose="02020603050405020304" pitchFamily="18" charset="0"/>
                          <a:cs typeface="Times New Roman" panose="02020603050405020304" pitchFamily="18" charset="0"/>
                        </a:rPr>
                        <a:t>Y</a:t>
                      </a:r>
                    </a:p>
                  </a:txBody>
                  <a:tcPr>
                    <a:solidFill>
                      <a:srgbClr val="92D050"/>
                    </a:solidFill>
                  </a:tcPr>
                </a:tc>
                <a:tc>
                  <a:txBody>
                    <a:bodyPr/>
                    <a:lstStyle/>
                    <a:p>
                      <a:pPr algn="ctr"/>
                      <a:r>
                        <a:rPr lang="en-US" sz="3200" dirty="0">
                          <a:solidFill>
                            <a:srgbClr val="FF0000"/>
                          </a:solidFill>
                          <a:latin typeface="Times New Roman" panose="02020603050405020304" pitchFamily="18" charset="0"/>
                          <a:cs typeface="Times New Roman" panose="02020603050405020304" pitchFamily="18" charset="0"/>
                        </a:rPr>
                        <a:t>N</a:t>
                      </a:r>
                    </a:p>
                  </a:txBody>
                  <a:tcPr>
                    <a:solidFill>
                      <a:srgbClr val="92D050"/>
                    </a:solidFill>
                  </a:tcPr>
                </a:tc>
                <a:tc>
                  <a:txBody>
                    <a:bodyPr/>
                    <a:lstStyle/>
                    <a:p>
                      <a:pPr algn="ctr"/>
                      <a:r>
                        <a:rPr lang="en-US" sz="3200" dirty="0">
                          <a:solidFill>
                            <a:srgbClr val="FF0000"/>
                          </a:solidFill>
                          <a:latin typeface="Times New Roman" panose="02020603050405020304" pitchFamily="18" charset="0"/>
                          <a:cs typeface="Times New Roman" panose="02020603050405020304" pitchFamily="18" charset="0"/>
                        </a:rPr>
                        <a:t>D</a:t>
                      </a:r>
                    </a:p>
                  </a:txBody>
                  <a:tcPr>
                    <a:solidFill>
                      <a:srgbClr val="92D050"/>
                    </a:solidFill>
                  </a:tcPr>
                </a:tc>
                <a:tc>
                  <a:txBody>
                    <a:bodyPr/>
                    <a:lstStyle/>
                    <a:p>
                      <a:pPr algn="ctr"/>
                      <a:r>
                        <a:rPr lang="en-US" sz="3200" dirty="0">
                          <a:solidFill>
                            <a:srgbClr val="FF0000"/>
                          </a:solidFill>
                          <a:latin typeface="Times New Roman" panose="02020603050405020304" pitchFamily="18" charset="0"/>
                          <a:cs typeface="Times New Roman" panose="02020603050405020304" pitchFamily="18" charset="0"/>
                        </a:rPr>
                        <a:t>A</a:t>
                      </a:r>
                    </a:p>
                  </a:txBody>
                  <a:tcPr>
                    <a:solidFill>
                      <a:srgbClr val="92D050"/>
                    </a:solidFill>
                  </a:tcPr>
                </a:tc>
                <a:tc>
                  <a:txBody>
                    <a:bodyPr/>
                    <a:lstStyle/>
                    <a:p>
                      <a:pPr algn="ctr"/>
                      <a:r>
                        <a:rPr lang="en-US" sz="3200" dirty="0">
                          <a:solidFill>
                            <a:srgbClr val="FF0000"/>
                          </a:solidFill>
                          <a:latin typeface="Times New Roman" panose="02020603050405020304" pitchFamily="18" charset="0"/>
                          <a:cs typeface="Times New Roman" panose="02020603050405020304" pitchFamily="18" charset="0"/>
                        </a:rPr>
                        <a:t>O</a:t>
                      </a:r>
                    </a:p>
                  </a:txBody>
                  <a:tcPr>
                    <a:solidFill>
                      <a:srgbClr val="92D050"/>
                    </a:solidFill>
                  </a:tcPr>
                </a:tc>
                <a:tc>
                  <a:txBody>
                    <a:bodyPr/>
                    <a:lstStyle/>
                    <a:p>
                      <a:pPr algn="ctr"/>
                      <a:r>
                        <a:rPr lang="en-US" sz="3200" dirty="0">
                          <a:solidFill>
                            <a:srgbClr val="FF0000"/>
                          </a:solidFill>
                          <a:latin typeface="Times New Roman" panose="02020603050405020304" pitchFamily="18" charset="0"/>
                          <a:cs typeface="Times New Roman" panose="02020603050405020304" pitchFamily="18" charset="0"/>
                        </a:rPr>
                        <a:t>R</a:t>
                      </a:r>
                    </a:p>
                  </a:txBody>
                  <a:tcPr>
                    <a:solidFill>
                      <a:srgbClr val="92D050"/>
                    </a:solidFill>
                  </a:tcPr>
                </a:tc>
                <a:tc>
                  <a:txBody>
                    <a:bodyPr/>
                    <a:lstStyle/>
                    <a:p>
                      <a:pPr algn="ctr"/>
                      <a:r>
                        <a:rPr lang="en-US" sz="3200" dirty="0">
                          <a:solidFill>
                            <a:srgbClr val="FF0000"/>
                          </a:solidFill>
                          <a:latin typeface="Times New Roman" panose="02020603050405020304" pitchFamily="18" charset="0"/>
                          <a:cs typeface="Times New Roman" panose="02020603050405020304" pitchFamily="18" charset="0"/>
                        </a:rPr>
                        <a:t>C</a:t>
                      </a:r>
                    </a:p>
                  </a:txBody>
                  <a:tcPr>
                    <a:solidFill>
                      <a:srgbClr val="92D050"/>
                    </a:solidFill>
                  </a:tcPr>
                </a:tc>
                <a:tc>
                  <a:txBody>
                    <a:bodyPr/>
                    <a:lstStyle/>
                    <a:p>
                      <a:pPr algn="ctr"/>
                      <a:r>
                        <a:rPr lang="en-US" sz="3200" dirty="0">
                          <a:solidFill>
                            <a:srgbClr val="FF0000"/>
                          </a:solidFill>
                          <a:latin typeface="Times New Roman" panose="02020603050405020304" pitchFamily="18" charset="0"/>
                          <a:cs typeface="Times New Roman" panose="02020603050405020304" pitchFamily="18" charset="0"/>
                        </a:rPr>
                        <a:t>R</a:t>
                      </a:r>
                    </a:p>
                  </a:txBody>
                  <a:tcPr>
                    <a:solidFill>
                      <a:srgbClr val="92D050"/>
                    </a:solidFill>
                  </a:tcPr>
                </a:tc>
                <a:tc>
                  <a:txBody>
                    <a:bodyPr/>
                    <a:lstStyle/>
                    <a:p>
                      <a:pPr algn="ctr"/>
                      <a:r>
                        <a:rPr lang="en-US" sz="3200" dirty="0">
                          <a:solidFill>
                            <a:srgbClr val="FF0000"/>
                          </a:solidFill>
                          <a:latin typeface="Times New Roman" panose="02020603050405020304" pitchFamily="18" charset="0"/>
                          <a:cs typeface="Times New Roman" panose="02020603050405020304" pitchFamily="18" charset="0"/>
                        </a:rPr>
                        <a:t>B</a:t>
                      </a:r>
                    </a:p>
                  </a:txBody>
                  <a:tcPr>
                    <a:solidFill>
                      <a:srgbClr val="92D050"/>
                    </a:solidFill>
                  </a:tcPr>
                </a:tc>
                <a:extLst>
                  <a:ext uri="{0D108BD9-81ED-4DB2-BD59-A6C34878D82A}">
                    <a16:rowId xmlns:a16="http://schemas.microsoft.com/office/drawing/2014/main" val="861870802"/>
                  </a:ext>
                </a:extLst>
              </a:tr>
            </a:tbl>
          </a:graphicData>
        </a:graphic>
      </p:graphicFrame>
      <p:graphicFrame>
        <p:nvGraphicFramePr>
          <p:cNvPr id="26" name="Table 5">
            <a:extLst>
              <a:ext uri="{FF2B5EF4-FFF2-40B4-BE49-F238E27FC236}">
                <a16:creationId xmlns:a16="http://schemas.microsoft.com/office/drawing/2014/main" id="{20086446-7FEE-011A-7B1D-F497C73D3348}"/>
              </a:ext>
            </a:extLst>
          </p:cNvPr>
          <p:cNvGraphicFramePr>
            <a:graphicFrameLocks noGrp="1"/>
          </p:cNvGraphicFramePr>
          <p:nvPr>
            <p:extLst>
              <p:ext uri="{D42A27DB-BD31-4B8C-83A1-F6EECF244321}">
                <p14:modId xmlns:p14="http://schemas.microsoft.com/office/powerpoint/2010/main" val="1594774200"/>
              </p:ext>
            </p:extLst>
          </p:nvPr>
        </p:nvGraphicFramePr>
        <p:xfrm>
          <a:off x="2047874" y="304095"/>
          <a:ext cx="8112120" cy="638175"/>
        </p:xfrm>
        <a:graphic>
          <a:graphicData uri="http://schemas.openxmlformats.org/drawingml/2006/table">
            <a:tbl>
              <a:tblPr firstRow="1" bandRow="1">
                <a:tableStyleId>{00A15C55-8517-42AA-B614-E9B94910E393}</a:tableStyleId>
              </a:tblPr>
              <a:tblGrid>
                <a:gridCol w="676010">
                  <a:extLst>
                    <a:ext uri="{9D8B030D-6E8A-4147-A177-3AD203B41FA5}">
                      <a16:colId xmlns:a16="http://schemas.microsoft.com/office/drawing/2014/main" val="3488450794"/>
                    </a:ext>
                  </a:extLst>
                </a:gridCol>
                <a:gridCol w="676010">
                  <a:extLst>
                    <a:ext uri="{9D8B030D-6E8A-4147-A177-3AD203B41FA5}">
                      <a16:colId xmlns:a16="http://schemas.microsoft.com/office/drawing/2014/main" val="3846504294"/>
                    </a:ext>
                  </a:extLst>
                </a:gridCol>
                <a:gridCol w="676010">
                  <a:extLst>
                    <a:ext uri="{9D8B030D-6E8A-4147-A177-3AD203B41FA5}">
                      <a16:colId xmlns:a16="http://schemas.microsoft.com/office/drawing/2014/main" val="431845332"/>
                    </a:ext>
                  </a:extLst>
                </a:gridCol>
                <a:gridCol w="676010">
                  <a:extLst>
                    <a:ext uri="{9D8B030D-6E8A-4147-A177-3AD203B41FA5}">
                      <a16:colId xmlns:a16="http://schemas.microsoft.com/office/drawing/2014/main" val="2939009282"/>
                    </a:ext>
                  </a:extLst>
                </a:gridCol>
                <a:gridCol w="676010">
                  <a:extLst>
                    <a:ext uri="{9D8B030D-6E8A-4147-A177-3AD203B41FA5}">
                      <a16:colId xmlns:a16="http://schemas.microsoft.com/office/drawing/2014/main" val="3582915017"/>
                    </a:ext>
                  </a:extLst>
                </a:gridCol>
                <a:gridCol w="676010">
                  <a:extLst>
                    <a:ext uri="{9D8B030D-6E8A-4147-A177-3AD203B41FA5}">
                      <a16:colId xmlns:a16="http://schemas.microsoft.com/office/drawing/2014/main" val="2989774525"/>
                    </a:ext>
                  </a:extLst>
                </a:gridCol>
                <a:gridCol w="676010">
                  <a:extLst>
                    <a:ext uri="{9D8B030D-6E8A-4147-A177-3AD203B41FA5}">
                      <a16:colId xmlns:a16="http://schemas.microsoft.com/office/drawing/2014/main" val="466814313"/>
                    </a:ext>
                  </a:extLst>
                </a:gridCol>
                <a:gridCol w="676010">
                  <a:extLst>
                    <a:ext uri="{9D8B030D-6E8A-4147-A177-3AD203B41FA5}">
                      <a16:colId xmlns:a16="http://schemas.microsoft.com/office/drawing/2014/main" val="3692108325"/>
                    </a:ext>
                  </a:extLst>
                </a:gridCol>
                <a:gridCol w="676010">
                  <a:extLst>
                    <a:ext uri="{9D8B030D-6E8A-4147-A177-3AD203B41FA5}">
                      <a16:colId xmlns:a16="http://schemas.microsoft.com/office/drawing/2014/main" val="3970950221"/>
                    </a:ext>
                  </a:extLst>
                </a:gridCol>
                <a:gridCol w="676010">
                  <a:extLst>
                    <a:ext uri="{9D8B030D-6E8A-4147-A177-3AD203B41FA5}">
                      <a16:colId xmlns:a16="http://schemas.microsoft.com/office/drawing/2014/main" val="1330155979"/>
                    </a:ext>
                  </a:extLst>
                </a:gridCol>
                <a:gridCol w="676010">
                  <a:extLst>
                    <a:ext uri="{9D8B030D-6E8A-4147-A177-3AD203B41FA5}">
                      <a16:colId xmlns:a16="http://schemas.microsoft.com/office/drawing/2014/main" val="731339029"/>
                    </a:ext>
                  </a:extLst>
                </a:gridCol>
                <a:gridCol w="676010">
                  <a:extLst>
                    <a:ext uri="{9D8B030D-6E8A-4147-A177-3AD203B41FA5}">
                      <a16:colId xmlns:a16="http://schemas.microsoft.com/office/drawing/2014/main" val="1720492394"/>
                    </a:ext>
                  </a:extLst>
                </a:gridCol>
              </a:tblGrid>
              <a:tr h="638175">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endParaRPr lang="en-US" sz="3200" dirty="0">
                        <a:solidFill>
                          <a:srgbClr val="FF0000"/>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endParaRPr lang="en-US" sz="3200" dirty="0">
                        <a:solidFill>
                          <a:srgbClr val="FF0000"/>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extLst>
                  <a:ext uri="{0D108BD9-81ED-4DB2-BD59-A6C34878D82A}">
                    <a16:rowId xmlns:a16="http://schemas.microsoft.com/office/drawing/2014/main" val="3472662095"/>
                  </a:ext>
                </a:extLst>
              </a:tr>
            </a:tbl>
          </a:graphicData>
        </a:graphic>
      </p:graphicFrame>
      <p:sp>
        <p:nvSpPr>
          <p:cNvPr id="24" name="Rectangle: Rounded Corners 23">
            <a:extLst>
              <a:ext uri="{FF2B5EF4-FFF2-40B4-BE49-F238E27FC236}">
                <a16:creationId xmlns:a16="http://schemas.microsoft.com/office/drawing/2014/main" id="{EB370A9F-EEEC-D6E9-BD23-F1930F3FE591}"/>
              </a:ext>
            </a:extLst>
          </p:cNvPr>
          <p:cNvSpPr/>
          <p:nvPr/>
        </p:nvSpPr>
        <p:spPr>
          <a:xfrm>
            <a:off x="291726" y="5440676"/>
            <a:ext cx="11868278" cy="1256679"/>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9" name="Table 29">
            <a:extLst>
              <a:ext uri="{FF2B5EF4-FFF2-40B4-BE49-F238E27FC236}">
                <a16:creationId xmlns:a16="http://schemas.microsoft.com/office/drawing/2014/main" id="{57E1EB73-3E05-0F08-276D-1DDB3E3B46A8}"/>
              </a:ext>
            </a:extLst>
          </p:cNvPr>
          <p:cNvGraphicFramePr>
            <a:graphicFrameLocks noGrp="1"/>
          </p:cNvGraphicFramePr>
          <p:nvPr>
            <p:extLst>
              <p:ext uri="{D42A27DB-BD31-4B8C-83A1-F6EECF244321}">
                <p14:modId xmlns:p14="http://schemas.microsoft.com/office/powerpoint/2010/main" val="384005393"/>
              </p:ext>
            </p:extLst>
          </p:nvPr>
        </p:nvGraphicFramePr>
        <p:xfrm>
          <a:off x="2049461" y="292621"/>
          <a:ext cx="8127996" cy="640347"/>
        </p:xfrm>
        <a:graphic>
          <a:graphicData uri="http://schemas.openxmlformats.org/drawingml/2006/table">
            <a:tbl>
              <a:tblPr firstRow="1" bandRow="1">
                <a:tableStyleId>{5C22544A-7EE6-4342-B048-85BDC9FD1C3A}</a:tableStyleId>
              </a:tblPr>
              <a:tblGrid>
                <a:gridCol w="677333">
                  <a:extLst>
                    <a:ext uri="{9D8B030D-6E8A-4147-A177-3AD203B41FA5}">
                      <a16:colId xmlns:a16="http://schemas.microsoft.com/office/drawing/2014/main" val="1763466213"/>
                    </a:ext>
                  </a:extLst>
                </a:gridCol>
                <a:gridCol w="677333">
                  <a:extLst>
                    <a:ext uri="{9D8B030D-6E8A-4147-A177-3AD203B41FA5}">
                      <a16:colId xmlns:a16="http://schemas.microsoft.com/office/drawing/2014/main" val="2051081514"/>
                    </a:ext>
                  </a:extLst>
                </a:gridCol>
                <a:gridCol w="677333">
                  <a:extLst>
                    <a:ext uri="{9D8B030D-6E8A-4147-A177-3AD203B41FA5}">
                      <a16:colId xmlns:a16="http://schemas.microsoft.com/office/drawing/2014/main" val="3911784126"/>
                    </a:ext>
                  </a:extLst>
                </a:gridCol>
                <a:gridCol w="677333">
                  <a:extLst>
                    <a:ext uri="{9D8B030D-6E8A-4147-A177-3AD203B41FA5}">
                      <a16:colId xmlns:a16="http://schemas.microsoft.com/office/drawing/2014/main" val="1760111984"/>
                    </a:ext>
                  </a:extLst>
                </a:gridCol>
                <a:gridCol w="677333">
                  <a:extLst>
                    <a:ext uri="{9D8B030D-6E8A-4147-A177-3AD203B41FA5}">
                      <a16:colId xmlns:a16="http://schemas.microsoft.com/office/drawing/2014/main" val="2162576160"/>
                    </a:ext>
                  </a:extLst>
                </a:gridCol>
                <a:gridCol w="677333">
                  <a:extLst>
                    <a:ext uri="{9D8B030D-6E8A-4147-A177-3AD203B41FA5}">
                      <a16:colId xmlns:a16="http://schemas.microsoft.com/office/drawing/2014/main" val="3489487718"/>
                    </a:ext>
                  </a:extLst>
                </a:gridCol>
                <a:gridCol w="677333">
                  <a:extLst>
                    <a:ext uri="{9D8B030D-6E8A-4147-A177-3AD203B41FA5}">
                      <a16:colId xmlns:a16="http://schemas.microsoft.com/office/drawing/2014/main" val="1837139809"/>
                    </a:ext>
                  </a:extLst>
                </a:gridCol>
                <a:gridCol w="677333">
                  <a:extLst>
                    <a:ext uri="{9D8B030D-6E8A-4147-A177-3AD203B41FA5}">
                      <a16:colId xmlns:a16="http://schemas.microsoft.com/office/drawing/2014/main" val="3872274088"/>
                    </a:ext>
                  </a:extLst>
                </a:gridCol>
                <a:gridCol w="677333">
                  <a:extLst>
                    <a:ext uri="{9D8B030D-6E8A-4147-A177-3AD203B41FA5}">
                      <a16:colId xmlns:a16="http://schemas.microsoft.com/office/drawing/2014/main" val="520363489"/>
                    </a:ext>
                  </a:extLst>
                </a:gridCol>
                <a:gridCol w="677333">
                  <a:extLst>
                    <a:ext uri="{9D8B030D-6E8A-4147-A177-3AD203B41FA5}">
                      <a16:colId xmlns:a16="http://schemas.microsoft.com/office/drawing/2014/main" val="3652260216"/>
                    </a:ext>
                  </a:extLst>
                </a:gridCol>
                <a:gridCol w="677333">
                  <a:extLst>
                    <a:ext uri="{9D8B030D-6E8A-4147-A177-3AD203B41FA5}">
                      <a16:colId xmlns:a16="http://schemas.microsoft.com/office/drawing/2014/main" val="2858750910"/>
                    </a:ext>
                  </a:extLst>
                </a:gridCol>
                <a:gridCol w="677333">
                  <a:extLst>
                    <a:ext uri="{9D8B030D-6E8A-4147-A177-3AD203B41FA5}">
                      <a16:colId xmlns:a16="http://schemas.microsoft.com/office/drawing/2014/main" val="1310316180"/>
                    </a:ext>
                  </a:extLst>
                </a:gridCol>
              </a:tblGrid>
              <a:tr h="640347">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856933081"/>
                  </a:ext>
                </a:extLst>
              </a:tr>
            </a:tbl>
          </a:graphicData>
        </a:graphic>
      </p:graphicFrame>
      <p:sp>
        <p:nvSpPr>
          <p:cNvPr id="31" name="TextBox 30">
            <a:extLst>
              <a:ext uri="{FF2B5EF4-FFF2-40B4-BE49-F238E27FC236}">
                <a16:creationId xmlns:a16="http://schemas.microsoft.com/office/drawing/2014/main" id="{284B210F-E9A4-AF44-6E91-49FACECFBC3B}"/>
              </a:ext>
            </a:extLst>
          </p:cNvPr>
          <p:cNvSpPr txBox="1"/>
          <p:nvPr/>
        </p:nvSpPr>
        <p:spPr>
          <a:xfrm>
            <a:off x="481781" y="5380156"/>
            <a:ext cx="11229743" cy="1156727"/>
          </a:xfrm>
          <a:prstGeom prst="rect">
            <a:avLst/>
          </a:prstGeom>
          <a:noFill/>
        </p:spPr>
        <p:txBody>
          <a:bodyPr wrap="square">
            <a:spAutoFit/>
          </a:bodyPr>
          <a:lstStyle/>
          <a:p>
            <a:pPr algn="just">
              <a:lnSpc>
                <a:spcPct val="130000"/>
              </a:lnSpc>
              <a:spcAft>
                <a:spcPts val="800"/>
              </a:spcAft>
            </a:pPr>
            <a:r>
              <a:rPr lang="en-US" sz="2800" b="1" kern="0" dirty="0">
                <a:effectLst/>
                <a:latin typeface="Times New Roman" panose="02020603050405020304" pitchFamily="18" charset="0"/>
                <a:ea typeface="Times New Roman" panose="02020603050405020304" pitchFamily="18" charset="0"/>
                <a:cs typeface="Times New Roman" panose="02020603050405020304" pitchFamily="18" charset="0"/>
              </a:rPr>
              <a:t>Ô </a:t>
            </a:r>
            <a:r>
              <a:rPr lang="en-US" sz="2800" b="1" kern="0" dirty="0" err="1">
                <a:effectLst/>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b="1"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0" dirty="0" err="1">
                <a:effectLst/>
                <a:latin typeface="Times New Roman" panose="02020603050405020304" pitchFamily="18" charset="0"/>
                <a:ea typeface="Times New Roman" panose="02020603050405020304" pitchFamily="18" charset="0"/>
                <a:cs typeface="Times New Roman" panose="02020603050405020304" pitchFamily="18" charset="0"/>
              </a:rPr>
              <a:t>gồm</a:t>
            </a:r>
            <a:r>
              <a:rPr lang="en-US" sz="2800" b="1" kern="0" dirty="0">
                <a:effectLst/>
                <a:latin typeface="Times New Roman" panose="02020603050405020304" pitchFamily="18" charset="0"/>
                <a:ea typeface="Times New Roman" panose="02020603050405020304" pitchFamily="18" charset="0"/>
                <a:cs typeface="Times New Roman" panose="02020603050405020304" pitchFamily="18" charset="0"/>
              </a:rPr>
              <a:t> 12 </a:t>
            </a:r>
            <a:r>
              <a:rPr lang="en-US" sz="2800" b="1" kern="0" dirty="0" err="1">
                <a:effectLst/>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b="1"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0" dirty="0" err="1">
                <a:effectLst/>
                <a:latin typeface="Times New Roman" panose="02020603050405020304" pitchFamily="18" charset="0"/>
                <a:ea typeface="Times New Roman" panose="02020603050405020304" pitchFamily="18" charset="0"/>
                <a:cs typeface="Times New Roman" panose="02020603050405020304" pitchFamily="18" charset="0"/>
              </a:rPr>
              <a:t>cái</a:t>
            </a:r>
            <a:r>
              <a:rPr lang="en-US" sz="2800" b="1"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nhóm</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chức</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phân</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tử</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hữu</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dựa</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vào</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tín</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hiệu</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hấp</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thụ</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đặc</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trưng</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tắt</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IR)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nó</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3" name="TextBox 32">
            <a:extLst>
              <a:ext uri="{FF2B5EF4-FFF2-40B4-BE49-F238E27FC236}">
                <a16:creationId xmlns:a16="http://schemas.microsoft.com/office/drawing/2014/main" id="{AE27CD91-638D-D12B-8E55-2850BB0D3949}"/>
              </a:ext>
            </a:extLst>
          </p:cNvPr>
          <p:cNvSpPr txBox="1"/>
          <p:nvPr/>
        </p:nvSpPr>
        <p:spPr>
          <a:xfrm>
            <a:off x="480476" y="5364253"/>
            <a:ext cx="10987910" cy="1156727"/>
          </a:xfrm>
          <a:prstGeom prst="rect">
            <a:avLst/>
          </a:prstGeom>
          <a:noFill/>
        </p:spPr>
        <p:txBody>
          <a:bodyPr wrap="square">
            <a:spAutoFit/>
          </a:bodyPr>
          <a:lstStyle/>
          <a:p>
            <a:pPr algn="just">
              <a:lnSpc>
                <a:spcPct val="130000"/>
              </a:lnSpc>
              <a:spcAft>
                <a:spcPts val="800"/>
              </a:spcAft>
            </a:pPr>
            <a:r>
              <a:rPr lang="en-US" sz="2800" b="1" kern="0" dirty="0">
                <a:effectLst/>
                <a:latin typeface="Times New Roman" panose="02020603050405020304" pitchFamily="18" charset="0"/>
                <a:ea typeface="Times New Roman" panose="02020603050405020304" pitchFamily="18" charset="0"/>
                <a:cs typeface="Times New Roman" panose="02020603050405020304" pitchFamily="18" charset="0"/>
              </a:rPr>
              <a:t>Ô </a:t>
            </a:r>
            <a:r>
              <a:rPr lang="en-US" sz="2800" b="1" kern="0" dirty="0" err="1">
                <a:effectLst/>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b="1"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0" dirty="0" err="1">
                <a:effectLst/>
                <a:latin typeface="Times New Roman" panose="02020603050405020304" pitchFamily="18" charset="0"/>
                <a:ea typeface="Times New Roman" panose="02020603050405020304" pitchFamily="18" charset="0"/>
                <a:cs typeface="Times New Roman" panose="02020603050405020304" pitchFamily="18" charset="0"/>
              </a:rPr>
              <a:t>gồm</a:t>
            </a:r>
            <a:r>
              <a:rPr lang="en-US" sz="2800" b="1" kern="0" dirty="0">
                <a:effectLst/>
                <a:latin typeface="Times New Roman" panose="02020603050405020304" pitchFamily="18" charset="0"/>
                <a:ea typeface="Times New Roman" panose="02020603050405020304" pitchFamily="18" charset="0"/>
                <a:cs typeface="Times New Roman" panose="02020603050405020304" pitchFamily="18" charset="0"/>
              </a:rPr>
              <a:t> 7 </a:t>
            </a:r>
            <a:r>
              <a:rPr lang="en-US" sz="2800" b="1" kern="0" dirty="0" err="1">
                <a:effectLst/>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b="1"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0" dirty="0" err="1">
                <a:effectLst/>
                <a:latin typeface="Times New Roman" panose="02020603050405020304" pitchFamily="18" charset="0"/>
                <a:ea typeface="Times New Roman" panose="02020603050405020304" pitchFamily="18" charset="0"/>
                <a:cs typeface="Times New Roman" panose="02020603050405020304" pitchFamily="18" charset="0"/>
              </a:rPr>
              <a:t>cái</a:t>
            </a:r>
            <a:r>
              <a:rPr lang="en-US" sz="2800" b="1"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tách</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biệt</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tinh</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chế</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hữu</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dạng</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rắn</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dùng</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pháp</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graphicFrame>
        <p:nvGraphicFramePr>
          <p:cNvPr id="4" name="Table 5">
            <a:extLst>
              <a:ext uri="{FF2B5EF4-FFF2-40B4-BE49-F238E27FC236}">
                <a16:creationId xmlns:a16="http://schemas.microsoft.com/office/drawing/2014/main" id="{803EE773-7A98-1ADA-A6E4-2D7B90DE0926}"/>
              </a:ext>
            </a:extLst>
          </p:cNvPr>
          <p:cNvGraphicFramePr>
            <a:graphicFrameLocks noGrp="1"/>
          </p:cNvGraphicFramePr>
          <p:nvPr>
            <p:extLst>
              <p:ext uri="{D42A27DB-BD31-4B8C-83A1-F6EECF244321}">
                <p14:modId xmlns:p14="http://schemas.microsoft.com/office/powerpoint/2010/main" val="3991423247"/>
              </p:ext>
            </p:extLst>
          </p:nvPr>
        </p:nvGraphicFramePr>
        <p:xfrm>
          <a:off x="2725740" y="948871"/>
          <a:ext cx="4732070" cy="638175"/>
        </p:xfrm>
        <a:graphic>
          <a:graphicData uri="http://schemas.openxmlformats.org/drawingml/2006/table">
            <a:tbl>
              <a:tblPr firstRow="1" bandRow="1">
                <a:tableStyleId>{00A15C55-8517-42AA-B614-E9B94910E393}</a:tableStyleId>
              </a:tblPr>
              <a:tblGrid>
                <a:gridCol w="676010">
                  <a:extLst>
                    <a:ext uri="{9D8B030D-6E8A-4147-A177-3AD203B41FA5}">
                      <a16:colId xmlns:a16="http://schemas.microsoft.com/office/drawing/2014/main" val="2989774525"/>
                    </a:ext>
                  </a:extLst>
                </a:gridCol>
                <a:gridCol w="676010">
                  <a:extLst>
                    <a:ext uri="{9D8B030D-6E8A-4147-A177-3AD203B41FA5}">
                      <a16:colId xmlns:a16="http://schemas.microsoft.com/office/drawing/2014/main" val="466814313"/>
                    </a:ext>
                  </a:extLst>
                </a:gridCol>
                <a:gridCol w="676010">
                  <a:extLst>
                    <a:ext uri="{9D8B030D-6E8A-4147-A177-3AD203B41FA5}">
                      <a16:colId xmlns:a16="http://schemas.microsoft.com/office/drawing/2014/main" val="3692108325"/>
                    </a:ext>
                  </a:extLst>
                </a:gridCol>
                <a:gridCol w="676010">
                  <a:extLst>
                    <a:ext uri="{9D8B030D-6E8A-4147-A177-3AD203B41FA5}">
                      <a16:colId xmlns:a16="http://schemas.microsoft.com/office/drawing/2014/main" val="3970950221"/>
                    </a:ext>
                  </a:extLst>
                </a:gridCol>
                <a:gridCol w="676010">
                  <a:extLst>
                    <a:ext uri="{9D8B030D-6E8A-4147-A177-3AD203B41FA5}">
                      <a16:colId xmlns:a16="http://schemas.microsoft.com/office/drawing/2014/main" val="1330155979"/>
                    </a:ext>
                  </a:extLst>
                </a:gridCol>
                <a:gridCol w="676010">
                  <a:extLst>
                    <a:ext uri="{9D8B030D-6E8A-4147-A177-3AD203B41FA5}">
                      <a16:colId xmlns:a16="http://schemas.microsoft.com/office/drawing/2014/main" val="731339029"/>
                    </a:ext>
                  </a:extLst>
                </a:gridCol>
                <a:gridCol w="676010">
                  <a:extLst>
                    <a:ext uri="{9D8B030D-6E8A-4147-A177-3AD203B41FA5}">
                      <a16:colId xmlns:a16="http://schemas.microsoft.com/office/drawing/2014/main" val="1720492394"/>
                    </a:ext>
                  </a:extLst>
                </a:gridCol>
              </a:tblGrid>
              <a:tr h="638175">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endParaRPr lang="en-US" sz="3200" dirty="0">
                        <a:solidFill>
                          <a:srgbClr val="FF0000"/>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endParaRPr lang="en-US" sz="3200" dirty="0">
                        <a:solidFill>
                          <a:srgbClr val="FF0000"/>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extLst>
                  <a:ext uri="{0D108BD9-81ED-4DB2-BD59-A6C34878D82A}">
                    <a16:rowId xmlns:a16="http://schemas.microsoft.com/office/drawing/2014/main" val="3472662095"/>
                  </a:ext>
                </a:extLst>
              </a:tr>
            </a:tbl>
          </a:graphicData>
        </a:graphic>
      </p:graphicFrame>
      <p:graphicFrame>
        <p:nvGraphicFramePr>
          <p:cNvPr id="15" name="Table 5">
            <a:extLst>
              <a:ext uri="{FF2B5EF4-FFF2-40B4-BE49-F238E27FC236}">
                <a16:creationId xmlns:a16="http://schemas.microsoft.com/office/drawing/2014/main" id="{C306C911-CE90-6AE1-069A-B2CF2D455E42}"/>
              </a:ext>
            </a:extLst>
          </p:cNvPr>
          <p:cNvGraphicFramePr>
            <a:graphicFrameLocks noGrp="1"/>
          </p:cNvGraphicFramePr>
          <p:nvPr>
            <p:extLst>
              <p:ext uri="{D42A27DB-BD31-4B8C-83A1-F6EECF244321}">
                <p14:modId xmlns:p14="http://schemas.microsoft.com/office/powerpoint/2010/main" val="1570654905"/>
              </p:ext>
            </p:extLst>
          </p:nvPr>
        </p:nvGraphicFramePr>
        <p:xfrm>
          <a:off x="2725740" y="939569"/>
          <a:ext cx="4732070" cy="638175"/>
        </p:xfrm>
        <a:graphic>
          <a:graphicData uri="http://schemas.openxmlformats.org/drawingml/2006/table">
            <a:tbl>
              <a:tblPr firstRow="1" bandRow="1">
                <a:tableStyleId>{00A15C55-8517-42AA-B614-E9B94910E393}</a:tableStyleId>
              </a:tblPr>
              <a:tblGrid>
                <a:gridCol w="676010">
                  <a:extLst>
                    <a:ext uri="{9D8B030D-6E8A-4147-A177-3AD203B41FA5}">
                      <a16:colId xmlns:a16="http://schemas.microsoft.com/office/drawing/2014/main" val="2989774525"/>
                    </a:ext>
                  </a:extLst>
                </a:gridCol>
                <a:gridCol w="676010">
                  <a:extLst>
                    <a:ext uri="{9D8B030D-6E8A-4147-A177-3AD203B41FA5}">
                      <a16:colId xmlns:a16="http://schemas.microsoft.com/office/drawing/2014/main" val="466814313"/>
                    </a:ext>
                  </a:extLst>
                </a:gridCol>
                <a:gridCol w="676010">
                  <a:extLst>
                    <a:ext uri="{9D8B030D-6E8A-4147-A177-3AD203B41FA5}">
                      <a16:colId xmlns:a16="http://schemas.microsoft.com/office/drawing/2014/main" val="3692108325"/>
                    </a:ext>
                  </a:extLst>
                </a:gridCol>
                <a:gridCol w="676010">
                  <a:extLst>
                    <a:ext uri="{9D8B030D-6E8A-4147-A177-3AD203B41FA5}">
                      <a16:colId xmlns:a16="http://schemas.microsoft.com/office/drawing/2014/main" val="3970950221"/>
                    </a:ext>
                  </a:extLst>
                </a:gridCol>
                <a:gridCol w="676010">
                  <a:extLst>
                    <a:ext uri="{9D8B030D-6E8A-4147-A177-3AD203B41FA5}">
                      <a16:colId xmlns:a16="http://schemas.microsoft.com/office/drawing/2014/main" val="1330155979"/>
                    </a:ext>
                  </a:extLst>
                </a:gridCol>
                <a:gridCol w="676010">
                  <a:extLst>
                    <a:ext uri="{9D8B030D-6E8A-4147-A177-3AD203B41FA5}">
                      <a16:colId xmlns:a16="http://schemas.microsoft.com/office/drawing/2014/main" val="731339029"/>
                    </a:ext>
                  </a:extLst>
                </a:gridCol>
                <a:gridCol w="676010">
                  <a:extLst>
                    <a:ext uri="{9D8B030D-6E8A-4147-A177-3AD203B41FA5}">
                      <a16:colId xmlns:a16="http://schemas.microsoft.com/office/drawing/2014/main" val="1720492394"/>
                    </a:ext>
                  </a:extLst>
                </a:gridCol>
              </a:tblGrid>
              <a:tr h="638175">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endParaRPr lang="en-US" sz="3200" dirty="0">
                        <a:solidFill>
                          <a:srgbClr val="FF0000"/>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endParaRPr lang="en-US" sz="3200" dirty="0">
                        <a:solidFill>
                          <a:srgbClr val="FF0000"/>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3472662095"/>
                  </a:ext>
                </a:extLst>
              </a:tr>
            </a:tbl>
          </a:graphicData>
        </a:graphic>
      </p:graphicFrame>
      <p:graphicFrame>
        <p:nvGraphicFramePr>
          <p:cNvPr id="16" name="Table 5">
            <a:extLst>
              <a:ext uri="{FF2B5EF4-FFF2-40B4-BE49-F238E27FC236}">
                <a16:creationId xmlns:a16="http://schemas.microsoft.com/office/drawing/2014/main" id="{8563D7CC-32DB-8577-221F-0DDB7082D0CD}"/>
              </a:ext>
            </a:extLst>
          </p:cNvPr>
          <p:cNvGraphicFramePr>
            <a:graphicFrameLocks noGrp="1"/>
          </p:cNvGraphicFramePr>
          <p:nvPr>
            <p:extLst>
              <p:ext uri="{D42A27DB-BD31-4B8C-83A1-F6EECF244321}">
                <p14:modId xmlns:p14="http://schemas.microsoft.com/office/powerpoint/2010/main" val="1132972263"/>
              </p:ext>
            </p:extLst>
          </p:nvPr>
        </p:nvGraphicFramePr>
        <p:xfrm>
          <a:off x="4079880" y="1571129"/>
          <a:ext cx="5408080" cy="638175"/>
        </p:xfrm>
        <a:graphic>
          <a:graphicData uri="http://schemas.openxmlformats.org/drawingml/2006/table">
            <a:tbl>
              <a:tblPr firstRow="1" bandRow="1">
                <a:tableStyleId>{00A15C55-8517-42AA-B614-E9B94910E393}</a:tableStyleId>
              </a:tblPr>
              <a:tblGrid>
                <a:gridCol w="676010">
                  <a:extLst>
                    <a:ext uri="{9D8B030D-6E8A-4147-A177-3AD203B41FA5}">
                      <a16:colId xmlns:a16="http://schemas.microsoft.com/office/drawing/2014/main" val="3488450794"/>
                    </a:ext>
                  </a:extLst>
                </a:gridCol>
                <a:gridCol w="676010">
                  <a:extLst>
                    <a:ext uri="{9D8B030D-6E8A-4147-A177-3AD203B41FA5}">
                      <a16:colId xmlns:a16="http://schemas.microsoft.com/office/drawing/2014/main" val="3846504294"/>
                    </a:ext>
                  </a:extLst>
                </a:gridCol>
                <a:gridCol w="676010">
                  <a:extLst>
                    <a:ext uri="{9D8B030D-6E8A-4147-A177-3AD203B41FA5}">
                      <a16:colId xmlns:a16="http://schemas.microsoft.com/office/drawing/2014/main" val="431845332"/>
                    </a:ext>
                  </a:extLst>
                </a:gridCol>
                <a:gridCol w="676010">
                  <a:extLst>
                    <a:ext uri="{9D8B030D-6E8A-4147-A177-3AD203B41FA5}">
                      <a16:colId xmlns:a16="http://schemas.microsoft.com/office/drawing/2014/main" val="2939009282"/>
                    </a:ext>
                  </a:extLst>
                </a:gridCol>
                <a:gridCol w="676010">
                  <a:extLst>
                    <a:ext uri="{9D8B030D-6E8A-4147-A177-3AD203B41FA5}">
                      <a16:colId xmlns:a16="http://schemas.microsoft.com/office/drawing/2014/main" val="3582915017"/>
                    </a:ext>
                  </a:extLst>
                </a:gridCol>
                <a:gridCol w="676010">
                  <a:extLst>
                    <a:ext uri="{9D8B030D-6E8A-4147-A177-3AD203B41FA5}">
                      <a16:colId xmlns:a16="http://schemas.microsoft.com/office/drawing/2014/main" val="2989774525"/>
                    </a:ext>
                  </a:extLst>
                </a:gridCol>
                <a:gridCol w="676010">
                  <a:extLst>
                    <a:ext uri="{9D8B030D-6E8A-4147-A177-3AD203B41FA5}">
                      <a16:colId xmlns:a16="http://schemas.microsoft.com/office/drawing/2014/main" val="466814313"/>
                    </a:ext>
                  </a:extLst>
                </a:gridCol>
                <a:gridCol w="676010">
                  <a:extLst>
                    <a:ext uri="{9D8B030D-6E8A-4147-A177-3AD203B41FA5}">
                      <a16:colId xmlns:a16="http://schemas.microsoft.com/office/drawing/2014/main" val="3692108325"/>
                    </a:ext>
                  </a:extLst>
                </a:gridCol>
              </a:tblGrid>
              <a:tr h="638175">
                <a:tc>
                  <a:txBody>
                    <a:bodyPr/>
                    <a:lstStyle/>
                    <a:p>
                      <a:pPr algn="ctr"/>
                      <a:endParaRPr lang="en-US" sz="3200" dirty="0">
                        <a:solidFill>
                          <a:srgbClr val="FF0000"/>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endParaRPr lang="en-US" sz="3200" dirty="0">
                        <a:solidFill>
                          <a:srgbClr val="FF0000"/>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extLst>
                  <a:ext uri="{0D108BD9-81ED-4DB2-BD59-A6C34878D82A}">
                    <a16:rowId xmlns:a16="http://schemas.microsoft.com/office/drawing/2014/main" val="3472662095"/>
                  </a:ext>
                </a:extLst>
              </a:tr>
            </a:tbl>
          </a:graphicData>
        </a:graphic>
      </p:graphicFrame>
      <p:graphicFrame>
        <p:nvGraphicFramePr>
          <p:cNvPr id="27" name="Table 5">
            <a:extLst>
              <a:ext uri="{FF2B5EF4-FFF2-40B4-BE49-F238E27FC236}">
                <a16:creationId xmlns:a16="http://schemas.microsoft.com/office/drawing/2014/main" id="{134CDAA4-54B5-C476-9908-C44434490ABF}"/>
              </a:ext>
            </a:extLst>
          </p:cNvPr>
          <p:cNvGraphicFramePr>
            <a:graphicFrameLocks noGrp="1"/>
          </p:cNvGraphicFramePr>
          <p:nvPr>
            <p:extLst>
              <p:ext uri="{D42A27DB-BD31-4B8C-83A1-F6EECF244321}">
                <p14:modId xmlns:p14="http://schemas.microsoft.com/office/powerpoint/2010/main" val="47952228"/>
              </p:ext>
            </p:extLst>
          </p:nvPr>
        </p:nvGraphicFramePr>
        <p:xfrm>
          <a:off x="4079880" y="1569786"/>
          <a:ext cx="5408080" cy="638175"/>
        </p:xfrm>
        <a:graphic>
          <a:graphicData uri="http://schemas.openxmlformats.org/drawingml/2006/table">
            <a:tbl>
              <a:tblPr firstRow="1" bandRow="1">
                <a:tableStyleId>{00A15C55-8517-42AA-B614-E9B94910E393}</a:tableStyleId>
              </a:tblPr>
              <a:tblGrid>
                <a:gridCol w="676010">
                  <a:extLst>
                    <a:ext uri="{9D8B030D-6E8A-4147-A177-3AD203B41FA5}">
                      <a16:colId xmlns:a16="http://schemas.microsoft.com/office/drawing/2014/main" val="3488450794"/>
                    </a:ext>
                  </a:extLst>
                </a:gridCol>
                <a:gridCol w="676010">
                  <a:extLst>
                    <a:ext uri="{9D8B030D-6E8A-4147-A177-3AD203B41FA5}">
                      <a16:colId xmlns:a16="http://schemas.microsoft.com/office/drawing/2014/main" val="3846504294"/>
                    </a:ext>
                  </a:extLst>
                </a:gridCol>
                <a:gridCol w="676010">
                  <a:extLst>
                    <a:ext uri="{9D8B030D-6E8A-4147-A177-3AD203B41FA5}">
                      <a16:colId xmlns:a16="http://schemas.microsoft.com/office/drawing/2014/main" val="431845332"/>
                    </a:ext>
                  </a:extLst>
                </a:gridCol>
                <a:gridCol w="676010">
                  <a:extLst>
                    <a:ext uri="{9D8B030D-6E8A-4147-A177-3AD203B41FA5}">
                      <a16:colId xmlns:a16="http://schemas.microsoft.com/office/drawing/2014/main" val="2939009282"/>
                    </a:ext>
                  </a:extLst>
                </a:gridCol>
                <a:gridCol w="676010">
                  <a:extLst>
                    <a:ext uri="{9D8B030D-6E8A-4147-A177-3AD203B41FA5}">
                      <a16:colId xmlns:a16="http://schemas.microsoft.com/office/drawing/2014/main" val="3582915017"/>
                    </a:ext>
                  </a:extLst>
                </a:gridCol>
                <a:gridCol w="676010">
                  <a:extLst>
                    <a:ext uri="{9D8B030D-6E8A-4147-A177-3AD203B41FA5}">
                      <a16:colId xmlns:a16="http://schemas.microsoft.com/office/drawing/2014/main" val="2989774525"/>
                    </a:ext>
                  </a:extLst>
                </a:gridCol>
                <a:gridCol w="676010">
                  <a:extLst>
                    <a:ext uri="{9D8B030D-6E8A-4147-A177-3AD203B41FA5}">
                      <a16:colId xmlns:a16="http://schemas.microsoft.com/office/drawing/2014/main" val="466814313"/>
                    </a:ext>
                  </a:extLst>
                </a:gridCol>
                <a:gridCol w="676010">
                  <a:extLst>
                    <a:ext uri="{9D8B030D-6E8A-4147-A177-3AD203B41FA5}">
                      <a16:colId xmlns:a16="http://schemas.microsoft.com/office/drawing/2014/main" val="3692108325"/>
                    </a:ext>
                  </a:extLst>
                </a:gridCol>
              </a:tblGrid>
              <a:tr h="638175">
                <a:tc>
                  <a:txBody>
                    <a:bodyPr/>
                    <a:lstStyle/>
                    <a:p>
                      <a:pPr algn="ctr"/>
                      <a:endParaRPr lang="en-US" sz="3200" dirty="0">
                        <a:solidFill>
                          <a:srgbClr val="FF0000"/>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endParaRPr lang="en-US" sz="3200" dirty="0">
                        <a:solidFill>
                          <a:srgbClr val="FF0000"/>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3472662095"/>
                  </a:ext>
                </a:extLst>
              </a:tr>
            </a:tbl>
          </a:graphicData>
        </a:graphic>
      </p:graphicFrame>
      <p:sp>
        <p:nvSpPr>
          <p:cNvPr id="30" name="TextBox 29">
            <a:extLst>
              <a:ext uri="{FF2B5EF4-FFF2-40B4-BE49-F238E27FC236}">
                <a16:creationId xmlns:a16="http://schemas.microsoft.com/office/drawing/2014/main" id="{4CD00789-3747-6B09-5C73-0A9871A48C7F}"/>
              </a:ext>
            </a:extLst>
          </p:cNvPr>
          <p:cNvSpPr txBox="1"/>
          <p:nvPr/>
        </p:nvSpPr>
        <p:spPr>
          <a:xfrm>
            <a:off x="480476" y="5372204"/>
            <a:ext cx="11117266" cy="1156727"/>
          </a:xfrm>
          <a:prstGeom prst="rect">
            <a:avLst/>
          </a:prstGeom>
          <a:noFill/>
        </p:spPr>
        <p:txBody>
          <a:bodyPr wrap="square">
            <a:spAutoFit/>
          </a:bodyPr>
          <a:lstStyle/>
          <a:p>
            <a:pPr algn="just">
              <a:lnSpc>
                <a:spcPct val="130000"/>
              </a:lnSpc>
              <a:spcAft>
                <a:spcPts val="800"/>
              </a:spcAft>
            </a:pPr>
            <a:r>
              <a:rPr lang="en-US" sz="2800" b="1" kern="0" dirty="0">
                <a:effectLst/>
                <a:latin typeface="Times New Roman" panose="02020603050405020304" pitchFamily="18" charset="0"/>
                <a:ea typeface="Times New Roman" panose="02020603050405020304" pitchFamily="18" charset="0"/>
                <a:cs typeface="Times New Roman" panose="02020603050405020304" pitchFamily="18" charset="0"/>
              </a:rPr>
              <a:t>Ô </a:t>
            </a:r>
            <a:r>
              <a:rPr lang="en-US" sz="2800" b="1" kern="0" dirty="0" err="1">
                <a:effectLst/>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b="1"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0" dirty="0" err="1">
                <a:effectLst/>
                <a:latin typeface="Times New Roman" panose="02020603050405020304" pitchFamily="18" charset="0"/>
                <a:ea typeface="Times New Roman" panose="02020603050405020304" pitchFamily="18" charset="0"/>
                <a:cs typeface="Times New Roman" panose="02020603050405020304" pitchFamily="18" charset="0"/>
              </a:rPr>
              <a:t>gồm</a:t>
            </a:r>
            <a:r>
              <a:rPr lang="en-US" sz="2800" b="1" kern="0" dirty="0">
                <a:effectLst/>
                <a:latin typeface="Times New Roman" panose="02020603050405020304" pitchFamily="18" charset="0"/>
                <a:ea typeface="Times New Roman" panose="02020603050405020304" pitchFamily="18" charset="0"/>
                <a:cs typeface="Times New Roman" panose="02020603050405020304" pitchFamily="18" charset="0"/>
              </a:rPr>
              <a:t> 8 </a:t>
            </a:r>
            <a:r>
              <a:rPr lang="en-US" sz="2800" b="1" kern="0" dirty="0" err="1">
                <a:effectLst/>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b="1"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0" dirty="0" err="1">
                <a:effectLst/>
                <a:latin typeface="Times New Roman" panose="02020603050405020304" pitchFamily="18" charset="0"/>
                <a:ea typeface="Times New Roman" panose="02020603050405020304" pitchFamily="18" charset="0"/>
                <a:cs typeface="Times New Roman" panose="02020603050405020304" pitchFamily="18" charset="0"/>
              </a:rPr>
              <a:t>cái</a:t>
            </a:r>
            <a:r>
              <a:rPr lang="en-US" sz="2800" b="1"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hữu</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cùng</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phân</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tử</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graphicFrame>
        <p:nvGraphicFramePr>
          <p:cNvPr id="32" name="Table 5">
            <a:extLst>
              <a:ext uri="{FF2B5EF4-FFF2-40B4-BE49-F238E27FC236}">
                <a16:creationId xmlns:a16="http://schemas.microsoft.com/office/drawing/2014/main" id="{D25A1A15-589E-2A92-040F-C0DEDC13487A}"/>
              </a:ext>
            </a:extLst>
          </p:cNvPr>
          <p:cNvGraphicFramePr>
            <a:graphicFrameLocks noGrp="1"/>
          </p:cNvGraphicFramePr>
          <p:nvPr>
            <p:extLst>
              <p:ext uri="{D42A27DB-BD31-4B8C-83A1-F6EECF244321}">
                <p14:modId xmlns:p14="http://schemas.microsoft.com/office/powerpoint/2010/main" val="4223949515"/>
              </p:ext>
            </p:extLst>
          </p:nvPr>
        </p:nvGraphicFramePr>
        <p:xfrm>
          <a:off x="2047874" y="2218620"/>
          <a:ext cx="6760100" cy="638175"/>
        </p:xfrm>
        <a:graphic>
          <a:graphicData uri="http://schemas.openxmlformats.org/drawingml/2006/table">
            <a:tbl>
              <a:tblPr firstRow="1" bandRow="1">
                <a:tableStyleId>{00A15C55-8517-42AA-B614-E9B94910E393}</a:tableStyleId>
              </a:tblPr>
              <a:tblGrid>
                <a:gridCol w="676010">
                  <a:extLst>
                    <a:ext uri="{9D8B030D-6E8A-4147-A177-3AD203B41FA5}">
                      <a16:colId xmlns:a16="http://schemas.microsoft.com/office/drawing/2014/main" val="3488450794"/>
                    </a:ext>
                  </a:extLst>
                </a:gridCol>
                <a:gridCol w="676010">
                  <a:extLst>
                    <a:ext uri="{9D8B030D-6E8A-4147-A177-3AD203B41FA5}">
                      <a16:colId xmlns:a16="http://schemas.microsoft.com/office/drawing/2014/main" val="3846504294"/>
                    </a:ext>
                  </a:extLst>
                </a:gridCol>
                <a:gridCol w="676010">
                  <a:extLst>
                    <a:ext uri="{9D8B030D-6E8A-4147-A177-3AD203B41FA5}">
                      <a16:colId xmlns:a16="http://schemas.microsoft.com/office/drawing/2014/main" val="431845332"/>
                    </a:ext>
                  </a:extLst>
                </a:gridCol>
                <a:gridCol w="676010">
                  <a:extLst>
                    <a:ext uri="{9D8B030D-6E8A-4147-A177-3AD203B41FA5}">
                      <a16:colId xmlns:a16="http://schemas.microsoft.com/office/drawing/2014/main" val="2939009282"/>
                    </a:ext>
                  </a:extLst>
                </a:gridCol>
                <a:gridCol w="676010">
                  <a:extLst>
                    <a:ext uri="{9D8B030D-6E8A-4147-A177-3AD203B41FA5}">
                      <a16:colId xmlns:a16="http://schemas.microsoft.com/office/drawing/2014/main" val="3582915017"/>
                    </a:ext>
                  </a:extLst>
                </a:gridCol>
                <a:gridCol w="676010">
                  <a:extLst>
                    <a:ext uri="{9D8B030D-6E8A-4147-A177-3AD203B41FA5}">
                      <a16:colId xmlns:a16="http://schemas.microsoft.com/office/drawing/2014/main" val="2989774525"/>
                    </a:ext>
                  </a:extLst>
                </a:gridCol>
                <a:gridCol w="676010">
                  <a:extLst>
                    <a:ext uri="{9D8B030D-6E8A-4147-A177-3AD203B41FA5}">
                      <a16:colId xmlns:a16="http://schemas.microsoft.com/office/drawing/2014/main" val="466814313"/>
                    </a:ext>
                  </a:extLst>
                </a:gridCol>
                <a:gridCol w="676010">
                  <a:extLst>
                    <a:ext uri="{9D8B030D-6E8A-4147-A177-3AD203B41FA5}">
                      <a16:colId xmlns:a16="http://schemas.microsoft.com/office/drawing/2014/main" val="3692108325"/>
                    </a:ext>
                  </a:extLst>
                </a:gridCol>
                <a:gridCol w="676010">
                  <a:extLst>
                    <a:ext uri="{9D8B030D-6E8A-4147-A177-3AD203B41FA5}">
                      <a16:colId xmlns:a16="http://schemas.microsoft.com/office/drawing/2014/main" val="3970950221"/>
                    </a:ext>
                  </a:extLst>
                </a:gridCol>
                <a:gridCol w="676010">
                  <a:extLst>
                    <a:ext uri="{9D8B030D-6E8A-4147-A177-3AD203B41FA5}">
                      <a16:colId xmlns:a16="http://schemas.microsoft.com/office/drawing/2014/main" val="1330155979"/>
                    </a:ext>
                  </a:extLst>
                </a:gridCol>
              </a:tblGrid>
              <a:tr h="638175">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endParaRPr lang="en-US" sz="3200" dirty="0">
                        <a:solidFill>
                          <a:srgbClr val="FF0000"/>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endParaRPr lang="en-US" sz="3200" dirty="0">
                        <a:solidFill>
                          <a:srgbClr val="FF0000"/>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extLst>
                  <a:ext uri="{0D108BD9-81ED-4DB2-BD59-A6C34878D82A}">
                    <a16:rowId xmlns:a16="http://schemas.microsoft.com/office/drawing/2014/main" val="3472662095"/>
                  </a:ext>
                </a:extLst>
              </a:tr>
            </a:tbl>
          </a:graphicData>
        </a:graphic>
      </p:graphicFrame>
      <p:graphicFrame>
        <p:nvGraphicFramePr>
          <p:cNvPr id="35" name="Table 5">
            <a:extLst>
              <a:ext uri="{FF2B5EF4-FFF2-40B4-BE49-F238E27FC236}">
                <a16:creationId xmlns:a16="http://schemas.microsoft.com/office/drawing/2014/main" id="{93324ECA-F1B0-A29F-0F18-0D7F470481BB}"/>
              </a:ext>
            </a:extLst>
          </p:cNvPr>
          <p:cNvGraphicFramePr>
            <a:graphicFrameLocks noGrp="1"/>
          </p:cNvGraphicFramePr>
          <p:nvPr>
            <p:extLst>
              <p:ext uri="{D42A27DB-BD31-4B8C-83A1-F6EECF244321}">
                <p14:modId xmlns:p14="http://schemas.microsoft.com/office/powerpoint/2010/main" val="727792836"/>
              </p:ext>
            </p:extLst>
          </p:nvPr>
        </p:nvGraphicFramePr>
        <p:xfrm>
          <a:off x="2057706" y="2206907"/>
          <a:ext cx="6760100" cy="638175"/>
        </p:xfrm>
        <a:graphic>
          <a:graphicData uri="http://schemas.openxmlformats.org/drawingml/2006/table">
            <a:tbl>
              <a:tblPr firstRow="1" bandRow="1">
                <a:tableStyleId>{00A15C55-8517-42AA-B614-E9B94910E393}</a:tableStyleId>
              </a:tblPr>
              <a:tblGrid>
                <a:gridCol w="676010">
                  <a:extLst>
                    <a:ext uri="{9D8B030D-6E8A-4147-A177-3AD203B41FA5}">
                      <a16:colId xmlns:a16="http://schemas.microsoft.com/office/drawing/2014/main" val="3488450794"/>
                    </a:ext>
                  </a:extLst>
                </a:gridCol>
                <a:gridCol w="676010">
                  <a:extLst>
                    <a:ext uri="{9D8B030D-6E8A-4147-A177-3AD203B41FA5}">
                      <a16:colId xmlns:a16="http://schemas.microsoft.com/office/drawing/2014/main" val="3846504294"/>
                    </a:ext>
                  </a:extLst>
                </a:gridCol>
                <a:gridCol w="676010">
                  <a:extLst>
                    <a:ext uri="{9D8B030D-6E8A-4147-A177-3AD203B41FA5}">
                      <a16:colId xmlns:a16="http://schemas.microsoft.com/office/drawing/2014/main" val="431845332"/>
                    </a:ext>
                  </a:extLst>
                </a:gridCol>
                <a:gridCol w="676010">
                  <a:extLst>
                    <a:ext uri="{9D8B030D-6E8A-4147-A177-3AD203B41FA5}">
                      <a16:colId xmlns:a16="http://schemas.microsoft.com/office/drawing/2014/main" val="2939009282"/>
                    </a:ext>
                  </a:extLst>
                </a:gridCol>
                <a:gridCol w="676010">
                  <a:extLst>
                    <a:ext uri="{9D8B030D-6E8A-4147-A177-3AD203B41FA5}">
                      <a16:colId xmlns:a16="http://schemas.microsoft.com/office/drawing/2014/main" val="3582915017"/>
                    </a:ext>
                  </a:extLst>
                </a:gridCol>
                <a:gridCol w="676010">
                  <a:extLst>
                    <a:ext uri="{9D8B030D-6E8A-4147-A177-3AD203B41FA5}">
                      <a16:colId xmlns:a16="http://schemas.microsoft.com/office/drawing/2014/main" val="2989774525"/>
                    </a:ext>
                  </a:extLst>
                </a:gridCol>
                <a:gridCol w="676010">
                  <a:extLst>
                    <a:ext uri="{9D8B030D-6E8A-4147-A177-3AD203B41FA5}">
                      <a16:colId xmlns:a16="http://schemas.microsoft.com/office/drawing/2014/main" val="466814313"/>
                    </a:ext>
                  </a:extLst>
                </a:gridCol>
                <a:gridCol w="676010">
                  <a:extLst>
                    <a:ext uri="{9D8B030D-6E8A-4147-A177-3AD203B41FA5}">
                      <a16:colId xmlns:a16="http://schemas.microsoft.com/office/drawing/2014/main" val="3692108325"/>
                    </a:ext>
                  </a:extLst>
                </a:gridCol>
                <a:gridCol w="676010">
                  <a:extLst>
                    <a:ext uri="{9D8B030D-6E8A-4147-A177-3AD203B41FA5}">
                      <a16:colId xmlns:a16="http://schemas.microsoft.com/office/drawing/2014/main" val="3970950221"/>
                    </a:ext>
                  </a:extLst>
                </a:gridCol>
                <a:gridCol w="676010">
                  <a:extLst>
                    <a:ext uri="{9D8B030D-6E8A-4147-A177-3AD203B41FA5}">
                      <a16:colId xmlns:a16="http://schemas.microsoft.com/office/drawing/2014/main" val="1330155979"/>
                    </a:ext>
                  </a:extLst>
                </a:gridCol>
              </a:tblGrid>
              <a:tr h="638175">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endParaRPr lang="en-US" sz="3200" dirty="0">
                        <a:solidFill>
                          <a:srgbClr val="FF0000"/>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endParaRPr lang="en-US" sz="3200" dirty="0">
                        <a:solidFill>
                          <a:srgbClr val="FF0000"/>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3472662095"/>
                  </a:ext>
                </a:extLst>
              </a:tr>
            </a:tbl>
          </a:graphicData>
        </a:graphic>
      </p:graphicFrame>
      <p:sp>
        <p:nvSpPr>
          <p:cNvPr id="37" name="TextBox 36">
            <a:extLst>
              <a:ext uri="{FF2B5EF4-FFF2-40B4-BE49-F238E27FC236}">
                <a16:creationId xmlns:a16="http://schemas.microsoft.com/office/drawing/2014/main" id="{9DE05033-19DF-F9B8-AAB6-47E0EF88D540}"/>
              </a:ext>
            </a:extLst>
          </p:cNvPr>
          <p:cNvSpPr txBox="1"/>
          <p:nvPr/>
        </p:nvSpPr>
        <p:spPr>
          <a:xfrm>
            <a:off x="480476" y="5372204"/>
            <a:ext cx="11169500" cy="596574"/>
          </a:xfrm>
          <a:prstGeom prst="rect">
            <a:avLst/>
          </a:prstGeom>
          <a:noFill/>
        </p:spPr>
        <p:txBody>
          <a:bodyPr wrap="square">
            <a:spAutoFit/>
          </a:bodyPr>
          <a:lstStyle/>
          <a:p>
            <a:pPr algn="just">
              <a:lnSpc>
                <a:spcPct val="130000"/>
              </a:lnSpc>
              <a:spcAft>
                <a:spcPts val="800"/>
              </a:spcAft>
            </a:pPr>
            <a:r>
              <a:rPr lang="en-US" sz="2800" b="1" kern="0" dirty="0">
                <a:effectLst/>
                <a:latin typeface="Times New Roman" panose="02020603050405020304" pitchFamily="18" charset="0"/>
                <a:ea typeface="Times New Roman" panose="02020603050405020304" pitchFamily="18" charset="0"/>
                <a:cs typeface="Times New Roman" panose="02020603050405020304" pitchFamily="18" charset="0"/>
              </a:rPr>
              <a:t>Ô </a:t>
            </a:r>
            <a:r>
              <a:rPr lang="en-US" sz="2800" b="1" kern="0" dirty="0" err="1">
                <a:effectLst/>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b="1"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0" dirty="0" err="1">
                <a:effectLst/>
                <a:latin typeface="Times New Roman" panose="02020603050405020304" pitchFamily="18" charset="0"/>
                <a:ea typeface="Times New Roman" panose="02020603050405020304" pitchFamily="18" charset="0"/>
                <a:cs typeface="Times New Roman" panose="02020603050405020304" pitchFamily="18" charset="0"/>
              </a:rPr>
              <a:t>gồm</a:t>
            </a:r>
            <a:r>
              <a:rPr lang="en-US" sz="2800" b="1" kern="0" dirty="0">
                <a:effectLst/>
                <a:latin typeface="Times New Roman" panose="02020603050405020304" pitchFamily="18" charset="0"/>
                <a:ea typeface="Times New Roman" panose="02020603050405020304" pitchFamily="18" charset="0"/>
                <a:cs typeface="Times New Roman" panose="02020603050405020304" pitchFamily="18" charset="0"/>
              </a:rPr>
              <a:t> 10 </a:t>
            </a:r>
            <a:r>
              <a:rPr lang="en-US" sz="2800" b="1" kern="0" dirty="0" err="1">
                <a:effectLst/>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b="1"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0" dirty="0" err="1">
                <a:effectLst/>
                <a:latin typeface="Times New Roman" panose="02020603050405020304" pitchFamily="18" charset="0"/>
                <a:ea typeface="Times New Roman" panose="02020603050405020304" pitchFamily="18" charset="0"/>
                <a:cs typeface="Times New Roman" panose="02020603050405020304" pitchFamily="18" charset="0"/>
              </a:rPr>
              <a:t>cái</a:t>
            </a:r>
            <a:r>
              <a:rPr lang="en-US" sz="2800" b="1"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Liên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chủ</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yếu</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phân</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tử</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hữu</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graphicFrame>
        <p:nvGraphicFramePr>
          <p:cNvPr id="38" name="Table 5">
            <a:extLst>
              <a:ext uri="{FF2B5EF4-FFF2-40B4-BE49-F238E27FC236}">
                <a16:creationId xmlns:a16="http://schemas.microsoft.com/office/drawing/2014/main" id="{1EC02DE9-1BC6-D12B-91B5-F66A787B5AFD}"/>
              </a:ext>
            </a:extLst>
          </p:cNvPr>
          <p:cNvGraphicFramePr>
            <a:graphicFrameLocks noGrp="1"/>
          </p:cNvGraphicFramePr>
          <p:nvPr>
            <p:extLst>
              <p:ext uri="{D42A27DB-BD31-4B8C-83A1-F6EECF244321}">
                <p14:modId xmlns:p14="http://schemas.microsoft.com/office/powerpoint/2010/main" val="4204730098"/>
              </p:ext>
            </p:extLst>
          </p:nvPr>
        </p:nvGraphicFramePr>
        <p:xfrm>
          <a:off x="3409726" y="2849968"/>
          <a:ext cx="5408080" cy="638175"/>
        </p:xfrm>
        <a:graphic>
          <a:graphicData uri="http://schemas.openxmlformats.org/drawingml/2006/table">
            <a:tbl>
              <a:tblPr firstRow="1" bandRow="1">
                <a:tableStyleId>{00A15C55-8517-42AA-B614-E9B94910E393}</a:tableStyleId>
              </a:tblPr>
              <a:tblGrid>
                <a:gridCol w="676010">
                  <a:extLst>
                    <a:ext uri="{9D8B030D-6E8A-4147-A177-3AD203B41FA5}">
                      <a16:colId xmlns:a16="http://schemas.microsoft.com/office/drawing/2014/main" val="3488450794"/>
                    </a:ext>
                  </a:extLst>
                </a:gridCol>
                <a:gridCol w="676010">
                  <a:extLst>
                    <a:ext uri="{9D8B030D-6E8A-4147-A177-3AD203B41FA5}">
                      <a16:colId xmlns:a16="http://schemas.microsoft.com/office/drawing/2014/main" val="3846504294"/>
                    </a:ext>
                  </a:extLst>
                </a:gridCol>
                <a:gridCol w="676010">
                  <a:extLst>
                    <a:ext uri="{9D8B030D-6E8A-4147-A177-3AD203B41FA5}">
                      <a16:colId xmlns:a16="http://schemas.microsoft.com/office/drawing/2014/main" val="431845332"/>
                    </a:ext>
                  </a:extLst>
                </a:gridCol>
                <a:gridCol w="676010">
                  <a:extLst>
                    <a:ext uri="{9D8B030D-6E8A-4147-A177-3AD203B41FA5}">
                      <a16:colId xmlns:a16="http://schemas.microsoft.com/office/drawing/2014/main" val="2939009282"/>
                    </a:ext>
                  </a:extLst>
                </a:gridCol>
                <a:gridCol w="676010">
                  <a:extLst>
                    <a:ext uri="{9D8B030D-6E8A-4147-A177-3AD203B41FA5}">
                      <a16:colId xmlns:a16="http://schemas.microsoft.com/office/drawing/2014/main" val="3582915017"/>
                    </a:ext>
                  </a:extLst>
                </a:gridCol>
                <a:gridCol w="676010">
                  <a:extLst>
                    <a:ext uri="{9D8B030D-6E8A-4147-A177-3AD203B41FA5}">
                      <a16:colId xmlns:a16="http://schemas.microsoft.com/office/drawing/2014/main" val="2989774525"/>
                    </a:ext>
                  </a:extLst>
                </a:gridCol>
                <a:gridCol w="676010">
                  <a:extLst>
                    <a:ext uri="{9D8B030D-6E8A-4147-A177-3AD203B41FA5}">
                      <a16:colId xmlns:a16="http://schemas.microsoft.com/office/drawing/2014/main" val="466814313"/>
                    </a:ext>
                  </a:extLst>
                </a:gridCol>
                <a:gridCol w="676010">
                  <a:extLst>
                    <a:ext uri="{9D8B030D-6E8A-4147-A177-3AD203B41FA5}">
                      <a16:colId xmlns:a16="http://schemas.microsoft.com/office/drawing/2014/main" val="3692108325"/>
                    </a:ext>
                  </a:extLst>
                </a:gridCol>
              </a:tblGrid>
              <a:tr h="638175">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endParaRPr lang="en-US" sz="3200" dirty="0">
                        <a:solidFill>
                          <a:srgbClr val="FF0000"/>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extLst>
                  <a:ext uri="{0D108BD9-81ED-4DB2-BD59-A6C34878D82A}">
                    <a16:rowId xmlns:a16="http://schemas.microsoft.com/office/drawing/2014/main" val="3472662095"/>
                  </a:ext>
                </a:extLst>
              </a:tr>
            </a:tbl>
          </a:graphicData>
        </a:graphic>
      </p:graphicFrame>
      <p:graphicFrame>
        <p:nvGraphicFramePr>
          <p:cNvPr id="39" name="Table 5">
            <a:extLst>
              <a:ext uri="{FF2B5EF4-FFF2-40B4-BE49-F238E27FC236}">
                <a16:creationId xmlns:a16="http://schemas.microsoft.com/office/drawing/2014/main" id="{56A6DB16-E9BD-210F-107A-08F9B3EC1026}"/>
              </a:ext>
            </a:extLst>
          </p:cNvPr>
          <p:cNvGraphicFramePr>
            <a:graphicFrameLocks noGrp="1"/>
          </p:cNvGraphicFramePr>
          <p:nvPr>
            <p:extLst>
              <p:ext uri="{D42A27DB-BD31-4B8C-83A1-F6EECF244321}">
                <p14:modId xmlns:p14="http://schemas.microsoft.com/office/powerpoint/2010/main" val="2432494420"/>
              </p:ext>
            </p:extLst>
          </p:nvPr>
        </p:nvGraphicFramePr>
        <p:xfrm>
          <a:off x="3403606" y="2849431"/>
          <a:ext cx="5408080" cy="638175"/>
        </p:xfrm>
        <a:graphic>
          <a:graphicData uri="http://schemas.openxmlformats.org/drawingml/2006/table">
            <a:tbl>
              <a:tblPr firstRow="1" bandRow="1">
                <a:tableStyleId>{00A15C55-8517-42AA-B614-E9B94910E393}</a:tableStyleId>
              </a:tblPr>
              <a:tblGrid>
                <a:gridCol w="676010">
                  <a:extLst>
                    <a:ext uri="{9D8B030D-6E8A-4147-A177-3AD203B41FA5}">
                      <a16:colId xmlns:a16="http://schemas.microsoft.com/office/drawing/2014/main" val="3488450794"/>
                    </a:ext>
                  </a:extLst>
                </a:gridCol>
                <a:gridCol w="676010">
                  <a:extLst>
                    <a:ext uri="{9D8B030D-6E8A-4147-A177-3AD203B41FA5}">
                      <a16:colId xmlns:a16="http://schemas.microsoft.com/office/drawing/2014/main" val="3846504294"/>
                    </a:ext>
                  </a:extLst>
                </a:gridCol>
                <a:gridCol w="676010">
                  <a:extLst>
                    <a:ext uri="{9D8B030D-6E8A-4147-A177-3AD203B41FA5}">
                      <a16:colId xmlns:a16="http://schemas.microsoft.com/office/drawing/2014/main" val="431845332"/>
                    </a:ext>
                  </a:extLst>
                </a:gridCol>
                <a:gridCol w="676010">
                  <a:extLst>
                    <a:ext uri="{9D8B030D-6E8A-4147-A177-3AD203B41FA5}">
                      <a16:colId xmlns:a16="http://schemas.microsoft.com/office/drawing/2014/main" val="2939009282"/>
                    </a:ext>
                  </a:extLst>
                </a:gridCol>
                <a:gridCol w="676010">
                  <a:extLst>
                    <a:ext uri="{9D8B030D-6E8A-4147-A177-3AD203B41FA5}">
                      <a16:colId xmlns:a16="http://schemas.microsoft.com/office/drawing/2014/main" val="3582915017"/>
                    </a:ext>
                  </a:extLst>
                </a:gridCol>
                <a:gridCol w="676010">
                  <a:extLst>
                    <a:ext uri="{9D8B030D-6E8A-4147-A177-3AD203B41FA5}">
                      <a16:colId xmlns:a16="http://schemas.microsoft.com/office/drawing/2014/main" val="2989774525"/>
                    </a:ext>
                  </a:extLst>
                </a:gridCol>
                <a:gridCol w="676010">
                  <a:extLst>
                    <a:ext uri="{9D8B030D-6E8A-4147-A177-3AD203B41FA5}">
                      <a16:colId xmlns:a16="http://schemas.microsoft.com/office/drawing/2014/main" val="466814313"/>
                    </a:ext>
                  </a:extLst>
                </a:gridCol>
                <a:gridCol w="676010">
                  <a:extLst>
                    <a:ext uri="{9D8B030D-6E8A-4147-A177-3AD203B41FA5}">
                      <a16:colId xmlns:a16="http://schemas.microsoft.com/office/drawing/2014/main" val="3692108325"/>
                    </a:ext>
                  </a:extLst>
                </a:gridCol>
              </a:tblGrid>
              <a:tr h="638175">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endParaRPr lang="en-US" sz="3200" dirty="0">
                        <a:solidFill>
                          <a:srgbClr val="FF0000"/>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3472662095"/>
                  </a:ext>
                </a:extLst>
              </a:tr>
            </a:tbl>
          </a:graphicData>
        </a:graphic>
      </p:graphicFrame>
      <p:sp>
        <p:nvSpPr>
          <p:cNvPr id="41" name="TextBox 40">
            <a:extLst>
              <a:ext uri="{FF2B5EF4-FFF2-40B4-BE49-F238E27FC236}">
                <a16:creationId xmlns:a16="http://schemas.microsoft.com/office/drawing/2014/main" id="{CC1589EB-7F09-1F67-55A0-69CA9B24E9A6}"/>
              </a:ext>
            </a:extLst>
          </p:cNvPr>
          <p:cNvSpPr txBox="1"/>
          <p:nvPr/>
        </p:nvSpPr>
        <p:spPr>
          <a:xfrm>
            <a:off x="480477" y="5380156"/>
            <a:ext cx="10987909" cy="1156727"/>
          </a:xfrm>
          <a:prstGeom prst="rect">
            <a:avLst/>
          </a:prstGeom>
          <a:noFill/>
        </p:spPr>
        <p:txBody>
          <a:bodyPr wrap="square">
            <a:spAutoFit/>
          </a:bodyPr>
          <a:lstStyle/>
          <a:p>
            <a:pPr algn="just">
              <a:lnSpc>
                <a:spcPct val="130000"/>
              </a:lnSpc>
              <a:spcAft>
                <a:spcPts val="800"/>
              </a:spcAft>
            </a:pPr>
            <a:r>
              <a:rPr lang="en-US" sz="2800" b="1" kern="0" dirty="0">
                <a:effectLst/>
                <a:latin typeface="Times New Roman" panose="02020603050405020304" pitchFamily="18" charset="0"/>
                <a:ea typeface="Times New Roman" panose="02020603050405020304" pitchFamily="18" charset="0"/>
                <a:cs typeface="Times New Roman" panose="02020603050405020304" pitchFamily="18" charset="0"/>
              </a:rPr>
              <a:t>Ô </a:t>
            </a:r>
            <a:r>
              <a:rPr lang="en-US" sz="2800" b="1" kern="0" dirty="0" err="1">
                <a:effectLst/>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b="1"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0" dirty="0" err="1">
                <a:effectLst/>
                <a:latin typeface="Times New Roman" panose="02020603050405020304" pitchFamily="18" charset="0"/>
                <a:ea typeface="Times New Roman" panose="02020603050405020304" pitchFamily="18" charset="0"/>
                <a:cs typeface="Times New Roman" panose="02020603050405020304" pitchFamily="18" charset="0"/>
              </a:rPr>
              <a:t>gồm</a:t>
            </a:r>
            <a:r>
              <a:rPr lang="en-US" sz="2800" b="1" kern="0" dirty="0">
                <a:effectLst/>
                <a:latin typeface="Times New Roman" panose="02020603050405020304" pitchFamily="18" charset="0"/>
                <a:ea typeface="Times New Roman" panose="02020603050405020304" pitchFamily="18" charset="0"/>
                <a:cs typeface="Times New Roman" panose="02020603050405020304" pitchFamily="18" charset="0"/>
              </a:rPr>
              <a:t> 8 </a:t>
            </a:r>
            <a:r>
              <a:rPr lang="en-US" sz="2800" b="1" kern="0" dirty="0" err="1">
                <a:effectLst/>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b="1"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0" dirty="0" err="1">
                <a:effectLst/>
                <a:latin typeface="Times New Roman" panose="02020603050405020304" pitchFamily="18" charset="0"/>
                <a:ea typeface="Times New Roman" panose="02020603050405020304" pitchFamily="18" charset="0"/>
                <a:cs typeface="Times New Roman" panose="02020603050405020304" pitchFamily="18" charset="0"/>
              </a:rPr>
              <a:t>cái</a:t>
            </a:r>
            <a:r>
              <a:rPr lang="en-US" sz="2800" b="1"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thu</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lấy</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rượu</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dịch</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ethyl alcohol)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lẫn</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cơm</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rượu</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lên</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men ta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dùng</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pháp</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graphicFrame>
        <p:nvGraphicFramePr>
          <p:cNvPr id="42" name="Table 5">
            <a:extLst>
              <a:ext uri="{FF2B5EF4-FFF2-40B4-BE49-F238E27FC236}">
                <a16:creationId xmlns:a16="http://schemas.microsoft.com/office/drawing/2014/main" id="{D95E8192-1217-B6C8-53F2-8E8784BD5168}"/>
              </a:ext>
            </a:extLst>
          </p:cNvPr>
          <p:cNvGraphicFramePr>
            <a:graphicFrameLocks noGrp="1"/>
          </p:cNvGraphicFramePr>
          <p:nvPr>
            <p:extLst>
              <p:ext uri="{D42A27DB-BD31-4B8C-83A1-F6EECF244321}">
                <p14:modId xmlns:p14="http://schemas.microsoft.com/office/powerpoint/2010/main" val="1885283572"/>
              </p:ext>
            </p:extLst>
          </p:nvPr>
        </p:nvGraphicFramePr>
        <p:xfrm>
          <a:off x="4092219" y="3490314"/>
          <a:ext cx="4056060" cy="638175"/>
        </p:xfrm>
        <a:graphic>
          <a:graphicData uri="http://schemas.openxmlformats.org/drawingml/2006/table">
            <a:tbl>
              <a:tblPr firstRow="1" bandRow="1">
                <a:tableStyleId>{00A15C55-8517-42AA-B614-E9B94910E393}</a:tableStyleId>
              </a:tblPr>
              <a:tblGrid>
                <a:gridCol w="676010">
                  <a:extLst>
                    <a:ext uri="{9D8B030D-6E8A-4147-A177-3AD203B41FA5}">
                      <a16:colId xmlns:a16="http://schemas.microsoft.com/office/drawing/2014/main" val="3488450794"/>
                    </a:ext>
                  </a:extLst>
                </a:gridCol>
                <a:gridCol w="676010">
                  <a:extLst>
                    <a:ext uri="{9D8B030D-6E8A-4147-A177-3AD203B41FA5}">
                      <a16:colId xmlns:a16="http://schemas.microsoft.com/office/drawing/2014/main" val="3846504294"/>
                    </a:ext>
                  </a:extLst>
                </a:gridCol>
                <a:gridCol w="676010">
                  <a:extLst>
                    <a:ext uri="{9D8B030D-6E8A-4147-A177-3AD203B41FA5}">
                      <a16:colId xmlns:a16="http://schemas.microsoft.com/office/drawing/2014/main" val="431845332"/>
                    </a:ext>
                  </a:extLst>
                </a:gridCol>
                <a:gridCol w="676010">
                  <a:extLst>
                    <a:ext uri="{9D8B030D-6E8A-4147-A177-3AD203B41FA5}">
                      <a16:colId xmlns:a16="http://schemas.microsoft.com/office/drawing/2014/main" val="2939009282"/>
                    </a:ext>
                  </a:extLst>
                </a:gridCol>
                <a:gridCol w="676010">
                  <a:extLst>
                    <a:ext uri="{9D8B030D-6E8A-4147-A177-3AD203B41FA5}">
                      <a16:colId xmlns:a16="http://schemas.microsoft.com/office/drawing/2014/main" val="3582915017"/>
                    </a:ext>
                  </a:extLst>
                </a:gridCol>
                <a:gridCol w="676010">
                  <a:extLst>
                    <a:ext uri="{9D8B030D-6E8A-4147-A177-3AD203B41FA5}">
                      <a16:colId xmlns:a16="http://schemas.microsoft.com/office/drawing/2014/main" val="2989774525"/>
                    </a:ext>
                  </a:extLst>
                </a:gridCol>
              </a:tblGrid>
              <a:tr h="638175">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endParaRPr lang="en-US" sz="3200" dirty="0">
                        <a:solidFill>
                          <a:srgbClr val="FF0000"/>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endParaRPr lang="en-US" sz="3200" dirty="0">
                        <a:solidFill>
                          <a:srgbClr val="FF0000"/>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extLst>
                  <a:ext uri="{0D108BD9-81ED-4DB2-BD59-A6C34878D82A}">
                    <a16:rowId xmlns:a16="http://schemas.microsoft.com/office/drawing/2014/main" val="3472662095"/>
                  </a:ext>
                </a:extLst>
              </a:tr>
            </a:tbl>
          </a:graphicData>
        </a:graphic>
      </p:graphicFrame>
      <p:graphicFrame>
        <p:nvGraphicFramePr>
          <p:cNvPr id="43" name="Table 5">
            <a:extLst>
              <a:ext uri="{FF2B5EF4-FFF2-40B4-BE49-F238E27FC236}">
                <a16:creationId xmlns:a16="http://schemas.microsoft.com/office/drawing/2014/main" id="{309ACC99-0997-5297-1EA2-B225ABD09C1A}"/>
              </a:ext>
            </a:extLst>
          </p:cNvPr>
          <p:cNvGraphicFramePr>
            <a:graphicFrameLocks noGrp="1"/>
          </p:cNvGraphicFramePr>
          <p:nvPr>
            <p:extLst>
              <p:ext uri="{D42A27DB-BD31-4B8C-83A1-F6EECF244321}">
                <p14:modId xmlns:p14="http://schemas.microsoft.com/office/powerpoint/2010/main" val="2801281370"/>
              </p:ext>
            </p:extLst>
          </p:nvPr>
        </p:nvGraphicFramePr>
        <p:xfrm>
          <a:off x="4087856" y="3501571"/>
          <a:ext cx="4056060" cy="638175"/>
        </p:xfrm>
        <a:graphic>
          <a:graphicData uri="http://schemas.openxmlformats.org/drawingml/2006/table">
            <a:tbl>
              <a:tblPr firstRow="1" bandRow="1">
                <a:tableStyleId>{00A15C55-8517-42AA-B614-E9B94910E393}</a:tableStyleId>
              </a:tblPr>
              <a:tblGrid>
                <a:gridCol w="676010">
                  <a:extLst>
                    <a:ext uri="{9D8B030D-6E8A-4147-A177-3AD203B41FA5}">
                      <a16:colId xmlns:a16="http://schemas.microsoft.com/office/drawing/2014/main" val="3488450794"/>
                    </a:ext>
                  </a:extLst>
                </a:gridCol>
                <a:gridCol w="676010">
                  <a:extLst>
                    <a:ext uri="{9D8B030D-6E8A-4147-A177-3AD203B41FA5}">
                      <a16:colId xmlns:a16="http://schemas.microsoft.com/office/drawing/2014/main" val="3846504294"/>
                    </a:ext>
                  </a:extLst>
                </a:gridCol>
                <a:gridCol w="676010">
                  <a:extLst>
                    <a:ext uri="{9D8B030D-6E8A-4147-A177-3AD203B41FA5}">
                      <a16:colId xmlns:a16="http://schemas.microsoft.com/office/drawing/2014/main" val="431845332"/>
                    </a:ext>
                  </a:extLst>
                </a:gridCol>
                <a:gridCol w="676010">
                  <a:extLst>
                    <a:ext uri="{9D8B030D-6E8A-4147-A177-3AD203B41FA5}">
                      <a16:colId xmlns:a16="http://schemas.microsoft.com/office/drawing/2014/main" val="2939009282"/>
                    </a:ext>
                  </a:extLst>
                </a:gridCol>
                <a:gridCol w="676010">
                  <a:extLst>
                    <a:ext uri="{9D8B030D-6E8A-4147-A177-3AD203B41FA5}">
                      <a16:colId xmlns:a16="http://schemas.microsoft.com/office/drawing/2014/main" val="3582915017"/>
                    </a:ext>
                  </a:extLst>
                </a:gridCol>
                <a:gridCol w="676010">
                  <a:extLst>
                    <a:ext uri="{9D8B030D-6E8A-4147-A177-3AD203B41FA5}">
                      <a16:colId xmlns:a16="http://schemas.microsoft.com/office/drawing/2014/main" val="2989774525"/>
                    </a:ext>
                  </a:extLst>
                </a:gridCol>
              </a:tblGrid>
              <a:tr h="638175">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endParaRPr lang="en-US" sz="3200" dirty="0">
                        <a:solidFill>
                          <a:srgbClr val="FF0000"/>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endParaRPr lang="en-US" sz="3200" dirty="0">
                        <a:solidFill>
                          <a:srgbClr val="FF0000"/>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endParaRPr lang="en-US" sz="3200"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3472662095"/>
                  </a:ext>
                </a:extLst>
              </a:tr>
            </a:tbl>
          </a:graphicData>
        </a:graphic>
      </p:graphicFrame>
      <p:sp>
        <p:nvSpPr>
          <p:cNvPr id="3" name="TextBox 2">
            <a:extLst>
              <a:ext uri="{FF2B5EF4-FFF2-40B4-BE49-F238E27FC236}">
                <a16:creationId xmlns:a16="http://schemas.microsoft.com/office/drawing/2014/main" id="{BA78C817-766D-13DA-AE08-8026E3382621}"/>
              </a:ext>
            </a:extLst>
          </p:cNvPr>
          <p:cNvSpPr txBox="1"/>
          <p:nvPr/>
        </p:nvSpPr>
        <p:spPr>
          <a:xfrm>
            <a:off x="457458" y="5375290"/>
            <a:ext cx="11516898" cy="1156727"/>
          </a:xfrm>
          <a:prstGeom prst="rect">
            <a:avLst/>
          </a:prstGeom>
          <a:noFill/>
        </p:spPr>
        <p:txBody>
          <a:bodyPr wrap="square">
            <a:spAutoFit/>
          </a:bodyPr>
          <a:lstStyle/>
          <a:p>
            <a:pPr algn="just">
              <a:lnSpc>
                <a:spcPct val="130000"/>
              </a:lnSpc>
              <a:spcAft>
                <a:spcPts val="800"/>
              </a:spcAft>
            </a:pPr>
            <a:r>
              <a:rPr lang="en-US" sz="2800" b="1" kern="0" dirty="0">
                <a:effectLst/>
                <a:latin typeface="Times New Roman" panose="02020603050405020304" pitchFamily="18" charset="0"/>
                <a:ea typeface="Times New Roman" panose="02020603050405020304" pitchFamily="18" charset="0"/>
                <a:cs typeface="Times New Roman" panose="02020603050405020304" pitchFamily="18" charset="0"/>
              </a:rPr>
              <a:t>Ô </a:t>
            </a:r>
            <a:r>
              <a:rPr lang="en-US" sz="2800" b="1" kern="0" dirty="0" err="1">
                <a:effectLst/>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b="1"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0" dirty="0" err="1">
                <a:effectLst/>
                <a:latin typeface="Times New Roman" panose="02020603050405020304" pitchFamily="18" charset="0"/>
                <a:ea typeface="Times New Roman" panose="02020603050405020304" pitchFamily="18" charset="0"/>
                <a:cs typeface="Times New Roman" panose="02020603050405020304" pitchFamily="18" charset="0"/>
              </a:rPr>
              <a:t>gồm</a:t>
            </a:r>
            <a:r>
              <a:rPr lang="en-US" sz="2800" b="1" kern="0" dirty="0">
                <a:effectLst/>
                <a:latin typeface="Times New Roman" panose="02020603050405020304" pitchFamily="18" charset="0"/>
                <a:ea typeface="Times New Roman" panose="02020603050405020304" pitchFamily="18" charset="0"/>
                <a:cs typeface="Times New Roman" panose="02020603050405020304" pitchFamily="18" charset="0"/>
              </a:rPr>
              <a:t> 6 </a:t>
            </a:r>
            <a:r>
              <a:rPr lang="en-US" sz="2800" b="1" kern="0" dirty="0" err="1">
                <a:effectLst/>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b="1"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0" dirty="0" err="1">
                <a:effectLst/>
                <a:latin typeface="Times New Roman" panose="02020603050405020304" pitchFamily="18" charset="0"/>
                <a:ea typeface="Times New Roman" panose="02020603050405020304" pitchFamily="18" charset="0"/>
                <a:cs typeface="Times New Roman" panose="02020603050405020304" pitchFamily="18" charset="0"/>
              </a:rPr>
              <a:t>cái</a:t>
            </a:r>
            <a:r>
              <a:rPr lang="en-US" sz="2800" b="1"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Nguyên</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tố</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nhất</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thiết</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mặt</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hữu</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28" name="Picture 27">
            <a:extLst>
              <a:ext uri="{FF2B5EF4-FFF2-40B4-BE49-F238E27FC236}">
                <a16:creationId xmlns:a16="http://schemas.microsoft.com/office/drawing/2014/main" id="{D2117A5C-5967-F6D8-CBA5-E098D2EA6AFD}"/>
              </a:ext>
            </a:extLst>
          </p:cNvPr>
          <p:cNvPicPr>
            <a:picLocks noChangeAspect="1"/>
          </p:cNvPicPr>
          <p:nvPr/>
        </p:nvPicPr>
        <p:blipFill>
          <a:blip r:embed="rId2"/>
          <a:stretch>
            <a:fillRect/>
          </a:stretch>
        </p:blipFill>
        <p:spPr>
          <a:xfrm>
            <a:off x="731833" y="4352084"/>
            <a:ext cx="1269211" cy="937187"/>
          </a:xfrm>
          <a:prstGeom prst="rect">
            <a:avLst/>
          </a:prstGeom>
        </p:spPr>
      </p:pic>
      <p:sp>
        <p:nvSpPr>
          <p:cNvPr id="34" name="Rectangle: Rounded Corners 33">
            <a:extLst>
              <a:ext uri="{FF2B5EF4-FFF2-40B4-BE49-F238E27FC236}">
                <a16:creationId xmlns:a16="http://schemas.microsoft.com/office/drawing/2014/main" id="{877C08ED-91DA-08B4-F744-3FB6308A1AFA}"/>
              </a:ext>
            </a:extLst>
          </p:cNvPr>
          <p:cNvSpPr/>
          <p:nvPr/>
        </p:nvSpPr>
        <p:spPr>
          <a:xfrm>
            <a:off x="2408332" y="4441242"/>
            <a:ext cx="733426" cy="635678"/>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Rounded Corners 35">
            <a:extLst>
              <a:ext uri="{FF2B5EF4-FFF2-40B4-BE49-F238E27FC236}">
                <a16:creationId xmlns:a16="http://schemas.microsoft.com/office/drawing/2014/main" id="{A23AD18C-EB50-947C-68C7-CB29E88D478A}"/>
              </a:ext>
            </a:extLst>
          </p:cNvPr>
          <p:cNvSpPr/>
          <p:nvPr/>
        </p:nvSpPr>
        <p:spPr>
          <a:xfrm>
            <a:off x="3165087" y="4446271"/>
            <a:ext cx="733426" cy="635678"/>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ectangle: Rounded Corners 39">
            <a:extLst>
              <a:ext uri="{FF2B5EF4-FFF2-40B4-BE49-F238E27FC236}">
                <a16:creationId xmlns:a16="http://schemas.microsoft.com/office/drawing/2014/main" id="{5B1421A9-4EC8-B364-5802-94F2FE626D97}"/>
              </a:ext>
            </a:extLst>
          </p:cNvPr>
          <p:cNvSpPr/>
          <p:nvPr/>
        </p:nvSpPr>
        <p:spPr>
          <a:xfrm>
            <a:off x="3894701" y="4443950"/>
            <a:ext cx="733426" cy="635678"/>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Rectangle: Rounded Corners 43">
            <a:extLst>
              <a:ext uri="{FF2B5EF4-FFF2-40B4-BE49-F238E27FC236}">
                <a16:creationId xmlns:a16="http://schemas.microsoft.com/office/drawing/2014/main" id="{92EC9994-62B6-BAAC-58CD-4147800F9E61}"/>
              </a:ext>
            </a:extLst>
          </p:cNvPr>
          <p:cNvSpPr/>
          <p:nvPr/>
        </p:nvSpPr>
        <p:spPr>
          <a:xfrm>
            <a:off x="4638949" y="4422264"/>
            <a:ext cx="733426" cy="635678"/>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Rectangle: Rounded Corners 44">
            <a:extLst>
              <a:ext uri="{FF2B5EF4-FFF2-40B4-BE49-F238E27FC236}">
                <a16:creationId xmlns:a16="http://schemas.microsoft.com/office/drawing/2014/main" id="{00A5432D-C7DA-F4EE-7D40-C3D066FEFA80}"/>
              </a:ext>
            </a:extLst>
          </p:cNvPr>
          <p:cNvSpPr/>
          <p:nvPr/>
        </p:nvSpPr>
        <p:spPr>
          <a:xfrm>
            <a:off x="5363226" y="4415822"/>
            <a:ext cx="733426" cy="635678"/>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Rectangle: Rounded Corners 45">
            <a:extLst>
              <a:ext uri="{FF2B5EF4-FFF2-40B4-BE49-F238E27FC236}">
                <a16:creationId xmlns:a16="http://schemas.microsoft.com/office/drawing/2014/main" id="{C1B99E88-C08F-AAB1-6940-1FAB7078842C}"/>
              </a:ext>
            </a:extLst>
          </p:cNvPr>
          <p:cNvSpPr/>
          <p:nvPr/>
        </p:nvSpPr>
        <p:spPr>
          <a:xfrm>
            <a:off x="6103000" y="4424595"/>
            <a:ext cx="733426" cy="635678"/>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Rounded Corners 46">
            <a:extLst>
              <a:ext uri="{FF2B5EF4-FFF2-40B4-BE49-F238E27FC236}">
                <a16:creationId xmlns:a16="http://schemas.microsoft.com/office/drawing/2014/main" id="{DD06B1FC-B03D-331A-24D6-6096FF2B84E3}"/>
              </a:ext>
            </a:extLst>
          </p:cNvPr>
          <p:cNvSpPr/>
          <p:nvPr/>
        </p:nvSpPr>
        <p:spPr>
          <a:xfrm>
            <a:off x="6815589" y="4429429"/>
            <a:ext cx="733426" cy="635678"/>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Rectangle: Rounded Corners 47">
            <a:extLst>
              <a:ext uri="{FF2B5EF4-FFF2-40B4-BE49-F238E27FC236}">
                <a16:creationId xmlns:a16="http://schemas.microsoft.com/office/drawing/2014/main" id="{8741F9DA-7BC8-7C07-0A06-729CB48B361F}"/>
              </a:ext>
            </a:extLst>
          </p:cNvPr>
          <p:cNvSpPr/>
          <p:nvPr/>
        </p:nvSpPr>
        <p:spPr>
          <a:xfrm>
            <a:off x="7577873" y="4436076"/>
            <a:ext cx="733426" cy="635678"/>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Rectangle: Rounded Corners 48">
            <a:extLst>
              <a:ext uri="{FF2B5EF4-FFF2-40B4-BE49-F238E27FC236}">
                <a16:creationId xmlns:a16="http://schemas.microsoft.com/office/drawing/2014/main" id="{7B786FB4-A4EC-15F2-53DA-4B31CFAE35CB}"/>
              </a:ext>
            </a:extLst>
          </p:cNvPr>
          <p:cNvSpPr/>
          <p:nvPr/>
        </p:nvSpPr>
        <p:spPr>
          <a:xfrm>
            <a:off x="8340157" y="4422264"/>
            <a:ext cx="733426" cy="635678"/>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Rectangle: Rounded Corners 49">
            <a:extLst>
              <a:ext uri="{FF2B5EF4-FFF2-40B4-BE49-F238E27FC236}">
                <a16:creationId xmlns:a16="http://schemas.microsoft.com/office/drawing/2014/main" id="{ACC004F4-9CE9-9601-9BCE-CDD1CC047693}"/>
              </a:ext>
            </a:extLst>
          </p:cNvPr>
          <p:cNvSpPr/>
          <p:nvPr/>
        </p:nvSpPr>
        <p:spPr>
          <a:xfrm>
            <a:off x="9102441" y="4422264"/>
            <a:ext cx="733426" cy="635678"/>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Rectangle: Rounded Corners 50">
            <a:extLst>
              <a:ext uri="{FF2B5EF4-FFF2-40B4-BE49-F238E27FC236}">
                <a16:creationId xmlns:a16="http://schemas.microsoft.com/office/drawing/2014/main" id="{AA4F291C-40B9-27C4-5272-D3EE50776C78}"/>
              </a:ext>
            </a:extLst>
          </p:cNvPr>
          <p:cNvSpPr/>
          <p:nvPr/>
        </p:nvSpPr>
        <p:spPr>
          <a:xfrm>
            <a:off x="9848387" y="4426801"/>
            <a:ext cx="733426" cy="635678"/>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Rectangle 54">
            <a:extLst>
              <a:ext uri="{FF2B5EF4-FFF2-40B4-BE49-F238E27FC236}">
                <a16:creationId xmlns:a16="http://schemas.microsoft.com/office/drawing/2014/main" id="{89AAAF89-E0DE-F183-12A8-1103E88660EA}"/>
              </a:ext>
            </a:extLst>
          </p:cNvPr>
          <p:cNvSpPr/>
          <p:nvPr/>
        </p:nvSpPr>
        <p:spPr>
          <a:xfrm>
            <a:off x="10042522" y="866510"/>
            <a:ext cx="2117433" cy="3046988"/>
          </a:xfrm>
          <a:prstGeom prst="rect">
            <a:avLst/>
          </a:prstGeom>
          <a:noFill/>
          <a:ln>
            <a:noFill/>
          </a:ln>
        </p:spPr>
        <p:txBody>
          <a:bodyPr wrap="square" lIns="91440" tIns="45720" rIns="91440" bIns="45720">
            <a:spAutoFit/>
          </a:bodyPr>
          <a:lstStyle/>
          <a:p>
            <a:pPr algn="ctr"/>
            <a:r>
              <a:rPr lang="en-US" sz="4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cs typeface="Times New Roman" panose="02020603050405020304" pitchFamily="18" charset="0"/>
              </a:rPr>
              <a:t>TRÒ</a:t>
            </a:r>
          </a:p>
          <a:p>
            <a:pPr algn="ctr"/>
            <a:r>
              <a:rPr lang="en-US" sz="4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cs typeface="Times New Roman" panose="02020603050405020304" pitchFamily="18" charset="0"/>
              </a:rPr>
              <a:t>CHƠI</a:t>
            </a:r>
          </a:p>
          <a:p>
            <a:pPr algn="ctr"/>
            <a:r>
              <a:rPr lang="en-US" sz="4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cs typeface="Times New Roman" panose="02020603050405020304" pitchFamily="18" charset="0"/>
              </a:rPr>
              <a:t>Ô</a:t>
            </a:r>
          </a:p>
          <a:p>
            <a:pPr algn="ctr"/>
            <a:r>
              <a:rPr lang="en-US" sz="4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Times New Roman" panose="02020603050405020304" pitchFamily="18" charset="0"/>
                <a:cs typeface="Times New Roman" panose="02020603050405020304" pitchFamily="18" charset="0"/>
              </a:rPr>
              <a:t>CHỮ</a:t>
            </a:r>
          </a:p>
        </p:txBody>
      </p:sp>
    </p:spTree>
    <p:extLst>
      <p:ext uri="{BB962C8B-B14F-4D97-AF65-F5344CB8AC3E}">
        <p14:creationId xmlns:p14="http://schemas.microsoft.com/office/powerpoint/2010/main" val="352173106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8"/>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childTnLst>
                                </p:cTn>
                              </p:par>
                              <p:par>
                                <p:cTn id="7" presetID="1" presetClass="exit" presetSubtype="0" fill="hold" nodeType="withEffect">
                                  <p:stCondLst>
                                    <p:cond delay="0"/>
                                  </p:stCondLst>
                                  <p:childTnLst>
                                    <p:set>
                                      <p:cBhvr>
                                        <p:cTn id="8" dur="1" fill="hold">
                                          <p:stCondLst>
                                            <p:cond delay="0"/>
                                          </p:stCondLst>
                                        </p:cTn>
                                        <p:tgtEl>
                                          <p:spTgt spid="29"/>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grpId="1" nodeType="clickEffect">
                                  <p:stCondLst>
                                    <p:cond delay="0"/>
                                  </p:stCondLst>
                                  <p:childTnLst>
                                    <p:set>
                                      <p:cBhvr>
                                        <p:cTn id="12" dur="1" fill="hold">
                                          <p:stCondLst>
                                            <p:cond delay="0"/>
                                          </p:stCondLst>
                                        </p:cTn>
                                        <p:tgtEl>
                                          <p:spTgt spid="31"/>
                                        </p:tgtEl>
                                        <p:attrNameLst>
                                          <p:attrName>style.visibility</p:attrName>
                                        </p:attrNameLst>
                                      </p:cBhvr>
                                      <p:to>
                                        <p:strVal val="hidden"/>
                                      </p:to>
                                    </p:set>
                                  </p:childTnLst>
                                </p:cTn>
                              </p:par>
                            </p:childTnLst>
                          </p:cTn>
                        </p:par>
                      </p:childTnLst>
                    </p:cTn>
                  </p:par>
                </p:childTnLst>
              </p:cTn>
              <p:nextCondLst>
                <p:cond evt="onClick" delay="0">
                  <p:tgtEl>
                    <p:spTgt spid="18"/>
                  </p:tgtEl>
                </p:cond>
              </p:nextCondLst>
            </p:seq>
            <p:seq concurrent="1" nextAc="seek">
              <p:cTn id="13" restart="whenNotActive" fill="hold" evtFilter="cancelBubble" nodeType="interactiveSeq">
                <p:stCondLst>
                  <p:cond evt="onClick" delay="0">
                    <p:tgtEl>
                      <p:spTgt spid="19"/>
                    </p:tgtEl>
                  </p:cond>
                </p:stCondLst>
                <p:endSync evt="end" delay="0">
                  <p:rtn val="all"/>
                </p:endSync>
                <p:childTnLst>
                  <p:par>
                    <p:cTn id="14" fill="hold">
                      <p:stCondLst>
                        <p:cond delay="0"/>
                      </p:stCondLst>
                      <p:childTnLst>
                        <p:par>
                          <p:cTn id="15" fill="hold">
                            <p:stCondLst>
                              <p:cond delay="0"/>
                            </p:stCondLst>
                            <p:childTnLst>
                              <p:par>
                                <p:cTn id="16" presetID="1" presetClass="entr" presetSubtype="0" fill="hold" grpId="1" nodeType="clickEffect">
                                  <p:stCondLst>
                                    <p:cond delay="0"/>
                                  </p:stCondLst>
                                  <p:childTnLst>
                                    <p:set>
                                      <p:cBhvr>
                                        <p:cTn id="17" dur="1" fill="hold">
                                          <p:stCondLst>
                                            <p:cond delay="0"/>
                                          </p:stCondLst>
                                        </p:cTn>
                                        <p:tgtEl>
                                          <p:spTgt spid="33"/>
                                        </p:tgtEl>
                                        <p:attrNameLst>
                                          <p:attrName>style.visibility</p:attrName>
                                        </p:attrNameLst>
                                      </p:cBhvr>
                                      <p:to>
                                        <p:strVal val="visible"/>
                                      </p:to>
                                    </p:set>
                                  </p:childTnLst>
                                </p:cTn>
                              </p:par>
                              <p:par>
                                <p:cTn id="18" presetID="1" presetClass="exit" presetSubtype="0" fill="hold" nodeType="withEffect">
                                  <p:stCondLst>
                                    <p:cond delay="0"/>
                                  </p:stCondLst>
                                  <p:childTnLst>
                                    <p:set>
                                      <p:cBhvr>
                                        <p:cTn id="19" dur="1" fill="hold">
                                          <p:stCondLst>
                                            <p:cond delay="0"/>
                                          </p:stCondLst>
                                        </p:cTn>
                                        <p:tgtEl>
                                          <p:spTgt spid="15"/>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1" presetClass="exit" presetSubtype="0" fill="hold" grpId="0" nodeType="clickEffect">
                                  <p:stCondLst>
                                    <p:cond delay="0"/>
                                  </p:stCondLst>
                                  <p:childTnLst>
                                    <p:set>
                                      <p:cBhvr>
                                        <p:cTn id="23" dur="1" fill="hold">
                                          <p:stCondLst>
                                            <p:cond delay="0"/>
                                          </p:stCondLst>
                                        </p:cTn>
                                        <p:tgtEl>
                                          <p:spTgt spid="33"/>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24" restart="whenNotActive" fill="hold" evtFilter="cancelBubble" nodeType="interactiveSeq">
                <p:stCondLst>
                  <p:cond evt="onClick" delay="0">
                    <p:tgtEl>
                      <p:spTgt spid="26"/>
                    </p:tgtEl>
                  </p:cond>
                </p:stCondLst>
                <p:endSync evt="end" delay="0">
                  <p:rtn val="all"/>
                </p:endSync>
                <p:childTnLst>
                  <p:par>
                    <p:cTn id="25" fill="hold">
                      <p:stCondLst>
                        <p:cond delay="0"/>
                      </p:stCondLst>
                      <p:childTnLst>
                        <p:par>
                          <p:cTn id="26" fill="hold">
                            <p:stCondLst>
                              <p:cond delay="0"/>
                            </p:stCondLst>
                            <p:childTnLst>
                              <p:par>
                                <p:cTn id="27" presetID="1" presetClass="exit" presetSubtype="0" fill="hold" nodeType="clickEffect">
                                  <p:stCondLst>
                                    <p:cond delay="0"/>
                                  </p:stCondLst>
                                  <p:childTnLst>
                                    <p:set>
                                      <p:cBhvr>
                                        <p:cTn id="28" dur="1" fill="hold">
                                          <p:stCondLst>
                                            <p:cond delay="0"/>
                                          </p:stCondLst>
                                        </p:cTn>
                                        <p:tgtEl>
                                          <p:spTgt spid="26"/>
                                        </p:tgtEl>
                                        <p:attrNameLst>
                                          <p:attrName>style.visibility</p:attrName>
                                        </p:attrNameLst>
                                      </p:cBhvr>
                                      <p:to>
                                        <p:strVal val="hidden"/>
                                      </p:to>
                                    </p:set>
                                  </p:childTnLst>
                                </p:cTn>
                              </p:par>
                            </p:childTnLst>
                          </p:cTn>
                        </p:par>
                      </p:childTnLst>
                    </p:cTn>
                  </p:par>
                </p:childTnLst>
              </p:cTn>
              <p:nextCondLst>
                <p:cond evt="onClick" delay="0">
                  <p:tgtEl>
                    <p:spTgt spid="26"/>
                  </p:tgtEl>
                </p:cond>
              </p:nextCondLst>
            </p:seq>
            <p:seq concurrent="1" nextAc="seek">
              <p:cTn id="29" restart="whenNotActive" fill="hold" evtFilter="cancelBubble" nodeType="interactiveSeq">
                <p:stCondLst>
                  <p:cond evt="onClick" delay="0">
                    <p:tgtEl>
                      <p:spTgt spid="4"/>
                    </p:tgtEl>
                  </p:cond>
                </p:stCondLst>
                <p:endSync evt="end" delay="0">
                  <p:rtn val="all"/>
                </p:endSync>
                <p:childTnLst>
                  <p:par>
                    <p:cTn id="30" fill="hold">
                      <p:stCondLst>
                        <p:cond delay="0"/>
                      </p:stCondLst>
                      <p:childTnLst>
                        <p:par>
                          <p:cTn id="31" fill="hold">
                            <p:stCondLst>
                              <p:cond delay="0"/>
                            </p:stCondLst>
                            <p:childTnLst>
                              <p:par>
                                <p:cTn id="32" presetID="1" presetClass="exit" presetSubtype="0" fill="hold" nodeType="clickEffect">
                                  <p:stCondLst>
                                    <p:cond delay="0"/>
                                  </p:stCondLst>
                                  <p:childTnLst>
                                    <p:set>
                                      <p:cBhvr>
                                        <p:cTn id="33" dur="1" fill="hold">
                                          <p:stCondLst>
                                            <p:cond delay="0"/>
                                          </p:stCondLst>
                                        </p:cTn>
                                        <p:tgtEl>
                                          <p:spTgt spid="4"/>
                                        </p:tgtEl>
                                        <p:attrNameLst>
                                          <p:attrName>style.visibility</p:attrName>
                                        </p:attrNameLst>
                                      </p:cBhvr>
                                      <p:to>
                                        <p:strVal val="hidden"/>
                                      </p:to>
                                    </p:set>
                                  </p:childTnLst>
                                </p:cTn>
                              </p:par>
                            </p:childTnLst>
                          </p:cTn>
                        </p:par>
                      </p:childTnLst>
                    </p:cTn>
                  </p:par>
                </p:childTnLst>
              </p:cTn>
              <p:nextCondLst>
                <p:cond evt="onClick" delay="0">
                  <p:tgtEl>
                    <p:spTgt spid="4"/>
                  </p:tgtEl>
                </p:cond>
              </p:nextCondLst>
            </p:seq>
            <p:seq concurrent="1" nextAc="seek">
              <p:cTn id="34" restart="whenNotActive" fill="hold" evtFilter="cancelBubble" nodeType="interactiveSeq">
                <p:stCondLst>
                  <p:cond evt="onClick" delay="0">
                    <p:tgtEl>
                      <p:spTgt spid="16"/>
                    </p:tgtEl>
                  </p:cond>
                </p:stCondLst>
                <p:endSync evt="end" delay="0">
                  <p:rtn val="all"/>
                </p:endSync>
                <p:childTnLst>
                  <p:par>
                    <p:cTn id="35" fill="hold">
                      <p:stCondLst>
                        <p:cond delay="0"/>
                      </p:stCondLst>
                      <p:childTnLst>
                        <p:par>
                          <p:cTn id="36" fill="hold">
                            <p:stCondLst>
                              <p:cond delay="0"/>
                            </p:stCondLst>
                            <p:childTnLst>
                              <p:par>
                                <p:cTn id="37" presetID="1" presetClass="exit" presetSubtype="0" fill="hold" nodeType="clickEffect">
                                  <p:stCondLst>
                                    <p:cond delay="0"/>
                                  </p:stCondLst>
                                  <p:childTnLst>
                                    <p:set>
                                      <p:cBhvr>
                                        <p:cTn id="38" dur="1" fill="hold">
                                          <p:stCondLst>
                                            <p:cond delay="0"/>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39" restart="whenNotActive" fill="hold" evtFilter="cancelBubble" nodeType="interactiveSeq">
                <p:stCondLst>
                  <p:cond evt="onClick" delay="0">
                    <p:tgtEl>
                      <p:spTgt spid="20"/>
                    </p:tgtEl>
                  </p:cond>
                </p:stCondLst>
                <p:endSync evt="end" delay="0">
                  <p:rtn val="all"/>
                </p:endSync>
                <p:childTnLst>
                  <p:par>
                    <p:cTn id="40" fill="hold">
                      <p:stCondLst>
                        <p:cond delay="0"/>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30"/>
                                        </p:tgtEl>
                                        <p:attrNameLst>
                                          <p:attrName>style.visibility</p:attrName>
                                        </p:attrNameLst>
                                      </p:cBhvr>
                                      <p:to>
                                        <p:strVal val="visible"/>
                                      </p:to>
                                    </p:set>
                                  </p:childTnLst>
                                </p:cTn>
                              </p:par>
                              <p:par>
                                <p:cTn id="44" presetID="1" presetClass="exit" presetSubtype="0" fill="hold" nodeType="withEffect">
                                  <p:stCondLst>
                                    <p:cond delay="0"/>
                                  </p:stCondLst>
                                  <p:childTnLst>
                                    <p:set>
                                      <p:cBhvr>
                                        <p:cTn id="45" dur="1" fill="hold">
                                          <p:stCondLst>
                                            <p:cond delay="0"/>
                                          </p:stCondLst>
                                        </p:cTn>
                                        <p:tgtEl>
                                          <p:spTgt spid="27"/>
                                        </p:tgtEl>
                                        <p:attrNameLst>
                                          <p:attrName>style.visibility</p:attrName>
                                        </p:attrNameLst>
                                      </p:cBhvr>
                                      <p:to>
                                        <p:strVal val="hidden"/>
                                      </p:to>
                                    </p:set>
                                  </p:childTnLst>
                                </p:cTn>
                              </p:par>
                            </p:childTnLst>
                          </p:cTn>
                        </p:par>
                      </p:childTnLst>
                    </p:cTn>
                  </p:par>
                  <p:par>
                    <p:cTn id="46" fill="hold">
                      <p:stCondLst>
                        <p:cond delay="indefinite"/>
                      </p:stCondLst>
                      <p:childTnLst>
                        <p:par>
                          <p:cTn id="47" fill="hold">
                            <p:stCondLst>
                              <p:cond delay="0"/>
                            </p:stCondLst>
                            <p:childTnLst>
                              <p:par>
                                <p:cTn id="48" presetID="1" presetClass="exit" presetSubtype="0" fill="hold" grpId="1" nodeType="clickEffect">
                                  <p:stCondLst>
                                    <p:cond delay="0"/>
                                  </p:stCondLst>
                                  <p:childTnLst>
                                    <p:set>
                                      <p:cBhvr>
                                        <p:cTn id="49" dur="1" fill="hold">
                                          <p:stCondLst>
                                            <p:cond delay="0"/>
                                          </p:stCondLst>
                                        </p:cTn>
                                        <p:tgtEl>
                                          <p:spTgt spid="30"/>
                                        </p:tgtEl>
                                        <p:attrNameLst>
                                          <p:attrName>style.visibility</p:attrName>
                                        </p:attrNameLst>
                                      </p:cBhvr>
                                      <p:to>
                                        <p:strVal val="hidden"/>
                                      </p:to>
                                    </p:set>
                                  </p:childTnLst>
                                </p:cTn>
                              </p:par>
                            </p:childTnLst>
                          </p:cTn>
                        </p:par>
                      </p:childTnLst>
                    </p:cTn>
                  </p:par>
                </p:childTnLst>
              </p:cTn>
              <p:nextCondLst>
                <p:cond evt="onClick" delay="0">
                  <p:tgtEl>
                    <p:spTgt spid="20"/>
                  </p:tgtEl>
                </p:cond>
              </p:nextCondLst>
            </p:seq>
            <p:seq concurrent="1" nextAc="seek">
              <p:cTn id="50" restart="whenNotActive" fill="hold" evtFilter="cancelBubble" nodeType="interactiveSeq">
                <p:stCondLst>
                  <p:cond evt="onClick" delay="0">
                    <p:tgtEl>
                      <p:spTgt spid="32"/>
                    </p:tgtEl>
                  </p:cond>
                </p:stCondLst>
                <p:endSync evt="end" delay="0">
                  <p:rtn val="all"/>
                </p:endSync>
                <p:childTnLst>
                  <p:par>
                    <p:cTn id="51" fill="hold">
                      <p:stCondLst>
                        <p:cond delay="0"/>
                      </p:stCondLst>
                      <p:childTnLst>
                        <p:par>
                          <p:cTn id="52" fill="hold">
                            <p:stCondLst>
                              <p:cond delay="0"/>
                            </p:stCondLst>
                            <p:childTnLst>
                              <p:par>
                                <p:cTn id="53" presetID="1" presetClass="exit" presetSubtype="0" fill="hold" nodeType="clickEffect">
                                  <p:stCondLst>
                                    <p:cond delay="0"/>
                                  </p:stCondLst>
                                  <p:childTnLst>
                                    <p:set>
                                      <p:cBhvr>
                                        <p:cTn id="54" dur="1" fill="hold">
                                          <p:stCondLst>
                                            <p:cond delay="0"/>
                                          </p:stCondLst>
                                        </p:cTn>
                                        <p:tgtEl>
                                          <p:spTgt spid="32"/>
                                        </p:tgtEl>
                                        <p:attrNameLst>
                                          <p:attrName>style.visibility</p:attrName>
                                        </p:attrNameLst>
                                      </p:cBhvr>
                                      <p:to>
                                        <p:strVal val="hidden"/>
                                      </p:to>
                                    </p:set>
                                  </p:childTnLst>
                                </p:cTn>
                              </p:par>
                            </p:childTnLst>
                          </p:cTn>
                        </p:par>
                      </p:childTnLst>
                    </p:cTn>
                  </p:par>
                </p:childTnLst>
              </p:cTn>
              <p:nextCondLst>
                <p:cond evt="onClick" delay="0">
                  <p:tgtEl>
                    <p:spTgt spid="32"/>
                  </p:tgtEl>
                </p:cond>
              </p:nextCondLst>
            </p:seq>
            <p:seq concurrent="1" nextAc="seek">
              <p:cTn id="55" restart="whenNotActive" fill="hold" evtFilter="cancelBubble" nodeType="interactiveSeq">
                <p:stCondLst>
                  <p:cond evt="onClick" delay="0">
                    <p:tgtEl>
                      <p:spTgt spid="21"/>
                    </p:tgtEl>
                  </p:cond>
                </p:stCondLst>
                <p:endSync evt="end" delay="0">
                  <p:rtn val="all"/>
                </p:endSync>
                <p:childTnLst>
                  <p:par>
                    <p:cTn id="56" fill="hold">
                      <p:stCondLst>
                        <p:cond delay="0"/>
                      </p:stCondLst>
                      <p:childTnLst>
                        <p:par>
                          <p:cTn id="57" fill="hold">
                            <p:stCondLst>
                              <p:cond delay="0"/>
                            </p:stCondLst>
                            <p:childTnLst>
                              <p:par>
                                <p:cTn id="58" presetID="1" presetClass="entr" presetSubtype="0" fill="hold" grpId="0" nodeType="withEffect">
                                  <p:stCondLst>
                                    <p:cond delay="0"/>
                                  </p:stCondLst>
                                  <p:childTnLst>
                                    <p:set>
                                      <p:cBhvr>
                                        <p:cTn id="59" dur="1" fill="hold">
                                          <p:stCondLst>
                                            <p:cond delay="0"/>
                                          </p:stCondLst>
                                        </p:cTn>
                                        <p:tgtEl>
                                          <p:spTgt spid="37"/>
                                        </p:tgtEl>
                                        <p:attrNameLst>
                                          <p:attrName>style.visibility</p:attrName>
                                        </p:attrNameLst>
                                      </p:cBhvr>
                                      <p:to>
                                        <p:strVal val="visible"/>
                                      </p:to>
                                    </p:set>
                                  </p:childTnLst>
                                </p:cTn>
                              </p:par>
                              <p:par>
                                <p:cTn id="60" presetID="1" presetClass="exit" presetSubtype="0" fill="hold" nodeType="withEffect">
                                  <p:stCondLst>
                                    <p:cond delay="0"/>
                                  </p:stCondLst>
                                  <p:childTnLst>
                                    <p:set>
                                      <p:cBhvr>
                                        <p:cTn id="61" dur="1" fill="hold">
                                          <p:stCondLst>
                                            <p:cond delay="0"/>
                                          </p:stCondLst>
                                        </p:cTn>
                                        <p:tgtEl>
                                          <p:spTgt spid="35"/>
                                        </p:tgtEl>
                                        <p:attrNameLst>
                                          <p:attrName>style.visibility</p:attrName>
                                        </p:attrNameLst>
                                      </p:cBhvr>
                                      <p:to>
                                        <p:strVal val="hidden"/>
                                      </p:to>
                                    </p:set>
                                  </p:childTnLst>
                                </p:cTn>
                              </p:par>
                            </p:childTnLst>
                          </p:cTn>
                        </p:par>
                      </p:childTnLst>
                    </p:cTn>
                  </p:par>
                  <p:par>
                    <p:cTn id="62" fill="hold">
                      <p:stCondLst>
                        <p:cond delay="indefinite"/>
                      </p:stCondLst>
                      <p:childTnLst>
                        <p:par>
                          <p:cTn id="63" fill="hold">
                            <p:stCondLst>
                              <p:cond delay="0"/>
                            </p:stCondLst>
                            <p:childTnLst>
                              <p:par>
                                <p:cTn id="64" presetID="1" presetClass="exit" presetSubtype="0" fill="hold" grpId="1" nodeType="clickEffect">
                                  <p:stCondLst>
                                    <p:cond delay="0"/>
                                  </p:stCondLst>
                                  <p:childTnLst>
                                    <p:set>
                                      <p:cBhvr>
                                        <p:cTn id="65" dur="1" fill="hold">
                                          <p:stCondLst>
                                            <p:cond delay="0"/>
                                          </p:stCondLst>
                                        </p:cTn>
                                        <p:tgtEl>
                                          <p:spTgt spid="37"/>
                                        </p:tgtEl>
                                        <p:attrNameLst>
                                          <p:attrName>style.visibility</p:attrName>
                                        </p:attrNameLst>
                                      </p:cBhvr>
                                      <p:to>
                                        <p:strVal val="hidden"/>
                                      </p:to>
                                    </p:set>
                                  </p:childTnLst>
                                </p:cTn>
                              </p:par>
                            </p:childTnLst>
                          </p:cTn>
                        </p:par>
                      </p:childTnLst>
                    </p:cTn>
                  </p:par>
                </p:childTnLst>
              </p:cTn>
              <p:nextCondLst>
                <p:cond evt="onClick" delay="0">
                  <p:tgtEl>
                    <p:spTgt spid="21"/>
                  </p:tgtEl>
                </p:cond>
              </p:nextCondLst>
            </p:seq>
            <p:seq concurrent="1" nextAc="seek">
              <p:cTn id="66" restart="whenNotActive" fill="hold" evtFilter="cancelBubble" nodeType="interactiveSeq">
                <p:stCondLst>
                  <p:cond evt="onClick" delay="0">
                    <p:tgtEl>
                      <p:spTgt spid="38"/>
                    </p:tgtEl>
                  </p:cond>
                </p:stCondLst>
                <p:endSync evt="end" delay="0">
                  <p:rtn val="all"/>
                </p:endSync>
                <p:childTnLst>
                  <p:par>
                    <p:cTn id="67" fill="hold">
                      <p:stCondLst>
                        <p:cond delay="0"/>
                      </p:stCondLst>
                      <p:childTnLst>
                        <p:par>
                          <p:cTn id="68" fill="hold">
                            <p:stCondLst>
                              <p:cond delay="0"/>
                            </p:stCondLst>
                            <p:childTnLst>
                              <p:par>
                                <p:cTn id="69" presetID="1" presetClass="exit" presetSubtype="0" fill="hold" nodeType="clickEffect">
                                  <p:stCondLst>
                                    <p:cond delay="0"/>
                                  </p:stCondLst>
                                  <p:childTnLst>
                                    <p:set>
                                      <p:cBhvr>
                                        <p:cTn id="70" dur="1" fill="hold">
                                          <p:stCondLst>
                                            <p:cond delay="0"/>
                                          </p:stCondLst>
                                        </p:cTn>
                                        <p:tgtEl>
                                          <p:spTgt spid="38"/>
                                        </p:tgtEl>
                                        <p:attrNameLst>
                                          <p:attrName>style.visibility</p:attrName>
                                        </p:attrNameLst>
                                      </p:cBhvr>
                                      <p:to>
                                        <p:strVal val="hidden"/>
                                      </p:to>
                                    </p:set>
                                  </p:childTnLst>
                                </p:cTn>
                              </p:par>
                            </p:childTnLst>
                          </p:cTn>
                        </p:par>
                      </p:childTnLst>
                    </p:cTn>
                  </p:par>
                </p:childTnLst>
              </p:cTn>
              <p:nextCondLst>
                <p:cond evt="onClick" delay="0">
                  <p:tgtEl>
                    <p:spTgt spid="38"/>
                  </p:tgtEl>
                </p:cond>
              </p:nextCondLst>
            </p:seq>
            <p:seq concurrent="1" nextAc="seek">
              <p:cTn id="71" restart="whenNotActive" fill="hold" evtFilter="cancelBubble" nodeType="interactiveSeq">
                <p:stCondLst>
                  <p:cond evt="onClick" delay="0">
                    <p:tgtEl>
                      <p:spTgt spid="22"/>
                    </p:tgtEl>
                  </p:cond>
                </p:stCondLst>
                <p:endSync evt="end" delay="0">
                  <p:rtn val="all"/>
                </p:endSync>
                <p:childTnLst>
                  <p:par>
                    <p:cTn id="72" fill="hold">
                      <p:stCondLst>
                        <p:cond delay="0"/>
                      </p:stCondLst>
                      <p:childTnLst>
                        <p:par>
                          <p:cTn id="73" fill="hold">
                            <p:stCondLst>
                              <p:cond delay="0"/>
                            </p:stCondLst>
                            <p:childTnLst>
                              <p:par>
                                <p:cTn id="74" presetID="1" presetClass="entr" presetSubtype="0" fill="hold" grpId="0" nodeType="clickEffect">
                                  <p:stCondLst>
                                    <p:cond delay="0"/>
                                  </p:stCondLst>
                                  <p:childTnLst>
                                    <p:set>
                                      <p:cBhvr>
                                        <p:cTn id="75" dur="1" fill="hold">
                                          <p:stCondLst>
                                            <p:cond delay="0"/>
                                          </p:stCondLst>
                                        </p:cTn>
                                        <p:tgtEl>
                                          <p:spTgt spid="41"/>
                                        </p:tgtEl>
                                        <p:attrNameLst>
                                          <p:attrName>style.visibility</p:attrName>
                                        </p:attrNameLst>
                                      </p:cBhvr>
                                      <p:to>
                                        <p:strVal val="visible"/>
                                      </p:to>
                                    </p:set>
                                  </p:childTnLst>
                                </p:cTn>
                              </p:par>
                              <p:par>
                                <p:cTn id="76" presetID="1" presetClass="exit" presetSubtype="0" fill="hold" nodeType="withEffect">
                                  <p:stCondLst>
                                    <p:cond delay="0"/>
                                  </p:stCondLst>
                                  <p:childTnLst>
                                    <p:set>
                                      <p:cBhvr>
                                        <p:cTn id="77" dur="1" fill="hold">
                                          <p:stCondLst>
                                            <p:cond delay="0"/>
                                          </p:stCondLst>
                                        </p:cTn>
                                        <p:tgtEl>
                                          <p:spTgt spid="39"/>
                                        </p:tgtEl>
                                        <p:attrNameLst>
                                          <p:attrName>style.visibility</p:attrName>
                                        </p:attrNameLst>
                                      </p:cBhvr>
                                      <p:to>
                                        <p:strVal val="hidden"/>
                                      </p:to>
                                    </p:set>
                                  </p:childTnLst>
                                </p:cTn>
                              </p:par>
                            </p:childTnLst>
                          </p:cTn>
                        </p:par>
                      </p:childTnLst>
                    </p:cTn>
                  </p:par>
                  <p:par>
                    <p:cTn id="78" fill="hold">
                      <p:stCondLst>
                        <p:cond delay="indefinite"/>
                      </p:stCondLst>
                      <p:childTnLst>
                        <p:par>
                          <p:cTn id="79" fill="hold">
                            <p:stCondLst>
                              <p:cond delay="0"/>
                            </p:stCondLst>
                            <p:childTnLst>
                              <p:par>
                                <p:cTn id="80" presetID="1" presetClass="exit" presetSubtype="0" fill="hold" grpId="1" nodeType="clickEffect">
                                  <p:stCondLst>
                                    <p:cond delay="0"/>
                                  </p:stCondLst>
                                  <p:childTnLst>
                                    <p:set>
                                      <p:cBhvr>
                                        <p:cTn id="81" dur="1" fill="hold">
                                          <p:stCondLst>
                                            <p:cond delay="0"/>
                                          </p:stCondLst>
                                        </p:cTn>
                                        <p:tgtEl>
                                          <p:spTgt spid="41"/>
                                        </p:tgtEl>
                                        <p:attrNameLst>
                                          <p:attrName>style.visibility</p:attrName>
                                        </p:attrNameLst>
                                      </p:cBhvr>
                                      <p:to>
                                        <p:strVal val="hidden"/>
                                      </p:to>
                                    </p:set>
                                  </p:childTnLst>
                                </p:cTn>
                              </p:par>
                            </p:childTnLst>
                          </p:cTn>
                        </p:par>
                      </p:childTnLst>
                    </p:cTn>
                  </p:par>
                </p:childTnLst>
              </p:cTn>
              <p:nextCondLst>
                <p:cond evt="onClick" delay="0">
                  <p:tgtEl>
                    <p:spTgt spid="22"/>
                  </p:tgtEl>
                </p:cond>
              </p:nextCondLst>
            </p:seq>
            <p:seq concurrent="1" nextAc="seek">
              <p:cTn id="82" restart="whenNotActive" fill="hold" evtFilter="cancelBubble" nodeType="interactiveSeq">
                <p:stCondLst>
                  <p:cond evt="onClick" delay="0">
                    <p:tgtEl>
                      <p:spTgt spid="42"/>
                    </p:tgtEl>
                  </p:cond>
                </p:stCondLst>
                <p:endSync evt="end" delay="0">
                  <p:rtn val="all"/>
                </p:endSync>
                <p:childTnLst>
                  <p:par>
                    <p:cTn id="83" fill="hold">
                      <p:stCondLst>
                        <p:cond delay="0"/>
                      </p:stCondLst>
                      <p:childTnLst>
                        <p:par>
                          <p:cTn id="84" fill="hold">
                            <p:stCondLst>
                              <p:cond delay="0"/>
                            </p:stCondLst>
                            <p:childTnLst>
                              <p:par>
                                <p:cTn id="85" presetID="1" presetClass="exit" presetSubtype="0" fill="hold" nodeType="clickEffect">
                                  <p:stCondLst>
                                    <p:cond delay="0"/>
                                  </p:stCondLst>
                                  <p:childTnLst>
                                    <p:set>
                                      <p:cBhvr>
                                        <p:cTn id="86" dur="1" fill="hold">
                                          <p:stCondLst>
                                            <p:cond delay="0"/>
                                          </p:stCondLst>
                                        </p:cTn>
                                        <p:tgtEl>
                                          <p:spTgt spid="42"/>
                                        </p:tgtEl>
                                        <p:attrNameLst>
                                          <p:attrName>style.visibility</p:attrName>
                                        </p:attrNameLst>
                                      </p:cBhvr>
                                      <p:to>
                                        <p:strVal val="hidden"/>
                                      </p:to>
                                    </p:set>
                                  </p:childTnLst>
                                </p:cTn>
                              </p:par>
                            </p:childTnLst>
                          </p:cTn>
                        </p:par>
                      </p:childTnLst>
                    </p:cTn>
                  </p:par>
                </p:childTnLst>
              </p:cTn>
              <p:nextCondLst>
                <p:cond evt="onClick" delay="0">
                  <p:tgtEl>
                    <p:spTgt spid="42"/>
                  </p:tgtEl>
                </p:cond>
              </p:nextCondLst>
            </p:seq>
            <p:seq concurrent="1" nextAc="seek">
              <p:cTn id="87" restart="whenNotActive" fill="hold" evtFilter="cancelBubble" nodeType="interactiveSeq">
                <p:stCondLst>
                  <p:cond evt="onClick" delay="0">
                    <p:tgtEl>
                      <p:spTgt spid="23"/>
                    </p:tgtEl>
                  </p:cond>
                </p:stCondLst>
                <p:endSync evt="end" delay="0">
                  <p:rtn val="all"/>
                </p:endSync>
                <p:childTnLst>
                  <p:par>
                    <p:cTn id="88" fill="hold">
                      <p:stCondLst>
                        <p:cond delay="0"/>
                      </p:stCondLst>
                      <p:childTnLst>
                        <p:par>
                          <p:cTn id="89" fill="hold">
                            <p:stCondLst>
                              <p:cond delay="0"/>
                            </p:stCondLst>
                            <p:childTnLst>
                              <p:par>
                                <p:cTn id="90" presetID="1" presetClass="entr" presetSubtype="0" fill="hold" grpId="0" nodeType="clickEffect">
                                  <p:stCondLst>
                                    <p:cond delay="0"/>
                                  </p:stCondLst>
                                  <p:childTnLst>
                                    <p:set>
                                      <p:cBhvr>
                                        <p:cTn id="91" dur="1" fill="hold">
                                          <p:stCondLst>
                                            <p:cond delay="0"/>
                                          </p:stCondLst>
                                        </p:cTn>
                                        <p:tgtEl>
                                          <p:spTgt spid="3"/>
                                        </p:tgtEl>
                                        <p:attrNameLst>
                                          <p:attrName>style.visibility</p:attrName>
                                        </p:attrNameLst>
                                      </p:cBhvr>
                                      <p:to>
                                        <p:strVal val="visible"/>
                                      </p:to>
                                    </p:set>
                                  </p:childTnLst>
                                </p:cTn>
                              </p:par>
                              <p:par>
                                <p:cTn id="92" presetID="1" presetClass="exit" presetSubtype="0" fill="hold" nodeType="withEffect">
                                  <p:stCondLst>
                                    <p:cond delay="0"/>
                                  </p:stCondLst>
                                  <p:childTnLst>
                                    <p:set>
                                      <p:cBhvr>
                                        <p:cTn id="93" dur="1" fill="hold">
                                          <p:stCondLst>
                                            <p:cond delay="0"/>
                                          </p:stCondLst>
                                        </p:cTn>
                                        <p:tgtEl>
                                          <p:spTgt spid="43"/>
                                        </p:tgtEl>
                                        <p:attrNameLst>
                                          <p:attrName>style.visibility</p:attrName>
                                        </p:attrNameLst>
                                      </p:cBhvr>
                                      <p:to>
                                        <p:strVal val="hidden"/>
                                      </p:to>
                                    </p:set>
                                  </p:childTnLst>
                                </p:cTn>
                              </p:par>
                            </p:childTnLst>
                          </p:cTn>
                        </p:par>
                      </p:childTnLst>
                    </p:cTn>
                  </p:par>
                  <p:par>
                    <p:cTn id="94" fill="hold">
                      <p:stCondLst>
                        <p:cond delay="indefinite"/>
                      </p:stCondLst>
                      <p:childTnLst>
                        <p:par>
                          <p:cTn id="95" fill="hold">
                            <p:stCondLst>
                              <p:cond delay="0"/>
                            </p:stCondLst>
                            <p:childTnLst>
                              <p:par>
                                <p:cTn id="96" presetID="1" presetClass="exit" presetSubtype="0" fill="hold" grpId="1" nodeType="clickEffect">
                                  <p:stCondLst>
                                    <p:cond delay="0"/>
                                  </p:stCondLst>
                                  <p:childTnLst>
                                    <p:set>
                                      <p:cBhvr>
                                        <p:cTn id="97" dur="1" fill="hold">
                                          <p:stCondLst>
                                            <p:cond delay="0"/>
                                          </p:stCondLst>
                                        </p:cTn>
                                        <p:tgtEl>
                                          <p:spTgt spid="3"/>
                                        </p:tgtEl>
                                        <p:attrNameLst>
                                          <p:attrName>style.visibility</p:attrName>
                                        </p:attrNameLst>
                                      </p:cBhvr>
                                      <p:to>
                                        <p:strVal val="hidden"/>
                                      </p:to>
                                    </p:set>
                                  </p:childTnLst>
                                </p:cTn>
                              </p:par>
                            </p:childTnLst>
                          </p:cTn>
                        </p:par>
                      </p:childTnLst>
                    </p:cTn>
                  </p:par>
                </p:childTnLst>
              </p:cTn>
              <p:nextCondLst>
                <p:cond evt="onClick" delay="0">
                  <p:tgtEl>
                    <p:spTgt spid="23"/>
                  </p:tgtEl>
                </p:cond>
              </p:nextCondLst>
            </p:seq>
            <p:seq concurrent="1" nextAc="seek">
              <p:cTn id="98" restart="whenNotActive" fill="hold" evtFilter="cancelBubble" nodeType="interactiveSeq">
                <p:stCondLst>
                  <p:cond evt="onClick" delay="0">
                    <p:tgtEl>
                      <p:spTgt spid="28"/>
                    </p:tgtEl>
                  </p:cond>
                </p:stCondLst>
                <p:endSync evt="end" delay="0">
                  <p:rtn val="all"/>
                </p:endSync>
                <p:childTnLst>
                  <p:par>
                    <p:cTn id="99" fill="hold">
                      <p:stCondLst>
                        <p:cond delay="0"/>
                      </p:stCondLst>
                      <p:childTnLst>
                        <p:par>
                          <p:cTn id="100" fill="hold">
                            <p:stCondLst>
                              <p:cond delay="0"/>
                            </p:stCondLst>
                            <p:childTnLst>
                              <p:par>
                                <p:cTn id="101" presetID="1" presetClass="exit" presetSubtype="0" fill="hold" nodeType="clickEffect">
                                  <p:stCondLst>
                                    <p:cond delay="0"/>
                                  </p:stCondLst>
                                  <p:childTnLst>
                                    <p:set>
                                      <p:cBhvr>
                                        <p:cTn id="102" dur="1" fill="hold">
                                          <p:stCondLst>
                                            <p:cond delay="0"/>
                                          </p:stCondLst>
                                        </p:cTn>
                                        <p:tgtEl>
                                          <p:spTgt spid="25"/>
                                        </p:tgtEl>
                                        <p:attrNameLst>
                                          <p:attrName>style.visibility</p:attrName>
                                        </p:attrNameLst>
                                      </p:cBhvr>
                                      <p:to>
                                        <p:strVal val="hidden"/>
                                      </p:to>
                                    </p:set>
                                  </p:childTnLst>
                                </p:cTn>
                              </p:par>
                            </p:childTnLst>
                          </p:cTn>
                        </p:par>
                      </p:childTnLst>
                    </p:cTn>
                  </p:par>
                </p:childTnLst>
              </p:cTn>
              <p:nextCondLst>
                <p:cond evt="onClick" delay="0">
                  <p:tgtEl>
                    <p:spTgt spid="28"/>
                  </p:tgtEl>
                </p:cond>
              </p:nextCondLst>
            </p:seq>
            <p:seq concurrent="1" nextAc="seek">
              <p:cTn id="103" restart="whenNotActive" fill="hold" evtFilter="cancelBubble" nodeType="interactiveSeq">
                <p:stCondLst>
                  <p:cond evt="onClick" delay="0">
                    <p:tgtEl>
                      <p:spTgt spid="5"/>
                    </p:tgtEl>
                  </p:cond>
                </p:stCondLst>
                <p:endSync evt="end" delay="0">
                  <p:rtn val="all"/>
                </p:endSync>
                <p:childTnLst>
                  <p:par>
                    <p:cTn id="104" fill="hold">
                      <p:stCondLst>
                        <p:cond delay="0"/>
                      </p:stCondLst>
                      <p:childTnLst>
                        <p:par>
                          <p:cTn id="105" fill="hold">
                            <p:stCondLst>
                              <p:cond delay="0"/>
                            </p:stCondLst>
                            <p:childTnLst>
                              <p:par>
                                <p:cTn id="106" presetID="1" presetClass="exit" presetSubtype="0" fill="hold" grpId="0" nodeType="clickEffect">
                                  <p:stCondLst>
                                    <p:cond delay="0"/>
                                  </p:stCondLst>
                                  <p:childTnLst>
                                    <p:set>
                                      <p:cBhvr>
                                        <p:cTn id="107" dur="1" fill="hold">
                                          <p:stCondLst>
                                            <p:cond delay="0"/>
                                          </p:stCondLst>
                                        </p:cTn>
                                        <p:tgtEl>
                                          <p:spTgt spid="34"/>
                                        </p:tgtEl>
                                        <p:attrNameLst>
                                          <p:attrName>style.visibility</p:attrName>
                                        </p:attrNameLst>
                                      </p:cBhvr>
                                      <p:to>
                                        <p:strVal val="hidden"/>
                                      </p:to>
                                    </p:set>
                                  </p:childTnLst>
                                </p:cTn>
                              </p:par>
                              <p:par>
                                <p:cTn id="108" presetID="1" presetClass="exit" presetSubtype="0" fill="hold" grpId="0" nodeType="withEffect">
                                  <p:stCondLst>
                                    <p:cond delay="0"/>
                                  </p:stCondLst>
                                  <p:childTnLst>
                                    <p:set>
                                      <p:cBhvr>
                                        <p:cTn id="109" dur="1" fill="hold">
                                          <p:stCondLst>
                                            <p:cond delay="0"/>
                                          </p:stCondLst>
                                        </p:cTn>
                                        <p:tgtEl>
                                          <p:spTgt spid="36"/>
                                        </p:tgtEl>
                                        <p:attrNameLst>
                                          <p:attrName>style.visibility</p:attrName>
                                        </p:attrNameLst>
                                      </p:cBhvr>
                                      <p:to>
                                        <p:strVal val="hidden"/>
                                      </p:to>
                                    </p:set>
                                  </p:childTnLst>
                                </p:cTn>
                              </p:par>
                            </p:childTnLst>
                          </p:cTn>
                        </p:par>
                      </p:childTnLst>
                    </p:cTn>
                  </p:par>
                </p:childTnLst>
              </p:cTn>
              <p:nextCondLst>
                <p:cond evt="onClick" delay="0">
                  <p:tgtEl>
                    <p:spTgt spid="5"/>
                  </p:tgtEl>
                </p:cond>
              </p:nextCondLst>
            </p:seq>
            <p:seq concurrent="1" nextAc="seek">
              <p:cTn id="110" restart="whenNotActive" fill="hold" evtFilter="cancelBubble" nodeType="interactiveSeq">
                <p:stCondLst>
                  <p:cond evt="onClick" delay="0">
                    <p:tgtEl>
                      <p:spTgt spid="7"/>
                    </p:tgtEl>
                  </p:cond>
                </p:stCondLst>
                <p:endSync evt="end" delay="0">
                  <p:rtn val="all"/>
                </p:endSync>
                <p:childTnLst>
                  <p:par>
                    <p:cTn id="111" fill="hold">
                      <p:stCondLst>
                        <p:cond delay="0"/>
                      </p:stCondLst>
                      <p:childTnLst>
                        <p:par>
                          <p:cTn id="112" fill="hold">
                            <p:stCondLst>
                              <p:cond delay="0"/>
                            </p:stCondLst>
                            <p:childTnLst>
                              <p:par>
                                <p:cTn id="113" presetID="1" presetClass="exit" presetSubtype="0" fill="hold" grpId="0" nodeType="clickEffect">
                                  <p:stCondLst>
                                    <p:cond delay="0"/>
                                  </p:stCondLst>
                                  <p:childTnLst>
                                    <p:set>
                                      <p:cBhvr>
                                        <p:cTn id="114" dur="1" fill="hold">
                                          <p:stCondLst>
                                            <p:cond delay="0"/>
                                          </p:stCondLst>
                                        </p:cTn>
                                        <p:tgtEl>
                                          <p:spTgt spid="40"/>
                                        </p:tgtEl>
                                        <p:attrNameLst>
                                          <p:attrName>style.visibility</p:attrName>
                                        </p:attrNameLst>
                                      </p:cBhvr>
                                      <p:to>
                                        <p:strVal val="hidden"/>
                                      </p:to>
                                    </p:set>
                                  </p:childTnLst>
                                </p:cTn>
                              </p:par>
                              <p:par>
                                <p:cTn id="115" presetID="1" presetClass="exit" presetSubtype="0" fill="hold" grpId="0" nodeType="withEffect">
                                  <p:stCondLst>
                                    <p:cond delay="0"/>
                                  </p:stCondLst>
                                  <p:childTnLst>
                                    <p:set>
                                      <p:cBhvr>
                                        <p:cTn id="116" dur="1" fill="hold">
                                          <p:stCondLst>
                                            <p:cond delay="0"/>
                                          </p:stCondLst>
                                        </p:cTn>
                                        <p:tgtEl>
                                          <p:spTgt spid="44"/>
                                        </p:tgtEl>
                                        <p:attrNameLst>
                                          <p:attrName>style.visibility</p:attrName>
                                        </p:attrNameLst>
                                      </p:cBhvr>
                                      <p:to>
                                        <p:strVal val="hidden"/>
                                      </p:to>
                                    </p:set>
                                  </p:childTnLst>
                                </p:cTn>
                              </p:par>
                            </p:childTnLst>
                          </p:cTn>
                        </p:par>
                      </p:childTnLst>
                    </p:cTn>
                  </p:par>
                </p:childTnLst>
              </p:cTn>
              <p:nextCondLst>
                <p:cond evt="onClick" delay="0">
                  <p:tgtEl>
                    <p:spTgt spid="7"/>
                  </p:tgtEl>
                </p:cond>
              </p:nextCondLst>
            </p:seq>
            <p:seq concurrent="1" nextAc="seek">
              <p:cTn id="117" restart="whenNotActive" fill="hold" evtFilter="cancelBubble" nodeType="interactiveSeq">
                <p:stCondLst>
                  <p:cond evt="onClick" delay="0">
                    <p:tgtEl>
                      <p:spTgt spid="9"/>
                    </p:tgtEl>
                  </p:cond>
                </p:stCondLst>
                <p:endSync evt="end" delay="0">
                  <p:rtn val="all"/>
                </p:endSync>
                <p:childTnLst>
                  <p:par>
                    <p:cTn id="118" fill="hold">
                      <p:stCondLst>
                        <p:cond delay="0"/>
                      </p:stCondLst>
                      <p:childTnLst>
                        <p:par>
                          <p:cTn id="119" fill="hold">
                            <p:stCondLst>
                              <p:cond delay="0"/>
                            </p:stCondLst>
                            <p:childTnLst>
                              <p:par>
                                <p:cTn id="120" presetID="1" presetClass="exit" presetSubtype="0" fill="hold" grpId="0" nodeType="clickEffect">
                                  <p:stCondLst>
                                    <p:cond delay="0"/>
                                  </p:stCondLst>
                                  <p:childTnLst>
                                    <p:set>
                                      <p:cBhvr>
                                        <p:cTn id="121" dur="1" fill="hold">
                                          <p:stCondLst>
                                            <p:cond delay="0"/>
                                          </p:stCondLst>
                                        </p:cTn>
                                        <p:tgtEl>
                                          <p:spTgt spid="45"/>
                                        </p:tgtEl>
                                        <p:attrNameLst>
                                          <p:attrName>style.visibility</p:attrName>
                                        </p:attrNameLst>
                                      </p:cBhvr>
                                      <p:to>
                                        <p:strVal val="hidden"/>
                                      </p:to>
                                    </p:set>
                                  </p:childTnLst>
                                </p:cTn>
                              </p:par>
                              <p:par>
                                <p:cTn id="122" presetID="1" presetClass="exit" presetSubtype="0" fill="hold" grpId="0" nodeType="withEffect">
                                  <p:stCondLst>
                                    <p:cond delay="0"/>
                                  </p:stCondLst>
                                  <p:childTnLst>
                                    <p:set>
                                      <p:cBhvr>
                                        <p:cTn id="123" dur="1" fill="hold">
                                          <p:stCondLst>
                                            <p:cond delay="0"/>
                                          </p:stCondLst>
                                        </p:cTn>
                                        <p:tgtEl>
                                          <p:spTgt spid="46"/>
                                        </p:tgtEl>
                                        <p:attrNameLst>
                                          <p:attrName>style.visibility</p:attrName>
                                        </p:attrNameLst>
                                      </p:cBhvr>
                                      <p:to>
                                        <p:strVal val="hidden"/>
                                      </p:to>
                                    </p:set>
                                  </p:childTnLst>
                                </p:cTn>
                              </p:par>
                            </p:childTnLst>
                          </p:cTn>
                        </p:par>
                      </p:childTnLst>
                    </p:cTn>
                  </p:par>
                </p:childTnLst>
              </p:cTn>
              <p:nextCondLst>
                <p:cond evt="onClick" delay="0">
                  <p:tgtEl>
                    <p:spTgt spid="9"/>
                  </p:tgtEl>
                </p:cond>
              </p:nextCondLst>
            </p:seq>
            <p:seq concurrent="1" nextAc="seek">
              <p:cTn id="124" restart="whenNotActive" fill="hold" evtFilter="cancelBubble" nodeType="interactiveSeq">
                <p:stCondLst>
                  <p:cond evt="onClick" delay="0">
                    <p:tgtEl>
                      <p:spTgt spid="10"/>
                    </p:tgtEl>
                  </p:cond>
                </p:stCondLst>
                <p:endSync evt="end" delay="0">
                  <p:rtn val="all"/>
                </p:endSync>
                <p:childTnLst>
                  <p:par>
                    <p:cTn id="125" fill="hold">
                      <p:stCondLst>
                        <p:cond delay="0"/>
                      </p:stCondLst>
                      <p:childTnLst>
                        <p:par>
                          <p:cTn id="126" fill="hold">
                            <p:stCondLst>
                              <p:cond delay="0"/>
                            </p:stCondLst>
                            <p:childTnLst>
                              <p:par>
                                <p:cTn id="127" presetID="1" presetClass="exit" presetSubtype="0" fill="hold" grpId="0" nodeType="clickEffect">
                                  <p:stCondLst>
                                    <p:cond delay="0"/>
                                  </p:stCondLst>
                                  <p:childTnLst>
                                    <p:set>
                                      <p:cBhvr>
                                        <p:cTn id="128" dur="1" fill="hold">
                                          <p:stCondLst>
                                            <p:cond delay="0"/>
                                          </p:stCondLst>
                                        </p:cTn>
                                        <p:tgtEl>
                                          <p:spTgt spid="47"/>
                                        </p:tgtEl>
                                        <p:attrNameLst>
                                          <p:attrName>style.visibility</p:attrName>
                                        </p:attrNameLst>
                                      </p:cBhvr>
                                      <p:to>
                                        <p:strVal val="hidden"/>
                                      </p:to>
                                    </p:set>
                                  </p:childTnLst>
                                </p:cTn>
                              </p:par>
                              <p:par>
                                <p:cTn id="129" presetID="1" presetClass="exit" presetSubtype="0" fill="hold" grpId="0" nodeType="withEffect">
                                  <p:stCondLst>
                                    <p:cond delay="0"/>
                                  </p:stCondLst>
                                  <p:childTnLst>
                                    <p:set>
                                      <p:cBhvr>
                                        <p:cTn id="130" dur="1" fill="hold">
                                          <p:stCondLst>
                                            <p:cond delay="0"/>
                                          </p:stCondLst>
                                        </p:cTn>
                                        <p:tgtEl>
                                          <p:spTgt spid="48"/>
                                        </p:tgtEl>
                                        <p:attrNameLst>
                                          <p:attrName>style.visibility</p:attrName>
                                        </p:attrNameLst>
                                      </p:cBhvr>
                                      <p:to>
                                        <p:strVal val="hidden"/>
                                      </p:to>
                                    </p:set>
                                  </p:childTnLst>
                                </p:cTn>
                              </p:par>
                            </p:childTnLst>
                          </p:cTn>
                        </p:par>
                      </p:childTnLst>
                    </p:cTn>
                  </p:par>
                </p:childTnLst>
              </p:cTn>
              <p:nextCondLst>
                <p:cond evt="onClick" delay="0">
                  <p:tgtEl>
                    <p:spTgt spid="10"/>
                  </p:tgtEl>
                </p:cond>
              </p:nextCondLst>
            </p:seq>
            <p:seq concurrent="1" nextAc="seek">
              <p:cTn id="131" restart="whenNotActive" fill="hold" evtFilter="cancelBubble" nodeType="interactiveSeq">
                <p:stCondLst>
                  <p:cond evt="onClick" delay="0">
                    <p:tgtEl>
                      <p:spTgt spid="11"/>
                    </p:tgtEl>
                  </p:cond>
                </p:stCondLst>
                <p:endSync evt="end" delay="0">
                  <p:rtn val="all"/>
                </p:endSync>
                <p:childTnLst>
                  <p:par>
                    <p:cTn id="132" fill="hold">
                      <p:stCondLst>
                        <p:cond delay="0"/>
                      </p:stCondLst>
                      <p:childTnLst>
                        <p:par>
                          <p:cTn id="133" fill="hold">
                            <p:stCondLst>
                              <p:cond delay="0"/>
                            </p:stCondLst>
                            <p:childTnLst>
                              <p:par>
                                <p:cTn id="134" presetID="1" presetClass="exit" presetSubtype="0" fill="hold" grpId="0" nodeType="clickEffect">
                                  <p:stCondLst>
                                    <p:cond delay="0"/>
                                  </p:stCondLst>
                                  <p:childTnLst>
                                    <p:set>
                                      <p:cBhvr>
                                        <p:cTn id="135" dur="1" fill="hold">
                                          <p:stCondLst>
                                            <p:cond delay="0"/>
                                          </p:stCondLst>
                                        </p:cTn>
                                        <p:tgtEl>
                                          <p:spTgt spid="49"/>
                                        </p:tgtEl>
                                        <p:attrNameLst>
                                          <p:attrName>style.visibility</p:attrName>
                                        </p:attrNameLst>
                                      </p:cBhvr>
                                      <p:to>
                                        <p:strVal val="hidden"/>
                                      </p:to>
                                    </p:set>
                                  </p:childTnLst>
                                </p:cTn>
                              </p:par>
                            </p:childTnLst>
                          </p:cTn>
                        </p:par>
                      </p:childTnLst>
                    </p:cTn>
                  </p:par>
                </p:childTnLst>
              </p:cTn>
              <p:nextCondLst>
                <p:cond evt="onClick" delay="0">
                  <p:tgtEl>
                    <p:spTgt spid="11"/>
                  </p:tgtEl>
                </p:cond>
              </p:nextCondLst>
            </p:seq>
            <p:seq concurrent="1" nextAc="seek">
              <p:cTn id="136" restart="whenNotActive" fill="hold" evtFilter="cancelBubble" nodeType="interactiveSeq">
                <p:stCondLst>
                  <p:cond evt="onClick" delay="0">
                    <p:tgtEl>
                      <p:spTgt spid="12"/>
                    </p:tgtEl>
                  </p:cond>
                </p:stCondLst>
                <p:endSync evt="end" delay="0">
                  <p:rtn val="all"/>
                </p:endSync>
                <p:childTnLst>
                  <p:par>
                    <p:cTn id="137" fill="hold">
                      <p:stCondLst>
                        <p:cond delay="0"/>
                      </p:stCondLst>
                      <p:childTnLst>
                        <p:par>
                          <p:cTn id="138" fill="hold">
                            <p:stCondLst>
                              <p:cond delay="0"/>
                            </p:stCondLst>
                            <p:childTnLst>
                              <p:par>
                                <p:cTn id="139" presetID="1" presetClass="exit" presetSubtype="0" fill="hold" grpId="0" nodeType="clickEffect">
                                  <p:stCondLst>
                                    <p:cond delay="0"/>
                                  </p:stCondLst>
                                  <p:childTnLst>
                                    <p:set>
                                      <p:cBhvr>
                                        <p:cTn id="140" dur="1" fill="hold">
                                          <p:stCondLst>
                                            <p:cond delay="0"/>
                                          </p:stCondLst>
                                        </p:cTn>
                                        <p:tgtEl>
                                          <p:spTgt spid="50"/>
                                        </p:tgtEl>
                                        <p:attrNameLst>
                                          <p:attrName>style.visibility</p:attrName>
                                        </p:attrNameLst>
                                      </p:cBhvr>
                                      <p:to>
                                        <p:strVal val="hidden"/>
                                      </p:to>
                                    </p:set>
                                  </p:childTnLst>
                                </p:cTn>
                              </p:par>
                              <p:par>
                                <p:cTn id="141" presetID="1" presetClass="exit" presetSubtype="0" fill="hold" grpId="0" nodeType="withEffect">
                                  <p:stCondLst>
                                    <p:cond delay="0"/>
                                  </p:stCondLst>
                                  <p:childTnLst>
                                    <p:set>
                                      <p:cBhvr>
                                        <p:cTn id="142" dur="1" fill="hold">
                                          <p:stCondLst>
                                            <p:cond delay="0"/>
                                          </p:stCondLst>
                                        </p:cTn>
                                        <p:tgtEl>
                                          <p:spTgt spid="51"/>
                                        </p:tgtEl>
                                        <p:attrNameLst>
                                          <p:attrName>style.visibility</p:attrName>
                                        </p:attrNameLst>
                                      </p:cBhvr>
                                      <p:to>
                                        <p:strVal val="hidden"/>
                                      </p:to>
                                    </p:set>
                                  </p:childTnLst>
                                </p:cTn>
                              </p:par>
                            </p:childTnLst>
                          </p:cTn>
                        </p:par>
                      </p:childTnLst>
                    </p:cTn>
                  </p:par>
                </p:childTnLst>
              </p:cTn>
              <p:nextCondLst>
                <p:cond evt="onClick" delay="0">
                  <p:tgtEl>
                    <p:spTgt spid="12"/>
                  </p:tgtEl>
                </p:cond>
              </p:nextCondLst>
            </p:seq>
          </p:childTnLst>
        </p:cTn>
      </p:par>
    </p:tnLst>
    <p:bldLst>
      <p:bldP spid="31" grpId="0"/>
      <p:bldP spid="31" grpId="1"/>
      <p:bldP spid="33" grpId="0"/>
      <p:bldP spid="33" grpId="1"/>
      <p:bldP spid="30" grpId="0"/>
      <p:bldP spid="30" grpId="1"/>
      <p:bldP spid="37" grpId="0"/>
      <p:bldP spid="37" grpId="1"/>
      <p:bldP spid="41" grpId="0"/>
      <p:bldP spid="41" grpId="1"/>
      <p:bldP spid="3" grpId="0"/>
      <p:bldP spid="3" grpId="1"/>
      <p:bldP spid="34" grpId="0" animBg="1"/>
      <p:bldP spid="36" grpId="0" animBg="1"/>
      <p:bldP spid="40" grpId="0" animBg="1"/>
      <p:bldP spid="44" grpId="0" animBg="1"/>
      <p:bldP spid="45" grpId="0" animBg="1"/>
      <p:bldP spid="46" grpId="0" animBg="1"/>
      <p:bldP spid="47" grpId="0" animBg="1"/>
      <p:bldP spid="48" grpId="0" animBg="1"/>
      <p:bldP spid="49" grpId="0" animBg="1"/>
      <p:bldP spid="50" grpId="0" animBg="1"/>
      <p:bldP spid="51"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A6B01DA-7540-FA9E-21E2-FFB30884F1F6}"/>
              </a:ext>
            </a:extLst>
          </p:cNvPr>
          <p:cNvSpPr txBox="1"/>
          <p:nvPr/>
        </p:nvSpPr>
        <p:spPr>
          <a:xfrm>
            <a:off x="533400" y="265274"/>
            <a:ext cx="11449050" cy="2277034"/>
          </a:xfrm>
          <a:prstGeom prst="rect">
            <a:avLst/>
          </a:prstGeom>
          <a:noFill/>
        </p:spPr>
        <p:txBody>
          <a:bodyPr wrap="square">
            <a:spAutoFit/>
          </a:bodyPr>
          <a:lstStyle/>
          <a:p>
            <a:pPr algn="just">
              <a:lnSpc>
                <a:spcPct val="130000"/>
              </a:lnSpc>
            </a:pP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Câu 10: </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Theo thuyết cấu tạo hóa học, trong phân tử các chất hữu cơ, các nguyên tử liên kết với nhau </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A.</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theo đúng hóa trị.	     </a:t>
            </a: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B.</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theo một thứ tự nhất định.</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C.</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theo đúng số oxi hóa.	     </a:t>
            </a: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D.</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theo đúng hóa trị và theo một thứ tự nhất định.</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6" name="Circle: Hollow 5">
            <a:extLst>
              <a:ext uri="{FF2B5EF4-FFF2-40B4-BE49-F238E27FC236}">
                <a16:creationId xmlns:a16="http://schemas.microsoft.com/office/drawing/2014/main" id="{D9FDDD1C-10AE-F05B-F8F2-8923B4D39D19}"/>
              </a:ext>
            </a:extLst>
          </p:cNvPr>
          <p:cNvSpPr/>
          <p:nvPr/>
        </p:nvSpPr>
        <p:spPr>
          <a:xfrm>
            <a:off x="4571998" y="2034363"/>
            <a:ext cx="570271" cy="507945"/>
          </a:xfrm>
          <a:prstGeom prst="donut">
            <a:avLst>
              <a:gd name="adj" fmla="val 8333"/>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TextBox 7">
            <a:extLst>
              <a:ext uri="{FF2B5EF4-FFF2-40B4-BE49-F238E27FC236}">
                <a16:creationId xmlns:a16="http://schemas.microsoft.com/office/drawing/2014/main" id="{4E2DAD07-914B-EE99-3051-878ECC9AA67D}"/>
              </a:ext>
            </a:extLst>
          </p:cNvPr>
          <p:cNvSpPr txBox="1"/>
          <p:nvPr/>
        </p:nvSpPr>
        <p:spPr>
          <a:xfrm>
            <a:off x="533400" y="2783258"/>
            <a:ext cx="11277600" cy="2362313"/>
          </a:xfrm>
          <a:prstGeom prst="rect">
            <a:avLst/>
          </a:prstGeom>
          <a:noFill/>
        </p:spPr>
        <p:txBody>
          <a:bodyPr wrap="square">
            <a:spAutoFit/>
          </a:bodyPr>
          <a:lstStyle/>
          <a:p>
            <a:pPr algn="just">
              <a:lnSpc>
                <a:spcPct val="130000"/>
              </a:lnSpc>
              <a:spcAft>
                <a:spcPts val="600"/>
              </a:spcAft>
            </a:pP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11:</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tượng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cấu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hoá</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tương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kém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hay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nhóm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methylen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b="1" i="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it-IT" sz="2800" dirty="0">
                <a:effectLst/>
                <a:latin typeface="Times New Roman" panose="02020603050405020304" pitchFamily="18" charset="0"/>
                <a:ea typeface="Times New Roman" panose="02020603050405020304" pitchFamily="18" charset="0"/>
                <a:cs typeface="Times New Roman" panose="02020603050405020304" pitchFamily="18" charset="0"/>
              </a:rPr>
              <a:t>CH</a:t>
            </a:r>
            <a:r>
              <a:rPr lang="it-IT" sz="2800" baseline="-25000" dirty="0">
                <a:effectLst/>
                <a:latin typeface="Times New Roman" panose="02020603050405020304" pitchFamily="18" charset="0"/>
                <a:ea typeface="Times New Roman" panose="02020603050405020304" pitchFamily="18" charset="0"/>
                <a:cs typeface="Times New Roman" panose="02020603050405020304" pitchFamily="18" charset="0"/>
              </a:rPr>
              <a:t>2</a:t>
            </a:r>
            <a:r>
              <a:rPr lang="vi-VN" sz="2800" b="1" i="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gọi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tượng</a:t>
            </a:r>
            <a:endParaRPr lang="en-US" sz="2800" dirty="0">
              <a:effectLst/>
              <a:latin typeface="VNI-Times"/>
              <a:ea typeface="Times New Roman" panose="02020603050405020304" pitchFamily="18" charset="0"/>
              <a:cs typeface="Times New Roman" panose="02020603050405020304" pitchFamily="18" charset="0"/>
            </a:endParaRPr>
          </a:p>
          <a:p>
            <a:pPr algn="just">
              <a:lnSpc>
                <a:spcPct val="130000"/>
              </a:lnSpc>
              <a:spcAft>
                <a:spcPts val="600"/>
              </a:spcAft>
            </a:pP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phân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B.</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vị</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u="sng" dirty="0">
                <a:effectLst/>
                <a:latin typeface="Times New Roman" panose="02020603050405020304" pitchFamily="18" charset="0"/>
                <a:ea typeface="Times New Roman" panose="02020603050405020304" pitchFamily="18" charset="0"/>
                <a:cs typeface="Times New Roman" panose="02020603050405020304" pitchFamily="18" charset="0"/>
              </a:rPr>
              <a:t>C.</a:t>
            </a:r>
            <a:r>
              <a:rPr lang="en-US" sz="2800"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u="sng" dirty="0" err="1">
                <a:effectLst/>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u="sng" dirty="0" err="1">
                <a:effectLst/>
                <a:latin typeface="Times New Roman" panose="02020603050405020304" pitchFamily="18" charset="0"/>
                <a:ea typeface="Times New Roman" panose="02020603050405020304" pitchFamily="18" charset="0"/>
                <a:cs typeface="Times New Roman" panose="02020603050405020304" pitchFamily="18" charset="0"/>
              </a:rPr>
              <a:t>đẳng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D.</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khối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VNI-Times"/>
              <a:ea typeface="Times New Roman" panose="02020603050405020304" pitchFamily="18" charset="0"/>
              <a:cs typeface="Times New Roman" panose="02020603050405020304" pitchFamily="18" charset="0"/>
            </a:endParaRPr>
          </a:p>
        </p:txBody>
      </p:sp>
      <p:sp>
        <p:nvSpPr>
          <p:cNvPr id="9" name="Circle: Hollow 8">
            <a:extLst>
              <a:ext uri="{FF2B5EF4-FFF2-40B4-BE49-F238E27FC236}">
                <a16:creationId xmlns:a16="http://schemas.microsoft.com/office/drawing/2014/main" id="{531D1B9F-4D56-849B-048C-8865EEF536A7}"/>
              </a:ext>
            </a:extLst>
          </p:cNvPr>
          <p:cNvSpPr/>
          <p:nvPr/>
        </p:nvSpPr>
        <p:spPr>
          <a:xfrm>
            <a:off x="5972789" y="4637626"/>
            <a:ext cx="570271" cy="507945"/>
          </a:xfrm>
          <a:prstGeom prst="donut">
            <a:avLst>
              <a:gd name="adj" fmla="val 8333"/>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70729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p:bldP spid="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DE370AF-D8BA-3782-2C5F-0260EE20A74D}"/>
              </a:ext>
            </a:extLst>
          </p:cNvPr>
          <p:cNvSpPr txBox="1"/>
          <p:nvPr/>
        </p:nvSpPr>
        <p:spPr>
          <a:xfrm>
            <a:off x="266700" y="210339"/>
            <a:ext cx="11753850" cy="3397340"/>
          </a:xfrm>
          <a:prstGeom prst="rect">
            <a:avLst/>
          </a:prstGeom>
          <a:noFill/>
        </p:spPr>
        <p:txBody>
          <a:bodyPr wrap="square">
            <a:spAutoFit/>
          </a:bodyPr>
          <a:lstStyle/>
          <a:p>
            <a:pPr algn="just">
              <a:lnSpc>
                <a:spcPct val="130000"/>
              </a:lnSpc>
            </a:pP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Câu 12: </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Cho các chất sau đây :  </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(I)   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3</a:t>
            </a:r>
            <a:r>
              <a:rPr lang="nl-NL" sz="2800" kern="100" dirty="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CH(OH)</a:t>
            </a:r>
            <a:r>
              <a:rPr lang="nl-NL" sz="2800" kern="100" dirty="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3</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(II)  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3</a:t>
            </a:r>
            <a:r>
              <a:rPr lang="nl-NL" sz="2800" kern="100" dirty="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nl-NL" sz="2800" kern="100" dirty="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OH                 	</a:t>
            </a:r>
          </a:p>
          <a:p>
            <a:pPr algn="just">
              <a:lnSpc>
                <a:spcPct val="130000"/>
              </a:lnSpc>
            </a:pP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(III) 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3</a:t>
            </a:r>
            <a:r>
              <a:rPr lang="nl-NL" sz="2800" kern="100" dirty="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nl-NL" sz="2800" kern="100" dirty="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nl-NL" sz="2800" kern="100" dirty="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OH   	   		(IV) 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3</a:t>
            </a:r>
            <a:r>
              <a:rPr lang="nl-NL" sz="2800" kern="100" dirty="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nl-NL" sz="2800" kern="100" dirty="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nl-NL" sz="2800" kern="100" dirty="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O</a:t>
            </a:r>
            <a:r>
              <a:rPr lang="nl-NL" sz="2800" kern="100" dirty="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3    	</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(V)  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3</a:t>
            </a:r>
            <a:r>
              <a:rPr lang="nl-NL" sz="2800" kern="100" dirty="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nl-NL" sz="2800" kern="100" dirty="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nl-NL" sz="2800" kern="100" dirty="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nl-NL" sz="2800" kern="100" dirty="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OH  		(VI) 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3</a:t>
            </a:r>
            <a:r>
              <a:rPr lang="nl-NL" sz="2800" kern="100" dirty="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OH        	</a:t>
            </a:r>
          </a:p>
          <a:p>
            <a:pPr algn="just">
              <a:lnSpc>
                <a:spcPct val="130000"/>
              </a:lnSpc>
            </a:pP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chất</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đồng</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đẳng</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nhau</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30000"/>
              </a:lnSpc>
            </a:pP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A.</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I, II và VI.         </a:t>
            </a: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B.</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II, III,V và VI.   	</a:t>
            </a: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C.</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I, III và IV.           </a:t>
            </a: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D.</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I, II, III, IV.</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6" name="Circle: Hollow 5">
            <a:extLst>
              <a:ext uri="{FF2B5EF4-FFF2-40B4-BE49-F238E27FC236}">
                <a16:creationId xmlns:a16="http://schemas.microsoft.com/office/drawing/2014/main" id="{3FFC7311-F38C-F950-2E95-6E90912639B4}"/>
              </a:ext>
            </a:extLst>
          </p:cNvPr>
          <p:cNvSpPr/>
          <p:nvPr/>
        </p:nvSpPr>
        <p:spPr>
          <a:xfrm>
            <a:off x="2915264" y="3099734"/>
            <a:ext cx="570271" cy="507945"/>
          </a:xfrm>
          <a:prstGeom prst="donut">
            <a:avLst>
              <a:gd name="adj" fmla="val 8333"/>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TextBox 7">
            <a:extLst>
              <a:ext uri="{FF2B5EF4-FFF2-40B4-BE49-F238E27FC236}">
                <a16:creationId xmlns:a16="http://schemas.microsoft.com/office/drawing/2014/main" id="{EF9DA429-7DFB-6E56-090C-0B62C939F37B}"/>
              </a:ext>
            </a:extLst>
          </p:cNvPr>
          <p:cNvSpPr txBox="1"/>
          <p:nvPr/>
        </p:nvSpPr>
        <p:spPr>
          <a:xfrm>
            <a:off x="266700" y="3846674"/>
            <a:ext cx="11753850" cy="2277034"/>
          </a:xfrm>
          <a:prstGeom prst="rect">
            <a:avLst/>
          </a:prstGeom>
          <a:noFill/>
        </p:spPr>
        <p:txBody>
          <a:bodyPr wrap="square">
            <a:spAutoFit/>
          </a:bodyPr>
          <a:lstStyle/>
          <a:p>
            <a:pPr algn="just">
              <a:lnSpc>
                <a:spcPct val="130000"/>
              </a:lnSpc>
            </a:pPr>
            <a:r>
              <a:rPr lang="it-IT" sz="2800" b="1" kern="100" dirty="0">
                <a:effectLst/>
                <a:latin typeface="Times New Roman" panose="02020603050405020304" pitchFamily="18" charset="0"/>
                <a:ea typeface="Calibri" panose="020F0502020204030204" pitchFamily="34" charset="0"/>
                <a:cs typeface="Times New Roman" panose="02020603050405020304" pitchFamily="18" charset="0"/>
              </a:rPr>
              <a:t>Câu 13:</a:t>
            </a:r>
            <a:r>
              <a:rPr lang="it-IT" sz="2800" kern="100" dirty="0">
                <a:effectLst/>
                <a:latin typeface="Times New Roman" panose="02020603050405020304" pitchFamily="18" charset="0"/>
                <a:ea typeface="Calibri" panose="020F0502020204030204" pitchFamily="34" charset="0"/>
                <a:cs typeface="Times New Roman" panose="02020603050405020304" pitchFamily="18" charset="0"/>
              </a:rPr>
              <a:t> Trong những dãy chất sau đây, dãy nào có các chất là đồng phân của nhau ?</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en-US" sz="2800" b="1" kern="100" dirty="0">
                <a:effectLst/>
                <a:latin typeface="Times New Roman" panose="02020603050405020304" pitchFamily="18" charset="0"/>
                <a:ea typeface="Calibri" panose="020F0502020204030204" pitchFamily="34" charset="0"/>
                <a:cs typeface="Times New Roman" panose="02020603050405020304" pitchFamily="18" charset="0"/>
              </a:rPr>
              <a:t>A. </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5</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OH, 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3</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OCH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3</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dirty="0">
                <a:effectLst/>
                <a:latin typeface="Times New Roman" panose="02020603050405020304" pitchFamily="18" charset="0"/>
                <a:ea typeface="Calibri" panose="020F0502020204030204" pitchFamily="34" charset="0"/>
                <a:cs typeface="Times New Roman" panose="02020603050405020304" pitchFamily="18" charset="0"/>
              </a:rPr>
              <a:t>B. </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3</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OCH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3</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3</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CHO.</a:t>
            </a:r>
          </a:p>
          <a:p>
            <a:pPr algn="just">
              <a:lnSpc>
                <a:spcPct val="130000"/>
              </a:lnSpc>
            </a:pPr>
            <a:r>
              <a:rPr lang="en-US" sz="2800" b="1" kern="100" dirty="0">
                <a:effectLst/>
                <a:latin typeface="Times New Roman" panose="02020603050405020304" pitchFamily="18" charset="0"/>
                <a:ea typeface="Calibri" panose="020F0502020204030204" pitchFamily="34" charset="0"/>
                <a:cs typeface="Times New Roman" panose="02020603050405020304" pitchFamily="18" charset="0"/>
              </a:rPr>
              <a:t>C. </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3</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OH, C</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5</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OH.			</a:t>
            </a: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D. </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C</a:t>
            </a:r>
            <a:r>
              <a:rPr lang="pt-BR"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4</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H</a:t>
            </a:r>
            <a:r>
              <a:rPr lang="pt-BR"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10</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C­</a:t>
            </a:r>
            <a:r>
              <a:rPr lang="pt-BR"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6</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H</a:t>
            </a:r>
            <a:r>
              <a:rPr lang="pt-BR"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6</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9" name="Circle: Hollow 8">
            <a:extLst>
              <a:ext uri="{FF2B5EF4-FFF2-40B4-BE49-F238E27FC236}">
                <a16:creationId xmlns:a16="http://schemas.microsoft.com/office/drawing/2014/main" id="{7BC8658D-6174-8CF1-7576-F2AD6D2E90BA}"/>
              </a:ext>
            </a:extLst>
          </p:cNvPr>
          <p:cNvSpPr/>
          <p:nvPr/>
        </p:nvSpPr>
        <p:spPr>
          <a:xfrm>
            <a:off x="171450" y="5071409"/>
            <a:ext cx="570271" cy="507945"/>
          </a:xfrm>
          <a:prstGeom prst="donut">
            <a:avLst>
              <a:gd name="adj" fmla="val 8333"/>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10555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p:bldP spid="9"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B8B364-0EB6-85ED-EF4F-69CEF5F7B315}"/>
              </a:ext>
            </a:extLst>
          </p:cNvPr>
          <p:cNvSpPr txBox="1"/>
          <p:nvPr/>
        </p:nvSpPr>
        <p:spPr>
          <a:xfrm>
            <a:off x="457200" y="223535"/>
            <a:ext cx="11487150" cy="5077800"/>
          </a:xfrm>
          <a:prstGeom prst="rect">
            <a:avLst/>
          </a:prstGeom>
          <a:noFill/>
        </p:spPr>
        <p:txBody>
          <a:bodyPr wrap="square">
            <a:spAutoFit/>
          </a:bodyPr>
          <a:lstStyle/>
          <a:p>
            <a:pPr algn="just">
              <a:lnSpc>
                <a:spcPct val="130000"/>
              </a:lnSpc>
            </a:pPr>
            <a:r>
              <a:rPr lang="it-IT" sz="2800" b="1" kern="100" dirty="0">
                <a:effectLst/>
                <a:latin typeface="Times New Roman" panose="02020603050405020304" pitchFamily="18" charset="0"/>
                <a:ea typeface="Calibri" panose="020F0502020204030204" pitchFamily="34" charset="0"/>
                <a:cs typeface="Times New Roman" panose="02020603050405020304" pitchFamily="18" charset="0"/>
              </a:rPr>
              <a:t>Câu 14:</a:t>
            </a:r>
            <a:r>
              <a:rPr lang="it-IT" sz="2800" kern="100" dirty="0">
                <a:effectLst/>
                <a:latin typeface="Times New Roman" panose="02020603050405020304" pitchFamily="18" charset="0"/>
                <a:ea typeface="Calibri" panose="020F0502020204030204" pitchFamily="34" charset="0"/>
                <a:cs typeface="Times New Roman" panose="02020603050405020304" pitchFamily="18" charset="0"/>
              </a:rPr>
              <a:t> Kết luận nào sau đây là đúng ?</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it-IT" sz="2800" b="1" kern="100" spc="-30" dirty="0">
                <a:effectLst/>
                <a:latin typeface="Times New Roman" panose="02020603050405020304" pitchFamily="18" charset="0"/>
                <a:ea typeface="Calibri" panose="020F0502020204030204" pitchFamily="34" charset="0"/>
                <a:cs typeface="Times New Roman" panose="02020603050405020304" pitchFamily="18" charset="0"/>
              </a:rPr>
              <a:t>A. </a:t>
            </a:r>
            <a:r>
              <a:rPr lang="it-IT" sz="2800" kern="100" spc="-30" dirty="0">
                <a:effectLst/>
                <a:latin typeface="Times New Roman" panose="02020603050405020304" pitchFamily="18" charset="0"/>
                <a:ea typeface="Calibri" panose="020F0502020204030204" pitchFamily="34" charset="0"/>
                <a:cs typeface="Times New Roman" panose="02020603050405020304" pitchFamily="18" charset="0"/>
              </a:rPr>
              <a:t>Các nguyên tử trong phân tử hợp chất hữu cơ liên kết với nhau không theo một thứ tự nhất định.</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it-IT" sz="2800" b="1" kern="100" dirty="0">
                <a:effectLst/>
                <a:latin typeface="Times New Roman" panose="02020603050405020304" pitchFamily="18" charset="0"/>
                <a:ea typeface="Calibri" panose="020F0502020204030204" pitchFamily="34" charset="0"/>
                <a:cs typeface="Times New Roman" panose="02020603050405020304" pitchFamily="18" charset="0"/>
              </a:rPr>
              <a:t>B. </a:t>
            </a:r>
            <a:r>
              <a:rPr lang="it-IT" sz="2800" kern="100" dirty="0">
                <a:effectLst/>
                <a:latin typeface="Times New Roman" panose="02020603050405020304" pitchFamily="18" charset="0"/>
                <a:ea typeface="Calibri" panose="020F0502020204030204" pitchFamily="34" charset="0"/>
                <a:cs typeface="Times New Roman" panose="02020603050405020304" pitchFamily="18" charset="0"/>
              </a:rPr>
              <a:t>Các chất có thành phần phân tử hơn kém nhau một hay nhiều nhóm </a:t>
            </a:r>
            <a:r>
              <a:rPr lang="vi-VN" sz="2800" b="1" i="1" kern="100" dirty="0">
                <a:effectLst/>
                <a:latin typeface="Times New Roman" panose="02020603050405020304" pitchFamily="18" charset="0"/>
                <a:ea typeface="Calibri" panose="020F0502020204030204" pitchFamily="34" charset="0"/>
                <a:cs typeface="Times New Roman" panose="02020603050405020304" pitchFamily="18" charset="0"/>
              </a:rPr>
              <a:t>–</a:t>
            </a:r>
            <a:r>
              <a:rPr lang="it-IT" sz="2800" kern="100" dirty="0">
                <a:effectLst/>
                <a:latin typeface="Times New Roman" panose="02020603050405020304" pitchFamily="18" charset="0"/>
                <a:ea typeface="Calibri" panose="020F0502020204030204" pitchFamily="34" charset="0"/>
                <a:cs typeface="Times New Roman" panose="02020603050405020304" pitchFamily="18" charset="0"/>
              </a:rPr>
              <a:t>CH</a:t>
            </a:r>
            <a:r>
              <a:rPr lang="it-IT"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vi-VN" sz="2800" b="1" i="1" kern="100" dirty="0">
                <a:effectLst/>
                <a:latin typeface="Times New Roman" panose="02020603050405020304" pitchFamily="18" charset="0"/>
                <a:ea typeface="Calibri" panose="020F0502020204030204" pitchFamily="34" charset="0"/>
                <a:cs typeface="Times New Roman" panose="02020603050405020304" pitchFamily="18" charset="0"/>
              </a:rPr>
              <a:t>–</a:t>
            </a:r>
            <a:r>
              <a:rPr lang="it-IT" sz="2800" kern="100" dirty="0">
                <a:effectLst/>
                <a:latin typeface="Times New Roman" panose="02020603050405020304" pitchFamily="18" charset="0"/>
                <a:ea typeface="Calibri" panose="020F0502020204030204" pitchFamily="34" charset="0"/>
                <a:cs typeface="Times New Roman" panose="02020603050405020304" pitchFamily="18" charset="0"/>
              </a:rPr>
              <a:t>, do đó tính chất hóa học khác nhau là những chất đồng đẳng.</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it-IT" sz="2800" b="1" kern="100" dirty="0">
                <a:effectLst/>
                <a:latin typeface="Times New Roman" panose="02020603050405020304" pitchFamily="18" charset="0"/>
                <a:ea typeface="Calibri" panose="020F0502020204030204" pitchFamily="34" charset="0"/>
                <a:cs typeface="Times New Roman" panose="02020603050405020304" pitchFamily="18" charset="0"/>
              </a:rPr>
              <a:t>C. </a:t>
            </a:r>
            <a:r>
              <a:rPr lang="it-IT" sz="2800" kern="100" dirty="0">
                <a:effectLst/>
                <a:latin typeface="Times New Roman" panose="02020603050405020304" pitchFamily="18" charset="0"/>
                <a:ea typeface="Calibri" panose="020F0502020204030204" pitchFamily="34" charset="0"/>
                <a:cs typeface="Times New Roman" panose="02020603050405020304" pitchFamily="18" charset="0"/>
              </a:rPr>
              <a:t>Các chất có cùng công thức phân tử nhưng khác nhau về công thức cấu tạo được gọi là các chất đồng đẳng của nhau.</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it-IT" sz="2800" b="1" kern="100" dirty="0">
                <a:effectLst/>
                <a:latin typeface="Times New Roman" panose="02020603050405020304" pitchFamily="18" charset="0"/>
                <a:ea typeface="Calibri" panose="020F0502020204030204" pitchFamily="34" charset="0"/>
                <a:cs typeface="Times New Roman" panose="02020603050405020304" pitchFamily="18" charset="0"/>
              </a:rPr>
              <a:t>D. </a:t>
            </a:r>
            <a:r>
              <a:rPr lang="it-IT" sz="2800" kern="100" dirty="0">
                <a:effectLst/>
                <a:latin typeface="Times New Roman" panose="02020603050405020304" pitchFamily="18" charset="0"/>
                <a:ea typeface="Calibri" panose="020F0502020204030204" pitchFamily="34" charset="0"/>
                <a:cs typeface="Times New Roman" panose="02020603050405020304" pitchFamily="18" charset="0"/>
              </a:rPr>
              <a:t>Các chất khác nhau có cùng công thức phân tử được gọi là các chất đồng phân của nhau.</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6" name="Circle: Hollow 5">
            <a:extLst>
              <a:ext uri="{FF2B5EF4-FFF2-40B4-BE49-F238E27FC236}">
                <a16:creationId xmlns:a16="http://schemas.microsoft.com/office/drawing/2014/main" id="{1057423C-CE6F-EDB9-7DA7-23ECD209A7F9}"/>
              </a:ext>
            </a:extLst>
          </p:cNvPr>
          <p:cNvSpPr/>
          <p:nvPr/>
        </p:nvSpPr>
        <p:spPr>
          <a:xfrm>
            <a:off x="400050" y="4209162"/>
            <a:ext cx="570271" cy="507945"/>
          </a:xfrm>
          <a:prstGeom prst="donut">
            <a:avLst>
              <a:gd name="adj" fmla="val 8333"/>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140394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Trò chơi Tin học - Ai nhanh hơn??? - Power Point - Bùi Văn Hùng - Thư viện  Bài giảng điện tử">
            <a:extLst>
              <a:ext uri="{FF2B5EF4-FFF2-40B4-BE49-F238E27FC236}">
                <a16:creationId xmlns:a16="http://schemas.microsoft.com/office/drawing/2014/main" id="{08E104E2-0DC1-4736-2D14-46287BAFA2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0710" y="0"/>
            <a:ext cx="9497962" cy="3146322"/>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3A2B2DE5-FBD8-EAFB-6D41-97BA620CAB76}"/>
              </a:ext>
            </a:extLst>
          </p:cNvPr>
          <p:cNvSpPr/>
          <p:nvPr/>
        </p:nvSpPr>
        <p:spPr>
          <a:xfrm>
            <a:off x="430161" y="3215150"/>
            <a:ext cx="11484078" cy="3513497"/>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r>
              <a:rPr lang="en-US" sz="4000" b="1" dirty="0">
                <a:solidFill>
                  <a:srgbClr val="FF0000"/>
                </a:solidFill>
                <a:latin typeface="Times New Roman" panose="02020603050405020304" pitchFamily="18" charset="0"/>
                <a:cs typeface="Times New Roman" panose="02020603050405020304" pitchFamily="18" charset="0"/>
              </a:rPr>
              <a:t>THẢO LUẬN NHÓM ĐỂ LÀM BÀI TẬP VÀO GIẤY. NHÓM NÀO XONG TRƯỚC CÓ TÍN HIỆU TRẢ LỜI, ĐẠI DIỆN LÊN TRÌNH BÀY BẢNG VÀ GHI 10 ĐIỂM/ BÀI</a:t>
            </a:r>
          </a:p>
        </p:txBody>
      </p:sp>
    </p:spTree>
    <p:extLst>
      <p:ext uri="{BB962C8B-B14F-4D97-AF65-F5344CB8AC3E}">
        <p14:creationId xmlns:p14="http://schemas.microsoft.com/office/powerpoint/2010/main" val="1008427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714EAC0A-67A0-E3BA-4CF3-C7E013CB6DAB}"/>
              </a:ext>
            </a:extLst>
          </p:cNvPr>
          <p:cNvGraphicFramePr>
            <a:graphicFrameLocks noGrp="1"/>
          </p:cNvGraphicFramePr>
          <p:nvPr>
            <p:extLst>
              <p:ext uri="{D42A27DB-BD31-4B8C-83A1-F6EECF244321}">
                <p14:modId xmlns:p14="http://schemas.microsoft.com/office/powerpoint/2010/main" val="2536660110"/>
              </p:ext>
            </p:extLst>
          </p:nvPr>
        </p:nvGraphicFramePr>
        <p:xfrm>
          <a:off x="466089" y="1181100"/>
          <a:ext cx="11059161" cy="2163572"/>
        </p:xfrm>
        <a:graphic>
          <a:graphicData uri="http://schemas.openxmlformats.org/drawingml/2006/table">
            <a:tbl>
              <a:tblPr firstRow="1" firstCol="1" bandRow="1">
                <a:tableStyleId>{5C22544A-7EE6-4342-B048-85BDC9FD1C3A}</a:tableStyleId>
              </a:tblPr>
              <a:tblGrid>
                <a:gridCol w="11059161">
                  <a:extLst>
                    <a:ext uri="{9D8B030D-6E8A-4147-A177-3AD203B41FA5}">
                      <a16:colId xmlns:a16="http://schemas.microsoft.com/office/drawing/2014/main" val="826289879"/>
                    </a:ext>
                  </a:extLst>
                </a:gridCol>
              </a:tblGrid>
              <a:tr h="0">
                <a:tc>
                  <a:txBody>
                    <a:bodyPr/>
                    <a:lstStyle/>
                    <a:p>
                      <a:pPr algn="just">
                        <a:lnSpc>
                          <a:spcPct val="130000"/>
                        </a:lnSpc>
                        <a:spcAft>
                          <a:spcPts val="800"/>
                        </a:spcAft>
                      </a:pPr>
                      <a:r>
                        <a:rPr lang="en-US" sz="2800" kern="0" dirty="0" err="1">
                          <a:solidFill>
                            <a:schemeClr val="tx1"/>
                          </a:solidFill>
                          <a:effectLst/>
                          <a:latin typeface="Times New Roman" panose="02020603050405020304" pitchFamily="18" charset="0"/>
                          <a:cs typeface="Times New Roman" panose="02020603050405020304" pitchFamily="18" charset="0"/>
                        </a:rPr>
                        <a:t>Bài</a:t>
                      </a:r>
                      <a:r>
                        <a:rPr lang="en-US" sz="2800" kern="0" dirty="0">
                          <a:solidFill>
                            <a:schemeClr val="tx1"/>
                          </a:solidFill>
                          <a:effectLst/>
                          <a:latin typeface="Times New Roman" panose="02020603050405020304" pitchFamily="18" charset="0"/>
                          <a:cs typeface="Times New Roman" panose="02020603050405020304" pitchFamily="18" charset="0"/>
                        </a:rPr>
                        <a:t> 1. </a:t>
                      </a:r>
                      <a:r>
                        <a:rPr lang="en-US" sz="2800" b="0" kern="0" dirty="0">
                          <a:solidFill>
                            <a:schemeClr val="tx1"/>
                          </a:solidFill>
                          <a:effectLst/>
                          <a:latin typeface="Times New Roman" panose="02020603050405020304" pitchFamily="18" charset="0"/>
                          <a:cs typeface="Times New Roman" panose="02020603050405020304" pitchFamily="18" charset="0"/>
                        </a:rPr>
                        <a:t>Epibatidine, </a:t>
                      </a:r>
                      <a:r>
                        <a:rPr lang="en-US" sz="2800" b="0" kern="0" dirty="0" err="1">
                          <a:solidFill>
                            <a:schemeClr val="tx1"/>
                          </a:solidFill>
                          <a:effectLst/>
                          <a:latin typeface="Times New Roman" panose="02020603050405020304" pitchFamily="18" charset="0"/>
                          <a:cs typeface="Times New Roman" panose="02020603050405020304" pitchFamily="18" charset="0"/>
                        </a:rPr>
                        <a:t>một</a:t>
                      </a:r>
                      <a:r>
                        <a:rPr lang="en-US" sz="2800" b="0" kern="0" dirty="0">
                          <a:solidFill>
                            <a:schemeClr val="tx1"/>
                          </a:solidFill>
                          <a:effectLst/>
                          <a:latin typeface="Times New Roman" panose="02020603050405020304" pitchFamily="18" charset="0"/>
                          <a:cs typeface="Times New Roman" panose="02020603050405020304" pitchFamily="18" charset="0"/>
                        </a:rPr>
                        <a:t> </a:t>
                      </a:r>
                      <a:r>
                        <a:rPr lang="en-US" sz="2800" b="0" kern="0" dirty="0" err="1">
                          <a:solidFill>
                            <a:schemeClr val="tx1"/>
                          </a:solidFill>
                          <a:effectLst/>
                          <a:latin typeface="Times New Roman" panose="02020603050405020304" pitchFamily="18" charset="0"/>
                          <a:cs typeface="Times New Roman" panose="02020603050405020304" pitchFamily="18" charset="0"/>
                        </a:rPr>
                        <a:t>loại</a:t>
                      </a:r>
                      <a:r>
                        <a:rPr lang="en-US" sz="2800" b="0" kern="0" dirty="0">
                          <a:solidFill>
                            <a:schemeClr val="tx1"/>
                          </a:solidFill>
                          <a:effectLst/>
                          <a:latin typeface="Times New Roman" panose="02020603050405020304" pitchFamily="18" charset="0"/>
                          <a:cs typeface="Times New Roman" panose="02020603050405020304" pitchFamily="18" charset="0"/>
                        </a:rPr>
                        <a:t> </a:t>
                      </a:r>
                      <a:r>
                        <a:rPr lang="en-US" sz="2800" b="0" kern="0" dirty="0" err="1">
                          <a:solidFill>
                            <a:schemeClr val="tx1"/>
                          </a:solidFill>
                          <a:effectLst/>
                          <a:latin typeface="Times New Roman" panose="02020603050405020304" pitchFamily="18" charset="0"/>
                          <a:cs typeface="Times New Roman" panose="02020603050405020304" pitchFamily="18" charset="0"/>
                        </a:rPr>
                        <a:t>dầu</a:t>
                      </a:r>
                      <a:r>
                        <a:rPr lang="en-US" sz="2800" b="0" kern="0" dirty="0">
                          <a:solidFill>
                            <a:schemeClr val="tx1"/>
                          </a:solidFill>
                          <a:effectLst/>
                          <a:latin typeface="Times New Roman" panose="02020603050405020304" pitchFamily="18" charset="0"/>
                          <a:cs typeface="Times New Roman" panose="02020603050405020304" pitchFamily="18" charset="0"/>
                        </a:rPr>
                        <a:t> </a:t>
                      </a:r>
                      <a:r>
                        <a:rPr lang="en-US" sz="2800" b="0" kern="0" dirty="0" err="1">
                          <a:solidFill>
                            <a:schemeClr val="tx1"/>
                          </a:solidFill>
                          <a:effectLst/>
                          <a:latin typeface="Times New Roman" panose="02020603050405020304" pitchFamily="18" charset="0"/>
                          <a:cs typeface="Times New Roman" panose="02020603050405020304" pitchFamily="18" charset="0"/>
                        </a:rPr>
                        <a:t>không</a:t>
                      </a:r>
                      <a:r>
                        <a:rPr lang="en-US" sz="2800" b="0" kern="0" dirty="0">
                          <a:solidFill>
                            <a:schemeClr val="tx1"/>
                          </a:solidFill>
                          <a:effectLst/>
                          <a:latin typeface="Times New Roman" panose="02020603050405020304" pitchFamily="18" charset="0"/>
                          <a:cs typeface="Times New Roman" panose="02020603050405020304" pitchFamily="18" charset="0"/>
                        </a:rPr>
                        <a:t> </a:t>
                      </a:r>
                      <a:r>
                        <a:rPr lang="en-US" sz="2800" b="0" kern="0" dirty="0" err="1">
                          <a:solidFill>
                            <a:schemeClr val="tx1"/>
                          </a:solidFill>
                          <a:effectLst/>
                          <a:latin typeface="Times New Roman" panose="02020603050405020304" pitchFamily="18" charset="0"/>
                          <a:cs typeface="Times New Roman" panose="02020603050405020304" pitchFamily="18" charset="0"/>
                        </a:rPr>
                        <a:t>màu</a:t>
                      </a:r>
                      <a:r>
                        <a:rPr lang="en-US" sz="2800" b="0" kern="0" dirty="0">
                          <a:solidFill>
                            <a:schemeClr val="tx1"/>
                          </a:solidFill>
                          <a:effectLst/>
                          <a:latin typeface="Times New Roman" panose="02020603050405020304" pitchFamily="18" charset="0"/>
                          <a:cs typeface="Times New Roman" panose="02020603050405020304" pitchFamily="18" charset="0"/>
                        </a:rPr>
                        <a:t> </a:t>
                      </a:r>
                      <a:r>
                        <a:rPr lang="en-US" sz="2800" b="0" kern="0" dirty="0" err="1">
                          <a:solidFill>
                            <a:schemeClr val="tx1"/>
                          </a:solidFill>
                          <a:effectLst/>
                          <a:latin typeface="Times New Roman" panose="02020603050405020304" pitchFamily="18" charset="0"/>
                          <a:cs typeface="Times New Roman" panose="02020603050405020304" pitchFamily="18" charset="0"/>
                        </a:rPr>
                        <a:t>được</a:t>
                      </a:r>
                      <a:r>
                        <a:rPr lang="en-US" sz="2800" b="0" kern="0" dirty="0">
                          <a:solidFill>
                            <a:schemeClr val="tx1"/>
                          </a:solidFill>
                          <a:effectLst/>
                          <a:latin typeface="Times New Roman" panose="02020603050405020304" pitchFamily="18" charset="0"/>
                          <a:cs typeface="Times New Roman" panose="02020603050405020304" pitchFamily="18" charset="0"/>
                        </a:rPr>
                        <a:t> </a:t>
                      </a:r>
                      <a:r>
                        <a:rPr lang="en-US" sz="2800" b="0" kern="0" dirty="0" err="1">
                          <a:solidFill>
                            <a:schemeClr val="tx1"/>
                          </a:solidFill>
                          <a:effectLst/>
                          <a:latin typeface="Times New Roman" panose="02020603050405020304" pitchFamily="18" charset="0"/>
                          <a:cs typeface="Times New Roman" panose="02020603050405020304" pitchFamily="18" charset="0"/>
                        </a:rPr>
                        <a:t>phân</a:t>
                      </a:r>
                      <a:r>
                        <a:rPr lang="en-US" sz="2800" b="0" kern="0" dirty="0">
                          <a:solidFill>
                            <a:schemeClr val="tx1"/>
                          </a:solidFill>
                          <a:effectLst/>
                          <a:latin typeface="Times New Roman" panose="02020603050405020304" pitchFamily="18" charset="0"/>
                          <a:cs typeface="Times New Roman" panose="02020603050405020304" pitchFamily="18" charset="0"/>
                        </a:rPr>
                        <a:t> </a:t>
                      </a:r>
                      <a:r>
                        <a:rPr lang="en-US" sz="2800" b="0" kern="0" dirty="0" err="1">
                          <a:solidFill>
                            <a:schemeClr val="tx1"/>
                          </a:solidFill>
                          <a:effectLst/>
                          <a:latin typeface="Times New Roman" panose="02020603050405020304" pitchFamily="18" charset="0"/>
                          <a:cs typeface="Times New Roman" panose="02020603050405020304" pitchFamily="18" charset="0"/>
                        </a:rPr>
                        <a:t>lập</a:t>
                      </a:r>
                      <a:r>
                        <a:rPr lang="en-US" sz="2800" b="0" kern="0" dirty="0">
                          <a:solidFill>
                            <a:schemeClr val="tx1"/>
                          </a:solidFill>
                          <a:effectLst/>
                          <a:latin typeface="Times New Roman" panose="02020603050405020304" pitchFamily="18" charset="0"/>
                          <a:cs typeface="Times New Roman" panose="02020603050405020304" pitchFamily="18" charset="0"/>
                        </a:rPr>
                        <a:t> </a:t>
                      </a:r>
                      <a:r>
                        <a:rPr lang="en-US" sz="2800" b="0" kern="0" dirty="0" err="1">
                          <a:solidFill>
                            <a:schemeClr val="tx1"/>
                          </a:solidFill>
                          <a:effectLst/>
                          <a:latin typeface="Times New Roman" panose="02020603050405020304" pitchFamily="18" charset="0"/>
                          <a:cs typeface="Times New Roman" panose="02020603050405020304" pitchFamily="18" charset="0"/>
                        </a:rPr>
                        <a:t>từ</a:t>
                      </a:r>
                      <a:r>
                        <a:rPr lang="en-US" sz="2800" b="0" kern="0" dirty="0">
                          <a:solidFill>
                            <a:schemeClr val="tx1"/>
                          </a:solidFill>
                          <a:effectLst/>
                          <a:latin typeface="Times New Roman" panose="02020603050405020304" pitchFamily="18" charset="0"/>
                          <a:cs typeface="Times New Roman" panose="02020603050405020304" pitchFamily="18" charset="0"/>
                        </a:rPr>
                        <a:t> da </a:t>
                      </a:r>
                      <a:r>
                        <a:rPr lang="en-US" sz="2800" b="0" kern="0" dirty="0" err="1">
                          <a:solidFill>
                            <a:schemeClr val="tx1"/>
                          </a:solidFill>
                          <a:effectLst/>
                          <a:latin typeface="Times New Roman" panose="02020603050405020304" pitchFamily="18" charset="0"/>
                          <a:cs typeface="Times New Roman" panose="02020603050405020304" pitchFamily="18" charset="0"/>
                        </a:rPr>
                        <a:t>của</a:t>
                      </a:r>
                      <a:r>
                        <a:rPr lang="en-US" sz="2800" b="0" kern="0" dirty="0">
                          <a:solidFill>
                            <a:schemeClr val="tx1"/>
                          </a:solidFill>
                          <a:effectLst/>
                          <a:latin typeface="Times New Roman" panose="02020603050405020304" pitchFamily="18" charset="0"/>
                          <a:cs typeface="Times New Roman" panose="02020603050405020304" pitchFamily="18" charset="0"/>
                        </a:rPr>
                        <a:t> </a:t>
                      </a:r>
                      <a:r>
                        <a:rPr lang="en-US" sz="2800" b="0" kern="0" dirty="0" err="1">
                          <a:solidFill>
                            <a:schemeClr val="tx1"/>
                          </a:solidFill>
                          <a:effectLst/>
                          <a:latin typeface="Times New Roman" panose="02020603050405020304" pitchFamily="18" charset="0"/>
                          <a:cs typeface="Times New Roman" panose="02020603050405020304" pitchFamily="18" charset="0"/>
                        </a:rPr>
                        <a:t>loài</a:t>
                      </a:r>
                      <a:r>
                        <a:rPr lang="en-US" sz="2800" b="0" kern="0" dirty="0">
                          <a:solidFill>
                            <a:schemeClr val="tx1"/>
                          </a:solidFill>
                          <a:effectLst/>
                          <a:latin typeface="Times New Roman" panose="02020603050405020304" pitchFamily="18" charset="0"/>
                          <a:cs typeface="Times New Roman" panose="02020603050405020304" pitchFamily="18" charset="0"/>
                        </a:rPr>
                        <a:t> </a:t>
                      </a:r>
                      <a:r>
                        <a:rPr lang="en-US" sz="2800" b="0" kern="0" dirty="0" err="1">
                          <a:solidFill>
                            <a:schemeClr val="tx1"/>
                          </a:solidFill>
                          <a:effectLst/>
                          <a:latin typeface="Times New Roman" panose="02020603050405020304" pitchFamily="18" charset="0"/>
                          <a:cs typeface="Times New Roman" panose="02020603050405020304" pitchFamily="18" charset="0"/>
                        </a:rPr>
                        <a:t>ếch</a:t>
                      </a:r>
                      <a:r>
                        <a:rPr lang="en-US" sz="2800" b="0" kern="0" dirty="0">
                          <a:solidFill>
                            <a:schemeClr val="tx1"/>
                          </a:solidFill>
                          <a:effectLst/>
                          <a:latin typeface="Times New Roman" panose="02020603050405020304" pitchFamily="18" charset="0"/>
                          <a:cs typeface="Times New Roman" panose="02020603050405020304" pitchFamily="18" charset="0"/>
                        </a:rPr>
                        <a:t> </a:t>
                      </a:r>
                      <a:r>
                        <a:rPr lang="en-US" sz="2800" b="0" kern="0" dirty="0" err="1">
                          <a:solidFill>
                            <a:schemeClr val="tx1"/>
                          </a:solidFill>
                          <a:effectLst/>
                          <a:latin typeface="Times New Roman" panose="02020603050405020304" pitchFamily="18" charset="0"/>
                          <a:cs typeface="Times New Roman" panose="02020603050405020304" pitchFamily="18" charset="0"/>
                        </a:rPr>
                        <a:t>mũi</a:t>
                      </a:r>
                      <a:r>
                        <a:rPr lang="en-US" sz="2800" b="0" kern="0" dirty="0">
                          <a:solidFill>
                            <a:schemeClr val="tx1"/>
                          </a:solidFill>
                          <a:effectLst/>
                          <a:latin typeface="Times New Roman" panose="02020603050405020304" pitchFamily="18" charset="0"/>
                          <a:cs typeface="Times New Roman" panose="02020603050405020304" pitchFamily="18" charset="0"/>
                        </a:rPr>
                        <a:t> </a:t>
                      </a:r>
                      <a:r>
                        <a:rPr lang="en-US" sz="2800" b="0" kern="0" dirty="0" err="1">
                          <a:solidFill>
                            <a:schemeClr val="tx1"/>
                          </a:solidFill>
                          <a:effectLst/>
                          <a:latin typeface="Times New Roman" panose="02020603050405020304" pitchFamily="18" charset="0"/>
                          <a:cs typeface="Times New Roman" panose="02020603050405020304" pitchFamily="18" charset="0"/>
                        </a:rPr>
                        <a:t>tên</a:t>
                      </a:r>
                      <a:r>
                        <a:rPr lang="en-US" sz="2800" b="0" kern="0" dirty="0">
                          <a:solidFill>
                            <a:schemeClr val="tx1"/>
                          </a:solidFill>
                          <a:effectLst/>
                          <a:latin typeface="Times New Roman" panose="02020603050405020304" pitchFamily="18" charset="0"/>
                          <a:cs typeface="Times New Roman" panose="02020603050405020304" pitchFamily="18" charset="0"/>
                        </a:rPr>
                        <a:t> </a:t>
                      </a:r>
                      <a:r>
                        <a:rPr lang="en-US" sz="2800" b="0" kern="0" dirty="0" err="1">
                          <a:solidFill>
                            <a:schemeClr val="tx1"/>
                          </a:solidFill>
                          <a:effectLst/>
                          <a:latin typeface="Times New Roman" panose="02020603050405020304" pitchFamily="18" charset="0"/>
                          <a:cs typeface="Times New Roman" panose="02020603050405020304" pitchFamily="18" charset="0"/>
                        </a:rPr>
                        <a:t>độc</a:t>
                      </a:r>
                      <a:r>
                        <a:rPr lang="en-US" sz="2800" b="0" kern="0" dirty="0">
                          <a:solidFill>
                            <a:schemeClr val="tx1"/>
                          </a:solidFill>
                          <a:effectLst/>
                          <a:latin typeface="Times New Roman" panose="02020603050405020304" pitchFamily="18" charset="0"/>
                          <a:cs typeface="Times New Roman" panose="02020603050405020304" pitchFamily="18" charset="0"/>
                        </a:rPr>
                        <a:t> </a:t>
                      </a:r>
                      <a:r>
                        <a:rPr lang="en-US" sz="2800" b="0" kern="0" dirty="0" err="1">
                          <a:solidFill>
                            <a:schemeClr val="tx1"/>
                          </a:solidFill>
                          <a:effectLst/>
                          <a:latin typeface="Times New Roman" panose="02020603050405020304" pitchFamily="18" charset="0"/>
                          <a:cs typeface="Times New Roman" panose="02020603050405020304" pitchFamily="18" charset="0"/>
                        </a:rPr>
                        <a:t>Equadobates</a:t>
                      </a:r>
                      <a:r>
                        <a:rPr lang="en-US" sz="2800" b="0" kern="0" dirty="0">
                          <a:solidFill>
                            <a:schemeClr val="tx1"/>
                          </a:solidFill>
                          <a:effectLst/>
                          <a:latin typeface="Times New Roman" panose="02020603050405020304" pitchFamily="18" charset="0"/>
                          <a:cs typeface="Times New Roman" panose="02020603050405020304" pitchFamily="18" charset="0"/>
                        </a:rPr>
                        <a:t> </a:t>
                      </a:r>
                      <a:r>
                        <a:rPr lang="en-US" sz="2800" b="0" kern="0" dirty="0" err="1">
                          <a:solidFill>
                            <a:schemeClr val="tx1"/>
                          </a:solidFill>
                          <a:effectLst/>
                          <a:latin typeface="Times New Roman" panose="02020603050405020304" pitchFamily="18" charset="0"/>
                          <a:cs typeface="Times New Roman" panose="02020603050405020304" pitchFamily="18" charset="0"/>
                        </a:rPr>
                        <a:t>ba</a:t>
                      </a:r>
                      <a:r>
                        <a:rPr lang="en-US" sz="2800" b="0" kern="0" dirty="0">
                          <a:solidFill>
                            <a:schemeClr val="tx1"/>
                          </a:solidFill>
                          <a:effectLst/>
                          <a:latin typeface="Times New Roman" panose="02020603050405020304" pitchFamily="18" charset="0"/>
                          <a:cs typeface="Times New Roman" panose="02020603050405020304" pitchFamily="18" charset="0"/>
                        </a:rPr>
                        <a:t> </a:t>
                      </a:r>
                      <a:r>
                        <a:rPr lang="en-US" sz="2800" b="0" kern="0" dirty="0" err="1">
                          <a:solidFill>
                            <a:schemeClr val="tx1"/>
                          </a:solidFill>
                          <a:effectLst/>
                          <a:latin typeface="Times New Roman" panose="02020603050405020304" pitchFamily="18" charset="0"/>
                          <a:cs typeface="Times New Roman" panose="02020603050405020304" pitchFamily="18" charset="0"/>
                        </a:rPr>
                        <a:t>màu</a:t>
                      </a:r>
                      <a:r>
                        <a:rPr lang="en-US" sz="2800" b="0" kern="0" dirty="0">
                          <a:solidFill>
                            <a:schemeClr val="tx1"/>
                          </a:solidFill>
                          <a:effectLst/>
                          <a:latin typeface="Times New Roman" panose="02020603050405020304" pitchFamily="18" charset="0"/>
                          <a:cs typeface="Times New Roman" panose="02020603050405020304" pitchFamily="18" charset="0"/>
                        </a:rPr>
                        <a:t>. </a:t>
                      </a:r>
                      <a:r>
                        <a:rPr lang="en-US" sz="2800" b="0" kern="0" dirty="0" err="1">
                          <a:solidFill>
                            <a:schemeClr val="tx1"/>
                          </a:solidFill>
                          <a:effectLst/>
                          <a:latin typeface="Times New Roman" panose="02020603050405020304" pitchFamily="18" charset="0"/>
                          <a:cs typeface="Times New Roman" panose="02020603050405020304" pitchFamily="18" charset="0"/>
                        </a:rPr>
                        <a:t>Đây</a:t>
                      </a:r>
                      <a:r>
                        <a:rPr lang="en-US" sz="2800" b="0" kern="0" dirty="0">
                          <a:solidFill>
                            <a:schemeClr val="tx1"/>
                          </a:solidFill>
                          <a:effectLst/>
                          <a:latin typeface="Times New Roman" panose="02020603050405020304" pitchFamily="18" charset="0"/>
                          <a:cs typeface="Times New Roman" panose="02020603050405020304" pitchFamily="18" charset="0"/>
                        </a:rPr>
                        <a:t> </a:t>
                      </a:r>
                      <a:r>
                        <a:rPr lang="en-US" sz="2800" b="0" kern="0" dirty="0" err="1">
                          <a:solidFill>
                            <a:schemeClr val="tx1"/>
                          </a:solidFill>
                          <a:effectLst/>
                          <a:latin typeface="Times New Roman" panose="02020603050405020304" pitchFamily="18" charset="0"/>
                          <a:cs typeface="Times New Roman" panose="02020603050405020304" pitchFamily="18" charset="0"/>
                        </a:rPr>
                        <a:t>là</a:t>
                      </a:r>
                      <a:r>
                        <a:rPr lang="en-US" sz="2800" b="0" kern="0" dirty="0">
                          <a:solidFill>
                            <a:schemeClr val="tx1"/>
                          </a:solidFill>
                          <a:effectLst/>
                          <a:latin typeface="Times New Roman" panose="02020603050405020304" pitchFamily="18" charset="0"/>
                          <a:cs typeface="Times New Roman" panose="02020603050405020304" pitchFamily="18" charset="0"/>
                        </a:rPr>
                        <a:t> </a:t>
                      </a:r>
                      <a:r>
                        <a:rPr lang="en-US" sz="2800" b="0" kern="0" dirty="0" err="1">
                          <a:solidFill>
                            <a:schemeClr val="tx1"/>
                          </a:solidFill>
                          <a:effectLst/>
                          <a:latin typeface="Times New Roman" panose="02020603050405020304" pitchFamily="18" charset="0"/>
                          <a:cs typeface="Times New Roman" panose="02020603050405020304" pitchFamily="18" charset="0"/>
                        </a:rPr>
                        <a:t>hợp</a:t>
                      </a:r>
                      <a:r>
                        <a:rPr lang="en-US" sz="2800" b="0" kern="0" dirty="0">
                          <a:solidFill>
                            <a:schemeClr val="tx1"/>
                          </a:solidFill>
                          <a:effectLst/>
                          <a:latin typeface="Times New Roman" panose="02020603050405020304" pitchFamily="18" charset="0"/>
                          <a:cs typeface="Times New Roman" panose="02020603050405020304" pitchFamily="18" charset="0"/>
                        </a:rPr>
                        <a:t> </a:t>
                      </a:r>
                      <a:r>
                        <a:rPr lang="en-US" sz="2800" b="0" kern="0" dirty="0" err="1">
                          <a:solidFill>
                            <a:schemeClr val="tx1"/>
                          </a:solidFill>
                          <a:effectLst/>
                          <a:latin typeface="Times New Roman" panose="02020603050405020304" pitchFamily="18" charset="0"/>
                          <a:cs typeface="Times New Roman" panose="02020603050405020304" pitchFamily="18" charset="0"/>
                        </a:rPr>
                        <a:t>chất</a:t>
                      </a:r>
                      <a:r>
                        <a:rPr lang="en-US" sz="2800" b="0" kern="0" dirty="0">
                          <a:solidFill>
                            <a:schemeClr val="tx1"/>
                          </a:solidFill>
                          <a:effectLst/>
                          <a:latin typeface="Times New Roman" panose="02020603050405020304" pitchFamily="18" charset="0"/>
                          <a:cs typeface="Times New Roman" panose="02020603050405020304" pitchFamily="18" charset="0"/>
                        </a:rPr>
                        <a:t> </a:t>
                      </a:r>
                      <a:r>
                        <a:rPr lang="en-US" sz="2800" b="0" kern="0" dirty="0" err="1">
                          <a:solidFill>
                            <a:schemeClr val="tx1"/>
                          </a:solidFill>
                          <a:effectLst/>
                          <a:latin typeface="Times New Roman" panose="02020603050405020304" pitchFamily="18" charset="0"/>
                          <a:cs typeface="Times New Roman" panose="02020603050405020304" pitchFamily="18" charset="0"/>
                        </a:rPr>
                        <a:t>có</a:t>
                      </a:r>
                      <a:r>
                        <a:rPr lang="en-US" sz="2800" b="0" kern="0" dirty="0">
                          <a:solidFill>
                            <a:schemeClr val="tx1"/>
                          </a:solidFill>
                          <a:effectLst/>
                          <a:latin typeface="Times New Roman" panose="02020603050405020304" pitchFamily="18" charset="0"/>
                          <a:cs typeface="Times New Roman" panose="02020603050405020304" pitchFamily="18" charset="0"/>
                        </a:rPr>
                        <a:t> </a:t>
                      </a:r>
                      <a:r>
                        <a:rPr lang="en-US" sz="2800" b="0" kern="0" dirty="0" err="1">
                          <a:solidFill>
                            <a:schemeClr val="tx1"/>
                          </a:solidFill>
                          <a:effectLst/>
                          <a:latin typeface="Times New Roman" panose="02020603050405020304" pitchFamily="18" charset="0"/>
                          <a:cs typeface="Times New Roman" panose="02020603050405020304" pitchFamily="18" charset="0"/>
                        </a:rPr>
                        <a:t>tác</a:t>
                      </a:r>
                      <a:r>
                        <a:rPr lang="en-US" sz="2800" b="0" kern="0" dirty="0">
                          <a:solidFill>
                            <a:schemeClr val="tx1"/>
                          </a:solidFill>
                          <a:effectLst/>
                          <a:latin typeface="Times New Roman" panose="02020603050405020304" pitchFamily="18" charset="0"/>
                          <a:cs typeface="Times New Roman" panose="02020603050405020304" pitchFamily="18" charset="0"/>
                        </a:rPr>
                        <a:t> </a:t>
                      </a:r>
                      <a:r>
                        <a:rPr lang="en-US" sz="2800" b="0" kern="0" dirty="0" err="1">
                          <a:solidFill>
                            <a:schemeClr val="tx1"/>
                          </a:solidFill>
                          <a:effectLst/>
                          <a:latin typeface="Times New Roman" panose="02020603050405020304" pitchFamily="18" charset="0"/>
                          <a:cs typeface="Times New Roman" panose="02020603050405020304" pitchFamily="18" charset="0"/>
                        </a:rPr>
                        <a:t>dụng</a:t>
                      </a:r>
                      <a:r>
                        <a:rPr lang="en-US" sz="2800" b="0" kern="0" dirty="0">
                          <a:solidFill>
                            <a:schemeClr val="tx1"/>
                          </a:solidFill>
                          <a:effectLst/>
                          <a:latin typeface="Times New Roman" panose="02020603050405020304" pitchFamily="18" charset="0"/>
                          <a:cs typeface="Times New Roman" panose="02020603050405020304" pitchFamily="18" charset="0"/>
                        </a:rPr>
                        <a:t> </a:t>
                      </a:r>
                      <a:r>
                        <a:rPr lang="en-US" sz="2800" b="0" kern="0" dirty="0" err="1">
                          <a:solidFill>
                            <a:schemeClr val="tx1"/>
                          </a:solidFill>
                          <a:effectLst/>
                          <a:latin typeface="Times New Roman" panose="02020603050405020304" pitchFamily="18" charset="0"/>
                          <a:cs typeface="Times New Roman" panose="02020603050405020304" pitchFamily="18" charset="0"/>
                        </a:rPr>
                        <a:t>giảm</a:t>
                      </a:r>
                      <a:r>
                        <a:rPr lang="en-US" sz="2800" b="0" kern="0" dirty="0">
                          <a:solidFill>
                            <a:schemeClr val="tx1"/>
                          </a:solidFill>
                          <a:effectLst/>
                          <a:latin typeface="Times New Roman" panose="02020603050405020304" pitchFamily="18" charset="0"/>
                          <a:cs typeface="Times New Roman" panose="02020603050405020304" pitchFamily="18" charset="0"/>
                        </a:rPr>
                        <a:t> </a:t>
                      </a:r>
                      <a:r>
                        <a:rPr lang="en-US" sz="2800" b="0" kern="0" dirty="0" err="1">
                          <a:solidFill>
                            <a:schemeClr val="tx1"/>
                          </a:solidFill>
                          <a:effectLst/>
                          <a:latin typeface="Times New Roman" panose="02020603050405020304" pitchFamily="18" charset="0"/>
                          <a:cs typeface="Times New Roman" panose="02020603050405020304" pitchFamily="18" charset="0"/>
                        </a:rPr>
                        <a:t>đau</a:t>
                      </a:r>
                      <a:r>
                        <a:rPr lang="en-US" sz="2800" b="0" kern="0" dirty="0">
                          <a:solidFill>
                            <a:schemeClr val="tx1"/>
                          </a:solidFill>
                          <a:effectLst/>
                          <a:latin typeface="Times New Roman" panose="02020603050405020304" pitchFamily="18" charset="0"/>
                          <a:cs typeface="Times New Roman" panose="02020603050405020304" pitchFamily="18" charset="0"/>
                        </a:rPr>
                        <a:t> </a:t>
                      </a:r>
                      <a:r>
                        <a:rPr lang="en-US" sz="2800" b="0" kern="0" dirty="0" err="1">
                          <a:solidFill>
                            <a:schemeClr val="tx1"/>
                          </a:solidFill>
                          <a:effectLst/>
                          <a:latin typeface="Times New Roman" panose="02020603050405020304" pitchFamily="18" charset="0"/>
                          <a:cs typeface="Times New Roman" panose="02020603050405020304" pitchFamily="18" charset="0"/>
                        </a:rPr>
                        <a:t>gấp</a:t>
                      </a:r>
                      <a:r>
                        <a:rPr lang="en-US" sz="2800" b="0" kern="0" dirty="0">
                          <a:solidFill>
                            <a:schemeClr val="tx1"/>
                          </a:solidFill>
                          <a:effectLst/>
                          <a:latin typeface="Times New Roman" panose="02020603050405020304" pitchFamily="18" charset="0"/>
                          <a:cs typeface="Times New Roman" panose="02020603050405020304" pitchFamily="18" charset="0"/>
                        </a:rPr>
                        <a:t> </a:t>
                      </a:r>
                      <a:r>
                        <a:rPr lang="en-US" sz="2800" b="0" kern="0" dirty="0" err="1">
                          <a:solidFill>
                            <a:schemeClr val="tx1"/>
                          </a:solidFill>
                          <a:effectLst/>
                          <a:latin typeface="Times New Roman" panose="02020603050405020304" pitchFamily="18" charset="0"/>
                          <a:cs typeface="Times New Roman" panose="02020603050405020304" pitchFamily="18" charset="0"/>
                        </a:rPr>
                        <a:t>vài</a:t>
                      </a:r>
                      <a:r>
                        <a:rPr lang="en-US" sz="2800" b="0" kern="0" dirty="0">
                          <a:solidFill>
                            <a:schemeClr val="tx1"/>
                          </a:solidFill>
                          <a:effectLst/>
                          <a:latin typeface="Times New Roman" panose="02020603050405020304" pitchFamily="18" charset="0"/>
                          <a:cs typeface="Times New Roman" panose="02020603050405020304" pitchFamily="18" charset="0"/>
                        </a:rPr>
                        <a:t> </a:t>
                      </a:r>
                      <a:r>
                        <a:rPr lang="en-US" sz="2800" b="0" kern="0" dirty="0" err="1">
                          <a:solidFill>
                            <a:schemeClr val="tx1"/>
                          </a:solidFill>
                          <a:effectLst/>
                          <a:latin typeface="Times New Roman" panose="02020603050405020304" pitchFamily="18" charset="0"/>
                          <a:cs typeface="Times New Roman" panose="02020603050405020304" pitchFamily="18" charset="0"/>
                        </a:rPr>
                        <a:t>lần</a:t>
                      </a:r>
                      <a:r>
                        <a:rPr lang="en-US" sz="2800" b="0" kern="0" dirty="0">
                          <a:solidFill>
                            <a:schemeClr val="tx1"/>
                          </a:solidFill>
                          <a:effectLst/>
                          <a:latin typeface="Times New Roman" panose="02020603050405020304" pitchFamily="18" charset="0"/>
                          <a:cs typeface="Times New Roman" panose="02020603050405020304" pitchFamily="18" charset="0"/>
                        </a:rPr>
                        <a:t> morphine, </a:t>
                      </a:r>
                      <a:r>
                        <a:rPr lang="en-US" sz="2800" b="0" kern="0" dirty="0" err="1">
                          <a:solidFill>
                            <a:schemeClr val="tx1"/>
                          </a:solidFill>
                          <a:effectLst/>
                          <a:latin typeface="Times New Roman" panose="02020603050405020304" pitchFamily="18" charset="0"/>
                          <a:cs typeface="Times New Roman" panose="02020603050405020304" pitchFamily="18" charset="0"/>
                        </a:rPr>
                        <a:t>nhưng</a:t>
                      </a:r>
                      <a:r>
                        <a:rPr lang="en-US" sz="2800" b="0" kern="0" dirty="0">
                          <a:solidFill>
                            <a:schemeClr val="tx1"/>
                          </a:solidFill>
                          <a:effectLst/>
                          <a:latin typeface="Times New Roman" panose="02020603050405020304" pitchFamily="18" charset="0"/>
                          <a:cs typeface="Times New Roman" panose="02020603050405020304" pitchFamily="18" charset="0"/>
                        </a:rPr>
                        <a:t> </a:t>
                      </a:r>
                      <a:r>
                        <a:rPr lang="en-US" sz="2800" b="0" kern="0" dirty="0" err="1">
                          <a:solidFill>
                            <a:schemeClr val="tx1"/>
                          </a:solidFill>
                          <a:effectLst/>
                          <a:latin typeface="Times New Roman" panose="02020603050405020304" pitchFamily="18" charset="0"/>
                          <a:cs typeface="Times New Roman" panose="02020603050405020304" pitchFamily="18" charset="0"/>
                        </a:rPr>
                        <a:t>lại</a:t>
                      </a:r>
                      <a:r>
                        <a:rPr lang="en-US" sz="2800" b="0" kern="0" dirty="0">
                          <a:solidFill>
                            <a:schemeClr val="tx1"/>
                          </a:solidFill>
                          <a:effectLst/>
                          <a:latin typeface="Times New Roman" panose="02020603050405020304" pitchFamily="18" charset="0"/>
                          <a:cs typeface="Times New Roman" panose="02020603050405020304" pitchFamily="18" charset="0"/>
                        </a:rPr>
                        <a:t> </a:t>
                      </a:r>
                      <a:r>
                        <a:rPr lang="en-US" sz="2800" b="0" kern="0" dirty="0" err="1">
                          <a:solidFill>
                            <a:schemeClr val="tx1"/>
                          </a:solidFill>
                          <a:effectLst/>
                          <a:latin typeface="Times New Roman" panose="02020603050405020304" pitchFamily="18" charset="0"/>
                          <a:cs typeface="Times New Roman" panose="02020603050405020304" pitchFamily="18" charset="0"/>
                        </a:rPr>
                        <a:t>không</a:t>
                      </a:r>
                      <a:r>
                        <a:rPr lang="en-US" sz="2800" b="0" kern="0" dirty="0">
                          <a:solidFill>
                            <a:schemeClr val="tx1"/>
                          </a:solidFill>
                          <a:effectLst/>
                          <a:latin typeface="Times New Roman" panose="02020603050405020304" pitchFamily="18" charset="0"/>
                          <a:cs typeface="Times New Roman" panose="02020603050405020304" pitchFamily="18" charset="0"/>
                        </a:rPr>
                        <a:t> </a:t>
                      </a:r>
                      <a:r>
                        <a:rPr lang="en-US" sz="2800" b="0" kern="0" dirty="0" err="1">
                          <a:solidFill>
                            <a:schemeClr val="tx1"/>
                          </a:solidFill>
                          <a:effectLst/>
                          <a:latin typeface="Times New Roman" panose="02020603050405020304" pitchFamily="18" charset="0"/>
                          <a:cs typeface="Times New Roman" panose="02020603050405020304" pitchFamily="18" charset="0"/>
                        </a:rPr>
                        <a:t>gây</a:t>
                      </a:r>
                      <a:r>
                        <a:rPr lang="en-US" sz="2800" b="0" kern="0" dirty="0">
                          <a:solidFill>
                            <a:schemeClr val="tx1"/>
                          </a:solidFill>
                          <a:effectLst/>
                          <a:latin typeface="Times New Roman" panose="02020603050405020304" pitchFamily="18" charset="0"/>
                          <a:cs typeface="Times New Roman" panose="02020603050405020304" pitchFamily="18" charset="0"/>
                        </a:rPr>
                        <a:t> </a:t>
                      </a:r>
                      <a:r>
                        <a:rPr lang="en-US" sz="2800" b="0" kern="0" dirty="0" err="1">
                          <a:solidFill>
                            <a:schemeClr val="tx1"/>
                          </a:solidFill>
                          <a:effectLst/>
                          <a:latin typeface="Times New Roman" panose="02020603050405020304" pitchFamily="18" charset="0"/>
                          <a:cs typeface="Times New Roman" panose="02020603050405020304" pitchFamily="18" charset="0"/>
                        </a:rPr>
                        <a:t>nghiện</a:t>
                      </a:r>
                      <a:r>
                        <a:rPr lang="en-US" sz="2800" b="0" kern="0" dirty="0">
                          <a:solidFill>
                            <a:schemeClr val="tx1"/>
                          </a:solidFill>
                          <a:effectLst/>
                          <a:latin typeface="Times New Roman" panose="02020603050405020304" pitchFamily="18" charset="0"/>
                          <a:cs typeface="Times New Roman" panose="02020603050405020304" pitchFamily="18" charset="0"/>
                        </a:rPr>
                        <a:t>. </a:t>
                      </a:r>
                      <a:r>
                        <a:rPr lang="en-US" sz="2800" b="0" kern="0" dirty="0" err="1">
                          <a:solidFill>
                            <a:schemeClr val="tx1"/>
                          </a:solidFill>
                          <a:effectLst/>
                          <a:latin typeface="Times New Roman" panose="02020603050405020304" pitchFamily="18" charset="0"/>
                          <a:cs typeface="Times New Roman" panose="02020603050405020304" pitchFamily="18" charset="0"/>
                        </a:rPr>
                        <a:t>Cấu</a:t>
                      </a:r>
                      <a:r>
                        <a:rPr lang="en-US" sz="2800" b="0" kern="0" dirty="0">
                          <a:solidFill>
                            <a:schemeClr val="tx1"/>
                          </a:solidFill>
                          <a:effectLst/>
                          <a:latin typeface="Times New Roman" panose="02020603050405020304" pitchFamily="18" charset="0"/>
                          <a:cs typeface="Times New Roman" panose="02020603050405020304" pitchFamily="18" charset="0"/>
                        </a:rPr>
                        <a:t> </a:t>
                      </a:r>
                      <a:r>
                        <a:rPr lang="en-US" sz="2800" b="0" kern="0" dirty="0" err="1">
                          <a:solidFill>
                            <a:schemeClr val="tx1"/>
                          </a:solidFill>
                          <a:effectLst/>
                          <a:latin typeface="Times New Roman" panose="02020603050405020304" pitchFamily="18" charset="0"/>
                          <a:cs typeface="Times New Roman" panose="02020603050405020304" pitchFamily="18" charset="0"/>
                        </a:rPr>
                        <a:t>trúc</a:t>
                      </a:r>
                      <a:r>
                        <a:rPr lang="en-US" sz="2800" b="0" kern="0" dirty="0">
                          <a:solidFill>
                            <a:schemeClr val="tx1"/>
                          </a:solidFill>
                          <a:effectLst/>
                          <a:latin typeface="Times New Roman" panose="02020603050405020304" pitchFamily="18" charset="0"/>
                          <a:cs typeface="Times New Roman" panose="02020603050405020304" pitchFamily="18" charset="0"/>
                        </a:rPr>
                        <a:t> </a:t>
                      </a:r>
                      <a:r>
                        <a:rPr lang="en-US" sz="2800" b="0" kern="0" dirty="0" err="1">
                          <a:solidFill>
                            <a:schemeClr val="tx1"/>
                          </a:solidFill>
                          <a:effectLst/>
                          <a:latin typeface="Times New Roman" panose="02020603050405020304" pitchFamily="18" charset="0"/>
                          <a:cs typeface="Times New Roman" panose="02020603050405020304" pitchFamily="18" charset="0"/>
                        </a:rPr>
                        <a:t>hóa</a:t>
                      </a:r>
                      <a:r>
                        <a:rPr lang="en-US" sz="2800" b="0" kern="0" dirty="0">
                          <a:solidFill>
                            <a:schemeClr val="tx1"/>
                          </a:solidFill>
                          <a:effectLst/>
                          <a:latin typeface="Times New Roman" panose="02020603050405020304" pitchFamily="18" charset="0"/>
                          <a:cs typeface="Times New Roman" panose="02020603050405020304" pitchFamily="18" charset="0"/>
                        </a:rPr>
                        <a:t> </a:t>
                      </a:r>
                      <a:r>
                        <a:rPr lang="en-US" sz="2800" b="0" kern="0" dirty="0" err="1">
                          <a:solidFill>
                            <a:schemeClr val="tx1"/>
                          </a:solidFill>
                          <a:effectLst/>
                          <a:latin typeface="Times New Roman" panose="02020603050405020304" pitchFamily="18" charset="0"/>
                          <a:cs typeface="Times New Roman" panose="02020603050405020304" pitchFamily="18" charset="0"/>
                        </a:rPr>
                        <a:t>học</a:t>
                      </a:r>
                      <a:r>
                        <a:rPr lang="en-US" sz="2800" b="0" kern="0" dirty="0">
                          <a:solidFill>
                            <a:schemeClr val="tx1"/>
                          </a:solidFill>
                          <a:effectLst/>
                          <a:latin typeface="Times New Roman" panose="02020603050405020304" pitchFamily="18" charset="0"/>
                          <a:cs typeface="Times New Roman" panose="02020603050405020304" pitchFamily="18" charset="0"/>
                        </a:rPr>
                        <a:t> </a:t>
                      </a:r>
                      <a:r>
                        <a:rPr lang="en-US" sz="2800" b="0" kern="0" dirty="0" err="1">
                          <a:solidFill>
                            <a:schemeClr val="tx1"/>
                          </a:solidFill>
                          <a:effectLst/>
                          <a:latin typeface="Times New Roman" panose="02020603050405020304" pitchFamily="18" charset="0"/>
                          <a:cs typeface="Times New Roman" panose="02020603050405020304" pitchFamily="18" charset="0"/>
                        </a:rPr>
                        <a:t>của</a:t>
                      </a:r>
                      <a:r>
                        <a:rPr lang="en-US" sz="2800" b="0" kern="0" dirty="0">
                          <a:solidFill>
                            <a:schemeClr val="tx1"/>
                          </a:solidFill>
                          <a:effectLst/>
                          <a:latin typeface="Times New Roman" panose="02020603050405020304" pitchFamily="18" charset="0"/>
                          <a:cs typeface="Times New Roman" panose="02020603050405020304" pitchFamily="18" charset="0"/>
                        </a:rPr>
                        <a:t> epibatidine </a:t>
                      </a:r>
                      <a:r>
                        <a:rPr lang="en-US" sz="2800" b="0" kern="0" dirty="0" err="1">
                          <a:solidFill>
                            <a:schemeClr val="tx1"/>
                          </a:solidFill>
                          <a:effectLst/>
                          <a:latin typeface="Times New Roman" panose="02020603050405020304" pitchFamily="18" charset="0"/>
                          <a:cs typeface="Times New Roman" panose="02020603050405020304" pitchFamily="18" charset="0"/>
                        </a:rPr>
                        <a:t>mô</a:t>
                      </a:r>
                      <a:r>
                        <a:rPr lang="en-US" sz="2800" b="0" kern="0" dirty="0">
                          <a:solidFill>
                            <a:schemeClr val="tx1"/>
                          </a:solidFill>
                          <a:effectLst/>
                          <a:latin typeface="Times New Roman" panose="02020603050405020304" pitchFamily="18" charset="0"/>
                          <a:cs typeface="Times New Roman" panose="02020603050405020304" pitchFamily="18" charset="0"/>
                        </a:rPr>
                        <a:t> </a:t>
                      </a:r>
                      <a:r>
                        <a:rPr lang="en-US" sz="2800" b="0" kern="0" dirty="0" err="1">
                          <a:solidFill>
                            <a:schemeClr val="tx1"/>
                          </a:solidFill>
                          <a:effectLst/>
                          <a:latin typeface="Times New Roman" panose="02020603050405020304" pitchFamily="18" charset="0"/>
                          <a:cs typeface="Times New Roman" panose="02020603050405020304" pitchFamily="18" charset="0"/>
                        </a:rPr>
                        <a:t>tả</a:t>
                      </a:r>
                      <a:r>
                        <a:rPr lang="en-US" sz="2800" b="0" kern="0" dirty="0">
                          <a:solidFill>
                            <a:schemeClr val="tx1"/>
                          </a:solidFill>
                          <a:effectLst/>
                          <a:latin typeface="Times New Roman" panose="02020603050405020304" pitchFamily="18" charset="0"/>
                          <a:cs typeface="Times New Roman" panose="02020603050405020304" pitchFamily="18" charset="0"/>
                        </a:rPr>
                        <a:t> </a:t>
                      </a:r>
                      <a:r>
                        <a:rPr lang="en-US" sz="2800" b="0" kern="0" dirty="0" err="1">
                          <a:solidFill>
                            <a:schemeClr val="tx1"/>
                          </a:solidFill>
                          <a:effectLst/>
                          <a:latin typeface="Times New Roman" panose="02020603050405020304" pitchFamily="18" charset="0"/>
                          <a:cs typeface="Times New Roman" panose="02020603050405020304" pitchFamily="18" charset="0"/>
                        </a:rPr>
                        <a:t>như</a:t>
                      </a:r>
                      <a:r>
                        <a:rPr lang="en-US" sz="2800" b="0" kern="0" dirty="0">
                          <a:solidFill>
                            <a:schemeClr val="tx1"/>
                          </a:solidFill>
                          <a:effectLst/>
                          <a:latin typeface="Times New Roman" panose="02020603050405020304" pitchFamily="18" charset="0"/>
                          <a:cs typeface="Times New Roman" panose="02020603050405020304" pitchFamily="18" charset="0"/>
                        </a:rPr>
                        <a:t> </a:t>
                      </a:r>
                      <a:r>
                        <a:rPr lang="en-US" sz="2800" b="0" kern="0" dirty="0" err="1">
                          <a:solidFill>
                            <a:schemeClr val="tx1"/>
                          </a:solidFill>
                          <a:effectLst/>
                          <a:latin typeface="Times New Roman" panose="02020603050405020304" pitchFamily="18" charset="0"/>
                          <a:cs typeface="Times New Roman" panose="02020603050405020304" pitchFamily="18" charset="0"/>
                        </a:rPr>
                        <a:t>hình</a:t>
                      </a:r>
                      <a:r>
                        <a:rPr lang="en-US" sz="2800" b="0" kern="0" dirty="0">
                          <a:solidFill>
                            <a:schemeClr val="tx1"/>
                          </a:solidFill>
                          <a:effectLst/>
                          <a:latin typeface="Times New Roman" panose="02020603050405020304" pitchFamily="18" charset="0"/>
                          <a:cs typeface="Times New Roman" panose="02020603050405020304" pitchFamily="18" charset="0"/>
                        </a:rPr>
                        <a:t> </a:t>
                      </a:r>
                      <a:r>
                        <a:rPr lang="en-US" sz="2800" b="0" kern="0" dirty="0" err="1">
                          <a:solidFill>
                            <a:schemeClr val="tx1"/>
                          </a:solidFill>
                          <a:effectLst/>
                          <a:latin typeface="Times New Roman" panose="02020603050405020304" pitchFamily="18" charset="0"/>
                          <a:cs typeface="Times New Roman" panose="02020603050405020304" pitchFamily="18" charset="0"/>
                        </a:rPr>
                        <a:t>dưới</a:t>
                      </a:r>
                      <a:r>
                        <a:rPr lang="en-US" sz="2800" b="0" kern="0" dirty="0">
                          <a:solidFill>
                            <a:schemeClr val="tx1"/>
                          </a:solidFill>
                          <a:effectLst/>
                          <a:latin typeface="Times New Roman" panose="02020603050405020304" pitchFamily="18" charset="0"/>
                          <a:cs typeface="Times New Roman" panose="02020603050405020304" pitchFamily="18" charset="0"/>
                        </a:rPr>
                        <a:t>. </a:t>
                      </a:r>
                      <a:endParaRPr lang="en-US" sz="2800" b="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2256091491"/>
                  </a:ext>
                </a:extLst>
              </a:tr>
            </a:tbl>
          </a:graphicData>
        </a:graphic>
      </p:graphicFrame>
      <p:graphicFrame>
        <p:nvGraphicFramePr>
          <p:cNvPr id="9" name="Object 8">
            <a:extLst>
              <a:ext uri="{FF2B5EF4-FFF2-40B4-BE49-F238E27FC236}">
                <a16:creationId xmlns:a16="http://schemas.microsoft.com/office/drawing/2014/main" id="{7D06A468-339C-BD06-8C20-302BD40E8591}"/>
              </a:ext>
            </a:extLst>
          </p:cNvPr>
          <p:cNvGraphicFramePr>
            <a:graphicFrameLocks noChangeAspect="1"/>
          </p:cNvGraphicFramePr>
          <p:nvPr>
            <p:extLst>
              <p:ext uri="{D42A27DB-BD31-4B8C-83A1-F6EECF244321}">
                <p14:modId xmlns:p14="http://schemas.microsoft.com/office/powerpoint/2010/main" val="610907740"/>
              </p:ext>
            </p:extLst>
          </p:nvPr>
        </p:nvGraphicFramePr>
        <p:xfrm>
          <a:off x="371475" y="3496294"/>
          <a:ext cx="4898614" cy="3399805"/>
        </p:xfrm>
        <a:graphic>
          <a:graphicData uri="http://schemas.openxmlformats.org/presentationml/2006/ole">
            <mc:AlternateContent xmlns:mc="http://schemas.openxmlformats.org/markup-compatibility/2006">
              <mc:Choice xmlns:v="urn:schemas-microsoft-com:vml" Requires="v">
                <p:oleObj name="Bitmap Image" r:id="rId2" imgW="4088889" imgH="1866996" progId="Paint.Picture">
                  <p:embed/>
                </p:oleObj>
              </mc:Choice>
              <mc:Fallback>
                <p:oleObj name="Bitmap Image" r:id="rId2" imgW="4088889" imgH="1866996" progId="Paint.Picture">
                  <p:embed/>
                  <p:pic>
                    <p:nvPicPr>
                      <p:cNvPr id="0" name="Object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475" y="3496294"/>
                        <a:ext cx="4898614" cy="3399805"/>
                      </a:xfrm>
                      <a:prstGeom prst="rect">
                        <a:avLst/>
                      </a:prstGeom>
                      <a:noFill/>
                    </p:spPr>
                  </p:pic>
                </p:oleObj>
              </mc:Fallback>
            </mc:AlternateContent>
          </a:graphicData>
        </a:graphic>
      </p:graphicFrame>
      <p:sp>
        <p:nvSpPr>
          <p:cNvPr id="11" name="TextBox 10">
            <a:extLst>
              <a:ext uri="{FF2B5EF4-FFF2-40B4-BE49-F238E27FC236}">
                <a16:creationId xmlns:a16="http://schemas.microsoft.com/office/drawing/2014/main" id="{BD2D3044-E44B-A315-EBDD-D3069BF067B4}"/>
              </a:ext>
            </a:extLst>
          </p:cNvPr>
          <p:cNvSpPr txBox="1"/>
          <p:nvPr/>
        </p:nvSpPr>
        <p:spPr>
          <a:xfrm>
            <a:off x="5470114" y="3887326"/>
            <a:ext cx="6471777" cy="2177006"/>
          </a:xfrm>
          <a:prstGeom prst="rect">
            <a:avLst/>
          </a:prstGeom>
          <a:noFill/>
        </p:spPr>
        <p:txBody>
          <a:bodyPr wrap="square">
            <a:spAutoFit/>
          </a:bodyPr>
          <a:lstStyle/>
          <a:p>
            <a:pPr algn="just">
              <a:lnSpc>
                <a:spcPct val="130000"/>
              </a:lnSpc>
              <a:spcAft>
                <a:spcPts val="800"/>
              </a:spcAft>
            </a:pPr>
            <a:r>
              <a:rPr lang="en-US" sz="2800" b="1" kern="0" dirty="0">
                <a:effectLst/>
                <a:latin typeface="Times New Roman" panose="02020603050405020304" pitchFamily="18" charset="0"/>
                <a:ea typeface="Times New Roman" panose="02020603050405020304" pitchFamily="18" charset="0"/>
                <a:cs typeface="Times New Roman" panose="02020603050405020304" pitchFamily="18" charset="0"/>
              </a:rPr>
              <a:t>1.</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cấu</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đầy</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đủ</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sz="2800" b="1" kern="0" dirty="0">
                <a:effectLst/>
                <a:latin typeface="Times New Roman" panose="02020603050405020304" pitchFamily="18" charset="0"/>
                <a:ea typeface="Times New Roman" panose="02020603050405020304" pitchFamily="18" charset="0"/>
              </a:rPr>
              <a:t>2.</a:t>
            </a:r>
            <a:r>
              <a:rPr lang="en-US" sz="2800" kern="0" dirty="0">
                <a:effectLst/>
                <a:latin typeface="Times New Roman" panose="02020603050405020304" pitchFamily="18" charset="0"/>
                <a:ea typeface="Times New Roman" panose="02020603050405020304" pitchFamily="18" charset="0"/>
              </a:rPr>
              <a:t> Cho </a:t>
            </a:r>
            <a:r>
              <a:rPr lang="en-US" sz="2800" kern="0" dirty="0" err="1">
                <a:effectLst/>
                <a:latin typeface="Times New Roman" panose="02020603050405020304" pitchFamily="18" charset="0"/>
                <a:ea typeface="Times New Roman" panose="02020603050405020304" pitchFamily="18" charset="0"/>
              </a:rPr>
              <a:t>biết</a:t>
            </a:r>
            <a:r>
              <a:rPr lang="en-US" sz="2800" kern="0" dirty="0">
                <a:effectLst/>
                <a:latin typeface="Times New Roman" panose="02020603050405020304" pitchFamily="18" charset="0"/>
                <a:ea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rPr>
              <a:t>công</a:t>
            </a:r>
            <a:r>
              <a:rPr lang="en-US" sz="2800" kern="0" dirty="0">
                <a:effectLst/>
                <a:latin typeface="Times New Roman" panose="02020603050405020304" pitchFamily="18" charset="0"/>
                <a:ea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rPr>
              <a:t>thức</a:t>
            </a:r>
            <a:r>
              <a:rPr lang="en-US" sz="2800" kern="0" dirty="0">
                <a:effectLst/>
                <a:latin typeface="Times New Roman" panose="02020603050405020304" pitchFamily="18" charset="0"/>
                <a:ea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rPr>
              <a:t>phân</a:t>
            </a:r>
            <a:r>
              <a:rPr lang="en-US" sz="2800" kern="0" dirty="0">
                <a:effectLst/>
                <a:latin typeface="Times New Roman" panose="02020603050405020304" pitchFamily="18" charset="0"/>
                <a:ea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rPr>
              <a:t>tử</a:t>
            </a:r>
            <a:r>
              <a:rPr lang="en-US" sz="2800" kern="0" dirty="0">
                <a:effectLst/>
                <a:latin typeface="Times New Roman" panose="02020603050405020304" pitchFamily="18" charset="0"/>
                <a:ea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rPr>
              <a:t>của</a:t>
            </a:r>
            <a:r>
              <a:rPr lang="en-US" sz="2800" kern="0" dirty="0">
                <a:effectLst/>
                <a:latin typeface="Times New Roman" panose="02020603050405020304" pitchFamily="18" charset="0"/>
                <a:ea typeface="Times New Roman" panose="02020603050405020304" pitchFamily="18" charset="0"/>
              </a:rPr>
              <a:t> Epibatidine?</a:t>
            </a:r>
            <a:r>
              <a:rPr lang="en-US" sz="2800" b="1" kern="0" dirty="0">
                <a:effectLst/>
                <a:latin typeface="Times New Roman" panose="02020603050405020304" pitchFamily="18" charset="0"/>
                <a:ea typeface="Times New Roman" panose="02020603050405020304" pitchFamily="18" charset="0"/>
              </a:rPr>
              <a:t> </a:t>
            </a:r>
            <a:endParaRPr lang="en-US" sz="2800" dirty="0"/>
          </a:p>
        </p:txBody>
      </p:sp>
      <p:sp>
        <p:nvSpPr>
          <p:cNvPr id="12" name="Rectangle 11">
            <a:extLst>
              <a:ext uri="{FF2B5EF4-FFF2-40B4-BE49-F238E27FC236}">
                <a16:creationId xmlns:a16="http://schemas.microsoft.com/office/drawing/2014/main" id="{2F7905D7-C94E-2517-5BFA-05B4E9D84945}"/>
              </a:ext>
            </a:extLst>
          </p:cNvPr>
          <p:cNvSpPr/>
          <p:nvPr/>
        </p:nvSpPr>
        <p:spPr>
          <a:xfrm>
            <a:off x="3368331" y="106148"/>
            <a:ext cx="5455340" cy="923330"/>
          </a:xfrm>
          <a:prstGeom prst="rect">
            <a:avLst/>
          </a:prstGeom>
          <a:noFill/>
        </p:spPr>
        <p:txBody>
          <a:bodyPr wrap="none" lIns="91440" tIns="45720" rIns="91440" bIns="45720">
            <a:spAutoFit/>
          </a:bodyPr>
          <a:lstStyle/>
          <a:p>
            <a:pPr algn="ctr"/>
            <a:r>
              <a:rPr lang="en-US"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Times New Roman" panose="02020603050405020304" pitchFamily="18" charset="0"/>
                <a:cs typeface="Times New Roman" panose="02020603050405020304" pitchFamily="18" charset="0"/>
              </a:rPr>
              <a:t>AI NHANH HƠN</a:t>
            </a:r>
          </a:p>
        </p:txBody>
      </p:sp>
    </p:spTree>
    <p:extLst>
      <p:ext uri="{BB962C8B-B14F-4D97-AF65-F5344CB8AC3E}">
        <p14:creationId xmlns:p14="http://schemas.microsoft.com/office/powerpoint/2010/main" val="1966672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915A1B0-F40C-8633-35B8-CD97F672ABA2}"/>
              </a:ext>
            </a:extLst>
          </p:cNvPr>
          <p:cNvSpPr txBox="1"/>
          <p:nvPr/>
        </p:nvSpPr>
        <p:spPr>
          <a:xfrm>
            <a:off x="304800" y="206867"/>
            <a:ext cx="11677650" cy="2837187"/>
          </a:xfrm>
          <a:prstGeom prst="rect">
            <a:avLst/>
          </a:prstGeom>
          <a:noFill/>
        </p:spPr>
        <p:txBody>
          <a:bodyPr wrap="square">
            <a:spAutoFit/>
          </a:bodyPr>
          <a:lstStyle/>
          <a:p>
            <a:pPr algn="just">
              <a:lnSpc>
                <a:spcPct val="130000"/>
              </a:lnSpc>
              <a:spcAft>
                <a:spcPts val="800"/>
              </a:spcAft>
            </a:pPr>
            <a:r>
              <a:rPr lang="en-US" sz="2800" b="1" kern="0"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800" b="1" kern="0" dirty="0">
                <a:effectLst/>
                <a:latin typeface="Times New Roman" panose="02020603050405020304" pitchFamily="18" charset="0"/>
                <a:ea typeface="Times New Roman" panose="02020603050405020304" pitchFamily="18" charset="0"/>
                <a:cs typeface="Times New Roman" panose="02020603050405020304" pitchFamily="18" charset="0"/>
              </a:rPr>
              <a:t> 2. </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Anethol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tinh</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dầu</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hồi</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thơm</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dùng</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sản</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xuất</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kẹo</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cao</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su</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Phổ</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MS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anethol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thấy</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này</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phân</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tử</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khối</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b="1"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148.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quả</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phân</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tích</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nguyên</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tố</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thấy</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trăm</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khối</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lượng</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nguyên</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tố</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carbon, hydrogen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anethol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lần</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lượt</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81,08%; 8,10%,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còn</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oxygen.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Lập</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đon</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giản</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nhất</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phân</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tử</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anethol?</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4809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512A336-71D6-75EC-B41D-740C087211F4}"/>
              </a:ext>
            </a:extLst>
          </p:cNvPr>
          <p:cNvSpPr txBox="1"/>
          <p:nvPr/>
        </p:nvSpPr>
        <p:spPr>
          <a:xfrm>
            <a:off x="180974" y="62236"/>
            <a:ext cx="11458575" cy="3397340"/>
          </a:xfrm>
          <a:prstGeom prst="rect">
            <a:avLst/>
          </a:prstGeom>
          <a:noFill/>
        </p:spPr>
        <p:txBody>
          <a:bodyPr wrap="square">
            <a:spAutoFit/>
          </a:bodyPr>
          <a:lstStyle/>
          <a:p>
            <a:pPr algn="just">
              <a:lnSpc>
                <a:spcPct val="130000"/>
              </a:lnSpc>
              <a:spcAft>
                <a:spcPts val="800"/>
              </a:spcAft>
            </a:pPr>
            <a:r>
              <a:rPr lang="en-US" sz="2800" b="1" kern="0"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800" b="1" kern="0" dirty="0">
                <a:effectLst/>
                <a:latin typeface="Times New Roman" panose="02020603050405020304" pitchFamily="18" charset="0"/>
                <a:ea typeface="Times New Roman" panose="02020603050405020304" pitchFamily="18" charset="0"/>
                <a:cs typeface="Times New Roman" panose="02020603050405020304" pitchFamily="18" charset="0"/>
              </a:rPr>
              <a:t> 3.</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hữu</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Geraniol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tinh</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dầu</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hoa</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hồng</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làm</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chất</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tăng</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cường</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thâm</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nhập</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để</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tăng</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khả</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năng</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vận</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chuyển</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chất</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thuốc</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thẩm</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thấm</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qua da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nhưng</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không</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gây</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kích</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ứng</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da;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methol</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menton</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tinh</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dầu</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bạc</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hà</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sử</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dụng</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rộng</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rãi</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để</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làm</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giảm</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kích</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ứng</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họng</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mũi</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citronellol </a:t>
            </a:r>
            <a:r>
              <a:rPr lang="en-US"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tinh</a:t>
            </a:r>
            <a:r>
              <a:rPr lang="en-US"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dầu</a:t>
            </a:r>
            <a:r>
              <a:rPr lang="en-US"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sả</a:t>
            </a:r>
            <a:r>
              <a:rPr lang="en-US"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Geraniol, </a:t>
            </a:r>
            <a:r>
              <a:rPr lang="en-US"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methol</a:t>
            </a:r>
            <a:r>
              <a:rPr lang="en-US"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menton</a:t>
            </a:r>
            <a:r>
              <a:rPr lang="en-US"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citronellol </a:t>
            </a:r>
            <a:r>
              <a:rPr lang="en-US"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lần</a:t>
            </a:r>
            <a:r>
              <a:rPr lang="en-US"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lượt</a:t>
            </a:r>
            <a:r>
              <a:rPr lang="en-US"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công</a:t>
            </a:r>
            <a:r>
              <a:rPr lang="en-US"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thức</a:t>
            </a:r>
            <a:r>
              <a:rPr lang="en-US"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cấu</a:t>
            </a:r>
            <a:r>
              <a:rPr lang="en-US"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tạo</a:t>
            </a:r>
            <a:r>
              <a:rPr lang="en-US"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là</a:t>
            </a:r>
            <a:r>
              <a:rPr lang="en-US"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6" name="Rectangle 2">
            <a:extLst>
              <a:ext uri="{FF2B5EF4-FFF2-40B4-BE49-F238E27FC236}">
                <a16:creationId xmlns:a16="http://schemas.microsoft.com/office/drawing/2014/main" id="{7C793FD0-4A14-623D-C88E-D1548DBD0EDB}"/>
              </a:ext>
            </a:extLst>
          </p:cNvPr>
          <p:cNvSpPr>
            <a:spLocks noChangeArrowheads="1"/>
          </p:cNvSpPr>
          <p:nvPr/>
        </p:nvSpPr>
        <p:spPr bwMode="auto">
          <a:xfrm>
            <a:off x="104775" y="3613732"/>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 name="Object 6">
            <a:extLst>
              <a:ext uri="{FF2B5EF4-FFF2-40B4-BE49-F238E27FC236}">
                <a16:creationId xmlns:a16="http://schemas.microsoft.com/office/drawing/2014/main" id="{6EC0E765-01A1-FC41-C677-4DC1B3700AF4}"/>
              </a:ext>
            </a:extLst>
          </p:cNvPr>
          <p:cNvGraphicFramePr>
            <a:graphicFrameLocks noChangeAspect="1"/>
          </p:cNvGraphicFramePr>
          <p:nvPr>
            <p:extLst>
              <p:ext uri="{D42A27DB-BD31-4B8C-83A1-F6EECF244321}">
                <p14:modId xmlns:p14="http://schemas.microsoft.com/office/powerpoint/2010/main" val="1969226505"/>
              </p:ext>
            </p:extLst>
          </p:nvPr>
        </p:nvGraphicFramePr>
        <p:xfrm>
          <a:off x="1552576" y="2933412"/>
          <a:ext cx="2286000" cy="1796466"/>
        </p:xfrm>
        <a:graphic>
          <a:graphicData uri="http://schemas.openxmlformats.org/presentationml/2006/ole">
            <mc:AlternateContent xmlns:mc="http://schemas.openxmlformats.org/markup-compatibility/2006">
              <mc:Choice xmlns:v="urn:schemas-microsoft-com:vml" Requires="v">
                <p:oleObj name="Bitmap Image" r:id="rId2" imgW="1422473" imgH="1276190" progId="Paint.Picture">
                  <p:embed/>
                </p:oleObj>
              </mc:Choice>
              <mc:Fallback>
                <p:oleObj name="Bitmap Image" r:id="rId2" imgW="1422473" imgH="1276190" progId="Paint.Picture">
                  <p:embed/>
                  <p:pic>
                    <p:nvPicPr>
                      <p:cNvPr id="0" name="Object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52576" y="2933412"/>
                        <a:ext cx="2286000" cy="1796466"/>
                      </a:xfrm>
                      <a:prstGeom prst="rect">
                        <a:avLst/>
                      </a:prstGeom>
                      <a:noFill/>
                    </p:spPr>
                  </p:pic>
                </p:oleObj>
              </mc:Fallback>
            </mc:AlternateContent>
          </a:graphicData>
        </a:graphic>
      </p:graphicFrame>
      <p:graphicFrame>
        <p:nvGraphicFramePr>
          <p:cNvPr id="9" name="Object 8">
            <a:extLst>
              <a:ext uri="{FF2B5EF4-FFF2-40B4-BE49-F238E27FC236}">
                <a16:creationId xmlns:a16="http://schemas.microsoft.com/office/drawing/2014/main" id="{F5B93A78-7183-30FD-7E16-D27B3E898B80}"/>
              </a:ext>
            </a:extLst>
          </p:cNvPr>
          <p:cNvGraphicFramePr>
            <a:graphicFrameLocks noChangeAspect="1"/>
          </p:cNvGraphicFramePr>
          <p:nvPr>
            <p:extLst>
              <p:ext uri="{D42A27DB-BD31-4B8C-83A1-F6EECF244321}">
                <p14:modId xmlns:p14="http://schemas.microsoft.com/office/powerpoint/2010/main" val="2639244779"/>
              </p:ext>
            </p:extLst>
          </p:nvPr>
        </p:nvGraphicFramePr>
        <p:xfrm>
          <a:off x="4157665" y="3062865"/>
          <a:ext cx="2733675" cy="1796466"/>
        </p:xfrm>
        <a:graphic>
          <a:graphicData uri="http://schemas.openxmlformats.org/presentationml/2006/ole">
            <mc:AlternateContent xmlns:mc="http://schemas.openxmlformats.org/markup-compatibility/2006">
              <mc:Choice xmlns:v="urn:schemas-microsoft-com:vml" Requires="v">
                <p:oleObj name="Bitmap Image" r:id="rId4" imgW="1034921" imgH="1073205" progId="Paint.Picture">
                  <p:embed/>
                </p:oleObj>
              </mc:Choice>
              <mc:Fallback>
                <p:oleObj name="Bitmap Image" r:id="rId4" imgW="1034921" imgH="1073205" progId="Paint.Picture">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57665" y="3062865"/>
                        <a:ext cx="2733675" cy="1796466"/>
                      </a:xfrm>
                      <a:prstGeom prst="rect">
                        <a:avLst/>
                      </a:prstGeom>
                      <a:noFill/>
                    </p:spPr>
                  </p:pic>
                </p:oleObj>
              </mc:Fallback>
            </mc:AlternateContent>
          </a:graphicData>
        </a:graphic>
      </p:graphicFrame>
      <p:graphicFrame>
        <p:nvGraphicFramePr>
          <p:cNvPr id="11" name="Object 10">
            <a:extLst>
              <a:ext uri="{FF2B5EF4-FFF2-40B4-BE49-F238E27FC236}">
                <a16:creationId xmlns:a16="http://schemas.microsoft.com/office/drawing/2014/main" id="{A9FAB277-FED9-AA69-80C8-26A0AB4390F9}"/>
              </a:ext>
            </a:extLst>
          </p:cNvPr>
          <p:cNvGraphicFramePr>
            <a:graphicFrameLocks noChangeAspect="1"/>
          </p:cNvGraphicFramePr>
          <p:nvPr>
            <p:extLst>
              <p:ext uri="{D42A27DB-BD31-4B8C-83A1-F6EECF244321}">
                <p14:modId xmlns:p14="http://schemas.microsoft.com/office/powerpoint/2010/main" val="3870463878"/>
              </p:ext>
            </p:extLst>
          </p:nvPr>
        </p:nvGraphicFramePr>
        <p:xfrm>
          <a:off x="6981827" y="3062864"/>
          <a:ext cx="1962147" cy="1634835"/>
        </p:xfrm>
        <a:graphic>
          <a:graphicData uri="http://schemas.openxmlformats.org/presentationml/2006/ole">
            <mc:AlternateContent xmlns:mc="http://schemas.openxmlformats.org/markup-compatibility/2006">
              <mc:Choice xmlns:v="urn:schemas-microsoft-com:vml" Requires="v">
                <p:oleObj name="Bitmap Image" r:id="rId6" imgW="781228" imgH="1111307" progId="Paint.Picture">
                  <p:embed/>
                </p:oleObj>
              </mc:Choice>
              <mc:Fallback>
                <p:oleObj name="Bitmap Image" r:id="rId6" imgW="781228" imgH="1111307" progId="Paint.Picture">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981827" y="3062864"/>
                        <a:ext cx="1962147" cy="1634835"/>
                      </a:xfrm>
                      <a:prstGeom prst="rect">
                        <a:avLst/>
                      </a:prstGeom>
                      <a:noFill/>
                    </p:spPr>
                  </p:pic>
                </p:oleObj>
              </mc:Fallback>
            </mc:AlternateContent>
          </a:graphicData>
        </a:graphic>
      </p:graphicFrame>
      <p:graphicFrame>
        <p:nvGraphicFramePr>
          <p:cNvPr id="13" name="Object 12">
            <a:extLst>
              <a:ext uri="{FF2B5EF4-FFF2-40B4-BE49-F238E27FC236}">
                <a16:creationId xmlns:a16="http://schemas.microsoft.com/office/drawing/2014/main" id="{CB79A0C7-CB9B-FB9E-DA86-0F88753E8423}"/>
              </a:ext>
            </a:extLst>
          </p:cNvPr>
          <p:cNvGraphicFramePr>
            <a:graphicFrameLocks noChangeAspect="1"/>
          </p:cNvGraphicFramePr>
          <p:nvPr>
            <p:extLst>
              <p:ext uri="{D42A27DB-BD31-4B8C-83A1-F6EECF244321}">
                <p14:modId xmlns:p14="http://schemas.microsoft.com/office/powerpoint/2010/main" val="2526585469"/>
              </p:ext>
            </p:extLst>
          </p:nvPr>
        </p:nvGraphicFramePr>
        <p:xfrm>
          <a:off x="9364665" y="3143786"/>
          <a:ext cx="2179635" cy="1553911"/>
        </p:xfrm>
        <a:graphic>
          <a:graphicData uri="http://schemas.openxmlformats.org/presentationml/2006/ole">
            <mc:AlternateContent xmlns:mc="http://schemas.openxmlformats.org/markup-compatibility/2006">
              <mc:Choice xmlns:v="urn:schemas-microsoft-com:vml" Requires="v">
                <p:oleObj name="Bitmap Image" r:id="rId8" imgW="1555830" imgH="1980952" progId="Paint.Picture">
                  <p:embed/>
                </p:oleObj>
              </mc:Choice>
              <mc:Fallback>
                <p:oleObj name="Bitmap Image" r:id="rId8" imgW="1555830" imgH="1980952" progId="Paint.Picture">
                  <p:embed/>
                  <p:pic>
                    <p:nvPicPr>
                      <p:cNvPr id="0" name="Object 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364665" y="3143786"/>
                        <a:ext cx="2179635" cy="1553911"/>
                      </a:xfrm>
                      <a:prstGeom prst="rect">
                        <a:avLst/>
                      </a:prstGeom>
                      <a:noFill/>
                    </p:spPr>
                  </p:pic>
                </p:oleObj>
              </mc:Fallback>
            </mc:AlternateContent>
          </a:graphicData>
        </a:graphic>
      </p:graphicFrame>
      <p:sp>
        <p:nvSpPr>
          <p:cNvPr id="15" name="TextBox 14">
            <a:extLst>
              <a:ext uri="{FF2B5EF4-FFF2-40B4-BE49-F238E27FC236}">
                <a16:creationId xmlns:a16="http://schemas.microsoft.com/office/drawing/2014/main" id="{5FC1B7EF-94FF-77AD-00A0-2D9F7CE45166}"/>
              </a:ext>
            </a:extLst>
          </p:cNvPr>
          <p:cNvSpPr txBox="1"/>
          <p:nvPr/>
        </p:nvSpPr>
        <p:spPr>
          <a:xfrm>
            <a:off x="180974" y="5167643"/>
            <a:ext cx="11801477" cy="1665969"/>
          </a:xfrm>
          <a:prstGeom prst="rect">
            <a:avLst/>
          </a:prstGeom>
          <a:noFill/>
        </p:spPr>
        <p:txBody>
          <a:bodyPr wrap="square">
            <a:spAutoFit/>
          </a:bodyPr>
          <a:lstStyle/>
          <a:p>
            <a:pPr algn="just">
              <a:lnSpc>
                <a:spcPct val="125000"/>
              </a:lnSpc>
            </a:pPr>
            <a:r>
              <a:rPr lang="en-US" sz="2800" b="1" kern="0" dirty="0">
                <a:effectLst/>
                <a:latin typeface="Times New Roman" panose="02020603050405020304" pitchFamily="18" charset="0"/>
                <a:ea typeface="Times New Roman" panose="02020603050405020304" pitchFamily="18" charset="0"/>
                <a:cs typeface="Times New Roman" panose="02020603050405020304" pitchFamily="18" charset="0"/>
              </a:rPr>
              <a:t>1.</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phân</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thuộc</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loại</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phân</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25000"/>
              </a:lnSpc>
            </a:pPr>
            <a:r>
              <a:rPr lang="en-US" sz="2800" b="1" kern="0" dirty="0">
                <a:effectLst/>
                <a:latin typeface="Times New Roman" panose="02020603050405020304" pitchFamily="18" charset="0"/>
                <a:ea typeface="Times New Roman" panose="02020603050405020304" pitchFamily="18" charset="0"/>
              </a:rPr>
              <a:t>2.</a:t>
            </a:r>
            <a:r>
              <a:rPr lang="en-US" sz="2800" kern="0" dirty="0">
                <a:effectLst/>
                <a:latin typeface="Times New Roman" panose="02020603050405020304" pitchFamily="18" charset="0"/>
                <a:ea typeface="Times New Roman" panose="02020603050405020304" pitchFamily="18" charset="0"/>
              </a:rPr>
              <a:t> </a:t>
            </a:r>
            <a:r>
              <a:rPr lang="en-US" sz="2800" dirty="0">
                <a:solidFill>
                  <a:srgbClr val="000000"/>
                </a:solidFill>
                <a:effectLst/>
                <a:latin typeface="Times New Roman" panose="02020603050405020304" pitchFamily="18" charset="0"/>
                <a:ea typeface="Calibri" panose="020F0502020204030204" pitchFamily="34" charset="0"/>
              </a:rPr>
              <a:t>Geraniol, </a:t>
            </a:r>
            <a:r>
              <a:rPr lang="en-US" sz="2800" dirty="0" err="1">
                <a:solidFill>
                  <a:srgbClr val="000000"/>
                </a:solidFill>
                <a:effectLst/>
                <a:latin typeface="Times New Roman" panose="02020603050405020304" pitchFamily="18" charset="0"/>
                <a:ea typeface="Calibri" panose="020F0502020204030204" pitchFamily="34" charset="0"/>
              </a:rPr>
              <a:t>methol</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có</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thuộc</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cùng</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dãy</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đồng</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đẳng</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không</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Vì</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sao</a:t>
            </a:r>
            <a:r>
              <a:rPr lang="en-US" sz="2800" dirty="0">
                <a:solidFill>
                  <a:srgbClr val="000000"/>
                </a:solidFill>
                <a:effectLst/>
                <a:latin typeface="Times New Roman" panose="02020603050405020304" pitchFamily="18" charset="0"/>
                <a:ea typeface="Calibri" panose="020F0502020204030204" pitchFamily="34" charset="0"/>
              </a:rPr>
              <a:t>?</a:t>
            </a:r>
            <a:endParaRPr lang="en-US" sz="2800" dirty="0"/>
          </a:p>
        </p:txBody>
      </p:sp>
      <p:sp>
        <p:nvSpPr>
          <p:cNvPr id="16" name="TextBox 15">
            <a:extLst>
              <a:ext uri="{FF2B5EF4-FFF2-40B4-BE49-F238E27FC236}">
                <a16:creationId xmlns:a16="http://schemas.microsoft.com/office/drawing/2014/main" id="{2073D7F6-00A7-6A9E-B89F-6EDB4B1AB5D0}"/>
              </a:ext>
            </a:extLst>
          </p:cNvPr>
          <p:cNvSpPr txBox="1"/>
          <p:nvPr/>
        </p:nvSpPr>
        <p:spPr>
          <a:xfrm>
            <a:off x="1684340" y="4622424"/>
            <a:ext cx="1439818" cy="523220"/>
          </a:xfrm>
          <a:prstGeom prst="rect">
            <a:avLst/>
          </a:prstGeom>
          <a:noFill/>
        </p:spPr>
        <p:txBody>
          <a:bodyPr wrap="none" rtlCol="0">
            <a:spAutoFit/>
          </a:bodyPr>
          <a:lstStyle/>
          <a:p>
            <a:r>
              <a:rPr lang="en-US" sz="2800" dirty="0">
                <a:solidFill>
                  <a:srgbClr val="FF0000"/>
                </a:solidFill>
                <a:latin typeface="Times New Roman" panose="02020603050405020304" pitchFamily="18" charset="0"/>
                <a:cs typeface="Times New Roman" panose="02020603050405020304" pitchFamily="18" charset="0"/>
              </a:rPr>
              <a:t>Geraniol</a:t>
            </a:r>
          </a:p>
        </p:txBody>
      </p:sp>
      <p:sp>
        <p:nvSpPr>
          <p:cNvPr id="17" name="TextBox 16">
            <a:extLst>
              <a:ext uri="{FF2B5EF4-FFF2-40B4-BE49-F238E27FC236}">
                <a16:creationId xmlns:a16="http://schemas.microsoft.com/office/drawing/2014/main" id="{07D7AF39-94C8-8CD1-869D-474BAD887A92}"/>
              </a:ext>
            </a:extLst>
          </p:cNvPr>
          <p:cNvSpPr txBox="1"/>
          <p:nvPr/>
        </p:nvSpPr>
        <p:spPr>
          <a:xfrm>
            <a:off x="4722815" y="4687151"/>
            <a:ext cx="1220206" cy="523220"/>
          </a:xfrm>
          <a:prstGeom prst="rect">
            <a:avLst/>
          </a:prstGeom>
          <a:noFill/>
        </p:spPr>
        <p:txBody>
          <a:bodyPr wrap="none" rtlCol="0">
            <a:spAutoFit/>
          </a:bodyPr>
          <a:lstStyle/>
          <a:p>
            <a:r>
              <a:rPr lang="en-US" sz="2800" kern="100">
                <a:solidFill>
                  <a:srgbClr val="FF0000"/>
                </a:solidFill>
                <a:latin typeface="Times New Roman" panose="02020603050405020304" pitchFamily="18" charset="0"/>
                <a:ea typeface="Calibri" panose="020F0502020204030204" pitchFamily="34" charset="0"/>
                <a:cs typeface="Times New Roman" panose="02020603050405020304" pitchFamily="18" charset="0"/>
              </a:rPr>
              <a:t>Methol</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18" name="TextBox 17">
            <a:extLst>
              <a:ext uri="{FF2B5EF4-FFF2-40B4-BE49-F238E27FC236}">
                <a16:creationId xmlns:a16="http://schemas.microsoft.com/office/drawing/2014/main" id="{C679A515-B0EE-693C-EB34-0F4BB528A59C}"/>
              </a:ext>
            </a:extLst>
          </p:cNvPr>
          <p:cNvSpPr txBox="1"/>
          <p:nvPr/>
        </p:nvSpPr>
        <p:spPr>
          <a:xfrm>
            <a:off x="7145922" y="4642400"/>
            <a:ext cx="1300356" cy="523220"/>
          </a:xfrm>
          <a:prstGeom prst="rect">
            <a:avLst/>
          </a:prstGeom>
          <a:noFill/>
        </p:spPr>
        <p:txBody>
          <a:bodyPr wrap="none" rtlCol="0">
            <a:spAutoFit/>
          </a:bodyPr>
          <a:lstStyle/>
          <a:p>
            <a:r>
              <a:rPr lang="en-US" sz="2800" kern="100"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Menton</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19" name="TextBox 18">
            <a:extLst>
              <a:ext uri="{FF2B5EF4-FFF2-40B4-BE49-F238E27FC236}">
                <a16:creationId xmlns:a16="http://schemas.microsoft.com/office/drawing/2014/main" id="{A829AE2C-07B8-8C28-2DC5-8C177F82B5A8}"/>
              </a:ext>
            </a:extLst>
          </p:cNvPr>
          <p:cNvSpPr txBox="1"/>
          <p:nvPr/>
        </p:nvSpPr>
        <p:spPr>
          <a:xfrm>
            <a:off x="9665832" y="4709730"/>
            <a:ext cx="1737976" cy="523220"/>
          </a:xfrm>
          <a:prstGeom prst="rect">
            <a:avLst/>
          </a:prstGeom>
          <a:noFill/>
        </p:spPr>
        <p:txBody>
          <a:bodyPr wrap="none" rtlCol="0">
            <a:spAutoFit/>
          </a:bodyPr>
          <a:lstStyle/>
          <a:p>
            <a:r>
              <a:rPr lang="en-US" sz="2800" kern="1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Citronellol</a:t>
            </a:r>
            <a:endParaRPr lang="en-US" sz="2800" dirty="0">
              <a:solidFill>
                <a:srgbClr val="FF0000"/>
              </a:solidFill>
              <a:latin typeface="Times New Roman" panose="02020603050405020304" pitchFamily="18" charset="0"/>
              <a:cs typeface="Times New Roman" panose="02020603050405020304" pitchFamily="18" charset="0"/>
            </a:endParaRPr>
          </a:p>
        </p:txBody>
      </p:sp>
      <p:graphicFrame>
        <p:nvGraphicFramePr>
          <p:cNvPr id="20" name="Object 19">
            <a:extLst>
              <a:ext uri="{FF2B5EF4-FFF2-40B4-BE49-F238E27FC236}">
                <a16:creationId xmlns:a16="http://schemas.microsoft.com/office/drawing/2014/main" id="{6AC7B607-4641-DE84-EA1D-4D4F6E8B3B90}"/>
              </a:ext>
            </a:extLst>
          </p:cNvPr>
          <p:cNvGraphicFramePr>
            <a:graphicFrameLocks noChangeAspect="1"/>
          </p:cNvGraphicFramePr>
          <p:nvPr>
            <p:extLst>
              <p:ext uri="{D42A27DB-BD31-4B8C-83A1-F6EECF244321}">
                <p14:modId xmlns:p14="http://schemas.microsoft.com/office/powerpoint/2010/main" val="2526585469"/>
              </p:ext>
            </p:extLst>
          </p:nvPr>
        </p:nvGraphicFramePr>
        <p:xfrm>
          <a:off x="9370244" y="3131755"/>
          <a:ext cx="2179635" cy="1553911"/>
        </p:xfrm>
        <a:graphic>
          <a:graphicData uri="http://schemas.openxmlformats.org/presentationml/2006/ole">
            <mc:AlternateContent xmlns:mc="http://schemas.openxmlformats.org/markup-compatibility/2006">
              <mc:Choice xmlns:v="urn:schemas-microsoft-com:vml" Requires="v">
                <p:oleObj name="Bitmap Image" r:id="rId10" imgW="1555830" imgH="1980952" progId="Paint.Picture">
                  <p:embed/>
                </p:oleObj>
              </mc:Choice>
              <mc:Fallback>
                <p:oleObj name="Bitmap Image" r:id="rId10" imgW="1555830" imgH="1980952" progId="Paint.Picture">
                  <p:embed/>
                  <p:pic>
                    <p:nvPicPr>
                      <p:cNvPr id="13" name="Object 12">
                        <a:extLst>
                          <a:ext uri="{FF2B5EF4-FFF2-40B4-BE49-F238E27FC236}">
                            <a16:creationId xmlns:a16="http://schemas.microsoft.com/office/drawing/2014/main" id="{CB79A0C7-CB9B-FB9E-DA86-0F88753E8423}"/>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370244" y="3131755"/>
                        <a:ext cx="2179635" cy="1553911"/>
                      </a:xfrm>
                      <a:prstGeom prst="rect">
                        <a:avLst/>
                      </a:prstGeom>
                      <a:noFill/>
                    </p:spPr>
                  </p:pic>
                </p:oleObj>
              </mc:Fallback>
            </mc:AlternateContent>
          </a:graphicData>
        </a:graphic>
      </p:graphicFrame>
      <p:sp>
        <p:nvSpPr>
          <p:cNvPr id="21" name="TextBox 20">
            <a:extLst>
              <a:ext uri="{FF2B5EF4-FFF2-40B4-BE49-F238E27FC236}">
                <a16:creationId xmlns:a16="http://schemas.microsoft.com/office/drawing/2014/main" id="{036E4B12-6B39-34A5-F9AA-CCB8CCAAC3F8}"/>
              </a:ext>
            </a:extLst>
          </p:cNvPr>
          <p:cNvSpPr txBox="1"/>
          <p:nvPr/>
        </p:nvSpPr>
        <p:spPr>
          <a:xfrm>
            <a:off x="9671411" y="4697699"/>
            <a:ext cx="1737976" cy="523220"/>
          </a:xfrm>
          <a:prstGeom prst="rect">
            <a:avLst/>
          </a:prstGeom>
          <a:noFill/>
        </p:spPr>
        <p:txBody>
          <a:bodyPr wrap="none" rtlCol="0">
            <a:spAutoFit/>
          </a:bodyPr>
          <a:lstStyle/>
          <a:p>
            <a:r>
              <a:rPr lang="en-US" sz="2800" kern="1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Citronellol</a:t>
            </a:r>
            <a:endParaRPr lang="en-US" sz="28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6854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5" grpId="0"/>
      <p:bldP spid="16" grpId="0"/>
      <p:bldP spid="17" grpId="0"/>
      <p:bldP spid="18" grpId="0"/>
      <p:bldP spid="21"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80955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404154C-5AC5-1401-99AF-20F248C763CF}"/>
              </a:ext>
            </a:extLst>
          </p:cNvPr>
          <p:cNvSpPr/>
          <p:nvPr/>
        </p:nvSpPr>
        <p:spPr>
          <a:xfrm>
            <a:off x="3172603" y="106148"/>
            <a:ext cx="5846793" cy="923330"/>
          </a:xfrm>
          <a:prstGeom prst="rect">
            <a:avLst/>
          </a:prstGeom>
          <a:noFill/>
        </p:spPr>
        <p:txBody>
          <a:bodyPr wrap="none" lIns="91440" tIns="45720" rIns="91440" bIns="45720">
            <a:spAutoFit/>
          </a:bodyPr>
          <a:lstStyle/>
          <a:p>
            <a:pPr algn="ctr"/>
            <a:r>
              <a:rPr lang="en-US"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Times New Roman" panose="02020603050405020304" pitchFamily="18" charset="0"/>
                <a:cs typeface="Times New Roman" panose="02020603050405020304" pitchFamily="18" charset="0"/>
              </a:rPr>
              <a:t>AI NHỚ TÀI HƠN</a:t>
            </a:r>
          </a:p>
        </p:txBody>
      </p:sp>
      <p:sp>
        <p:nvSpPr>
          <p:cNvPr id="5" name="Rectangle 4">
            <a:extLst>
              <a:ext uri="{FF2B5EF4-FFF2-40B4-BE49-F238E27FC236}">
                <a16:creationId xmlns:a16="http://schemas.microsoft.com/office/drawing/2014/main" id="{A568C878-FE4B-8EAB-B283-5D3ABFE0A9E0}"/>
              </a:ext>
            </a:extLst>
          </p:cNvPr>
          <p:cNvSpPr/>
          <p:nvPr/>
        </p:nvSpPr>
        <p:spPr>
          <a:xfrm>
            <a:off x="353961" y="1335651"/>
            <a:ext cx="11484078" cy="5299587"/>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r>
              <a:rPr lang="en-US" sz="4000" b="1" dirty="0">
                <a:solidFill>
                  <a:srgbClr val="FF0000"/>
                </a:solidFill>
                <a:latin typeface="Times New Roman" panose="02020603050405020304" pitchFamily="18" charset="0"/>
                <a:cs typeface="Times New Roman" panose="02020603050405020304" pitchFamily="18" charset="0"/>
              </a:rPr>
              <a:t>MỖI NHÓM ĐƯA RA CÂU TRẢ LỜI NHANH TRONG VÒNG 15 GIÂY/CÂU, GHI ĐÁP ÁN VÀO BẢNG CON CỦA TỪNG CÂU HỎI. SAU ĐÓ TREO BẢNG CON LÊN BẢNG VÀ ĐỐI CHIẾU ĐÁP ÁN GIÁO VIÊN ĐƯA RA. MỖI CÂU TƯƠNG ỨNG VỚI 1 ĐIỂM</a:t>
            </a:r>
          </a:p>
        </p:txBody>
      </p:sp>
    </p:spTree>
    <p:extLst>
      <p:ext uri="{BB962C8B-B14F-4D97-AF65-F5344CB8AC3E}">
        <p14:creationId xmlns:p14="http://schemas.microsoft.com/office/powerpoint/2010/main" val="3173469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BB7E726-A496-624F-92DA-8D558F474C86}"/>
              </a:ext>
            </a:extLst>
          </p:cNvPr>
          <p:cNvSpPr/>
          <p:nvPr/>
        </p:nvSpPr>
        <p:spPr>
          <a:xfrm>
            <a:off x="3172603" y="106148"/>
            <a:ext cx="5846793" cy="923330"/>
          </a:xfrm>
          <a:prstGeom prst="rect">
            <a:avLst/>
          </a:prstGeom>
          <a:noFill/>
        </p:spPr>
        <p:txBody>
          <a:bodyPr wrap="none" lIns="91440" tIns="45720" rIns="91440" bIns="45720">
            <a:spAutoFit/>
          </a:bodyPr>
          <a:lstStyle/>
          <a:p>
            <a:pPr algn="ctr"/>
            <a:r>
              <a:rPr lang="en-US"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Times New Roman" panose="02020603050405020304" pitchFamily="18" charset="0"/>
                <a:cs typeface="Times New Roman" panose="02020603050405020304" pitchFamily="18" charset="0"/>
              </a:rPr>
              <a:t>AI NHỚ TÀI HƠN</a:t>
            </a:r>
          </a:p>
        </p:txBody>
      </p:sp>
      <p:sp>
        <p:nvSpPr>
          <p:cNvPr id="6" name="TextBox 5">
            <a:extLst>
              <a:ext uri="{FF2B5EF4-FFF2-40B4-BE49-F238E27FC236}">
                <a16:creationId xmlns:a16="http://schemas.microsoft.com/office/drawing/2014/main" id="{FB82EB4C-B360-9291-C849-8DD4F1A885CD}"/>
              </a:ext>
            </a:extLst>
          </p:cNvPr>
          <p:cNvSpPr txBox="1"/>
          <p:nvPr/>
        </p:nvSpPr>
        <p:spPr>
          <a:xfrm>
            <a:off x="462116" y="1112468"/>
            <a:ext cx="11572568" cy="1716880"/>
          </a:xfrm>
          <a:prstGeom prst="rect">
            <a:avLst/>
          </a:prstGeom>
          <a:noFill/>
        </p:spPr>
        <p:txBody>
          <a:bodyPr wrap="square">
            <a:spAutoFit/>
          </a:bodyPr>
          <a:lstStyle/>
          <a:p>
            <a:pPr algn="just">
              <a:lnSpc>
                <a:spcPct val="130000"/>
              </a:lnSpc>
            </a:pPr>
            <a:r>
              <a:rPr lang="en-US" sz="2800" b="1" kern="0"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kern="0" dirty="0">
                <a:effectLst/>
                <a:latin typeface="Times New Roman" panose="02020603050405020304" pitchFamily="18" charset="0"/>
                <a:ea typeface="Times New Roman" panose="02020603050405020304" pitchFamily="18" charset="0"/>
                <a:cs typeface="Times New Roman" panose="02020603050405020304" pitchFamily="18" charset="0"/>
              </a:rPr>
              <a:t> 1. </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Cho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chất</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CaC</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CO</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HCOOH, C</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6</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O, 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3</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COOH, 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3</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Cl, NaCl, K</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CO</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3</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Số</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hợp</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chất</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hữu</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cơ</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chất</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trên</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bao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nhiêu</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 	</a:t>
            </a:r>
          </a:p>
          <a:p>
            <a:pPr algn="just">
              <a:lnSpc>
                <a:spcPct val="130000"/>
              </a:lnSpc>
            </a:pP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A.</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4.	         			</a:t>
            </a: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B.</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5.			</a:t>
            </a: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C.</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3.	         		</a:t>
            </a: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D.</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2.</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B85904A5-B7B5-3F36-138D-60219EBD2C29}"/>
              </a:ext>
            </a:extLst>
          </p:cNvPr>
          <p:cNvSpPr txBox="1"/>
          <p:nvPr/>
        </p:nvSpPr>
        <p:spPr>
          <a:xfrm>
            <a:off x="462116" y="2908345"/>
            <a:ext cx="11297265" cy="2837187"/>
          </a:xfrm>
          <a:prstGeom prst="rect">
            <a:avLst/>
          </a:prstGeom>
          <a:noFill/>
        </p:spPr>
        <p:txBody>
          <a:bodyPr wrap="square">
            <a:spAutoFit/>
          </a:bodyPr>
          <a:lstStyle/>
          <a:p>
            <a:pPr algn="just">
              <a:lnSpc>
                <a:spcPct val="130000"/>
              </a:lnSpc>
            </a:pP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Câu 2:</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Thành phần các nguyên tố trong hợp chất hữu cơ</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A. </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nhất thiết phải có carbon, th­ường có H, </a:t>
            </a:r>
            <a:r>
              <a:rPr lang="pt-BR" sz="2800" kern="100" dirty="0">
                <a:latin typeface="Times New Roman" panose="02020603050405020304" pitchFamily="18" charset="0"/>
                <a:ea typeface="Calibri" panose="020F0502020204030204" pitchFamily="34" charset="0"/>
                <a:cs typeface="Times New Roman" panose="02020603050405020304" pitchFamily="18" charset="0"/>
              </a:rPr>
              <a:t>có thể có </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O, N </a:t>
            </a:r>
            <a:r>
              <a:rPr lang="pt-BR" sz="2800" kern="100" dirty="0">
                <a:latin typeface="Times New Roman" panose="02020603050405020304" pitchFamily="18" charset="0"/>
                <a:ea typeface="Calibri" panose="020F0502020204030204" pitchFamily="34" charset="0"/>
                <a:cs typeface="Times New Roman" panose="02020603050405020304" pitchFamily="18" charset="0"/>
              </a:rPr>
              <a:t>và</a:t>
            </a: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halogen, S, P...</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B. </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gồm có C, H và các nguyên tố khác.</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C. </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bao gồm tất cả các nguyên tố trong bảng tuần hoàn.</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D. </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th­ường có C, H hay gặp O, N, sau đó đến halogen, S, P.</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68476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10000"/>
                                  </p:stCondLst>
                                  <p:childTnLst>
                                    <p:set>
                                      <p:cBhvr>
                                        <p:cTn id="9"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96ECC44-9092-EAE2-72C0-EEAA5B019E7E}"/>
              </a:ext>
            </a:extLst>
          </p:cNvPr>
          <p:cNvSpPr txBox="1"/>
          <p:nvPr/>
        </p:nvSpPr>
        <p:spPr>
          <a:xfrm>
            <a:off x="419100" y="281611"/>
            <a:ext cx="11353800" cy="6300699"/>
          </a:xfrm>
          <a:prstGeom prst="rect">
            <a:avLst/>
          </a:prstGeom>
          <a:noFill/>
        </p:spPr>
        <p:txBody>
          <a:bodyPr wrap="square">
            <a:spAutoFit/>
          </a:bodyPr>
          <a:lstStyle/>
          <a:p>
            <a:pPr algn="just">
              <a:lnSpc>
                <a:spcPct val="130000"/>
              </a:lnSpc>
            </a:pP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Câu 3: </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Hãy chọn phát biểu đúng nhất về hoá học hữu cơ trong số các phát biểu sau :</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A.</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Hoá học hữu cơ là ngành hoá học chuyên nghiên cứu các hợp chất của carbon.</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spcAft>
                <a:spcPts val="800"/>
              </a:spcAft>
            </a:pP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B.</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Hoá học hữu cơ là ngành hoá học chuyên nghiên cứu các hợp chất của carbon, trừ carbon dioxide, c</a:t>
            </a:r>
            <a:r>
              <a:rPr lang="en-US" sz="2800" kern="100" dirty="0" err="1">
                <a:solidFill>
                  <a:srgbClr val="040C28"/>
                </a:solidFill>
                <a:effectLst/>
                <a:latin typeface="Times New Roman" panose="02020603050405020304" pitchFamily="18" charset="0"/>
                <a:ea typeface="Calibri" panose="020F0502020204030204" pitchFamily="34" charset="0"/>
                <a:cs typeface="Times New Roman" panose="02020603050405020304" pitchFamily="18" charset="0"/>
              </a:rPr>
              <a:t>arbon</a:t>
            </a:r>
            <a:r>
              <a:rPr lang="en-US" sz="2800" kern="100" dirty="0">
                <a:solidFill>
                  <a:srgbClr val="040C28"/>
                </a:solidFill>
                <a:effectLst/>
                <a:latin typeface="Times New Roman" panose="02020603050405020304" pitchFamily="18" charset="0"/>
                <a:ea typeface="Calibri" panose="020F0502020204030204" pitchFamily="34" charset="0"/>
                <a:cs typeface="Times New Roman" panose="02020603050405020304" pitchFamily="18" charset="0"/>
              </a:rPr>
              <a:t> monoxide</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muối carbonate, muối cyanide, muối cacbide.</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C.</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Hoá học hữu cơ là ngành hoá học chuyên nghiên cứu các hợp chất của carbon, trừ carbon dioxide, c</a:t>
            </a:r>
            <a:r>
              <a:rPr lang="en-US" sz="2800" kern="100" dirty="0" err="1">
                <a:solidFill>
                  <a:srgbClr val="040C28"/>
                </a:solidFill>
                <a:effectLst/>
                <a:latin typeface="Times New Roman" panose="02020603050405020304" pitchFamily="18" charset="0"/>
                <a:ea typeface="Calibri" panose="020F0502020204030204" pitchFamily="34" charset="0"/>
                <a:cs typeface="Times New Roman" panose="02020603050405020304" pitchFamily="18" charset="0"/>
              </a:rPr>
              <a:t>arbon</a:t>
            </a:r>
            <a:r>
              <a:rPr lang="en-US" sz="2800" kern="100" dirty="0">
                <a:solidFill>
                  <a:srgbClr val="040C28"/>
                </a:solidFill>
                <a:effectLst/>
                <a:latin typeface="Times New Roman" panose="02020603050405020304" pitchFamily="18" charset="0"/>
                <a:ea typeface="Calibri" panose="020F0502020204030204" pitchFamily="34" charset="0"/>
                <a:cs typeface="Times New Roman" panose="02020603050405020304" pitchFamily="18" charset="0"/>
              </a:rPr>
              <a:t> monoxide </a:t>
            </a:r>
          </a:p>
          <a:p>
            <a:pPr algn="just">
              <a:lnSpc>
                <a:spcPct val="130000"/>
              </a:lnSpc>
            </a:pP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D.</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Hoá học hữu cơ là ngành hoá học chuyên nghiên cứu các hợp chất của carbon trừ muối cacbonate.</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035127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6ED3B8C-2BE3-904A-AE6A-6ADC7B67C1D4}"/>
              </a:ext>
            </a:extLst>
          </p:cNvPr>
          <p:cNvSpPr txBox="1"/>
          <p:nvPr/>
        </p:nvSpPr>
        <p:spPr>
          <a:xfrm>
            <a:off x="380999" y="237426"/>
            <a:ext cx="10848975" cy="5077800"/>
          </a:xfrm>
          <a:prstGeom prst="rect">
            <a:avLst/>
          </a:prstGeom>
          <a:noFill/>
        </p:spPr>
        <p:txBody>
          <a:bodyPr wrap="square">
            <a:spAutoFit/>
          </a:bodyPr>
          <a:lstStyle/>
          <a:p>
            <a:pPr algn="just">
              <a:lnSpc>
                <a:spcPct val="130000"/>
              </a:lnSpc>
            </a:pP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Câu 4:</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Đặc điểm chung của các phân tử hợp chất hữu cơ là :</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1) Thành phần nguyên tố chủ yếu là C và H.                    </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2) Có thể chứa nguyên tố khác như Cl, N, P, O.</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3) Liên kết hóa học chủ yếu là liên kết cộng hoá trị.</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4) Liên kết hoá học chủ yếu là liên kết ion.</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5) Dễ bay hơi, khó cháy.			</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6) Phản ứng hoá học xảy ra nhanh.</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Nhóm các ý đúng là :</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A.</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4, 5, 6.			</a:t>
            </a: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B.</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1, 2, 3.	 	</a:t>
            </a: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C.</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1, 3, 5.		</a:t>
            </a: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D.</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2, 4, 6.</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757301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A326A5B-B0D2-6855-FAA4-C29FA0FE7E87}"/>
              </a:ext>
            </a:extLst>
          </p:cNvPr>
          <p:cNvSpPr txBox="1"/>
          <p:nvPr/>
        </p:nvSpPr>
        <p:spPr>
          <a:xfrm>
            <a:off x="409575" y="241659"/>
            <a:ext cx="10801350" cy="4517647"/>
          </a:xfrm>
          <a:prstGeom prst="rect">
            <a:avLst/>
          </a:prstGeom>
          <a:noFill/>
        </p:spPr>
        <p:txBody>
          <a:bodyPr wrap="square">
            <a:spAutoFit/>
          </a:bodyPr>
          <a:lstStyle/>
          <a:p>
            <a:pPr algn="just">
              <a:lnSpc>
                <a:spcPct val="130000"/>
              </a:lnSpc>
            </a:pP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Câu 5:</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Phản ứng hóa học của các hợp chất hữu cơ có đặc điểm là :</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A. </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thường xảy ra rất nhanh và cho một sản phẩm duy nhất.</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B. </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thường xảy ra chậm, không hoàn toàn, không theo một hướng nhất định.</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C. </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thường xảy ra rất nhanh, không hoàn toàn, không theo một hướng nhất định.</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D. </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thường xảy ra rất chậm, nhưng hoàn toàn, không theo một hướng xác định.</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221064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B055E53-291F-1D2C-FB9D-3257ACA4B624}"/>
              </a:ext>
            </a:extLst>
          </p:cNvPr>
          <p:cNvSpPr txBox="1"/>
          <p:nvPr/>
        </p:nvSpPr>
        <p:spPr>
          <a:xfrm>
            <a:off x="266699" y="210307"/>
            <a:ext cx="11630025" cy="2837187"/>
          </a:xfrm>
          <a:prstGeom prst="rect">
            <a:avLst/>
          </a:prstGeom>
          <a:noFill/>
        </p:spPr>
        <p:txBody>
          <a:bodyPr wrap="square">
            <a:spAutoFit/>
          </a:bodyPr>
          <a:lstStyle/>
          <a:p>
            <a:pPr algn="just">
              <a:lnSpc>
                <a:spcPct val="130000"/>
              </a:lnSpc>
            </a:pPr>
            <a:r>
              <a:rPr lang="it-IT" sz="2800" b="1" kern="100" dirty="0">
                <a:effectLst/>
                <a:latin typeface="Times New Roman" panose="02020603050405020304" pitchFamily="18" charset="0"/>
                <a:ea typeface="Calibri" panose="020F0502020204030204" pitchFamily="34" charset="0"/>
                <a:cs typeface="Times New Roman" panose="02020603050405020304" pitchFamily="18" charset="0"/>
              </a:rPr>
              <a:t>Câu 6:</a:t>
            </a:r>
            <a:r>
              <a:rPr lang="it-IT" sz="2800" kern="100" dirty="0">
                <a:effectLst/>
                <a:latin typeface="Times New Roman" panose="02020603050405020304" pitchFamily="18" charset="0"/>
                <a:ea typeface="Calibri" panose="020F0502020204030204" pitchFamily="34" charset="0"/>
                <a:cs typeface="Times New Roman" panose="02020603050405020304" pitchFamily="18" charset="0"/>
              </a:rPr>
              <a:t> Hợp chất hữu cơ được phân loại như sau : </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it-IT" sz="2800" b="1" kern="100" dirty="0">
                <a:effectLst/>
                <a:latin typeface="Times New Roman" panose="02020603050405020304" pitchFamily="18" charset="0"/>
                <a:ea typeface="Calibri" panose="020F0502020204030204" pitchFamily="34" charset="0"/>
                <a:cs typeface="Times New Roman" panose="02020603050405020304" pitchFamily="18" charset="0"/>
              </a:rPr>
              <a:t>A. </a:t>
            </a:r>
            <a:r>
              <a:rPr lang="it-IT" sz="2800" kern="100" dirty="0">
                <a:effectLst/>
                <a:latin typeface="Times New Roman" panose="02020603050405020304" pitchFamily="18" charset="0"/>
                <a:ea typeface="Calibri" panose="020F0502020204030204" pitchFamily="34" charset="0"/>
                <a:cs typeface="Times New Roman" panose="02020603050405020304" pitchFamily="18" charset="0"/>
              </a:rPr>
              <a:t>Hydrocarbon và hợp chất hữu cơ có nhóm chức.</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it-IT" sz="2800" b="1" kern="100" dirty="0">
                <a:effectLst/>
                <a:latin typeface="Times New Roman" panose="02020603050405020304" pitchFamily="18" charset="0"/>
                <a:ea typeface="Calibri" panose="020F0502020204030204" pitchFamily="34" charset="0"/>
                <a:cs typeface="Times New Roman" panose="02020603050405020304" pitchFamily="18" charset="0"/>
              </a:rPr>
              <a:t>B. </a:t>
            </a:r>
            <a:r>
              <a:rPr lang="it-IT" sz="2800" kern="100" dirty="0">
                <a:effectLst/>
                <a:latin typeface="Times New Roman" panose="02020603050405020304" pitchFamily="18" charset="0"/>
                <a:ea typeface="Calibri" panose="020F0502020204030204" pitchFamily="34" charset="0"/>
                <a:cs typeface="Times New Roman" panose="02020603050405020304" pitchFamily="18" charset="0"/>
              </a:rPr>
              <a:t>Hydrocarbon và dẫn xuất của hyrocarbon.</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it-IT" sz="2800" b="1" kern="100" dirty="0">
                <a:effectLst/>
                <a:latin typeface="Times New Roman" panose="02020603050405020304" pitchFamily="18" charset="0"/>
                <a:ea typeface="Calibri" panose="020F0502020204030204" pitchFamily="34" charset="0"/>
                <a:cs typeface="Times New Roman" panose="02020603050405020304" pitchFamily="18" charset="0"/>
              </a:rPr>
              <a:t>C. </a:t>
            </a:r>
            <a:r>
              <a:rPr lang="it-IT" sz="2800" kern="100" dirty="0">
                <a:effectLst/>
                <a:latin typeface="Times New Roman" panose="02020603050405020304" pitchFamily="18" charset="0"/>
                <a:ea typeface="Calibri" panose="020F0502020204030204" pitchFamily="34" charset="0"/>
                <a:cs typeface="Times New Roman" panose="02020603050405020304" pitchFamily="18" charset="0"/>
              </a:rPr>
              <a:t>Hydrocarbon no, không no, thơm và dẫn xuất của hydrocarbon. </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it-IT" sz="2800" b="1" kern="100" dirty="0">
                <a:effectLst/>
                <a:latin typeface="Times New Roman" panose="02020603050405020304" pitchFamily="18" charset="0"/>
                <a:ea typeface="Calibri" panose="020F0502020204030204" pitchFamily="34" charset="0"/>
                <a:cs typeface="Times New Roman" panose="02020603050405020304" pitchFamily="18" charset="0"/>
              </a:rPr>
              <a:t>D.</a:t>
            </a:r>
            <a:r>
              <a:rPr lang="it-IT" sz="2800" kern="100" dirty="0">
                <a:effectLst/>
                <a:latin typeface="Times New Roman" panose="02020603050405020304" pitchFamily="18" charset="0"/>
                <a:ea typeface="Calibri" panose="020F0502020204030204" pitchFamily="34" charset="0"/>
                <a:cs typeface="Times New Roman" panose="02020603050405020304" pitchFamily="18" charset="0"/>
              </a:rPr>
              <a:t> Tất cả đều đúng.</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F057A67E-F72C-0AEE-A40C-B94175907D05}"/>
              </a:ext>
            </a:extLst>
          </p:cNvPr>
          <p:cNvSpPr txBox="1"/>
          <p:nvPr/>
        </p:nvSpPr>
        <p:spPr>
          <a:xfrm>
            <a:off x="466724" y="3325908"/>
            <a:ext cx="11153775" cy="3397340"/>
          </a:xfrm>
          <a:prstGeom prst="rect">
            <a:avLst/>
          </a:prstGeom>
          <a:noFill/>
        </p:spPr>
        <p:txBody>
          <a:bodyPr wrap="square">
            <a:spAutoFit/>
          </a:bodyPr>
          <a:lstStyle/>
          <a:p>
            <a:pPr algn="just">
              <a:lnSpc>
                <a:spcPct val="130000"/>
              </a:lnSpc>
            </a:pPr>
            <a:r>
              <a:rPr lang="it-IT" sz="2800" b="1" kern="100" dirty="0">
                <a:effectLst/>
                <a:latin typeface="Times New Roman" panose="02020603050405020304" pitchFamily="18" charset="0"/>
                <a:ea typeface="Calibri" panose="020F0502020204030204" pitchFamily="34" charset="0"/>
                <a:cs typeface="Times New Roman" panose="02020603050405020304" pitchFamily="18" charset="0"/>
              </a:rPr>
              <a:t>Câu 7:</a:t>
            </a:r>
            <a:r>
              <a:rPr lang="it-IT" sz="2800" kern="100" dirty="0">
                <a:effectLst/>
                <a:latin typeface="Times New Roman" panose="02020603050405020304" pitchFamily="18" charset="0"/>
                <a:ea typeface="Calibri" panose="020F0502020204030204" pitchFamily="34" charset="0"/>
                <a:cs typeface="Times New Roman" panose="02020603050405020304" pitchFamily="18" charset="0"/>
              </a:rPr>
              <a:t> Các chất trong nhóm chất nào dưới đây đều là dẫn xuất của hydrocarbon ?</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en-US" sz="2800" b="1" kern="100" dirty="0">
                <a:effectLst/>
                <a:latin typeface="Times New Roman" panose="02020603050405020304" pitchFamily="18" charset="0"/>
                <a:ea typeface="Calibri" panose="020F0502020204030204" pitchFamily="34" charset="0"/>
                <a:cs typeface="Times New Roman" panose="02020603050405020304" pitchFamily="18" charset="0"/>
              </a:rPr>
              <a:t>A. </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Cl</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Br</a:t>
            </a:r>
            <a:r>
              <a:rPr lang="vi-VN" sz="2800" b="1" i="1" kern="1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Br, NaCl, 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3</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Br, 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3</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Br.</a:t>
            </a:r>
          </a:p>
          <a:p>
            <a:pPr algn="just">
              <a:lnSpc>
                <a:spcPct val="130000"/>
              </a:lnSpc>
            </a:pPr>
            <a:r>
              <a:rPr lang="en-US" sz="2800" b="1" kern="100" dirty="0">
                <a:effectLst/>
                <a:latin typeface="Times New Roman" panose="02020603050405020304" pitchFamily="18" charset="0"/>
                <a:ea typeface="Calibri" panose="020F0502020204030204" pitchFamily="34" charset="0"/>
                <a:cs typeface="Times New Roman" panose="02020603050405020304" pitchFamily="18" charset="0"/>
              </a:rPr>
              <a:t>B. </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Cl</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Br</a:t>
            </a:r>
            <a:r>
              <a:rPr lang="vi-VN" sz="2800" b="1" i="1" kern="1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Br, 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3</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Br, 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=CHCOOH, 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3</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OH.</a:t>
            </a:r>
          </a:p>
          <a:p>
            <a:pPr algn="just">
              <a:lnSpc>
                <a:spcPct val="130000"/>
              </a:lnSpc>
            </a:pPr>
            <a:r>
              <a:rPr lang="en-US" sz="2800" b="1" kern="100" dirty="0">
                <a:effectLst/>
                <a:latin typeface="Times New Roman" panose="02020603050405020304" pitchFamily="18" charset="0"/>
                <a:ea typeface="Calibri" panose="020F0502020204030204" pitchFamily="34" charset="0"/>
                <a:cs typeface="Times New Roman" panose="02020603050405020304" pitchFamily="18" charset="0"/>
              </a:rPr>
              <a:t>C. </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Br</a:t>
            </a:r>
            <a:r>
              <a:rPr lang="vi-VN" sz="2800" b="1" i="1" kern="1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Br, 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CHBr</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3</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Br, 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3</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3</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30000"/>
              </a:lnSpc>
            </a:pPr>
            <a:r>
              <a:rPr lang="en-US" sz="2800" b="1" kern="100" dirty="0">
                <a:effectLst/>
                <a:latin typeface="Times New Roman" panose="02020603050405020304" pitchFamily="18" charset="0"/>
                <a:ea typeface="Calibri" panose="020F0502020204030204" pitchFamily="34" charset="0"/>
                <a:cs typeface="Times New Roman" panose="02020603050405020304" pitchFamily="18" charset="0"/>
              </a:rPr>
              <a:t>D. </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HgCl</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Br</a:t>
            </a:r>
            <a:r>
              <a:rPr lang="vi-VN" sz="2800" b="1" i="1" kern="1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Br, 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CHBr</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3</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CH</a:t>
            </a:r>
            <a:r>
              <a:rPr lang="en-US" sz="28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Br.</a:t>
            </a:r>
          </a:p>
        </p:txBody>
      </p:sp>
    </p:spTree>
    <p:extLst>
      <p:ext uri="{BB962C8B-B14F-4D97-AF65-F5344CB8AC3E}">
        <p14:creationId xmlns:p14="http://schemas.microsoft.com/office/powerpoint/2010/main" val="21109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1000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BC37CDB-D924-BB65-0759-4FB274E45C85}"/>
              </a:ext>
            </a:extLst>
          </p:cNvPr>
          <p:cNvSpPr txBox="1"/>
          <p:nvPr/>
        </p:nvSpPr>
        <p:spPr>
          <a:xfrm>
            <a:off x="200025" y="189098"/>
            <a:ext cx="11791950" cy="2277034"/>
          </a:xfrm>
          <a:prstGeom prst="rect">
            <a:avLst/>
          </a:prstGeom>
          <a:noFill/>
        </p:spPr>
        <p:txBody>
          <a:bodyPr wrap="square">
            <a:spAutoFit/>
          </a:bodyPr>
          <a:lstStyle/>
          <a:p>
            <a:pPr algn="just">
              <a:lnSpc>
                <a:spcPct val="130000"/>
              </a:lnSpc>
            </a:pP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Câu 8:</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 Cho hỗn hợp các alkan sau : pentane (sôi ở 36</a:t>
            </a:r>
            <a:r>
              <a:rPr lang="pt-BR" sz="2800" kern="100" baseline="30000" dirty="0">
                <a:effectLst/>
                <a:latin typeface="Times New Roman" panose="02020603050405020304" pitchFamily="18" charset="0"/>
                <a:ea typeface="Calibri" panose="020F0502020204030204" pitchFamily="34" charset="0"/>
                <a:cs typeface="Times New Roman" panose="02020603050405020304" pitchFamily="18" charset="0"/>
              </a:rPr>
              <a:t>o</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C), heptane (sôi ở 98</a:t>
            </a:r>
            <a:r>
              <a:rPr lang="pt-BR" sz="2800" kern="100" baseline="30000" dirty="0">
                <a:effectLst/>
                <a:latin typeface="Times New Roman" panose="02020603050405020304" pitchFamily="18" charset="0"/>
                <a:ea typeface="Calibri" panose="020F0502020204030204" pitchFamily="34" charset="0"/>
                <a:cs typeface="Times New Roman" panose="02020603050405020304" pitchFamily="18" charset="0"/>
              </a:rPr>
              <a:t>o</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C), octane (sôi ở 126</a:t>
            </a:r>
            <a:r>
              <a:rPr lang="pt-BR" sz="2800" kern="100" baseline="30000" dirty="0">
                <a:effectLst/>
                <a:latin typeface="Times New Roman" panose="02020603050405020304" pitchFamily="18" charset="0"/>
                <a:ea typeface="Calibri" panose="020F0502020204030204" pitchFamily="34" charset="0"/>
                <a:cs typeface="Times New Roman" panose="02020603050405020304" pitchFamily="18" charset="0"/>
              </a:rPr>
              <a:t>o</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C), nonaen (sôi ở 151</a:t>
            </a:r>
            <a:r>
              <a:rPr lang="pt-BR" sz="2800" kern="100" baseline="30000" dirty="0">
                <a:effectLst/>
                <a:latin typeface="Times New Roman" panose="02020603050405020304" pitchFamily="18" charset="0"/>
                <a:ea typeface="Calibri" panose="020F0502020204030204" pitchFamily="34" charset="0"/>
                <a:cs typeface="Times New Roman" panose="02020603050405020304" pitchFamily="18" charset="0"/>
              </a:rPr>
              <a:t>o</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C). Có thể tách riêng các chất đó bằng cách nào sau đây ?</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pP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A. </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Kết tinh.	 	</a:t>
            </a:r>
            <a:r>
              <a:rPr lang="en-US" sz="2800" b="1" kern="100" dirty="0">
                <a:latin typeface="Times New Roman" panose="02020603050405020304" pitchFamily="18" charset="0"/>
                <a:ea typeface="Calibri" panose="020F0502020204030204" pitchFamily="34" charset="0"/>
                <a:cs typeface="Times New Roman" panose="02020603050405020304" pitchFamily="18" charset="0"/>
              </a:rPr>
              <a:t> B.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Thăng</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latin typeface="Times New Roman" panose="02020603050405020304" pitchFamily="18" charset="0"/>
                <a:ea typeface="Calibri" panose="020F0502020204030204" pitchFamily="34" charset="0"/>
                <a:cs typeface="Times New Roman" panose="02020603050405020304" pitchFamily="18" charset="0"/>
              </a:rPr>
              <a:t>hoa</a:t>
            </a:r>
            <a:r>
              <a:rPr lang="en-US" sz="2800" kern="100" dirty="0">
                <a:latin typeface="Times New Roman" panose="02020603050405020304" pitchFamily="18" charset="0"/>
                <a:ea typeface="Calibri" panose="020F0502020204030204" pitchFamily="34" charset="0"/>
                <a:cs typeface="Times New Roman" panose="02020603050405020304" pitchFamily="18" charset="0"/>
              </a:rPr>
              <a:t>. 		</a:t>
            </a:r>
            <a:r>
              <a:rPr lang="pt-BR" sz="2800" b="1" kern="100" dirty="0">
                <a:latin typeface="Times New Roman" panose="02020603050405020304" pitchFamily="18" charset="0"/>
                <a:ea typeface="Calibri" panose="020F0502020204030204" pitchFamily="34" charset="0"/>
                <a:cs typeface="Times New Roman" panose="02020603050405020304" pitchFamily="18" charset="0"/>
              </a:rPr>
              <a:t>C</a:t>
            </a:r>
            <a:r>
              <a:rPr lang="pt-BR" sz="28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pt-BR" sz="2800" kern="100" dirty="0">
                <a:effectLst/>
                <a:latin typeface="Times New Roman" panose="02020603050405020304" pitchFamily="18" charset="0"/>
                <a:ea typeface="Calibri" panose="020F0502020204030204" pitchFamily="34" charset="0"/>
                <a:cs typeface="Times New Roman" panose="02020603050405020304" pitchFamily="18" charset="0"/>
              </a:rPr>
              <a:t>Chưng cất.		</a:t>
            </a:r>
            <a:r>
              <a:rPr lang="en-US" sz="2800" b="1" kern="100" dirty="0">
                <a:effectLst/>
                <a:latin typeface="Times New Roman" panose="02020603050405020304" pitchFamily="18" charset="0"/>
                <a:ea typeface="Calibri" panose="020F0502020204030204" pitchFamily="34" charset="0"/>
                <a:cs typeface="Times New Roman" panose="02020603050405020304" pitchFamily="18" charset="0"/>
              </a:rPr>
              <a:t>D.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Chiết</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3613495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287</TotalTime>
  <Words>3208</Words>
  <Application>Microsoft Office PowerPoint</Application>
  <PresentationFormat>Widescreen</PresentationFormat>
  <Paragraphs>235</Paragraphs>
  <Slides>27</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Calibri</vt:lpstr>
      <vt:lpstr>Calibri Light</vt:lpstr>
      <vt:lpstr>Times New Roman</vt:lpstr>
      <vt:lpstr>VNI-Times</vt:lpstr>
      <vt:lpstr>Office Theme</vt:lpstr>
      <vt:lpstr>Bitmap Image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16</cp:revision>
  <dcterms:created xsi:type="dcterms:W3CDTF">2023-05-04T16:35:22Z</dcterms:created>
  <dcterms:modified xsi:type="dcterms:W3CDTF">2023-05-14T08:29:08Z</dcterms:modified>
</cp:coreProperties>
</file>