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08" r:id="rId4"/>
    <p:sldId id="444" r:id="rId5"/>
    <p:sldId id="442" r:id="rId6"/>
    <p:sldId id="448" r:id="rId7"/>
    <p:sldId id="449" r:id="rId8"/>
    <p:sldId id="450" r:id="rId9"/>
    <p:sldId id="451" r:id="rId10"/>
    <p:sldId id="452" r:id="rId11"/>
    <p:sldId id="446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00CC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 varScale="1">
        <p:scale>
          <a:sx n="50" d="100"/>
          <a:sy n="50" d="100"/>
        </p:scale>
        <p:origin x="-288" y="-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BẢO VỆ MÔI TRƯỜNG ĐÔ THỊ (T3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8919" y="1645920"/>
            <a:ext cx="2362200" cy="707886"/>
            <a:chOff x="1508919" y="1888664"/>
            <a:chExt cx="10183091" cy="707886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6" y="2519755"/>
              <a:ext cx="870482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27920" y="3193809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47036" y="2547478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301" l="0" r="99868">
                        <a14:foregroundMark x1="659" y1="49087" x2="3953" y2="51370"/>
                        <a14:foregroundMark x1="12780" y1="51370" x2="24769" y2="51370"/>
                        <a14:foregroundMark x1="67984" y1="49087" x2="71937" y2="26484"/>
                        <a14:foregroundMark x1="71937" y1="26484" x2="77866" y2="10046"/>
                        <a14:foregroundMark x1="77866" y1="10046" x2="81686" y2="7763"/>
                        <a14:foregroundMark x1="81686" y1="7763" x2="98814" y2="33333"/>
                        <a14:foregroundMark x1="98814" y1="33333" x2="91568" y2="82648"/>
                        <a14:foregroundMark x1="91568" y1="82648" x2="41107" y2="81963"/>
                        <a14:foregroundMark x1="41107" y1="81963" x2="2767" y2="81963"/>
                        <a14:foregroundMark x1="2767" y1="81963" x2="395" y2="61872"/>
                        <a14:foregroundMark x1="71937" y1="50228" x2="73254" y2="38584"/>
                        <a14:foregroundMark x1="73254" y1="38584" x2="90250" y2="44521"/>
                        <a14:foregroundMark x1="90250" y1="44521" x2="81028" y2="25799"/>
                        <a14:foregroundMark x1="13834" y1="35845" x2="10277" y2="38584"/>
                        <a14:foregroundMark x1="45455" y1="7763" x2="43347" y2="18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84"/>
          <a:stretch/>
        </p:blipFill>
        <p:spPr bwMode="auto">
          <a:xfrm>
            <a:off x="4726533" y="5791199"/>
            <a:ext cx="6823571" cy="323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58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7554" y="1636466"/>
            <a:ext cx="2971800" cy="646331"/>
            <a:chOff x="1508919" y="1888663"/>
            <a:chExt cx="2647604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26476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6" y="2519755"/>
              <a:ext cx="23187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194719" y="252953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34" name="Group 3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  <a:endPara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99319" y="3652129"/>
            <a:ext cx="1280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+ Chia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9319" y="4419600"/>
            <a:ext cx="146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9319" y="5486400"/>
            <a:ext cx="1562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318" y="6324600"/>
            <a:ext cx="1493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6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84010" y="1507569"/>
            <a:ext cx="8001000" cy="646331"/>
            <a:chOff x="1508919" y="1888663"/>
            <a:chExt cx="71281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7128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08919" y="2519755"/>
              <a:ext cx="625321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362200"/>
            <a:ext cx="4648200" cy="32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10" y="5594037"/>
            <a:ext cx="4648199" cy="321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19" y="2362200"/>
            <a:ext cx="4648200" cy="32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"/>
          <a:stretch/>
        </p:blipFill>
        <p:spPr bwMode="auto">
          <a:xfrm>
            <a:off x="6042819" y="2362199"/>
            <a:ext cx="4648199" cy="308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26" name="Group 25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  <a:endPara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51837" y="5613856"/>
            <a:ext cx="5472303" cy="2920544"/>
            <a:chOff x="8351837" y="5613856"/>
            <a:chExt cx="5472303" cy="292054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12"/>
            <a:stretch/>
          </p:blipFill>
          <p:spPr bwMode="auto">
            <a:xfrm>
              <a:off x="8351837" y="5613856"/>
              <a:ext cx="5472303" cy="2432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88"/>
            <a:stretch/>
          </p:blipFill>
          <p:spPr bwMode="auto">
            <a:xfrm>
              <a:off x="8351837" y="8046720"/>
              <a:ext cx="5472303" cy="48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432719" y="1676400"/>
            <a:ext cx="13716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do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 CƯỜNG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6919" y="1487269"/>
            <a:ext cx="5354503" cy="631091"/>
            <a:chOff x="1508919" y="1888664"/>
            <a:chExt cx="4770375" cy="631091"/>
          </a:xfrm>
        </p:grpSpPr>
        <p:sp>
          <p:nvSpPr>
            <p:cNvPr id="26" name="Rectangle 25"/>
            <p:cNvSpPr/>
            <p:nvPr/>
          </p:nvSpPr>
          <p:spPr>
            <a:xfrm>
              <a:off x="1508919" y="1888664"/>
              <a:ext cx="47703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76806" y="2519755"/>
              <a:ext cx="40706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21" name="Group 20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  <a:endPara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3793654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47579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8919" y="6409492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37052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7315200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26" name="Group 25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  <a:endPara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8919" y="1793227"/>
            <a:ext cx="3429000" cy="677108"/>
            <a:chOff x="1508919" y="1888664"/>
            <a:chExt cx="3054927" cy="677108"/>
          </a:xfrm>
        </p:grpSpPr>
        <p:sp>
          <p:nvSpPr>
            <p:cNvPr id="33" name="Rectangle 32"/>
            <p:cNvSpPr/>
            <p:nvPr/>
          </p:nvSpPr>
          <p:spPr>
            <a:xfrm>
              <a:off x="1508919" y="1888664"/>
              <a:ext cx="305492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73234" y="2519755"/>
              <a:ext cx="28906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3871119" y="2751892"/>
            <a:ext cx="3052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58249" y="2747750"/>
            <a:ext cx="3052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90098" y="7696200"/>
            <a:ext cx="969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8919" y="2514600"/>
            <a:ext cx="1402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4"/>
          <a:stretch/>
        </p:blipFill>
        <p:spPr bwMode="auto">
          <a:xfrm>
            <a:off x="5274755" y="3457303"/>
            <a:ext cx="5727129" cy="40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508919" y="1645920"/>
            <a:ext cx="2362200" cy="707886"/>
            <a:chOff x="1508919" y="1888664"/>
            <a:chExt cx="10183091" cy="707886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6" y="2519755"/>
              <a:ext cx="870482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7509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8919" y="1645920"/>
            <a:ext cx="2362200" cy="707886"/>
            <a:chOff x="1508919" y="1888664"/>
            <a:chExt cx="10183091" cy="707886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6" y="2519755"/>
              <a:ext cx="870482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985919" y="4812477"/>
            <a:ext cx="7010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7036" y="2356854"/>
            <a:ext cx="1402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7"/>
          <a:stretch/>
        </p:blipFill>
        <p:spPr bwMode="auto">
          <a:xfrm>
            <a:off x="1255679" y="3429000"/>
            <a:ext cx="6306380" cy="44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58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8919" y="1645920"/>
            <a:ext cx="2362200" cy="707886"/>
            <a:chOff x="1508919" y="1888664"/>
            <a:chExt cx="10183091" cy="707886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6" y="2519755"/>
              <a:ext cx="870482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47036" y="461113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do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7386" y="2502390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0"/>
          <a:stretch/>
        </p:blipFill>
        <p:spPr bwMode="auto">
          <a:xfrm>
            <a:off x="8862219" y="3429000"/>
            <a:ext cx="6356502" cy="46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58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8869" y="149573"/>
            <a:ext cx="7458901" cy="1373236"/>
            <a:chOff x="4408869" y="149573"/>
            <a:chExt cx="7458901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408869" y="999589"/>
              <a:ext cx="7458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BẢO VỆ MÔI TRƯỜNG ĐÔ THỊ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8919" y="1645920"/>
            <a:ext cx="2362200" cy="707886"/>
            <a:chOff x="1508919" y="1888664"/>
            <a:chExt cx="10183091" cy="707886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6" y="2519755"/>
              <a:ext cx="870482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280318" y="4267200"/>
            <a:ext cx="6248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08919" y="2542782"/>
            <a:ext cx="1402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4) Ô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2"/>
          <a:stretch/>
        </p:blipFill>
        <p:spPr bwMode="auto">
          <a:xfrm>
            <a:off x="8366919" y="3629688"/>
            <a:ext cx="6996692" cy="40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58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10018</TotalTime>
  <Words>851</Words>
  <Application>Microsoft Office PowerPoint</Application>
  <PresentationFormat>Custom</PresentationFormat>
  <Paragraphs>87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1099</cp:revision>
  <dcterms:created xsi:type="dcterms:W3CDTF">2008-09-09T22:52:10Z</dcterms:created>
  <dcterms:modified xsi:type="dcterms:W3CDTF">2022-08-03T08:38:56Z</dcterms:modified>
</cp:coreProperties>
</file>