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885" r:id="rId4"/>
  </p:sldMasterIdLst>
  <p:notesMasterIdLst>
    <p:notesMasterId r:id="rId38"/>
  </p:notesMasterIdLst>
  <p:handoutMasterIdLst>
    <p:handoutMasterId r:id="rId39"/>
  </p:handoutMasterIdLst>
  <p:sldIdLst>
    <p:sldId id="309" r:id="rId5"/>
    <p:sldId id="414" r:id="rId6"/>
    <p:sldId id="393" r:id="rId7"/>
    <p:sldId id="384" r:id="rId8"/>
    <p:sldId id="317" r:id="rId9"/>
    <p:sldId id="318" r:id="rId10"/>
    <p:sldId id="385" r:id="rId11"/>
    <p:sldId id="386" r:id="rId12"/>
    <p:sldId id="319" r:id="rId13"/>
    <p:sldId id="320" r:id="rId14"/>
    <p:sldId id="390" r:id="rId15"/>
    <p:sldId id="292" r:id="rId16"/>
    <p:sldId id="394" r:id="rId17"/>
    <p:sldId id="287" r:id="rId18"/>
    <p:sldId id="415" r:id="rId19"/>
    <p:sldId id="416" r:id="rId20"/>
    <p:sldId id="417" r:id="rId21"/>
    <p:sldId id="418" r:id="rId22"/>
    <p:sldId id="420" r:id="rId23"/>
    <p:sldId id="421" r:id="rId24"/>
    <p:sldId id="423" r:id="rId25"/>
    <p:sldId id="391" r:id="rId26"/>
    <p:sldId id="425" r:id="rId27"/>
    <p:sldId id="397" r:id="rId28"/>
    <p:sldId id="398" r:id="rId29"/>
    <p:sldId id="401" r:id="rId30"/>
    <p:sldId id="424" r:id="rId31"/>
    <p:sldId id="402" r:id="rId32"/>
    <p:sldId id="426" r:id="rId33"/>
    <p:sldId id="405" r:id="rId34"/>
    <p:sldId id="406" r:id="rId35"/>
    <p:sldId id="428" r:id="rId36"/>
    <p:sldId id="268" r:id="rId37"/>
  </p:sldIdLst>
  <p:sldSz cx="12192000" cy="6858000"/>
  <p:notesSz cx="6858000" cy="9144000"/>
  <p:embeddedFontLst>
    <p:embeddedFont>
      <p:font typeface="맑은 고딕" pitchFamily="34" charset="-127"/>
      <p:regular r:id="rId40"/>
      <p:bold r:id="rId41"/>
    </p:embeddedFont>
    <p:embeddedFont>
      <p:font typeface="Wingdings 2" pitchFamily="18" charset="2"/>
      <p:regular r:id="rId42"/>
    </p:embeddedFont>
    <p:embeddedFont>
      <p:font typeface="Calibri" pitchFamily="34"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D748C"/>
    <a:srgbClr val="FFFF7D"/>
    <a:srgbClr val="F7EDE9"/>
    <a:srgbClr val="FF66CC"/>
    <a:srgbClr val="C59C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7152AE-D8FE-4A1D-BB8C-96B150C5973C}" v="2" dt="2022-04-08T19:34:20.2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16" autoAdjust="0"/>
    <p:restoredTop sz="97865" autoAdjust="0"/>
  </p:normalViewPr>
  <p:slideViewPr>
    <p:cSldViewPr snapToGrid="0">
      <p:cViewPr varScale="1">
        <p:scale>
          <a:sx n="70" d="100"/>
          <a:sy n="70" d="100"/>
        </p:scale>
        <p:origin x="-810" y="-108"/>
      </p:cViewPr>
      <p:guideLst>
        <p:guide orient="horz" pos="960"/>
        <p:guide pos="384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48" d="100"/>
          <a:sy n="48" d="100"/>
        </p:scale>
        <p:origin x="171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2.fntdata"/><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1.fntdata"/><Relationship Id="rId45"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4.fntdata"/><Relationship Id="rId48"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9BE15F-B090-4CF7-BFCF-98C3F033F340}" type="datetimeFigureOut">
              <a:rPr lang="en-US" smtClean="0"/>
              <a:t>10/22/2022</a:t>
            </a:fld>
            <a:endParaRPr lang="en-US" dirty="0"/>
          </a:p>
        </p:txBody>
      </p:sp>
      <p:sp>
        <p:nvSpPr>
          <p:cNvPr id="4" name="Footer Placeholder 3">
            <a:extLst>
              <a:ext uri="{FF2B5EF4-FFF2-40B4-BE49-F238E27FC236}">
                <a16:creationId xmlns=""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D7E118-DCD0-425E-8F60-56D854F8828A}" type="slidenum">
              <a:rPr lang="en-US" smtClean="0"/>
              <a:t>‹#›</a:t>
            </a:fld>
            <a:endParaRPr lang="en-US" dirty="0"/>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D90BB5-5D2F-4678-ABFA-886B35A080E3}" type="datetimeFigureOut">
              <a:rPr lang="en-US" smtClean="0"/>
              <a:t>10/22/2022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B913A0-8194-43AB-8CE1-D8825DE3150C}" type="slidenum">
              <a:rPr lang="en-US" smtClean="0"/>
              <a:t>‹#›</a:t>
            </a:fld>
            <a:endParaRPr lang="en-US" dirty="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smtClean="0"/>
              <a:t>Minh họa</a:t>
            </a:r>
            <a:r>
              <a:rPr lang="vi-VN" baseline="0" dirty="0" smtClean="0"/>
              <a:t> trên đề file WORD</a:t>
            </a:r>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21</a:t>
            </a:fld>
            <a:endParaRPr lang="en-US" dirty="0"/>
          </a:p>
        </p:txBody>
      </p:sp>
    </p:spTree>
    <p:extLst>
      <p:ext uri="{BB962C8B-B14F-4D97-AF65-F5344CB8AC3E}">
        <p14:creationId xmlns:p14="http://schemas.microsoft.com/office/powerpoint/2010/main" val="304361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23</a:t>
            </a:fld>
            <a:endParaRPr lang="en-US"/>
          </a:p>
        </p:txBody>
      </p:sp>
    </p:spTree>
    <p:extLst>
      <p:ext uri="{BB962C8B-B14F-4D97-AF65-F5344CB8AC3E}">
        <p14:creationId xmlns:p14="http://schemas.microsoft.com/office/powerpoint/2010/main" val="410771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B913A0-8194-43AB-8CE1-D8825DE3150C}" type="slidenum">
              <a:rPr lang="en-US" smtClean="0"/>
              <a:t>25</a:t>
            </a:fld>
            <a:endParaRPr lang="en-US" dirty="0"/>
          </a:p>
        </p:txBody>
      </p:sp>
    </p:spTree>
    <p:extLst>
      <p:ext uri="{BB962C8B-B14F-4D97-AF65-F5344CB8AC3E}">
        <p14:creationId xmlns:p14="http://schemas.microsoft.com/office/powerpoint/2010/main" val="42147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29</a:t>
            </a:fld>
            <a:endParaRPr lang="en-US"/>
          </a:p>
        </p:txBody>
      </p:sp>
    </p:spTree>
    <p:extLst>
      <p:ext uri="{BB962C8B-B14F-4D97-AF65-F5344CB8AC3E}">
        <p14:creationId xmlns:p14="http://schemas.microsoft.com/office/powerpoint/2010/main" val="4107711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AA9BD17-FB48-42C4-89A0-FD89EB17A64B}" type="slidenum">
              <a:rPr lang="en-US" smtClean="0"/>
              <a:t>32</a:t>
            </a:fld>
            <a:endParaRPr lang="en-US"/>
          </a:p>
        </p:txBody>
      </p:sp>
    </p:spTree>
    <p:extLst>
      <p:ext uri="{BB962C8B-B14F-4D97-AF65-F5344CB8AC3E}">
        <p14:creationId xmlns:p14="http://schemas.microsoft.com/office/powerpoint/2010/main" val="4107711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10733828" y="1110597"/>
            <a:ext cx="2286000" cy="508000"/>
          </a:xfrm>
        </p:spPr>
        <p:txBody>
          <a:bodyPr/>
          <a:lstStyle/>
          <a:p>
            <a:r>
              <a:rPr lang="en-US" smtClean="0"/>
              <a:t>20XX</a:t>
            </a:r>
            <a:endParaRPr lang="en-US" dirty="0"/>
          </a:p>
        </p:txBody>
      </p:sp>
      <p:sp>
        <p:nvSpPr>
          <p:cNvPr id="17" name="Footer Placeholder 16"/>
          <p:cNvSpPr>
            <a:spLocks noGrp="1"/>
          </p:cNvSpPr>
          <p:nvPr>
            <p:ph type="ftr" sz="quarter" idx="11"/>
          </p:nvPr>
        </p:nvSpPr>
        <p:spPr bwMode="auto">
          <a:xfrm rot="5400000">
            <a:off x="10045959" y="4117661"/>
            <a:ext cx="3657600" cy="512064"/>
          </a:xfrm>
        </p:spPr>
        <p:txBody>
          <a:bodyPr/>
          <a:lstStyle/>
          <a:p>
            <a:r>
              <a:rPr lang="en-US" smtClean="0"/>
              <a:t>Contoso business plan</a:t>
            </a:r>
            <a:endParaRPr lang="en-US" dirty="0"/>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767392" y="4928702"/>
            <a:ext cx="812800" cy="517524"/>
          </a:xfrm>
        </p:spPr>
        <p:txBody>
          <a:bodyPr/>
          <a:lstStyle/>
          <a:p>
            <a:fld id="{B5CEABB6-07DC-46E8-9B57-56EC44A396E5}"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20XX</a:t>
            </a:r>
            <a:endParaRPr lang="en-US" dirty="0"/>
          </a:p>
        </p:txBody>
      </p:sp>
      <p:sp>
        <p:nvSpPr>
          <p:cNvPr id="5" name="Footer Placeholder 4"/>
          <p:cNvSpPr>
            <a:spLocks noGrp="1"/>
          </p:cNvSpPr>
          <p:nvPr>
            <p:ph type="ftr" sz="quarter" idx="11"/>
          </p:nvPr>
        </p:nvSpPr>
        <p:spPr/>
        <p:txBody>
          <a:bodyPr/>
          <a:lstStyle/>
          <a:p>
            <a:r>
              <a:rPr lang="en-US" smtClean="0"/>
              <a:t>Contoso business plan</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20XX</a:t>
            </a:r>
            <a:endParaRPr lang="en-US" dirty="0"/>
          </a:p>
        </p:txBody>
      </p:sp>
      <p:sp>
        <p:nvSpPr>
          <p:cNvPr id="5" name="Footer Placeholder 4"/>
          <p:cNvSpPr>
            <a:spLocks noGrp="1"/>
          </p:cNvSpPr>
          <p:nvPr>
            <p:ph type="ftr" sz="quarter" idx="11"/>
          </p:nvPr>
        </p:nvSpPr>
        <p:spPr/>
        <p:txBody>
          <a:bodyPr/>
          <a:lstStyle/>
          <a:p>
            <a:r>
              <a:rPr lang="en-US" smtClean="0"/>
              <a:t>Contoso business plan</a:t>
            </a:r>
            <a:endParaRPr lang="en-US" dirty="0"/>
          </a:p>
        </p:txBody>
      </p:sp>
      <p:sp>
        <p:nvSpPr>
          <p:cNvPr id="6" name="Slide Number Placeholder 5"/>
          <p:cNvSpPr>
            <a:spLocks noGrp="1"/>
          </p:cNvSpPr>
          <p:nvPr>
            <p:ph type="sldNum" sz="quarter" idx="12"/>
          </p:nvPr>
        </p:nvSpPr>
        <p:spPr/>
        <p:txBody>
          <a:bodyPr/>
          <a:lstStyle/>
          <a:p>
            <a:fld id="{B5CEABB6-07DC-46E8-9B57-56EC44A396E5}" type="slidenum">
              <a:rPr lang="en-US" smtClean="0"/>
              <a:pPr/>
              <a:t>‹#›</a:t>
            </a:fld>
            <a:endParaRPr lang="en-US" dirty="0"/>
          </a:p>
        </p:txBody>
      </p:sp>
    </p:spTree>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 xmlns:a16="http://schemas.microsoft.com/office/drawing/2014/main" id="{C11192F3-A424-430E-B4BC-525DF06AE72E}"/>
              </a:ext>
              <a:ext uri="{C183D7F6-B498-43B3-948B-1728B52AA6E4}">
                <adec:decorative xmlns=""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normAutofit/>
          </a:bodyPr>
          <a:lstStyle>
            <a:lvl1pPr>
              <a:defRPr sz="3600">
                <a:solidFill>
                  <a:schemeClr val="tx1"/>
                </a:solidFill>
              </a:defRPr>
            </a:lvl1pPr>
          </a:lstStyle>
          <a:p>
            <a:r>
              <a:rPr lang="en-US"/>
              <a:t>Click to edit Master title style</a:t>
            </a:r>
            <a:endParaRPr lang="en-ZA" dirty="0"/>
          </a:p>
        </p:txBody>
      </p:sp>
      <p:sp>
        <p:nvSpPr>
          <p:cNvPr id="64" name="Text Placeholder 3">
            <a:extLst>
              <a:ext uri="{FF2B5EF4-FFF2-40B4-BE49-F238E27FC236}">
                <a16:creationId xmlns="" xmlns:a16="http://schemas.microsoft.com/office/drawing/2014/main" id="{7CFD315B-9E75-4209-B7A2-80B8449A4E2F}"/>
              </a:ext>
            </a:extLst>
          </p:cNvPr>
          <p:cNvSpPr>
            <a:spLocks noGrp="1"/>
          </p:cNvSpPr>
          <p:nvPr>
            <p:ph type="body" sz="quarter" idx="59" hasCustomPrompt="1"/>
          </p:nvPr>
        </p:nvSpPr>
        <p:spPr>
          <a:xfrm>
            <a:off x="2148840" y="1993398"/>
            <a:ext cx="1828800" cy="696885"/>
          </a:xfrm>
          <a:noFill/>
          <a:ln w="12700">
            <a:solidFill>
              <a:schemeClr val="accent3"/>
            </a:solidFill>
          </a:ln>
        </p:spPr>
        <p:txBody>
          <a:bodyPr tIns="3600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a:r>
              <a:rPr lang="en-US" dirty="0"/>
              <a:t>Item Title</a:t>
            </a:r>
            <a:endParaRPr lang="en-ZA" dirty="0"/>
          </a:p>
        </p:txBody>
      </p:sp>
      <p:sp>
        <p:nvSpPr>
          <p:cNvPr id="38" name="Text Placeholder 10">
            <a:extLst>
              <a:ext uri="{FF2B5EF4-FFF2-40B4-BE49-F238E27FC236}">
                <a16:creationId xmlns=""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39" name="Text Placeholder 10">
            <a:extLst>
              <a:ext uri="{FF2B5EF4-FFF2-40B4-BE49-F238E27FC236}">
                <a16:creationId xmlns=""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0" name="Text Placeholder 10">
            <a:extLst>
              <a:ext uri="{FF2B5EF4-FFF2-40B4-BE49-F238E27FC236}">
                <a16:creationId xmlns=""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1" name="Text Placeholder 10">
            <a:extLst>
              <a:ext uri="{FF2B5EF4-FFF2-40B4-BE49-F238E27FC236}">
                <a16:creationId xmlns=""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2" name="Text Placeholder 10">
            <a:extLst>
              <a:ext uri="{FF2B5EF4-FFF2-40B4-BE49-F238E27FC236}">
                <a16:creationId xmlns=""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4" name="Text Placeholder 10">
            <a:extLst>
              <a:ext uri="{FF2B5EF4-FFF2-40B4-BE49-F238E27FC236}">
                <a16:creationId xmlns=""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5" name="Text Placeholder 10">
            <a:extLst>
              <a:ext uri="{FF2B5EF4-FFF2-40B4-BE49-F238E27FC236}">
                <a16:creationId xmlns=""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6" name="Text Placeholder 10">
            <a:extLst>
              <a:ext uri="{FF2B5EF4-FFF2-40B4-BE49-F238E27FC236}">
                <a16:creationId xmlns=""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8" name="Text Placeholder 10">
            <a:extLst>
              <a:ext uri="{FF2B5EF4-FFF2-40B4-BE49-F238E27FC236}">
                <a16:creationId xmlns=""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9" name="Text Placeholder 10">
            <a:extLst>
              <a:ext uri="{FF2B5EF4-FFF2-40B4-BE49-F238E27FC236}">
                <a16:creationId xmlns=""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7" name="Text Placeholder 10">
            <a:extLst>
              <a:ext uri="{FF2B5EF4-FFF2-40B4-BE49-F238E27FC236}">
                <a16:creationId xmlns=""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0" name="Text Placeholder 10">
            <a:extLst>
              <a:ext uri="{FF2B5EF4-FFF2-40B4-BE49-F238E27FC236}">
                <a16:creationId xmlns=""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1" name="Text Placeholder 10">
            <a:extLst>
              <a:ext uri="{FF2B5EF4-FFF2-40B4-BE49-F238E27FC236}">
                <a16:creationId xmlns=""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43" name="Text Placeholder 10">
            <a:extLst>
              <a:ext uri="{FF2B5EF4-FFF2-40B4-BE49-F238E27FC236}">
                <a16:creationId xmlns=""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anchor="ctr"/>
          <a:lstStyle>
            <a:lvl1pPr marL="0" indent="0" algn="ctr">
              <a:buNone/>
              <a:defRPr sz="1400" b="1">
                <a:solidFill>
                  <a:schemeClr val="tx1">
                    <a:lumMod val="65000"/>
                    <a:lumOff val="35000"/>
                  </a:schemeClr>
                </a:solidFill>
                <a:latin typeface="+mj-lt"/>
              </a:defRPr>
            </a:lvl1pPr>
          </a:lstStyle>
          <a:p>
            <a:pPr lvl="0"/>
            <a:r>
              <a:rPr lang="en-US" dirty="0"/>
              <a:t>Year</a:t>
            </a:r>
            <a:endParaRPr lang="en-ZA" dirty="0"/>
          </a:p>
        </p:txBody>
      </p:sp>
      <p:sp>
        <p:nvSpPr>
          <p:cNvPr id="52" name="Text Placeholder 10">
            <a:extLst>
              <a:ext uri="{FF2B5EF4-FFF2-40B4-BE49-F238E27FC236}">
                <a16:creationId xmlns=""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3" name="Text Placeholder 10">
            <a:extLst>
              <a:ext uri="{FF2B5EF4-FFF2-40B4-BE49-F238E27FC236}">
                <a16:creationId xmlns=""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4" name="Text Placeholder 10">
            <a:extLst>
              <a:ext uri="{FF2B5EF4-FFF2-40B4-BE49-F238E27FC236}">
                <a16:creationId xmlns=""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5" name="Text Placeholder 10">
            <a:extLst>
              <a:ext uri="{FF2B5EF4-FFF2-40B4-BE49-F238E27FC236}">
                <a16:creationId xmlns=""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6" name="Text Placeholder 10">
            <a:extLst>
              <a:ext uri="{FF2B5EF4-FFF2-40B4-BE49-F238E27FC236}">
                <a16:creationId xmlns=""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7" name="Text Placeholder 10">
            <a:extLst>
              <a:ext uri="{FF2B5EF4-FFF2-40B4-BE49-F238E27FC236}">
                <a16:creationId xmlns="" xmlns:a16="http://schemas.microsoft.com/office/drawing/2014/main" id="{0FD8FBC5-AD5D-464D-8360-6AA55AA2FA76}"/>
              </a:ext>
            </a:extLst>
          </p:cNvPr>
          <p:cNvSpPr>
            <a:spLocks noGrp="1"/>
          </p:cNvSpPr>
          <p:nvPr>
            <p:ph type="body" sz="quarter" idx="52" hasCustomPrompt="1"/>
          </p:nvPr>
        </p:nvSpPr>
        <p:spPr>
          <a:xfrm>
            <a:off x="590835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8" name="Text Placeholder 10">
            <a:extLst>
              <a:ext uri="{FF2B5EF4-FFF2-40B4-BE49-F238E27FC236}">
                <a16:creationId xmlns=""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0" name="Text Placeholder 10">
            <a:extLst>
              <a:ext uri="{FF2B5EF4-FFF2-40B4-BE49-F238E27FC236}">
                <a16:creationId xmlns=""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1" name="Text Placeholder 10">
            <a:extLst>
              <a:ext uri="{FF2B5EF4-FFF2-40B4-BE49-F238E27FC236}">
                <a16:creationId xmlns=""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59" name="Text Placeholder 10">
            <a:extLst>
              <a:ext uri="{FF2B5EF4-FFF2-40B4-BE49-F238E27FC236}">
                <a16:creationId xmlns="" xmlns:a16="http://schemas.microsoft.com/office/drawing/2014/main" id="{5F306D8F-E1A5-492D-9145-6445614AB282}"/>
              </a:ext>
            </a:extLst>
          </p:cNvPr>
          <p:cNvSpPr>
            <a:spLocks noGrp="1"/>
          </p:cNvSpPr>
          <p:nvPr>
            <p:ph type="body" sz="quarter" idx="54" hasCustomPrompt="1"/>
          </p:nvPr>
        </p:nvSpPr>
        <p:spPr>
          <a:xfrm>
            <a:off x="9059099"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2" name="Text Placeholder 10">
            <a:extLst>
              <a:ext uri="{FF2B5EF4-FFF2-40B4-BE49-F238E27FC236}">
                <a16:creationId xmlns=""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63" name="Text Placeholder 10">
            <a:extLst>
              <a:ext uri="{FF2B5EF4-FFF2-40B4-BE49-F238E27FC236}">
                <a16:creationId xmlns=""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a:noAutofit/>
          </a:bodyPr>
          <a:lstStyle>
            <a:lvl1pPr marL="0" indent="0" algn="ctr">
              <a:buNone/>
              <a:defRPr sz="1000">
                <a:solidFill>
                  <a:schemeClr val="tx1"/>
                </a:solidFill>
              </a:defRPr>
            </a:lvl1pPr>
          </a:lstStyle>
          <a:p>
            <a:pPr lvl="0"/>
            <a:r>
              <a:rPr lang="en-US" dirty="0"/>
              <a:t>MM</a:t>
            </a:r>
            <a:endParaRPr lang="en-ZA" dirty="0"/>
          </a:p>
        </p:txBody>
      </p:sp>
      <p:sp>
        <p:nvSpPr>
          <p:cNvPr id="33" name="Date Placeholder 3">
            <a:extLst>
              <a:ext uri="{FF2B5EF4-FFF2-40B4-BE49-F238E27FC236}">
                <a16:creationId xmlns="" xmlns:a16="http://schemas.microsoft.com/office/drawing/2014/main" id="{1560C8D6-BAAE-4E4C-B478-D7EEA33BC341}"/>
              </a:ext>
            </a:extLst>
          </p:cNvPr>
          <p:cNvSpPr>
            <a:spLocks noGrp="1"/>
          </p:cNvSpPr>
          <p:nvPr>
            <p:ph type="dt" sz="half" idx="10"/>
          </p:nvPr>
        </p:nvSpPr>
        <p:spPr>
          <a:xfrm>
            <a:off x="838200" y="6356356"/>
            <a:ext cx="2743200" cy="365125"/>
          </a:xfrm>
        </p:spPr>
        <p:txBody>
          <a:bodyPr/>
          <a:lstStyle/>
          <a:p>
            <a:r>
              <a:rPr lang="en-US" dirty="0"/>
              <a:t>20XX</a:t>
            </a:r>
          </a:p>
        </p:txBody>
      </p:sp>
      <p:sp>
        <p:nvSpPr>
          <p:cNvPr id="34" name="Footer Placeholder 4">
            <a:extLst>
              <a:ext uri="{FF2B5EF4-FFF2-40B4-BE49-F238E27FC236}">
                <a16:creationId xmlns="" xmlns:a16="http://schemas.microsoft.com/office/drawing/2014/main" id="{2D34A825-4619-4016-B027-DA83FE075663}"/>
              </a:ext>
            </a:extLst>
          </p:cNvPr>
          <p:cNvSpPr>
            <a:spLocks noGrp="1"/>
          </p:cNvSpPr>
          <p:nvPr>
            <p:ph type="ftr" sz="quarter" idx="11"/>
          </p:nvPr>
        </p:nvSpPr>
        <p:spPr>
          <a:xfrm>
            <a:off x="4038600" y="6356356"/>
            <a:ext cx="4114800" cy="365125"/>
          </a:xfrm>
        </p:spPr>
        <p:txBody>
          <a:bodyPr/>
          <a:lstStyle/>
          <a:p>
            <a:r>
              <a:rPr lang="en-US" dirty="0"/>
              <a:t>Contoso business plan</a:t>
            </a:r>
          </a:p>
        </p:txBody>
      </p:sp>
      <p:sp>
        <p:nvSpPr>
          <p:cNvPr id="35" name="Slide Number Placeholder 5">
            <a:extLst>
              <a:ext uri="{FF2B5EF4-FFF2-40B4-BE49-F238E27FC236}">
                <a16:creationId xmlns="" xmlns:a16="http://schemas.microsoft.com/office/drawing/2014/main" id="{A065CC06-C5B6-44D0-8071-1833580ABF30}"/>
              </a:ext>
            </a:extLst>
          </p:cNvPr>
          <p:cNvSpPr>
            <a:spLocks noGrp="1"/>
          </p:cNvSpPr>
          <p:nvPr>
            <p:ph type="sldNum" sz="quarter" idx="12"/>
          </p:nvPr>
        </p:nvSpPr>
        <p:spPr>
          <a:xfrm>
            <a:off x="8610600" y="6356356"/>
            <a:ext cx="2743200" cy="365125"/>
          </a:xfrm>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4110640421"/>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ission Statement">
    <p:spTree>
      <p:nvGrpSpPr>
        <p:cNvPr id="1" name=""/>
        <p:cNvGrpSpPr/>
        <p:nvPr/>
      </p:nvGrpSpPr>
      <p:grpSpPr>
        <a:xfrm>
          <a:off x="0" y="0"/>
          <a:ext cx="0" cy="0"/>
          <a:chOff x="0" y="0"/>
          <a:chExt cx="0" cy="0"/>
        </a:xfrm>
      </p:grpSpPr>
      <p:pic>
        <p:nvPicPr>
          <p:cNvPr id="9" name="Picture Placeholder 8" descr="Photo of palm tree leaves&#10;">
            <a:extLst>
              <a:ext uri="{FF2B5EF4-FFF2-40B4-BE49-F238E27FC236}">
                <a16:creationId xmlns=""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10">
            <a:extLst>
              <a:ext uri="{FF2B5EF4-FFF2-40B4-BE49-F238E27FC236}">
                <a16:creationId xmlns=""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1463040" y="1828800"/>
            <a:ext cx="4087368" cy="841248"/>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1463040" y="2799983"/>
            <a:ext cx="4087368" cy="2203704"/>
          </a:xfrm>
        </p:spPr>
        <p:txBody>
          <a:bodyPr>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lumMod val="75000"/>
                  </a:schemeClr>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2618329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isk and rewards">
    <p:spTree>
      <p:nvGrpSpPr>
        <p:cNvPr id="1" name=""/>
        <p:cNvGrpSpPr/>
        <p:nvPr/>
      </p:nvGrpSpPr>
      <p:grpSpPr>
        <a:xfrm>
          <a:off x="0" y="0"/>
          <a:ext cx="0" cy="0"/>
          <a:chOff x="0" y="0"/>
          <a:chExt cx="0" cy="0"/>
        </a:xfrm>
      </p:grpSpPr>
      <p:pic>
        <p:nvPicPr>
          <p:cNvPr id="13" name="Picture Placeholder 44" descr="Photo of palm leaves&#10;">
            <a:extLst>
              <a:ext uri="{FF2B5EF4-FFF2-40B4-BE49-F238E27FC236}">
                <a16:creationId xmlns=""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 xmlns:a16="http://schemas.microsoft.com/office/drawing/2014/main" id="{FF83E037-B49C-4664-8547-6F1930E2BD04}"/>
              </a:ext>
            </a:extLst>
          </p:cNvPr>
          <p:cNvSpPr/>
          <p:nvPr userDrawn="1"/>
        </p:nvSpPr>
        <p:spPr>
          <a:xfrm>
            <a:off x="914403"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
            <a:extLst>
              <a:ext uri="{FF2B5EF4-FFF2-40B4-BE49-F238E27FC236}">
                <a16:creationId xmlns="" xmlns:a16="http://schemas.microsoft.com/office/drawing/2014/main" id="{6A8F5C17-5DF3-42C2-B87F-A2F50BE0466C}"/>
              </a:ext>
            </a:extLst>
          </p:cNvPr>
          <p:cNvSpPr>
            <a:spLocks noGrp="1"/>
          </p:cNvSpPr>
          <p:nvPr>
            <p:ph type="title"/>
          </p:nvPr>
        </p:nvSpPr>
        <p:spPr>
          <a:xfrm>
            <a:off x="1600203" y="1371600"/>
            <a:ext cx="5057775" cy="640080"/>
          </a:xfrm>
        </p:spPr>
        <p:txBody>
          <a:bodyPr>
            <a:noAutofit/>
          </a:bodyPr>
          <a:lstStyle>
            <a:lvl1pPr algn="l">
              <a:defRPr sz="3600"/>
            </a:lvl1pPr>
          </a:lstStyle>
          <a:p>
            <a:r>
              <a:rPr lang="en-US"/>
              <a:t>Click to edit Master title style</a:t>
            </a:r>
            <a:endParaRPr lang="en-US" dirty="0"/>
          </a:p>
        </p:txBody>
      </p:sp>
      <p:sp>
        <p:nvSpPr>
          <p:cNvPr id="12" name="Picture Placeholder 11">
            <a:extLst>
              <a:ext uri="{FF2B5EF4-FFF2-40B4-BE49-F238E27FC236}">
                <a16:creationId xmlns=""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a:lstStyle/>
          <a:p>
            <a:r>
              <a:rPr lang="en-US"/>
              <a:t>Click icon to add picture</a:t>
            </a:r>
            <a:endParaRPr lang="en-US" dirty="0"/>
          </a:p>
        </p:txBody>
      </p:sp>
      <p:sp>
        <p:nvSpPr>
          <p:cNvPr id="3" name="Text Placeholder 2">
            <a:extLst>
              <a:ext uri="{FF2B5EF4-FFF2-40B4-BE49-F238E27FC236}">
                <a16:creationId xmlns="" xmlns:a16="http://schemas.microsoft.com/office/drawing/2014/main" id="{D77FFB71-D3BF-4723-8C5E-44AD8F0E924D}"/>
              </a:ext>
            </a:extLst>
          </p:cNvPr>
          <p:cNvSpPr>
            <a:spLocks noGrp="1"/>
          </p:cNvSpPr>
          <p:nvPr>
            <p:ph type="body" idx="1"/>
          </p:nvPr>
        </p:nvSpPr>
        <p:spPr>
          <a:xfrm>
            <a:off x="6254496"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5" name="Text Placeholder 4">
            <a:extLst>
              <a:ext uri="{FF2B5EF4-FFF2-40B4-BE49-F238E27FC236}">
                <a16:creationId xmlns="" xmlns:a16="http://schemas.microsoft.com/office/drawing/2014/main" id="{1714E40B-C52C-407A-9311-46FDCD84CB5A}"/>
              </a:ext>
            </a:extLst>
          </p:cNvPr>
          <p:cNvSpPr>
            <a:spLocks noGrp="1"/>
          </p:cNvSpPr>
          <p:nvPr>
            <p:ph type="body" sz="quarter" idx="3"/>
          </p:nvPr>
        </p:nvSpPr>
        <p:spPr>
          <a:xfrm>
            <a:off x="8714232" y="2103120"/>
            <a:ext cx="2185416" cy="365760"/>
          </a:xfrm>
        </p:spPr>
        <p:txBody>
          <a:bodyPr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edit text</a:t>
            </a:r>
          </a:p>
        </p:txBody>
      </p:sp>
      <p:sp>
        <p:nvSpPr>
          <p:cNvPr id="7" name="Date Placeholder 6">
            <a:extLst>
              <a:ext uri="{FF2B5EF4-FFF2-40B4-BE49-F238E27FC236}">
                <a16:creationId xmlns="" xmlns:a16="http://schemas.microsoft.com/office/drawing/2014/main" id="{860A2F77-6CFB-4347-9224-EFAA0C0EF3DB}"/>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8" name="Footer Placeholder 7">
            <a:extLst>
              <a:ext uri="{FF2B5EF4-FFF2-40B4-BE49-F238E27FC236}">
                <a16:creationId xmlns="" xmlns:a16="http://schemas.microsoft.com/office/drawing/2014/main" id="{97C1F45E-8700-4861-AD21-BB7A09E1305A}"/>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9" name="Slide Number Placeholder 8">
            <a:extLst>
              <a:ext uri="{FF2B5EF4-FFF2-40B4-BE49-F238E27FC236}">
                <a16:creationId xmlns="" xmlns:a16="http://schemas.microsoft.com/office/drawing/2014/main" id="{B7283171-31EE-44C7-A031-9F840EDEC10C}"/>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692630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Org chart">
    <p:spTree>
      <p:nvGrpSpPr>
        <p:cNvPr id="1" name=""/>
        <p:cNvGrpSpPr/>
        <p:nvPr/>
      </p:nvGrpSpPr>
      <p:grpSpPr>
        <a:xfrm>
          <a:off x="0" y="0"/>
          <a:ext cx="0" cy="0"/>
          <a:chOff x="0" y="0"/>
          <a:chExt cx="0" cy="0"/>
        </a:xfrm>
      </p:grpSpPr>
      <p:pic>
        <p:nvPicPr>
          <p:cNvPr id="8" name="Picture Placeholder 38">
            <a:extLst>
              <a:ext uri="{FF2B5EF4-FFF2-40B4-BE49-F238E27FC236}">
                <a16:creationId xmlns=""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le 1">
            <a:extLst>
              <a:ext uri="{FF2B5EF4-FFF2-40B4-BE49-F238E27FC236}">
                <a16:creationId xmlns="" xmlns:a16="http://schemas.microsoft.com/office/drawing/2014/main" id="{A1F8C642-49FB-4E16-A3A0-B2ACBEABFFD6}"/>
              </a:ext>
            </a:extLst>
          </p:cNvPr>
          <p:cNvSpPr>
            <a:spLocks noGrp="1"/>
          </p:cNvSpPr>
          <p:nvPr>
            <p:ph type="title"/>
          </p:nvPr>
        </p:nvSpPr>
        <p:spPr/>
        <p:txBody>
          <a:bodyPr>
            <a:normAutofit/>
          </a:bodyPr>
          <a:lstStyle>
            <a:lvl1pPr>
              <a:defRPr sz="4000"/>
            </a:lvl1pPr>
          </a:lstStyle>
          <a:p>
            <a:r>
              <a:rPr lang="en-US"/>
              <a:t>Click to edit Master title style</a:t>
            </a:r>
            <a:endParaRPr lang="en-US" dirty="0"/>
          </a:p>
        </p:txBody>
      </p:sp>
      <p:sp>
        <p:nvSpPr>
          <p:cNvPr id="3" name="Date Placeholder 2">
            <a:extLst>
              <a:ext uri="{FF2B5EF4-FFF2-40B4-BE49-F238E27FC236}">
                <a16:creationId xmlns=""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21" name="SmartArt Placeholder 20">
            <a:extLst>
              <a:ext uri="{FF2B5EF4-FFF2-40B4-BE49-F238E27FC236}">
                <a16:creationId xmlns=""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a:lstStyle/>
          <a:p>
            <a:r>
              <a:rPr lang="en-US"/>
              <a:t>Click icon to add SmartArt graphic</a:t>
            </a:r>
            <a:endParaRPr lang="en-US" dirty="0"/>
          </a:p>
        </p:txBody>
      </p:sp>
    </p:spTree>
    <p:extLst>
      <p:ext uri="{BB962C8B-B14F-4D97-AF65-F5344CB8AC3E}">
        <p14:creationId xmlns:p14="http://schemas.microsoft.com/office/powerpoint/2010/main" val="39250250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usiness concept">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8" name="Rectangle 7">
            <a:extLst>
              <a:ext uri="{FF2B5EF4-FFF2-40B4-BE49-F238E27FC236}">
                <a16:creationId xmlns=""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endParaRPr lang="en-US" sz="3600"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anchor="t">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6629400" y="2996693"/>
            <a:ext cx="4416552" cy="2216986"/>
          </a:xfrm>
        </p:spPr>
        <p:txBody>
          <a:bodyPr>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lvl1pPr>
              <a:defRPr>
                <a:solidFill>
                  <a:schemeClr val="bg1"/>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lvl1pPr>
              <a:defRPr>
                <a:solidFill>
                  <a:schemeClr val="bg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51462497"/>
      </p:ext>
    </p:extLst>
  </p:cSld>
  <p:clrMapOvr>
    <a:masterClrMapping/>
  </p:clrMapOvr>
  <p:extLst mod="1">
    <p:ext uri="{DCECCB84-F9BA-43D5-87BE-67443E8EF086}">
      <p15:sldGuideLst xmlns="" xmlns:p15="http://schemas.microsoft.com/office/powerpoint/2012/main">
        <p15:guide id="1" pos="42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10" name="Picture Placeholder 8" descr="photo of palm leaf on pink background&#10;">
            <a:extLst>
              <a:ext uri="{FF2B5EF4-FFF2-40B4-BE49-F238E27FC236}">
                <a16:creationId xmlns=""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 xmlns:a16="http://schemas.microsoft.com/office/drawing/2014/main" id="{C11192F3-A424-430E-B4BC-525DF06AE72E}"/>
              </a:ext>
              <a:ext uri="{C183D7F6-B498-43B3-948B-1728B52AA6E4}">
                <adec:decorative xmlns=""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6C25C416-A3A2-4CF9-9532-2C0BFB51CFDF}"/>
              </a:ext>
            </a:extLst>
          </p:cNvPr>
          <p:cNvSpPr>
            <a:spLocks noGrp="1"/>
          </p:cNvSpPr>
          <p:nvPr>
            <p:ph type="ctrTitle"/>
          </p:nvPr>
        </p:nvSpPr>
        <p:spPr>
          <a:xfrm>
            <a:off x="6730584" y="1901952"/>
            <a:ext cx="3937416" cy="2387600"/>
          </a:xfrm>
        </p:spPr>
        <p:txBody>
          <a:bodyPr anchor="b">
            <a:normAutofit/>
          </a:bodyPr>
          <a:lstStyle>
            <a:lvl1pPr algn="l">
              <a:defRPr sz="4000"/>
            </a:lvl1pPr>
          </a:lstStyle>
          <a:p>
            <a:r>
              <a:rPr lang="en-US"/>
              <a:t>Click to edit Master title style</a:t>
            </a:r>
            <a:endParaRPr lang="en-US" dirty="0"/>
          </a:p>
        </p:txBody>
      </p:sp>
      <p:sp>
        <p:nvSpPr>
          <p:cNvPr id="9" name="Subtitle 2">
            <a:extLst>
              <a:ext uri="{FF2B5EF4-FFF2-40B4-BE49-F238E27FC236}">
                <a16:creationId xmlns="" xmlns:a16="http://schemas.microsoft.com/office/drawing/2014/main" id="{8FD8B2AA-F7CC-4211-87D1-ABF49E99949D}"/>
              </a:ext>
            </a:extLst>
          </p:cNvPr>
          <p:cNvSpPr>
            <a:spLocks noGrp="1"/>
          </p:cNvSpPr>
          <p:nvPr>
            <p:ph type="subTitle" idx="1"/>
          </p:nvPr>
        </p:nvSpPr>
        <p:spPr>
          <a:xfrm>
            <a:off x="6730584" y="4379976"/>
            <a:ext cx="3937416" cy="57279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Picture Placeholder 10">
            <a:extLst>
              <a:ext uri="{FF2B5EF4-FFF2-40B4-BE49-F238E27FC236}">
                <a16:creationId xmlns=""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a:lstStyle/>
          <a:p>
            <a:r>
              <a:rPr lang="en-US"/>
              <a:t>Click icon to add picture</a:t>
            </a:r>
            <a:endParaRPr lang="en-US" dirty="0"/>
          </a:p>
        </p:txBody>
      </p:sp>
    </p:spTree>
    <p:extLst>
      <p:ext uri="{BB962C8B-B14F-4D97-AF65-F5344CB8AC3E}">
        <p14:creationId xmlns:p14="http://schemas.microsoft.com/office/powerpoint/2010/main" val="3839583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pic>
        <p:nvPicPr>
          <p:cNvPr id="21" name="Picture Placeholder 64">
            <a:extLst>
              <a:ext uri="{FF2B5EF4-FFF2-40B4-BE49-F238E27FC236}">
                <a16:creationId xmlns=""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92" y="0"/>
            <a:ext cx="12188825" cy="6858000"/>
          </a:xfrm>
          <a:prstGeom prst="rect">
            <a:avLst/>
          </a:prstGeom>
          <a:solidFill>
            <a:schemeClr val="accent1"/>
          </a:solidFill>
        </p:spPr>
      </p:pic>
      <p:sp>
        <p:nvSpPr>
          <p:cNvPr id="2" name="Title 1">
            <a:extLst>
              <a:ext uri="{FF2B5EF4-FFF2-40B4-BE49-F238E27FC236}">
                <a16:creationId xmlns="" xmlns:a16="http://schemas.microsoft.com/office/drawing/2014/main" id="{A1F8C642-49FB-4E16-A3A0-B2ACBEABFFD6}"/>
              </a:ext>
            </a:extLst>
          </p:cNvPr>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8" name="Picture Placeholder 7">
            <a:extLst>
              <a:ext uri="{FF2B5EF4-FFF2-40B4-BE49-F238E27FC236}">
                <a16:creationId xmlns=""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3" name="Text Placeholder 12">
            <a:extLst>
              <a:ext uri="{FF2B5EF4-FFF2-40B4-BE49-F238E27FC236}">
                <a16:creationId xmlns="" xmlns:a16="http://schemas.microsoft.com/office/drawing/2014/main" id="{6F62CE30-AF00-49C9-BB4C-FF4623AE4882}"/>
              </a:ext>
            </a:extLst>
          </p:cNvPr>
          <p:cNvSpPr>
            <a:spLocks noGrp="1"/>
          </p:cNvSpPr>
          <p:nvPr>
            <p:ph type="body" sz="quarter" idx="19" hasCustomPrompt="1"/>
          </p:nvPr>
        </p:nvSpPr>
        <p:spPr>
          <a:xfrm>
            <a:off x="838203"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4" name="Text Placeholder 12">
            <a:extLst>
              <a:ext uri="{FF2B5EF4-FFF2-40B4-BE49-F238E27FC236}">
                <a16:creationId xmlns="" xmlns:a16="http://schemas.microsoft.com/office/drawing/2014/main" id="{11E27B3C-F9CB-489A-B87D-B019E802464C}"/>
              </a:ext>
            </a:extLst>
          </p:cNvPr>
          <p:cNvSpPr>
            <a:spLocks noGrp="1"/>
          </p:cNvSpPr>
          <p:nvPr>
            <p:ph type="body" sz="quarter" idx="20" hasCustomPrompt="1"/>
          </p:nvPr>
        </p:nvSpPr>
        <p:spPr>
          <a:xfrm>
            <a:off x="837884"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9" name="Picture Placeholder 7">
            <a:extLst>
              <a:ext uri="{FF2B5EF4-FFF2-40B4-BE49-F238E27FC236}">
                <a16:creationId xmlns=""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5" name="Text Placeholder 12">
            <a:extLst>
              <a:ext uri="{FF2B5EF4-FFF2-40B4-BE49-F238E27FC236}">
                <a16:creationId xmlns="" xmlns:a16="http://schemas.microsoft.com/office/drawing/2014/main" id="{DD1B9ECE-8B72-4E8C-BF0F-42BAD333E58F}"/>
              </a:ext>
            </a:extLst>
          </p:cNvPr>
          <p:cNvSpPr>
            <a:spLocks noGrp="1"/>
          </p:cNvSpPr>
          <p:nvPr>
            <p:ph type="body" sz="quarter" idx="21" hasCustomPrompt="1"/>
          </p:nvPr>
        </p:nvSpPr>
        <p:spPr>
          <a:xfrm>
            <a:off x="3642681"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6" name="Text Placeholder 12">
            <a:extLst>
              <a:ext uri="{FF2B5EF4-FFF2-40B4-BE49-F238E27FC236}">
                <a16:creationId xmlns="" xmlns:a16="http://schemas.microsoft.com/office/drawing/2014/main" id="{CC01C00D-D845-4EA4-ACEA-80430CEC0EAD}"/>
              </a:ext>
            </a:extLst>
          </p:cNvPr>
          <p:cNvSpPr>
            <a:spLocks noGrp="1"/>
          </p:cNvSpPr>
          <p:nvPr>
            <p:ph type="body" sz="quarter" idx="22" hasCustomPrompt="1"/>
          </p:nvPr>
        </p:nvSpPr>
        <p:spPr>
          <a:xfrm>
            <a:off x="3642363"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0" name="Picture Placeholder 7">
            <a:extLst>
              <a:ext uri="{FF2B5EF4-FFF2-40B4-BE49-F238E27FC236}">
                <a16:creationId xmlns=""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7" name="Text Placeholder 12">
            <a:extLst>
              <a:ext uri="{FF2B5EF4-FFF2-40B4-BE49-F238E27FC236}">
                <a16:creationId xmlns="" xmlns:a16="http://schemas.microsoft.com/office/drawing/2014/main" id="{22C7D19B-8BCA-4A46-A531-C74F00C501A0}"/>
              </a:ext>
            </a:extLst>
          </p:cNvPr>
          <p:cNvSpPr>
            <a:spLocks noGrp="1"/>
          </p:cNvSpPr>
          <p:nvPr>
            <p:ph type="body" sz="quarter" idx="23" hasCustomPrompt="1"/>
          </p:nvPr>
        </p:nvSpPr>
        <p:spPr>
          <a:xfrm>
            <a:off x="6446207"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18" name="Text Placeholder 12">
            <a:extLst>
              <a:ext uri="{FF2B5EF4-FFF2-40B4-BE49-F238E27FC236}">
                <a16:creationId xmlns="" xmlns:a16="http://schemas.microsoft.com/office/drawing/2014/main" id="{A1BA12AE-AA7B-4898-AE4C-6EF1BF0293B3}"/>
              </a:ext>
            </a:extLst>
          </p:cNvPr>
          <p:cNvSpPr>
            <a:spLocks noGrp="1"/>
          </p:cNvSpPr>
          <p:nvPr>
            <p:ph type="body" sz="quarter" idx="24" hasCustomPrompt="1"/>
          </p:nvPr>
        </p:nvSpPr>
        <p:spPr>
          <a:xfrm>
            <a:off x="6445889"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11" name="Picture Placeholder 7">
            <a:extLst>
              <a:ext uri="{FF2B5EF4-FFF2-40B4-BE49-F238E27FC236}">
                <a16:creationId xmlns=""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a:lstStyle/>
          <a:p>
            <a:r>
              <a:rPr lang="en-US"/>
              <a:t>Click icon to add picture</a:t>
            </a:r>
            <a:endParaRPr lang="en-US" dirty="0"/>
          </a:p>
        </p:txBody>
      </p:sp>
      <p:sp>
        <p:nvSpPr>
          <p:cNvPr id="19" name="Text Placeholder 12">
            <a:extLst>
              <a:ext uri="{FF2B5EF4-FFF2-40B4-BE49-F238E27FC236}">
                <a16:creationId xmlns="" xmlns:a16="http://schemas.microsoft.com/office/drawing/2014/main" id="{0CCA0A92-44E0-4256-BDF5-D01C27404DC8}"/>
              </a:ext>
            </a:extLst>
          </p:cNvPr>
          <p:cNvSpPr>
            <a:spLocks noGrp="1"/>
          </p:cNvSpPr>
          <p:nvPr>
            <p:ph type="body" sz="quarter" idx="25" hasCustomPrompt="1"/>
          </p:nvPr>
        </p:nvSpPr>
        <p:spPr>
          <a:xfrm>
            <a:off x="9249415" y="5249545"/>
            <a:ext cx="2103439" cy="274320"/>
          </a:xfrm>
        </p:spPr>
        <p:txBody>
          <a:bodyPr>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Name</a:t>
            </a:r>
          </a:p>
        </p:txBody>
      </p:sp>
      <p:sp>
        <p:nvSpPr>
          <p:cNvPr id="20" name="Text Placeholder 12">
            <a:extLst>
              <a:ext uri="{FF2B5EF4-FFF2-40B4-BE49-F238E27FC236}">
                <a16:creationId xmlns="" xmlns:a16="http://schemas.microsoft.com/office/drawing/2014/main" id="{16D5C7BE-6D3E-4E7E-BBE6-230B10C2F439}"/>
              </a:ext>
            </a:extLst>
          </p:cNvPr>
          <p:cNvSpPr>
            <a:spLocks noGrp="1"/>
          </p:cNvSpPr>
          <p:nvPr>
            <p:ph type="body" sz="quarter" idx="26" hasCustomPrompt="1"/>
          </p:nvPr>
        </p:nvSpPr>
        <p:spPr>
          <a:xfrm>
            <a:off x="9249097" y="5538152"/>
            <a:ext cx="2103439" cy="274320"/>
          </a:xfrm>
        </p:spPr>
        <p:txBody>
          <a:bodyPr>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Title</a:t>
            </a:r>
          </a:p>
        </p:txBody>
      </p:sp>
      <p:sp>
        <p:nvSpPr>
          <p:cNvPr id="3" name="Date Placeholder 2">
            <a:extLst>
              <a:ext uri="{FF2B5EF4-FFF2-40B4-BE49-F238E27FC236}">
                <a16:creationId xmlns="" xmlns:a16="http://schemas.microsoft.com/office/drawing/2014/main" id="{9CAF00A3-1058-4FA9-A985-03711701054C}"/>
              </a:ext>
            </a:extLst>
          </p:cNvPr>
          <p:cNvSpPr>
            <a:spLocks noGrp="1"/>
          </p:cNvSpPr>
          <p:nvPr>
            <p:ph type="dt" sz="half" idx="10"/>
          </p:nvPr>
        </p:nvSpPr>
        <p:spPr/>
        <p:txBody>
          <a:bodyPr/>
          <a:lstStyle/>
          <a:p>
            <a:r>
              <a:rPr lang="en-US" dirty="0"/>
              <a:t>20XX</a:t>
            </a:r>
          </a:p>
        </p:txBody>
      </p:sp>
      <p:sp>
        <p:nvSpPr>
          <p:cNvPr id="4" name="Footer Placeholder 3">
            <a:extLst>
              <a:ext uri="{FF2B5EF4-FFF2-40B4-BE49-F238E27FC236}">
                <a16:creationId xmlns="" xmlns:a16="http://schemas.microsoft.com/office/drawing/2014/main" id="{A00F60BE-20E1-40C5-85E7-AEAABD0C0DE6}"/>
              </a:ext>
            </a:extLst>
          </p:cNvPr>
          <p:cNvSpPr>
            <a:spLocks noGrp="1"/>
          </p:cNvSpPr>
          <p:nvPr>
            <p:ph type="ftr" sz="quarter" idx="11"/>
          </p:nvPr>
        </p:nvSpPr>
        <p:spPr/>
        <p:txBody>
          <a:bodyPr/>
          <a:lstStyle/>
          <a:p>
            <a:r>
              <a:rPr lang="en-US" dirty="0"/>
              <a:t>Contoso business plan</a:t>
            </a:r>
          </a:p>
        </p:txBody>
      </p:sp>
      <p:sp>
        <p:nvSpPr>
          <p:cNvPr id="5" name="Slide Number Placeholder 4">
            <a:extLst>
              <a:ext uri="{FF2B5EF4-FFF2-40B4-BE49-F238E27FC236}">
                <a16:creationId xmlns="" xmlns:a16="http://schemas.microsoft.com/office/drawing/2014/main" id="{05DC939B-94C9-4FF9-B0C8-1149DEFA6CF8}"/>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395669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20XX</a:t>
            </a:r>
            <a:endParaRPr lang="en-US" dirty="0"/>
          </a:p>
        </p:txBody>
      </p:sp>
      <p:sp>
        <p:nvSpPr>
          <p:cNvPr id="9" name="Slide Number Placeholder 8"/>
          <p:cNvSpPr>
            <a:spLocks noGrp="1"/>
          </p:cNvSpPr>
          <p:nvPr>
            <p:ph type="sldNum" sz="quarter" idx="15"/>
          </p:nvPr>
        </p:nvSpPr>
        <p:spPr/>
        <p:txBody>
          <a:bodyPr rtlCol="0"/>
          <a:lstStyle/>
          <a:p>
            <a:fld id="{B5CEABB6-07DC-46E8-9B57-56EC44A396E5}" type="slidenum">
              <a:rPr lang="en-US" smtClean="0"/>
              <a:t>‹#›</a:t>
            </a:fld>
            <a:endParaRPr lang="en-US" dirty="0"/>
          </a:p>
        </p:txBody>
      </p:sp>
      <p:sp>
        <p:nvSpPr>
          <p:cNvPr id="10" name="Footer Placeholder 9"/>
          <p:cNvSpPr>
            <a:spLocks noGrp="1"/>
          </p:cNvSpPr>
          <p:nvPr>
            <p:ph type="ftr" sz="quarter" idx="16"/>
          </p:nvPr>
        </p:nvSpPr>
        <p:spPr/>
        <p:txBody>
          <a:bodyPr rtlCol="0"/>
          <a:lstStyle/>
          <a:p>
            <a:r>
              <a:rPr lang="en-US" smtClean="0"/>
              <a:t>Contoso business plan</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a:noAutofit/>
          </a:bodyPr>
          <a:lstStyle/>
          <a:p>
            <a:r>
              <a:rPr lang="en-US"/>
              <a:t>Click icon to add picture</a:t>
            </a:r>
            <a:endParaRPr lang="en-US" dirty="0"/>
          </a:p>
        </p:txBody>
      </p:sp>
      <p:sp>
        <p:nvSpPr>
          <p:cNvPr id="13" name="Rectangle 12">
            <a:extLst>
              <a:ext uri="{FF2B5EF4-FFF2-40B4-BE49-F238E27FC236}">
                <a16:creationId xmlns="" xmlns:a16="http://schemas.microsoft.com/office/drawing/2014/main" id="{893EBD09-1706-473B-B779-2BE1D717216B}"/>
              </a:ext>
            </a:extLst>
          </p:cNvPr>
          <p:cNvSpPr/>
          <p:nvPr userDrawn="1"/>
        </p:nvSpPr>
        <p:spPr>
          <a:xfrm>
            <a:off x="963285" y="4070850"/>
            <a:ext cx="5132719"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9DE3D039-0A18-4031-8A63-D83666B066F6}"/>
              </a:ext>
            </a:extLst>
          </p:cNvPr>
          <p:cNvSpPr>
            <a:spLocks noGrp="1"/>
          </p:cNvSpPr>
          <p:nvPr>
            <p:ph type="title"/>
          </p:nvPr>
        </p:nvSpPr>
        <p:spPr>
          <a:xfrm>
            <a:off x="1252728" y="4151376"/>
            <a:ext cx="4443664" cy="914400"/>
          </a:xfrm>
        </p:spPr>
        <p:txBody>
          <a:bodyPr anchor="ctr" anchorCtr="0">
            <a:normAutofit/>
          </a:bodyPr>
          <a:lstStyle>
            <a:lvl1pPr algn="ctr">
              <a:defRPr sz="3600"/>
            </a:lvl1pPr>
          </a:lstStyle>
          <a:p>
            <a:r>
              <a:rPr lang="en-US"/>
              <a:t>Click to edit Master title style</a:t>
            </a:r>
            <a:endParaRPr lang="en-US" dirty="0"/>
          </a:p>
        </p:txBody>
      </p:sp>
      <p:sp>
        <p:nvSpPr>
          <p:cNvPr id="9" name="Picture Placeholder 8">
            <a:extLst>
              <a:ext uri="{FF2B5EF4-FFF2-40B4-BE49-F238E27FC236}">
                <a16:creationId xmlns=""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a:noAutofit/>
          </a:bodyPr>
          <a:lstStyle/>
          <a:p>
            <a:r>
              <a:rPr lang="en-US"/>
              <a:t>Click icon to add picture</a:t>
            </a:r>
            <a:endParaRPr lang="en-US" dirty="0"/>
          </a:p>
        </p:txBody>
      </p:sp>
      <p:sp>
        <p:nvSpPr>
          <p:cNvPr id="4" name="Date Placeholder 3">
            <a:extLst>
              <a:ext uri="{FF2B5EF4-FFF2-40B4-BE49-F238E27FC236}">
                <a16:creationId xmlns="" xmlns:a16="http://schemas.microsoft.com/office/drawing/2014/main" id="{68EB05F6-A3ED-45AB-B103-D5E34BFD605F}"/>
              </a:ext>
            </a:extLst>
          </p:cNvPr>
          <p:cNvSpPr>
            <a:spLocks noGrp="1"/>
          </p:cNvSpPr>
          <p:nvPr>
            <p:ph type="dt" sz="half" idx="10"/>
          </p:nvPr>
        </p:nvSpPr>
        <p:spPr/>
        <p:txBody>
          <a:bodyPr/>
          <a:lstStyle>
            <a:lvl1pPr>
              <a:defRPr>
                <a:solidFill>
                  <a:schemeClr val="bg1">
                    <a:lumMod val="75000"/>
                  </a:schemeClr>
                </a:solidFill>
              </a:defRPr>
            </a:lvl1pPr>
          </a:lstStyle>
          <a:p>
            <a:r>
              <a:rPr lang="en-US"/>
              <a:t>20XX</a:t>
            </a:r>
            <a:endParaRPr lang="en-US" dirty="0"/>
          </a:p>
        </p:txBody>
      </p:sp>
      <p:sp>
        <p:nvSpPr>
          <p:cNvPr id="5" name="Footer Placeholder 4">
            <a:extLst>
              <a:ext uri="{FF2B5EF4-FFF2-40B4-BE49-F238E27FC236}">
                <a16:creationId xmlns="" xmlns:a16="http://schemas.microsoft.com/office/drawing/2014/main" id="{2F029C1C-740D-4213-96FE-1FAA3072FF83}"/>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F54E8801-7449-48B4-8D64-BCE20D0831C9}"/>
              </a:ext>
            </a:extLst>
          </p:cNvPr>
          <p:cNvSpPr>
            <a:spLocks noGrp="1"/>
          </p:cNvSpPr>
          <p:nvPr>
            <p:ph type="sldNum" sz="quarter" idx="12"/>
          </p:nvPr>
        </p:nvSpPr>
        <p:spPr/>
        <p:txBody>
          <a:bodyPr/>
          <a:lstStyle>
            <a:lvl1pPr>
              <a:defRPr>
                <a:solidFill>
                  <a:schemeClr val="tx1">
                    <a:lumMod val="75000"/>
                    <a:lumOff val="2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591659204"/>
      </p:ext>
    </p:extLst>
  </p:cSld>
  <p:clrMapOvr>
    <a:masterClrMapping/>
  </p:clrMapOvr>
  <p:extLst mod="1">
    <p:ext uri="{DCECCB84-F9BA-43D5-87BE-67443E8EF086}">
      <p15:sldGuideLst xmlns="" xmlns:p15="http://schemas.microsoft.com/office/powerpoint/2012/main">
        <p15:guide id="1"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9E034D-C1DD-48C0-BB6B-FDC6F8EBA558}"/>
              </a:ext>
            </a:extLst>
          </p:cNvPr>
          <p:cNvSpPr>
            <a:spLocks noGrp="1"/>
          </p:cNvSpPr>
          <p:nvPr>
            <p:ph type="title"/>
          </p:nvPr>
        </p:nvSpPr>
        <p:spPr>
          <a:xfrm>
            <a:off x="839788" y="714980"/>
            <a:ext cx="10515600" cy="640080"/>
          </a:xfrm>
        </p:spPr>
        <p:txBody>
          <a:bodyPr>
            <a:normAutofit/>
          </a:bodyPr>
          <a:lstStyle>
            <a:lvl1pPr>
              <a:defRPr sz="3600"/>
            </a:lvl1p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D77FFB71-D3BF-4723-8C5E-44AD8F0E924D}"/>
              </a:ext>
            </a:extLst>
          </p:cNvPr>
          <p:cNvSpPr>
            <a:spLocks noGrp="1"/>
          </p:cNvSpPr>
          <p:nvPr>
            <p:ph type="body" idx="1"/>
          </p:nvPr>
        </p:nvSpPr>
        <p:spPr>
          <a:xfrm>
            <a:off x="839789" y="1819656"/>
            <a:ext cx="5157787"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91BC8B9-8F2B-4131-A090-0ACBEEE80BB7}"/>
              </a:ext>
            </a:extLst>
          </p:cNvPr>
          <p:cNvSpPr>
            <a:spLocks noGrp="1"/>
          </p:cNvSpPr>
          <p:nvPr>
            <p:ph sz="half" idx="2"/>
          </p:nvPr>
        </p:nvSpPr>
        <p:spPr>
          <a:xfrm>
            <a:off x="839789" y="2386584"/>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 xmlns:a16="http://schemas.microsoft.com/office/drawing/2014/main" id="{1714E40B-C52C-407A-9311-46FDCD84CB5A}"/>
              </a:ext>
            </a:extLst>
          </p:cNvPr>
          <p:cNvSpPr>
            <a:spLocks noGrp="1"/>
          </p:cNvSpPr>
          <p:nvPr>
            <p:ph type="body" sz="quarter" idx="3"/>
          </p:nvPr>
        </p:nvSpPr>
        <p:spPr>
          <a:xfrm>
            <a:off x="6172203" y="1819656"/>
            <a:ext cx="5183188" cy="548640"/>
          </a:xfrm>
        </p:spPr>
        <p:txBody>
          <a:bodyPr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596ED23-22F0-421E-849C-630BEABF8BD0}"/>
              </a:ext>
            </a:extLst>
          </p:cNvPr>
          <p:cNvSpPr>
            <a:spLocks noGrp="1"/>
          </p:cNvSpPr>
          <p:nvPr>
            <p:ph sz="quarter" idx="4"/>
          </p:nvPr>
        </p:nvSpPr>
        <p:spPr>
          <a:xfrm>
            <a:off x="6172203" y="2386584"/>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60A2F77-6CFB-4347-9224-EFAA0C0EF3DB}"/>
              </a:ext>
            </a:extLst>
          </p:cNvPr>
          <p:cNvSpPr>
            <a:spLocks noGrp="1"/>
          </p:cNvSpPr>
          <p:nvPr>
            <p:ph type="dt" sz="half" idx="10"/>
          </p:nvPr>
        </p:nvSpPr>
        <p:spPr/>
        <p:txBody>
          <a:bodyPr/>
          <a:lstStyle/>
          <a:p>
            <a:r>
              <a:rPr lang="en-US" dirty="0"/>
              <a:t>20XX</a:t>
            </a:r>
          </a:p>
        </p:txBody>
      </p:sp>
      <p:sp>
        <p:nvSpPr>
          <p:cNvPr id="8" name="Footer Placeholder 7">
            <a:extLst>
              <a:ext uri="{FF2B5EF4-FFF2-40B4-BE49-F238E27FC236}">
                <a16:creationId xmlns="" xmlns:a16="http://schemas.microsoft.com/office/drawing/2014/main" id="{97C1F45E-8700-4861-AD21-BB7A09E1305A}"/>
              </a:ext>
            </a:extLst>
          </p:cNvPr>
          <p:cNvSpPr>
            <a:spLocks noGrp="1"/>
          </p:cNvSpPr>
          <p:nvPr>
            <p:ph type="ftr" sz="quarter" idx="11"/>
          </p:nvPr>
        </p:nvSpPr>
        <p:spPr/>
        <p:txBody>
          <a:bodyPr/>
          <a:lstStyle/>
          <a:p>
            <a:r>
              <a:rPr lang="en-US" dirty="0"/>
              <a:t>Contoso business plan</a:t>
            </a:r>
          </a:p>
        </p:txBody>
      </p:sp>
      <p:sp>
        <p:nvSpPr>
          <p:cNvPr id="9" name="Slide Number Placeholder 8">
            <a:extLst>
              <a:ext uri="{FF2B5EF4-FFF2-40B4-BE49-F238E27FC236}">
                <a16:creationId xmlns="" xmlns:a16="http://schemas.microsoft.com/office/drawing/2014/main" id="{B7283171-31EE-44C7-A031-9F840EDEC10C}"/>
              </a:ext>
            </a:extLst>
          </p:cNvPr>
          <p:cNvSpPr>
            <a:spLocks noGrp="1"/>
          </p:cNvSpPr>
          <p:nvPr>
            <p:ph type="sldNum" sz="quarter" idx="12"/>
          </p:nvPr>
        </p:nvSpPr>
        <p:spPr/>
        <p:txBody>
          <a:bodyPr/>
          <a:lstStyle/>
          <a:p>
            <a:fld id="{B5CEABB6-07DC-46E8-9B57-56EC44A396E5}" type="slidenum">
              <a:rPr lang="en-US" smtClean="0"/>
              <a:t>‹#›</a:t>
            </a:fld>
            <a:endParaRPr lang="en-US" dirty="0"/>
          </a:p>
        </p:txBody>
      </p:sp>
    </p:spTree>
    <p:extLst>
      <p:ext uri="{BB962C8B-B14F-4D97-AF65-F5344CB8AC3E}">
        <p14:creationId xmlns:p14="http://schemas.microsoft.com/office/powerpoint/2010/main" val="1910057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ey concepts">
    <p:spTree>
      <p:nvGrpSpPr>
        <p:cNvPr id="1" name=""/>
        <p:cNvGrpSpPr/>
        <p:nvPr/>
      </p:nvGrpSpPr>
      <p:grpSpPr>
        <a:xfrm>
          <a:off x="0" y="0"/>
          <a:ext cx="0" cy="0"/>
          <a:chOff x="0" y="0"/>
          <a:chExt cx="0" cy="0"/>
        </a:xfrm>
      </p:grpSpPr>
      <p:sp>
        <p:nvSpPr>
          <p:cNvPr id="7" name="Picture Placeholder 6">
            <a:extLst>
              <a:ext uri="{FF2B5EF4-FFF2-40B4-BE49-F238E27FC236}">
                <a16:creationId xmlns=""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a:lstStyle/>
          <a:p>
            <a:r>
              <a:rPr lang="en-US"/>
              <a:t>Click icon to add picture</a:t>
            </a: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1184911" y="1878102"/>
            <a:ext cx="4572000" cy="939209"/>
          </a:xfrm>
        </p:spPr>
        <p:txBody>
          <a:bodyPr/>
          <a:lstStyle/>
          <a:p>
            <a:r>
              <a:rPr lang="en-US"/>
              <a:t>Click to edit Master title style</a:t>
            </a:r>
            <a:endParaRPr lang="en-US" dirty="0"/>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p>
            <a:fld id="{B5CEABB6-07DC-46E8-9B57-56EC44A396E5}" type="slidenum">
              <a:rPr lang="en-US" smtClean="0"/>
              <a:t>‹#›</a:t>
            </a:fld>
            <a:endParaRPr lang="en-US" dirty="0"/>
          </a:p>
        </p:txBody>
      </p:sp>
      <p:sp>
        <p:nvSpPr>
          <p:cNvPr id="8" name="Content Placeholder 2">
            <a:extLst>
              <a:ext uri="{FF2B5EF4-FFF2-40B4-BE49-F238E27FC236}">
                <a16:creationId xmlns="" xmlns:a16="http://schemas.microsoft.com/office/drawing/2014/main" id="{4EF15002-67E4-4A4E-8458-C33E897B7F14}"/>
              </a:ext>
            </a:extLst>
          </p:cNvPr>
          <p:cNvSpPr>
            <a:spLocks noGrp="1"/>
          </p:cNvSpPr>
          <p:nvPr>
            <p:ph idx="1" hasCustomPrompt="1"/>
          </p:nvPr>
        </p:nvSpPr>
        <p:spPr>
          <a:xfrm>
            <a:off x="1184911" y="3184149"/>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9" name="Content Placeholder 2">
            <a:extLst>
              <a:ext uri="{FF2B5EF4-FFF2-40B4-BE49-F238E27FC236}">
                <a16:creationId xmlns="" xmlns:a16="http://schemas.microsoft.com/office/drawing/2014/main" id="{5FEF5233-78E0-4693-B7BD-AB83F3704938}"/>
              </a:ext>
            </a:extLst>
          </p:cNvPr>
          <p:cNvSpPr>
            <a:spLocks noGrp="1"/>
          </p:cNvSpPr>
          <p:nvPr>
            <p:ph idx="16" hasCustomPrompt="1"/>
          </p:nvPr>
        </p:nvSpPr>
        <p:spPr>
          <a:xfrm>
            <a:off x="1184911" y="2888594"/>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0" name="Content Placeholder 2">
            <a:extLst>
              <a:ext uri="{FF2B5EF4-FFF2-40B4-BE49-F238E27FC236}">
                <a16:creationId xmlns="" xmlns:a16="http://schemas.microsoft.com/office/drawing/2014/main" id="{DAFFB0F1-B93F-405D-9BAC-C8487E8EAD32}"/>
              </a:ext>
            </a:extLst>
          </p:cNvPr>
          <p:cNvSpPr>
            <a:spLocks noGrp="1"/>
          </p:cNvSpPr>
          <p:nvPr>
            <p:ph idx="18" hasCustomPrompt="1"/>
          </p:nvPr>
        </p:nvSpPr>
        <p:spPr>
          <a:xfrm>
            <a:off x="1184911" y="4340145"/>
            <a:ext cx="4572000" cy="731520"/>
          </a:xfrm>
        </p:spPr>
        <p:txBody>
          <a:bodyPr>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
        <p:nvSpPr>
          <p:cNvPr id="11" name="Content Placeholder 2">
            <a:extLst>
              <a:ext uri="{FF2B5EF4-FFF2-40B4-BE49-F238E27FC236}">
                <a16:creationId xmlns="" xmlns:a16="http://schemas.microsoft.com/office/drawing/2014/main" id="{78DECC8A-9731-47C9-ADC8-DB414C006D1F}"/>
              </a:ext>
            </a:extLst>
          </p:cNvPr>
          <p:cNvSpPr>
            <a:spLocks noGrp="1"/>
          </p:cNvSpPr>
          <p:nvPr>
            <p:ph idx="19" hasCustomPrompt="1"/>
          </p:nvPr>
        </p:nvSpPr>
        <p:spPr>
          <a:xfrm>
            <a:off x="1184911" y="4044590"/>
            <a:ext cx="4572000" cy="274320"/>
          </a:xfrm>
        </p:spPr>
        <p:txBody>
          <a:bodyPr>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dirty="0"/>
              <a:t>Click to edit text</a:t>
            </a:r>
          </a:p>
        </p:txBody>
      </p:sp>
    </p:spTree>
    <p:extLst>
      <p:ext uri="{BB962C8B-B14F-4D97-AF65-F5344CB8AC3E}">
        <p14:creationId xmlns:p14="http://schemas.microsoft.com/office/powerpoint/2010/main" val="40506720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8" name="Picture Placeholder 13" descr="close up photo of leaves&#10;">
            <a:extLst>
              <a:ext uri="{FF2B5EF4-FFF2-40B4-BE49-F238E27FC236}">
                <a16:creationId xmlns=""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A4AE12D1-08AF-45E9-A34A-BDE9E860BAA2}"/>
              </a:ext>
            </a:extLst>
          </p:cNvPr>
          <p:cNvSpPr>
            <a:spLocks noGrp="1"/>
          </p:cNvSpPr>
          <p:nvPr>
            <p:ph type="title"/>
          </p:nvPr>
        </p:nvSpPr>
        <p:spPr>
          <a:xfrm>
            <a:off x="4724400" y="2450592"/>
            <a:ext cx="2743200" cy="640080"/>
          </a:xfrm>
        </p:spPr>
        <p:txBody>
          <a:bodyPr>
            <a:noAutofit/>
          </a:bodyPr>
          <a:lstStyle>
            <a:lvl1pPr algn="ctr">
              <a:defRPr sz="3600"/>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BF8F5A6A-E29E-401A-801A-8FD9CAABA7A5}"/>
              </a:ext>
            </a:extLst>
          </p:cNvPr>
          <p:cNvSpPr>
            <a:spLocks noGrp="1"/>
          </p:cNvSpPr>
          <p:nvPr>
            <p:ph idx="1" hasCustomPrompt="1"/>
          </p:nvPr>
        </p:nvSpPr>
        <p:spPr>
          <a:xfrm>
            <a:off x="4724400" y="3566160"/>
            <a:ext cx="2743200" cy="2651760"/>
          </a:xfrm>
        </p:spPr>
        <p:txBody>
          <a:bodyPr>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a:t>Click to edit text</a:t>
            </a:r>
          </a:p>
        </p:txBody>
      </p:sp>
      <p:sp>
        <p:nvSpPr>
          <p:cNvPr id="4" name="Date Placeholder 3">
            <a:extLst>
              <a:ext uri="{FF2B5EF4-FFF2-40B4-BE49-F238E27FC236}">
                <a16:creationId xmlns="" xmlns:a16="http://schemas.microsoft.com/office/drawing/2014/main" id="{3EDAC16E-5725-4AC1-AB85-871F25D26688}"/>
              </a:ext>
            </a:extLst>
          </p:cNvPr>
          <p:cNvSpPr>
            <a:spLocks noGrp="1"/>
          </p:cNvSpPr>
          <p:nvPr>
            <p:ph type="dt" sz="half" idx="10"/>
          </p:nvPr>
        </p:nvSpPr>
        <p:spPr/>
        <p:txBody>
          <a:bodyPr/>
          <a:lstStyle>
            <a:lvl1pPr>
              <a:defRPr>
                <a:solidFill>
                  <a:schemeClr val="bg1">
                    <a:lumMod val="85000"/>
                  </a:schemeClr>
                </a:solidFill>
              </a:defRPr>
            </a:lvl1pPr>
          </a:lstStyle>
          <a:p>
            <a:r>
              <a:rPr lang="en-US" dirty="0"/>
              <a:t>20XX</a:t>
            </a:r>
          </a:p>
        </p:txBody>
      </p:sp>
      <p:sp>
        <p:nvSpPr>
          <p:cNvPr id="5" name="Footer Placeholder 4">
            <a:extLst>
              <a:ext uri="{FF2B5EF4-FFF2-40B4-BE49-F238E27FC236}">
                <a16:creationId xmlns="" xmlns:a16="http://schemas.microsoft.com/office/drawing/2014/main" id="{FD10B5D8-71E9-48DC-A04C-559359603CB0}"/>
              </a:ext>
            </a:extLst>
          </p:cNvPr>
          <p:cNvSpPr>
            <a:spLocks noGrp="1"/>
          </p:cNvSpPr>
          <p:nvPr>
            <p:ph type="ftr" sz="quarter" idx="11"/>
          </p:nvPr>
        </p:nvSpPr>
        <p:spPr/>
        <p:txBody>
          <a:bodyPr/>
          <a:lstStyle>
            <a:lvl1pPr>
              <a:defRPr>
                <a:solidFill>
                  <a:schemeClr val="tx1">
                    <a:lumMod val="75000"/>
                    <a:lumOff val="25000"/>
                  </a:schemeClr>
                </a:solidFill>
              </a:defRPr>
            </a:lvl1pPr>
          </a:lstStyle>
          <a:p>
            <a:r>
              <a:rPr lang="en-US" dirty="0"/>
              <a:t>Contoso business plan</a:t>
            </a:r>
          </a:p>
        </p:txBody>
      </p:sp>
      <p:sp>
        <p:nvSpPr>
          <p:cNvPr id="6" name="Slide Number Placeholder 5">
            <a:extLst>
              <a:ext uri="{FF2B5EF4-FFF2-40B4-BE49-F238E27FC236}">
                <a16:creationId xmlns="" xmlns:a16="http://schemas.microsoft.com/office/drawing/2014/main" id="{A0FDD81F-9379-48E6-9B14-83486F920A39}"/>
              </a:ext>
            </a:extLst>
          </p:cNvPr>
          <p:cNvSpPr>
            <a:spLocks noGrp="1"/>
          </p:cNvSpPr>
          <p:nvPr>
            <p:ph type="sldNum" sz="quarter" idx="12"/>
          </p:nvPr>
        </p:nvSpPr>
        <p:spPr/>
        <p:txBody>
          <a:bodyPr/>
          <a:lstStyle>
            <a:lvl1pPr>
              <a:defRPr>
                <a:solidFill>
                  <a:schemeClr val="bg1">
                    <a:lumMod val="8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80435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48000" y="2895600"/>
            <a:ext cx="82296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10732008" y="1106932"/>
            <a:ext cx="2286000" cy="508000"/>
          </a:xfrm>
        </p:spPr>
        <p:txBody>
          <a:bodyPr/>
          <a:lstStyle/>
          <a:p>
            <a:r>
              <a:rPr lang="en-US" smtClean="0"/>
              <a:t>20XX</a:t>
            </a:r>
            <a:endParaRPr lang="en-US" dirty="0"/>
          </a:p>
        </p:txBody>
      </p:sp>
      <p:sp>
        <p:nvSpPr>
          <p:cNvPr id="5" name="Footer Placeholder 4"/>
          <p:cNvSpPr>
            <a:spLocks noGrp="1"/>
          </p:cNvSpPr>
          <p:nvPr>
            <p:ph type="ftr" sz="quarter" idx="11"/>
          </p:nvPr>
        </p:nvSpPr>
        <p:spPr bwMode="auto">
          <a:xfrm rot="5400000">
            <a:off x="10046208" y="4114800"/>
            <a:ext cx="3657600" cy="512064"/>
          </a:xfrm>
        </p:spPr>
        <p:txBody>
          <a:bodyPr/>
          <a:lstStyle/>
          <a:p>
            <a:r>
              <a:rPr lang="en-US" smtClean="0"/>
              <a:t>Contoso business plan</a:t>
            </a:r>
            <a:endParaRPr lang="en-US" dirty="0"/>
          </a:p>
        </p:txBody>
      </p:sp>
      <p:sp>
        <p:nvSpPr>
          <p:cNvPr id="9" name="Rectangle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787488" y="4928702"/>
            <a:ext cx="812800" cy="517524"/>
          </a:xfrm>
        </p:spPr>
        <p:txBody>
          <a:bodyPr/>
          <a:lstStyle/>
          <a:p>
            <a:fld id="{B5CEABB6-07DC-46E8-9B57-56EC44A396E5}"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20XX</a:t>
            </a:r>
            <a:endParaRPr lang="en-US" dirty="0"/>
          </a:p>
        </p:txBody>
      </p:sp>
      <p:sp>
        <p:nvSpPr>
          <p:cNvPr id="6" name="Footer Placeholder 5"/>
          <p:cNvSpPr>
            <a:spLocks noGrp="1"/>
          </p:cNvSpPr>
          <p:nvPr>
            <p:ph type="ftr" sz="quarter" idx="11"/>
          </p:nvPr>
        </p:nvSpPr>
        <p:spPr/>
        <p:txBody>
          <a:bodyPr/>
          <a:lstStyle/>
          <a:p>
            <a:r>
              <a:rPr lang="en-US" smtClean="0"/>
              <a:t>Contoso business plan</a:t>
            </a:r>
            <a:endParaRPr lang="en-US" dirty="0"/>
          </a:p>
        </p:txBody>
      </p:sp>
      <p:sp>
        <p:nvSpPr>
          <p:cNvPr id="7" name="Slide Number Placeholder 6"/>
          <p:cNvSpPr>
            <a:spLocks noGrp="1"/>
          </p:cNvSpPr>
          <p:nvPr>
            <p:ph type="sldNum" sz="quarter" idx="12"/>
          </p:nvPr>
        </p:nvSpPr>
        <p:spPr/>
        <p:txBody>
          <a:bodyPr/>
          <a:lstStyle/>
          <a:p>
            <a:fld id="{B5CEABB6-07DC-46E8-9B57-56EC44A396E5}" type="slidenum">
              <a:rPr lang="en-US" smtClean="0"/>
              <a:pPr/>
              <a:t>‹#›</a:t>
            </a:fld>
            <a:endParaRPr lang="en-US" dirty="0"/>
          </a:p>
        </p:txBody>
      </p:sp>
      <p:sp>
        <p:nvSpPr>
          <p:cNvPr id="9" name="Content Placeholder 8"/>
          <p:cNvSpPr>
            <a:spLocks noGrp="1"/>
          </p:cNvSpPr>
          <p:nvPr>
            <p:ph sz="quarter" idx="1"/>
          </p:nvPr>
        </p:nvSpPr>
        <p:spPr>
          <a:xfrm>
            <a:off x="609600"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5693664" y="1600200"/>
            <a:ext cx="48768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0584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20XX</a:t>
            </a:r>
            <a:endParaRPr lang="en-US" dirty="0"/>
          </a:p>
        </p:txBody>
      </p:sp>
      <p:sp>
        <p:nvSpPr>
          <p:cNvPr id="8" name="Footer Placeholder 7"/>
          <p:cNvSpPr>
            <a:spLocks noGrp="1"/>
          </p:cNvSpPr>
          <p:nvPr>
            <p:ph type="ftr" sz="quarter" idx="11"/>
          </p:nvPr>
        </p:nvSpPr>
        <p:spPr/>
        <p:txBody>
          <a:bodyPr/>
          <a:lstStyle/>
          <a:p>
            <a:r>
              <a:rPr lang="en-US" smtClean="0"/>
              <a:t>Contoso business plan</a:t>
            </a:r>
            <a:endParaRPr lang="en-US" dirty="0"/>
          </a:p>
        </p:txBody>
      </p:sp>
      <p:sp>
        <p:nvSpPr>
          <p:cNvPr id="9" name="Slide Number Placeholder 8"/>
          <p:cNvSpPr>
            <a:spLocks noGrp="1"/>
          </p:cNvSpPr>
          <p:nvPr>
            <p:ph type="sldNum" sz="quarter" idx="12"/>
          </p:nvPr>
        </p:nvSpPr>
        <p:spPr/>
        <p:txBody>
          <a:bodyPr/>
          <a:lstStyle/>
          <a:p>
            <a:fld id="{B5CEABB6-07DC-46E8-9B57-56EC44A396E5}" type="slidenum">
              <a:rPr lang="en-US" smtClean="0"/>
              <a:t>‹#›</a:t>
            </a:fld>
            <a:endParaRPr lang="en-US" dirty="0"/>
          </a:p>
        </p:txBody>
      </p:sp>
      <p:sp>
        <p:nvSpPr>
          <p:cNvPr id="11" name="Content Placeholder 10"/>
          <p:cNvSpPr>
            <a:spLocks noGrp="1"/>
          </p:cNvSpPr>
          <p:nvPr>
            <p:ph sz="quarter" idx="2"/>
          </p:nvPr>
        </p:nvSpPr>
        <p:spPr>
          <a:xfrm>
            <a:off x="6096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5829300" y="2362200"/>
            <a:ext cx="48768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20XX</a:t>
            </a:r>
            <a:endParaRPr lang="en-US" dirty="0"/>
          </a:p>
        </p:txBody>
      </p:sp>
      <p:sp>
        <p:nvSpPr>
          <p:cNvPr id="7" name="Slide Number Placeholder 6"/>
          <p:cNvSpPr>
            <a:spLocks noGrp="1"/>
          </p:cNvSpPr>
          <p:nvPr>
            <p:ph type="sldNum" sz="quarter" idx="11"/>
          </p:nvPr>
        </p:nvSpPr>
        <p:spPr/>
        <p:txBody>
          <a:bodyPr rtlCol="0"/>
          <a:lstStyle/>
          <a:p>
            <a:fld id="{B5CEABB6-07DC-46E8-9B57-56EC44A396E5}" type="slidenum">
              <a:rPr lang="en-US" smtClean="0"/>
              <a:pPr/>
              <a:t>‹#›</a:t>
            </a:fld>
            <a:endParaRPr lang="en-US" dirty="0"/>
          </a:p>
        </p:txBody>
      </p:sp>
      <p:sp>
        <p:nvSpPr>
          <p:cNvPr id="8" name="Footer Placeholder 7"/>
          <p:cNvSpPr>
            <a:spLocks noGrp="1"/>
          </p:cNvSpPr>
          <p:nvPr>
            <p:ph type="ftr" sz="quarter" idx="12"/>
          </p:nvPr>
        </p:nvSpPr>
        <p:spPr/>
        <p:txBody>
          <a:bodyPr rtlCol="0"/>
          <a:lstStyle/>
          <a:p>
            <a:r>
              <a:rPr lang="en-US" smtClean="0"/>
              <a:t>Contoso business plan</a:t>
            </a:r>
            <a:endParaRPr lang="en-US" dirty="0"/>
          </a:p>
        </p:txBody>
      </p:sp>
    </p:spTree>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737C8-6617-4232-8B34-1FF51331B34A}" type="datetimeFigureOut">
              <a:rPr lang="en-US" smtClean="0"/>
              <a:t>10/22/2022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000000-1234-1234-1234-123412341234}" type="slidenum">
              <a:rPr lang="en" smtClean="0">
                <a:solidFill>
                  <a:srgbClr val="21355A"/>
                </a:solidFill>
              </a:rPr>
              <a:pPr/>
              <a:t>‹#›</a:t>
            </a:fld>
            <a:endParaRPr lang="en">
              <a:solidFill>
                <a:srgbClr val="21355A"/>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406400" y="274320"/>
            <a:ext cx="75184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20XX</a:t>
            </a:r>
            <a:endParaRPr lang="en-US" dirty="0"/>
          </a:p>
        </p:txBody>
      </p:sp>
      <p:sp>
        <p:nvSpPr>
          <p:cNvPr id="22" name="Slide Number Placeholder 21"/>
          <p:cNvSpPr>
            <a:spLocks noGrp="1"/>
          </p:cNvSpPr>
          <p:nvPr>
            <p:ph type="sldNum" sz="quarter" idx="15"/>
          </p:nvPr>
        </p:nvSpPr>
        <p:spPr/>
        <p:txBody>
          <a:bodyPr rtlCol="0"/>
          <a:lstStyle/>
          <a:p>
            <a:fld id="{B5CEABB6-07DC-46E8-9B57-56EC44A396E5}" type="slidenum">
              <a:rPr lang="en-US" smtClean="0"/>
              <a:pPr/>
              <a:t>‹#›</a:t>
            </a:fld>
            <a:endParaRPr lang="en-US" dirty="0"/>
          </a:p>
        </p:txBody>
      </p:sp>
      <p:sp>
        <p:nvSpPr>
          <p:cNvPr id="23" name="Footer Placeholder 22"/>
          <p:cNvSpPr>
            <a:spLocks noGrp="1"/>
          </p:cNvSpPr>
          <p:nvPr>
            <p:ph type="ftr" sz="quarter" idx="16"/>
          </p:nvPr>
        </p:nvSpPr>
        <p:spPr/>
        <p:txBody>
          <a:bodyPr rtlCol="0"/>
          <a:lstStyle/>
          <a:p>
            <a:r>
              <a:rPr lang="en-US" smtClean="0"/>
              <a:t>Contoso business plan</a:t>
            </a:r>
            <a:endParaRPr lang="en-US" dirty="0"/>
          </a:p>
        </p:txBody>
      </p:sp>
    </p:spTree>
  </p:cSld>
  <p:clrMapOvr>
    <a:overrideClrMapping bg1="lt1" tx1="dk1" bg2="lt2" tx2="dk2" accent1="accent1" accent2="accent2" accent3="accent3" accent4="accent4" accent5="accent5" accent6="accent6" hlink="hlink" folHlink="folHlink"/>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5518404" y="3124200"/>
            <a:ext cx="6309360" cy="6096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20XX</a:t>
            </a:r>
            <a:endParaRPr lang="en-US" dirty="0"/>
          </a:p>
        </p:txBody>
      </p:sp>
      <p:sp>
        <p:nvSpPr>
          <p:cNvPr id="18" name="Slide Number Placeholder 17"/>
          <p:cNvSpPr>
            <a:spLocks noGrp="1"/>
          </p:cNvSpPr>
          <p:nvPr>
            <p:ph type="sldNum" sz="quarter" idx="11"/>
          </p:nvPr>
        </p:nvSpPr>
        <p:spPr/>
        <p:txBody>
          <a:bodyPr rtlCol="0"/>
          <a:lstStyle/>
          <a:p>
            <a:fld id="{B5CEABB6-07DC-46E8-9B57-56EC44A396E5}" type="slidenum">
              <a:rPr lang="en-US" smtClean="0"/>
              <a:pPr/>
              <a:t>‹#›</a:t>
            </a:fld>
            <a:endParaRPr lang="en-US" dirty="0"/>
          </a:p>
        </p:txBody>
      </p:sp>
      <p:sp>
        <p:nvSpPr>
          <p:cNvPr id="21" name="Footer Placeholder 20"/>
          <p:cNvSpPr>
            <a:spLocks noGrp="1"/>
          </p:cNvSpPr>
          <p:nvPr>
            <p:ph type="ftr" sz="quarter" idx="12"/>
          </p:nvPr>
        </p:nvSpPr>
        <p:spPr/>
        <p:txBody>
          <a:bodyPr rtlCol="0"/>
          <a:lstStyle/>
          <a:p>
            <a:r>
              <a:rPr lang="en-US" smtClean="0"/>
              <a:t>Contoso business plan</a:t>
            </a:r>
            <a:endParaRPr lang="en-US" dirty="0"/>
          </a:p>
        </p:txBody>
      </p:sp>
    </p:spTree>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r>
              <a:rPr lang="en-US" smtClean="0"/>
              <a:t>20XX</a:t>
            </a:r>
            <a:endParaRPr lang="en-US" dirty="0"/>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r>
              <a:rPr lang="en-US" smtClean="0"/>
              <a:t>Contoso business plan</a:t>
            </a:r>
            <a:endParaRPr lang="en-US" dirty="0"/>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B5CEABB6-07DC-46E8-9B57-56EC44A396E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900" r:id="rId14"/>
    <p:sldLayoutId id="2147483901" r:id="rId15"/>
    <p:sldLayoutId id="2147483904" r:id="rId16"/>
    <p:sldLayoutId id="2147483906" r:id="rId17"/>
    <p:sldLayoutId id="2147483907" r:id="rId18"/>
    <p:sldLayoutId id="2147483654" r:id="rId19"/>
    <p:sldLayoutId id="2147483651" r:id="rId20"/>
    <p:sldLayoutId id="2147483668" r:id="rId21"/>
    <p:sldLayoutId id="2147483673" r:id="rId22"/>
    <p:sldLayoutId id="2147483671" r:id="rId23"/>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46.svg"/><Relationship Id="rId5" Type="http://schemas.openxmlformats.org/officeDocument/2006/relationships/image" Target="../media/image24.png"/><Relationship Id="rId4" Type="http://schemas.openxmlformats.org/officeDocument/2006/relationships/image" Target="../media/image44.svg"/></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2.mp3"/><Relationship Id="rId7" Type="http://schemas.openxmlformats.org/officeDocument/2006/relationships/image" Target="../media/image1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audio" Target="../media/media2.mp3"/><Relationship Id="rId9" Type="http://schemas.openxmlformats.org/officeDocument/2006/relationships/image" Target="../media/image21.png"/></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66C8ABCF-63F0-4ED5-8953-8C7BCBB92BE0}"/>
              </a:ext>
            </a:extLst>
          </p:cNvPr>
          <p:cNvSpPr/>
          <p:nvPr/>
        </p:nvSpPr>
        <p:spPr>
          <a:xfrm>
            <a:off x="292100" y="292100"/>
            <a:ext cx="11684000" cy="63881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2" name="TextBox 21">
            <a:extLst>
              <a:ext uri="{FF2B5EF4-FFF2-40B4-BE49-F238E27FC236}">
                <a16:creationId xmlns="" xmlns:a16="http://schemas.microsoft.com/office/drawing/2014/main" id="{2F3FCE8C-8658-426F-9B80-C758D7A97954}"/>
              </a:ext>
            </a:extLst>
          </p:cNvPr>
          <p:cNvSpPr txBox="1"/>
          <p:nvPr/>
        </p:nvSpPr>
        <p:spPr>
          <a:xfrm>
            <a:off x="454936" y="1672644"/>
            <a:ext cx="11358337" cy="3053144"/>
          </a:xfrm>
          <a:prstGeom prst="rect">
            <a:avLst/>
          </a:prstGeom>
          <a:noFill/>
        </p:spPr>
        <p:txBody>
          <a:bodyPr wrap="square" rtlCol="0">
            <a:spAutoFit/>
          </a:bodyPr>
          <a:lstStyle/>
          <a:p>
            <a:pPr algn="ctr">
              <a:lnSpc>
                <a:spcPct val="120000"/>
              </a:lnSpc>
            </a:pPr>
            <a:r>
              <a:rPr lang="en-US" sz="6000" b="1" dirty="0">
                <a:solidFill>
                  <a:srgbClr val="FF0000"/>
                </a:solidFill>
                <a:latin typeface="Times New Roman" pitchFamily="18" charset="0"/>
                <a:cs typeface="Times New Roman" pitchFamily="18" charset="0"/>
              </a:rPr>
              <a:t>TẬP HUẤN</a:t>
            </a:r>
          </a:p>
          <a:p>
            <a:pPr algn="ctr">
              <a:lnSpc>
                <a:spcPct val="120000"/>
              </a:lnSpc>
              <a:spcBef>
                <a:spcPts val="600"/>
              </a:spcBef>
              <a:spcAft>
                <a:spcPts val="600"/>
              </a:spcAft>
            </a:pP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XÂY DỰNG MA TRẬN,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ĐẶC TẢ ĐỀ KIỂM TRA ĐỊNH KÌ</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r>
            <a:br>
              <a:rPr lang="en-US" sz="3200" dirty="0">
                <a:effectLst/>
                <a:latin typeface="Times New Roman" panose="02020603050405020304" pitchFamily="18" charset="0"/>
                <a:ea typeface="Calibri" panose="020F0502020204030204" pitchFamily="34" charset="0"/>
                <a:cs typeface="Times New Roman" panose="02020603050405020304" pitchFamily="18" charset="0"/>
              </a:rPr>
            </a:br>
            <a:r>
              <a:rPr lang="vi-VN"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MÔN </a:t>
            </a:r>
            <a:r>
              <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KHOA HỌC TỰ NHIÊN</a:t>
            </a:r>
            <a:endParaRPr lang="en-US" altLang="ko-KR" sz="3600" b="1" dirty="0">
              <a:solidFill>
                <a:srgbClr val="FF0000"/>
              </a:solidFill>
              <a:latin typeface="Times New Roman" pitchFamily="18" charset="0"/>
              <a:ea typeface="맑은 고딕" pitchFamily="50" charset="-127"/>
              <a:cs typeface="Times New Roman" pitchFamily="18" charset="0"/>
            </a:endParaRPr>
          </a:p>
          <a:p>
            <a:pPr algn="ctr">
              <a:lnSpc>
                <a:spcPct val="120000"/>
              </a:lnSpc>
            </a:pPr>
            <a:endParaRPr lang="en-US" altLang="ko-KR" sz="2800" b="1" dirty="0">
              <a:solidFill>
                <a:srgbClr val="7030A0"/>
              </a:solidFill>
              <a:latin typeface="Times New Roman" pitchFamily="18" charset="0"/>
              <a:ea typeface="맑은 고딕" pitchFamily="50" charset="-127"/>
              <a:cs typeface="Times New Roman" pitchFamily="18" charset="0"/>
            </a:endParaRPr>
          </a:p>
        </p:txBody>
      </p:sp>
      <p:sp>
        <p:nvSpPr>
          <p:cNvPr id="25" name="TextBox 24">
            <a:extLst>
              <a:ext uri="{FF2B5EF4-FFF2-40B4-BE49-F238E27FC236}">
                <a16:creationId xmlns="" xmlns:a16="http://schemas.microsoft.com/office/drawing/2014/main" id="{C0C0EADC-05EE-4779-AC6C-250CD28871D0}"/>
              </a:ext>
            </a:extLst>
          </p:cNvPr>
          <p:cNvSpPr txBox="1"/>
          <p:nvPr/>
        </p:nvSpPr>
        <p:spPr>
          <a:xfrm>
            <a:off x="3433915" y="5252270"/>
            <a:ext cx="4544834" cy="430887"/>
          </a:xfrm>
          <a:prstGeom prst="rect">
            <a:avLst/>
          </a:prstGeom>
          <a:noFill/>
        </p:spPr>
        <p:txBody>
          <a:bodyPr wrap="none" rtlCol="0">
            <a:spAutoFit/>
          </a:bodyPr>
          <a:lstStyle/>
          <a:p>
            <a:r>
              <a:rPr lang="en-US" sz="2200" b="1" i="1" dirty="0" err="1" smtClean="0">
                <a:latin typeface="Times New Roman" pitchFamily="18" charset="0"/>
                <a:cs typeface="Times New Roman" pitchFamily="18" charset="0"/>
              </a:rPr>
              <a:t>Gia</a:t>
            </a:r>
            <a:r>
              <a:rPr lang="en-US" sz="2200" b="1" i="1" dirty="0" smtClean="0">
                <a:latin typeface="Times New Roman" pitchFamily="18" charset="0"/>
                <a:cs typeface="Times New Roman" pitchFamily="18" charset="0"/>
              </a:rPr>
              <a:t> Lai, </a:t>
            </a:r>
            <a:r>
              <a:rPr lang="en-US" sz="2200" b="1" i="1" dirty="0" err="1" smtClean="0">
                <a:latin typeface="Times New Roman" pitchFamily="18" charset="0"/>
                <a:cs typeface="Times New Roman" pitchFamily="18" charset="0"/>
              </a:rPr>
              <a:t>ngày</a:t>
            </a:r>
            <a:r>
              <a:rPr lang="en-US" sz="2200" b="1" i="1" dirty="0">
                <a:latin typeface="Times New Roman" pitchFamily="18" charset="0"/>
                <a:cs typeface="Times New Roman" pitchFamily="18" charset="0"/>
              </a:rPr>
              <a:t> </a:t>
            </a:r>
            <a:r>
              <a:rPr lang="en-US" sz="2200" b="1" i="1" dirty="0" smtClean="0">
                <a:latin typeface="Times New Roman" pitchFamily="18" charset="0"/>
                <a:cs typeface="Times New Roman" pitchFamily="18" charset="0"/>
              </a:rPr>
              <a:t>2</a:t>
            </a:r>
            <a:r>
              <a:rPr lang="vi-VN" sz="2200" b="1" i="1" dirty="0" smtClean="0">
                <a:latin typeface="Times New Roman" pitchFamily="18" charset="0"/>
                <a:cs typeface="Times New Roman" pitchFamily="18" charset="0"/>
              </a:rPr>
              <a:t>2</a:t>
            </a:r>
            <a:r>
              <a:rPr lang="en-US" sz="2200" b="1" i="1" dirty="0" smtClean="0">
                <a:latin typeface="Times New Roman" pitchFamily="18" charset="0"/>
                <a:cs typeface="Times New Roman" pitchFamily="18" charset="0"/>
              </a:rPr>
              <a:t> </a:t>
            </a:r>
            <a:r>
              <a:rPr lang="en-US" sz="2200" b="1" i="1" dirty="0" err="1">
                <a:latin typeface="Times New Roman" pitchFamily="18" charset="0"/>
                <a:cs typeface="Times New Roman" pitchFamily="18" charset="0"/>
              </a:rPr>
              <a:t>Tháng</a:t>
            </a:r>
            <a:r>
              <a:rPr lang="en-US" sz="2200" b="1" i="1" dirty="0">
                <a:latin typeface="Times New Roman" pitchFamily="18" charset="0"/>
                <a:cs typeface="Times New Roman" pitchFamily="18" charset="0"/>
              </a:rPr>
              <a:t> </a:t>
            </a:r>
            <a:r>
              <a:rPr lang="en-US" sz="2200" b="1" i="1" dirty="0" smtClean="0">
                <a:latin typeface="Times New Roman" pitchFamily="18" charset="0"/>
                <a:cs typeface="Times New Roman" pitchFamily="18" charset="0"/>
              </a:rPr>
              <a:t>10 </a:t>
            </a:r>
            <a:r>
              <a:rPr lang="en-US" sz="2200" b="1" i="1" dirty="0" err="1">
                <a:latin typeface="Times New Roman" pitchFamily="18" charset="0"/>
                <a:cs typeface="Times New Roman" pitchFamily="18" charset="0"/>
              </a:rPr>
              <a:t>năm</a:t>
            </a:r>
            <a:r>
              <a:rPr lang="en-US" sz="2200" b="1" i="1" dirty="0">
                <a:latin typeface="Times New Roman" pitchFamily="18" charset="0"/>
                <a:cs typeface="Times New Roman" pitchFamily="18" charset="0"/>
              </a:rPr>
              <a:t> 2022</a:t>
            </a:r>
          </a:p>
        </p:txBody>
      </p:sp>
      <p:sp>
        <p:nvSpPr>
          <p:cNvPr id="2" name="TextBox 1"/>
          <p:cNvSpPr txBox="1"/>
          <p:nvPr/>
        </p:nvSpPr>
        <p:spPr>
          <a:xfrm>
            <a:off x="2343957" y="540914"/>
            <a:ext cx="7740203" cy="523220"/>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SỞ GIÁO DỤC &amp; ĐÀO TẠO TỈNH GIA LAI</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946180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FBF4C7E6-FD9A-453A-8B9E-6F7F974D5F52}"/>
              </a:ext>
            </a:extLst>
          </p:cNvPr>
          <p:cNvSpPr/>
          <p:nvPr/>
        </p:nvSpPr>
        <p:spPr>
          <a:xfrm>
            <a:off x="0" y="6"/>
            <a:ext cx="12192000" cy="108651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rgbClr val="FF0000"/>
                </a:solidFill>
                <a:latin typeface="Arial" panose="020B0604020202020204" pitchFamily="34" charset="0"/>
                <a:cs typeface="Arial" panose="020B0604020202020204" pitchFamily="34" charset="0"/>
              </a:rPr>
              <a:t>CẤU TRÚC BẢN </a:t>
            </a:r>
            <a:r>
              <a:rPr lang="en-US" sz="4000" dirty="0">
                <a:solidFill>
                  <a:srgbClr val="FF0000"/>
                </a:solidFill>
                <a:latin typeface="Arial" panose="020B0604020202020204" pitchFamily="34" charset="0"/>
                <a:cs typeface="Arial" panose="020B0604020202020204" pitchFamily="34" charset="0"/>
              </a:rPr>
              <a:t>ĐẶC TẢ ĐỀ KIỂM TRA </a:t>
            </a:r>
          </a:p>
        </p:txBody>
      </p:sp>
      <p:pic>
        <p:nvPicPr>
          <p:cNvPr id="3" name="Picture 2">
            <a:extLst>
              <a:ext uri="{FF2B5EF4-FFF2-40B4-BE49-F238E27FC236}">
                <a16:creationId xmlns="" xmlns:a16="http://schemas.microsoft.com/office/drawing/2014/main" id="{1D1456B4-D94C-4075-953B-FF4A47E55122}"/>
              </a:ext>
            </a:extLst>
          </p:cNvPr>
          <p:cNvPicPr>
            <a:picLocks noChangeAspect="1"/>
          </p:cNvPicPr>
          <p:nvPr/>
        </p:nvPicPr>
        <p:blipFill>
          <a:blip r:embed="rId2"/>
          <a:stretch>
            <a:fillRect/>
          </a:stretch>
        </p:blipFill>
        <p:spPr>
          <a:xfrm>
            <a:off x="154546" y="768927"/>
            <a:ext cx="11513713" cy="58832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781843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BF1D4708-F6FC-4D57-9E72-A5A9DC5DC5FA}"/>
              </a:ext>
            </a:extLst>
          </p:cNvPr>
          <p:cNvSpPr txBox="1"/>
          <p:nvPr/>
        </p:nvSpPr>
        <p:spPr>
          <a:xfrm>
            <a:off x="775057" y="1133160"/>
            <a:ext cx="10803049" cy="258532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5400" dirty="0">
                <a:solidFill>
                  <a:srgbClr val="FF0000"/>
                </a:solidFill>
                <a:latin typeface="Times New Roman" pitchFamily="18" charset="0"/>
                <a:cs typeface="Times New Roman" pitchFamily="18" charset="0"/>
              </a:rPr>
              <a:t>PHẦN II </a:t>
            </a:r>
          </a:p>
          <a:p>
            <a:pPr algn="ctr"/>
            <a:r>
              <a:rPr lang="en-US" sz="5400" dirty="0">
                <a:solidFill>
                  <a:srgbClr val="FF0000"/>
                </a:solidFill>
                <a:latin typeface="Times New Roman" pitchFamily="18" charset="0"/>
                <a:cs typeface="Times New Roman" pitchFamily="18" charset="0"/>
              </a:rPr>
              <a:t>HƯỚNG DẪN XÂY DỰNG </a:t>
            </a:r>
          </a:p>
          <a:p>
            <a:pPr algn="ctr"/>
            <a:r>
              <a:rPr lang="en-US" sz="5400" dirty="0">
                <a:solidFill>
                  <a:srgbClr val="FF0000"/>
                </a:solidFill>
                <a:latin typeface="Times New Roman" pitchFamily="18" charset="0"/>
                <a:cs typeface="Times New Roman" pitchFamily="18" charset="0"/>
              </a:rPr>
              <a:t>MA TRẬN ĐỀ VÀ </a:t>
            </a:r>
            <a:r>
              <a:rPr lang="en-US" sz="5400" dirty="0" smtClean="0">
                <a:solidFill>
                  <a:srgbClr val="FF0000"/>
                </a:solidFill>
                <a:latin typeface="Times New Roman" pitchFamily="18" charset="0"/>
                <a:cs typeface="Times New Roman" pitchFamily="18" charset="0"/>
              </a:rPr>
              <a:t>BẢN </a:t>
            </a:r>
            <a:r>
              <a:rPr lang="en-US" sz="5400" dirty="0">
                <a:solidFill>
                  <a:srgbClr val="FF0000"/>
                </a:solidFill>
                <a:latin typeface="Times New Roman" pitchFamily="18" charset="0"/>
                <a:cs typeface="Times New Roman" pitchFamily="18" charset="0"/>
              </a:rPr>
              <a:t>ĐẶC TẢ </a:t>
            </a:r>
          </a:p>
        </p:txBody>
      </p:sp>
    </p:spTree>
    <p:extLst>
      <p:ext uri="{BB962C8B-B14F-4D97-AF65-F5344CB8AC3E}">
        <p14:creationId xmlns:p14="http://schemas.microsoft.com/office/powerpoint/2010/main" val="15450767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896A6300-B297-4A66-B196-80F4F9A3FA95}"/>
              </a:ext>
            </a:extLst>
          </p:cNvPr>
          <p:cNvSpPr txBox="1"/>
          <p:nvPr/>
        </p:nvSpPr>
        <p:spPr>
          <a:xfrm>
            <a:off x="425451" y="1284638"/>
            <a:ext cx="11341100" cy="3539430"/>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ĐỘNG 1</a:t>
            </a:r>
            <a:r>
              <a:rPr lang="en-US" sz="3200" dirty="0">
                <a:latin typeface="Times New Roman" pitchFamily="18" charset="0"/>
                <a:cs typeface="Times New Roman" pitchFamily="18" charset="0"/>
              </a:rPr>
              <a:t>. </a:t>
            </a:r>
          </a:p>
          <a:p>
            <a:pPr algn="ctr">
              <a:lnSpc>
                <a:spcPct val="200000"/>
              </a:lnSpc>
            </a:pPr>
            <a:r>
              <a:rPr lang="en-US" sz="3200" b="1" dirty="0">
                <a:latin typeface="Times New Roman" pitchFamily="18" charset="0"/>
                <a:cs typeface="Times New Roman" pitchFamily="18" charset="0"/>
              </a:rPr>
              <a:t>TÌM HIỂU </a:t>
            </a:r>
            <a:r>
              <a:rPr lang="vi-VN" sz="3200" b="1" dirty="0" smtClean="0">
                <a:latin typeface="Times New Roman" pitchFamily="18" charset="0"/>
                <a:cs typeface="Times New Roman" pitchFamily="18" charset="0"/>
              </a:rPr>
              <a:t>QUY TRÌNH</a:t>
            </a: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XÂY DỰNG MA </a:t>
            </a:r>
            <a:r>
              <a:rPr lang="en-US" sz="3200" b="1" dirty="0" smtClean="0">
                <a:latin typeface="Times New Roman" pitchFamily="18" charset="0"/>
                <a:cs typeface="Times New Roman" pitchFamily="18" charset="0"/>
              </a:rPr>
              <a:t>TRẬN</a:t>
            </a:r>
          </a:p>
          <a:p>
            <a:pPr algn="ctr">
              <a:lnSpc>
                <a:spcPct val="200000"/>
              </a:lnSpc>
            </a:pPr>
            <a:r>
              <a:rPr lang="en-US" sz="3200" b="1" dirty="0" smtClean="0">
                <a:latin typeface="Times New Roman" pitchFamily="18" charset="0"/>
                <a:cs typeface="Times New Roman" pitchFamily="18" charset="0"/>
              </a:rPr>
              <a:t> </a:t>
            </a:r>
            <a:r>
              <a:rPr lang="en-US" sz="3200" b="1" dirty="0">
                <a:latin typeface="Times New Roman" pitchFamily="18" charset="0"/>
                <a:cs typeface="Times New Roman" pitchFamily="18" charset="0"/>
              </a:rPr>
              <a:t>ĐỀ KIỂM TRA</a:t>
            </a:r>
          </a:p>
          <a:p>
            <a:endParaRPr lang="en-US" sz="3200" dirty="0">
              <a:latin typeface="TimeÉ"/>
            </a:endParaRPr>
          </a:p>
        </p:txBody>
      </p:sp>
    </p:spTree>
    <p:extLst>
      <p:ext uri="{BB962C8B-B14F-4D97-AF65-F5344CB8AC3E}">
        <p14:creationId xmlns:p14="http://schemas.microsoft.com/office/powerpoint/2010/main" val="31977636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066800" y="2137877"/>
            <a:ext cx="10693400" cy="3046988"/>
          </a:xfrm>
          <a:prstGeom prst="rect">
            <a:avLst/>
          </a:prstGeom>
          <a:noFill/>
        </p:spPr>
        <p:txBody>
          <a:bodyPr wrap="square" rtlCol="0">
            <a:spAutoFit/>
          </a:bodyPr>
          <a:lstStyle/>
          <a:p>
            <a:pPr algn="just"/>
            <a:r>
              <a:rPr lang="en-US" sz="3200" dirty="0" err="1"/>
              <a:t>Yêu</a:t>
            </a:r>
            <a:r>
              <a:rPr lang="en-US" sz="3200" dirty="0"/>
              <a:t> </a:t>
            </a:r>
            <a:r>
              <a:rPr lang="en-US" sz="3200" dirty="0" err="1"/>
              <a:t>cầu</a:t>
            </a:r>
            <a:r>
              <a:rPr lang="en-US" sz="3200" dirty="0"/>
              <a:t>: </a:t>
            </a:r>
          </a:p>
          <a:p>
            <a:pPr marL="514350" indent="-514350" algn="just">
              <a:buAutoNum type="arabicParenR"/>
            </a:pPr>
            <a:r>
              <a:rPr lang="en-US" sz="3200" dirty="0" err="1"/>
              <a:t>Thầy</a:t>
            </a:r>
            <a:r>
              <a:rPr lang="en-US" sz="3200" dirty="0"/>
              <a:t>/</a:t>
            </a:r>
            <a:r>
              <a:rPr lang="en-US" sz="3200" dirty="0" err="1"/>
              <a:t>cô</a:t>
            </a:r>
            <a:r>
              <a:rPr lang="en-US" sz="3200" dirty="0"/>
              <a:t>, </a:t>
            </a:r>
            <a:r>
              <a:rPr lang="en-US" sz="3200" dirty="0" err="1"/>
              <a:t>hãy</a:t>
            </a:r>
            <a:r>
              <a:rPr lang="en-US" sz="3200" dirty="0"/>
              <a:t> </a:t>
            </a:r>
            <a:r>
              <a:rPr lang="en-US" sz="3200" dirty="0" err="1"/>
              <a:t>phân</a:t>
            </a:r>
            <a:r>
              <a:rPr lang="en-US" sz="3200" dirty="0"/>
              <a:t> </a:t>
            </a:r>
            <a:r>
              <a:rPr lang="en-US" sz="3200" dirty="0" err="1"/>
              <a:t>tích</a:t>
            </a:r>
            <a:r>
              <a:rPr lang="en-US" sz="3200" dirty="0"/>
              <a:t> 01 ma </a:t>
            </a:r>
            <a:r>
              <a:rPr lang="en-US" sz="3200" dirty="0" err="1"/>
              <a:t>trận</a:t>
            </a:r>
            <a:r>
              <a:rPr lang="en-US" sz="3200" dirty="0"/>
              <a:t> </a:t>
            </a:r>
            <a:r>
              <a:rPr lang="en-US" sz="3200" dirty="0" err="1"/>
              <a:t>đề</a:t>
            </a:r>
            <a:r>
              <a:rPr lang="en-US" sz="3200" dirty="0"/>
              <a:t> minh </a:t>
            </a:r>
            <a:r>
              <a:rPr lang="en-US" sz="3200" dirty="0" err="1"/>
              <a:t>họa</a:t>
            </a:r>
            <a:r>
              <a:rPr lang="en-US" sz="3200" dirty="0"/>
              <a:t> KHTN 6 (</a:t>
            </a:r>
            <a:r>
              <a:rPr lang="en-US" sz="3200" dirty="0" err="1" smtClean="0"/>
              <a:t>trang</a:t>
            </a:r>
            <a:r>
              <a:rPr lang="vi-VN" sz="3200" dirty="0" smtClean="0"/>
              <a:t>/27</a:t>
            </a:r>
            <a:r>
              <a:rPr lang="en-US" sz="3200" dirty="0" smtClean="0"/>
              <a:t>), </a:t>
            </a:r>
            <a:r>
              <a:rPr lang="en-US" sz="3200" dirty="0" err="1"/>
              <a:t>đề</a:t>
            </a:r>
            <a:r>
              <a:rPr lang="en-US" sz="3200" dirty="0"/>
              <a:t> </a:t>
            </a:r>
            <a:r>
              <a:rPr lang="en-US" sz="3200" dirty="0" err="1"/>
              <a:t>xuất</a:t>
            </a:r>
            <a:r>
              <a:rPr lang="en-US" sz="3200" dirty="0"/>
              <a:t> </a:t>
            </a:r>
            <a:r>
              <a:rPr lang="en-US" sz="3200" dirty="0" err="1"/>
              <a:t>quy</a:t>
            </a:r>
            <a:r>
              <a:rPr lang="en-US" sz="3200" dirty="0"/>
              <a:t> </a:t>
            </a:r>
            <a:r>
              <a:rPr lang="en-US" sz="3200" dirty="0" err="1"/>
              <a:t>trình</a:t>
            </a:r>
            <a:r>
              <a:rPr lang="en-US" sz="3200" dirty="0"/>
              <a:t> </a:t>
            </a:r>
            <a:r>
              <a:rPr lang="en-US" sz="3200" dirty="0" err="1"/>
              <a:t>xây</a:t>
            </a:r>
            <a:r>
              <a:rPr lang="en-US" sz="3200" dirty="0"/>
              <a:t> </a:t>
            </a:r>
            <a:r>
              <a:rPr lang="en-US" sz="3200" dirty="0" err="1"/>
              <a:t>dựng</a:t>
            </a:r>
            <a:r>
              <a:rPr lang="en-US" sz="3200" dirty="0"/>
              <a:t> ma </a:t>
            </a:r>
            <a:r>
              <a:rPr lang="en-US" sz="3200" dirty="0" err="1"/>
              <a:t>trận</a:t>
            </a:r>
            <a:r>
              <a:rPr lang="en-US" sz="3200" dirty="0"/>
              <a:t> </a:t>
            </a:r>
            <a:r>
              <a:rPr lang="en-US" sz="3200" dirty="0" err="1"/>
              <a:t>đề</a:t>
            </a:r>
            <a:r>
              <a:rPr lang="en-US" sz="3200" dirty="0"/>
              <a:t> </a:t>
            </a:r>
            <a:r>
              <a:rPr lang="en-US" sz="3200" dirty="0" err="1"/>
              <a:t>kiểm</a:t>
            </a:r>
            <a:r>
              <a:rPr lang="en-US" sz="3200" dirty="0"/>
              <a:t> </a:t>
            </a:r>
            <a:r>
              <a:rPr lang="en-US" sz="3200" dirty="0" err="1"/>
              <a:t>tra</a:t>
            </a:r>
            <a:r>
              <a:rPr lang="en-US" sz="3200" dirty="0"/>
              <a:t>.</a:t>
            </a:r>
          </a:p>
          <a:p>
            <a:pPr marL="514350" indent="-514350" algn="just">
              <a:buAutoNum type="arabicParenR"/>
            </a:pPr>
            <a:r>
              <a:rPr lang="en-US" sz="3200" dirty="0" err="1"/>
              <a:t>Thảo</a:t>
            </a:r>
            <a:r>
              <a:rPr lang="en-US" sz="3200" dirty="0"/>
              <a:t> </a:t>
            </a:r>
            <a:r>
              <a:rPr lang="en-US" sz="3200" dirty="0" err="1"/>
              <a:t>luận</a:t>
            </a:r>
            <a:r>
              <a:rPr lang="en-US" sz="3200" dirty="0"/>
              <a:t> </a:t>
            </a:r>
            <a:r>
              <a:rPr lang="en-US" sz="3200" dirty="0" err="1"/>
              <a:t>nhóm</a:t>
            </a:r>
            <a:r>
              <a:rPr lang="en-US" sz="3200" dirty="0"/>
              <a:t> </a:t>
            </a:r>
            <a:r>
              <a:rPr lang="en-US" sz="3200" dirty="0" err="1"/>
              <a:t>hoàn</a:t>
            </a:r>
            <a:r>
              <a:rPr lang="en-US" sz="3200" dirty="0"/>
              <a:t> </a:t>
            </a:r>
            <a:r>
              <a:rPr lang="en-US" sz="3200" dirty="0" err="1"/>
              <a:t>thành</a:t>
            </a:r>
            <a:r>
              <a:rPr lang="en-US" sz="3200" dirty="0"/>
              <a:t> </a:t>
            </a:r>
            <a:r>
              <a:rPr lang="en-US" sz="3200" dirty="0" err="1"/>
              <a:t>quy</a:t>
            </a:r>
            <a:r>
              <a:rPr lang="en-US" sz="3200" dirty="0"/>
              <a:t> </a:t>
            </a:r>
            <a:r>
              <a:rPr lang="en-US" sz="3200" dirty="0" err="1"/>
              <a:t>trình</a:t>
            </a:r>
            <a:r>
              <a:rPr lang="en-US" sz="3200" dirty="0"/>
              <a:t> </a:t>
            </a:r>
            <a:r>
              <a:rPr lang="en-US" sz="3200" dirty="0" err="1"/>
              <a:t>xây</a:t>
            </a:r>
            <a:r>
              <a:rPr lang="en-US" sz="3200" dirty="0"/>
              <a:t> </a:t>
            </a:r>
            <a:r>
              <a:rPr lang="en-US" sz="3200" dirty="0" err="1"/>
              <a:t>dựng</a:t>
            </a:r>
            <a:r>
              <a:rPr lang="en-US" sz="3200" dirty="0"/>
              <a:t> ma </a:t>
            </a:r>
            <a:r>
              <a:rPr lang="en-US" sz="3200" dirty="0" err="1"/>
              <a:t>trận</a:t>
            </a:r>
            <a:r>
              <a:rPr lang="en-US" sz="3200" dirty="0"/>
              <a:t> </a:t>
            </a:r>
            <a:r>
              <a:rPr lang="en-US" sz="3200" dirty="0" err="1"/>
              <a:t>đề</a:t>
            </a:r>
            <a:r>
              <a:rPr lang="en-US" sz="3200" dirty="0"/>
              <a:t> </a:t>
            </a:r>
            <a:r>
              <a:rPr lang="en-US" sz="3200" dirty="0" err="1"/>
              <a:t>kiểm</a:t>
            </a:r>
            <a:r>
              <a:rPr lang="en-US" sz="3200" dirty="0"/>
              <a:t> </a:t>
            </a:r>
            <a:r>
              <a:rPr lang="en-US" sz="3200" dirty="0" err="1"/>
              <a:t>tra</a:t>
            </a:r>
            <a:r>
              <a:rPr lang="en-US" sz="3200" dirty="0" smtClean="0"/>
              <a:t>.</a:t>
            </a:r>
            <a:endParaRPr lang="en-US" sz="3200" dirty="0"/>
          </a:p>
        </p:txBody>
      </p:sp>
      <p:sp>
        <p:nvSpPr>
          <p:cNvPr id="6" name="TextBox 5">
            <a:extLst>
              <a:ext uri="{FF2B5EF4-FFF2-40B4-BE49-F238E27FC236}">
                <a16:creationId xmlns="" xmlns:a16="http://schemas.microsoft.com/office/drawing/2014/main" id="{75542F6B-B958-4D5C-B8ED-0101C561DFB8}"/>
              </a:ext>
            </a:extLst>
          </p:cNvPr>
          <p:cNvSpPr txBox="1"/>
          <p:nvPr/>
        </p:nvSpPr>
        <p:spPr>
          <a:xfrm>
            <a:off x="384177" y="304800"/>
            <a:ext cx="11220451" cy="1200329"/>
          </a:xfrm>
          <a:prstGeom prst="rect">
            <a:avLst/>
          </a:prstGeom>
          <a:solidFill>
            <a:schemeClr val="tx1"/>
          </a:solidFill>
        </p:spPr>
        <p:txBody>
          <a:bodyPr wrap="square" rtlCol="0">
            <a:spAutoFit/>
          </a:bodyPr>
          <a:lstStyle/>
          <a:p>
            <a:pPr algn="ctr"/>
            <a:r>
              <a:rPr lang="en-US" sz="3600" b="1" dirty="0">
                <a:solidFill>
                  <a:schemeClr val="bg1"/>
                </a:solidFill>
                <a:latin typeface="Times New Roman" pitchFamily="18" charset="0"/>
                <a:cs typeface="Times New Roman" pitchFamily="18" charset="0"/>
              </a:rPr>
              <a:t>NHIỆM VỤ 1. </a:t>
            </a:r>
          </a:p>
          <a:p>
            <a:pPr algn="ctr"/>
            <a:r>
              <a:rPr lang="en-US" sz="3600" b="1" dirty="0">
                <a:solidFill>
                  <a:schemeClr val="bg1"/>
                </a:solidFill>
                <a:latin typeface="Times New Roman" pitchFamily="18" charset="0"/>
                <a:cs typeface="Times New Roman" pitchFamily="18" charset="0"/>
              </a:rPr>
              <a:t>PHÂN TÍCH MA TRẬN ĐỀ KIỂM TRA MINH HỌA </a:t>
            </a:r>
          </a:p>
        </p:txBody>
      </p:sp>
    </p:spTree>
    <p:extLst>
      <p:ext uri="{BB962C8B-B14F-4D97-AF65-F5344CB8AC3E}">
        <p14:creationId xmlns:p14="http://schemas.microsoft.com/office/powerpoint/2010/main" val="3776194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hoto of plant next to a couch">
            <a:extLst>
              <a:ext uri="{FF2B5EF4-FFF2-40B4-BE49-F238E27FC236}">
                <a16:creationId xmlns="" xmlns:a16="http://schemas.microsoft.com/office/drawing/2014/main" id="{E02808E2-CED6-4042-B4A7-74D40168FFC5}"/>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3048" y="-67463"/>
            <a:ext cx="12188952" cy="6858000"/>
          </a:xfrm>
        </p:spPr>
      </p:pic>
      <p:sp>
        <p:nvSpPr>
          <p:cNvPr id="9" name="Rectangle 8">
            <a:extLst>
              <a:ext uri="{FF2B5EF4-FFF2-40B4-BE49-F238E27FC236}">
                <a16:creationId xmlns="" xmlns:a16="http://schemas.microsoft.com/office/drawing/2014/main" id="{2F10C2A4-949D-45F0-BFDD-ACEFAF5727F9}"/>
              </a:ext>
            </a:extLst>
          </p:cNvPr>
          <p:cNvSpPr/>
          <p:nvPr/>
        </p:nvSpPr>
        <p:spPr>
          <a:xfrm>
            <a:off x="339232" y="292355"/>
            <a:ext cx="11513541" cy="62732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 xmlns:a16="http://schemas.microsoft.com/office/drawing/2014/main" id="{6C884BB9-EEE9-4784-AB33-6252F54DE571}"/>
              </a:ext>
            </a:extLst>
          </p:cNvPr>
          <p:cNvSpPr txBox="1"/>
          <p:nvPr/>
        </p:nvSpPr>
        <p:spPr>
          <a:xfrm>
            <a:off x="1066800" y="1224169"/>
            <a:ext cx="1653920" cy="4616648"/>
          </a:xfrm>
          <a:prstGeom prst="rect">
            <a:avLst/>
          </a:prstGeom>
          <a:solidFill>
            <a:srgbClr val="FFFF00"/>
          </a:solidFill>
        </p:spPr>
        <p:txBody>
          <a:bodyPr wrap="square" rtlCol="0">
            <a:spAutoFit/>
          </a:bodyPr>
          <a:lstStyle/>
          <a:p>
            <a:pPr algn="ctr">
              <a:lnSpc>
                <a:spcPct val="150000"/>
              </a:lnSpc>
            </a:pPr>
            <a:r>
              <a:rPr lang="en-US" sz="2800" b="1" dirty="0">
                <a:solidFill>
                  <a:srgbClr val="FF0000"/>
                </a:solidFill>
                <a:latin typeface="Arial" panose="020B0604020202020204" pitchFamily="34" charset="0"/>
                <a:cs typeface="Arial" panose="020B0604020202020204" pitchFamily="34" charset="0"/>
              </a:rPr>
              <a:t>XÂY DỰNG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MA TRẬN ĐỀ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KIỂM </a:t>
            </a:r>
          </a:p>
          <a:p>
            <a:pPr algn="ctr">
              <a:lnSpc>
                <a:spcPct val="150000"/>
              </a:lnSpc>
            </a:pPr>
            <a:r>
              <a:rPr lang="en-US" sz="2800" b="1" dirty="0">
                <a:solidFill>
                  <a:srgbClr val="FF0000"/>
                </a:solidFill>
                <a:latin typeface="Arial" panose="020B0604020202020204" pitchFamily="34" charset="0"/>
                <a:cs typeface="Arial" panose="020B0604020202020204" pitchFamily="34" charset="0"/>
              </a:rPr>
              <a:t>TRA</a:t>
            </a:r>
          </a:p>
        </p:txBody>
      </p:sp>
      <p:pic>
        <p:nvPicPr>
          <p:cNvPr id="107" name="Picture 106">
            <a:extLst>
              <a:ext uri="{FF2B5EF4-FFF2-40B4-BE49-F238E27FC236}">
                <a16:creationId xmlns="" xmlns:a16="http://schemas.microsoft.com/office/drawing/2014/main" id="{80DEAB84-7994-45C5-B396-80D8F635381B}"/>
              </a:ext>
            </a:extLst>
          </p:cNvPr>
          <p:cNvPicPr>
            <a:picLocks noChangeAspect="1"/>
          </p:cNvPicPr>
          <p:nvPr/>
        </p:nvPicPr>
        <p:blipFill>
          <a:blip r:embed="rId3"/>
          <a:stretch>
            <a:fillRect/>
          </a:stretch>
        </p:blipFill>
        <p:spPr>
          <a:xfrm>
            <a:off x="2894189" y="518875"/>
            <a:ext cx="7875415" cy="5470075"/>
          </a:xfrm>
          <a:prstGeom prst="rect">
            <a:avLst/>
          </a:prstGeom>
          <a:ln>
            <a:noFill/>
          </a:ln>
          <a:effectLst>
            <a:outerShdw blurRad="292100" dist="139700" dir="2700000" algn="tl" rotWithShape="0">
              <a:srgbClr val="333333">
                <a:alpha val="65000"/>
              </a:srgbClr>
            </a:outerShdw>
          </a:effectLst>
        </p:spPr>
      </p:pic>
      <p:sp>
        <p:nvSpPr>
          <p:cNvPr id="108" name="TextBox 107">
            <a:extLst>
              <a:ext uri="{FF2B5EF4-FFF2-40B4-BE49-F238E27FC236}">
                <a16:creationId xmlns="" xmlns:a16="http://schemas.microsoft.com/office/drawing/2014/main" id="{0DCD6979-BF5C-42FF-8B49-072D739F7F3B}"/>
              </a:ext>
            </a:extLst>
          </p:cNvPr>
          <p:cNvSpPr txBox="1"/>
          <p:nvPr/>
        </p:nvSpPr>
        <p:spPr>
          <a:xfrm>
            <a:off x="4635500" y="5055049"/>
            <a:ext cx="5537200" cy="769441"/>
          </a:xfrm>
          <a:prstGeom prst="rect">
            <a:avLst/>
          </a:prstGeom>
          <a:noFill/>
        </p:spPr>
        <p:txBody>
          <a:bodyPr wrap="square" rtlCol="0">
            <a:spAutoFit/>
          </a:bodyPr>
          <a:lstStyle/>
          <a:p>
            <a:pPr algn="just"/>
            <a:r>
              <a:rPr lang="en-US" sz="2200" b="1">
                <a:solidFill>
                  <a:srgbClr val="002060"/>
                </a:solidFill>
                <a:latin typeface="Arial" panose="020B0604020202020204" pitchFamily="34" charset="0"/>
                <a:cs typeface="Arial" panose="020B0604020202020204" pitchFamily="34" charset="0"/>
              </a:rPr>
              <a:t>Xác định số câu cho mỗi nội dung và mức độ nhận thức</a:t>
            </a:r>
          </a:p>
        </p:txBody>
      </p:sp>
    </p:spTree>
    <p:extLst>
      <p:ext uri="{BB962C8B-B14F-4D97-AF65-F5344CB8AC3E}">
        <p14:creationId xmlns:p14="http://schemas.microsoft.com/office/powerpoint/2010/main" val="2021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113D31A-69ED-4BFA-94CF-138DF3935ECE}"/>
              </a:ext>
            </a:extLst>
          </p:cNvPr>
          <p:cNvSpPr txBox="1"/>
          <p:nvPr/>
        </p:nvSpPr>
        <p:spPr>
          <a:xfrm>
            <a:off x="399244" y="231819"/>
            <a:ext cx="11513713" cy="6176050"/>
          </a:xfrm>
          <a:prstGeom prst="rect">
            <a:avLst/>
          </a:prstGeom>
          <a:solidFill>
            <a:schemeClr val="bg1"/>
          </a:solidFill>
        </p:spPr>
        <p:txBody>
          <a:bodyPr wrap="square">
            <a:spAutoFit/>
          </a:bodyPr>
          <a:lstStyle/>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1) </a:t>
            </a:r>
            <a:r>
              <a:rPr lang="en-US" sz="2200" b="1" dirty="0">
                <a:effectLst/>
                <a:latin typeface="Times New Roman" pitchFamily="18" charset="0"/>
                <a:ea typeface="Calibri" panose="020F0502020204030204" pitchFamily="34" charset="0"/>
                <a:cs typeface="Times New Roman" pitchFamily="18" charset="0"/>
              </a:rPr>
              <a:t> </a:t>
            </a:r>
            <a:r>
              <a:rPr lang="vi-VN" sz="2200" b="1" dirty="0">
                <a:effectLst/>
                <a:latin typeface="Times New Roman" pitchFamily="18" charset="0"/>
                <a:ea typeface="Calibri" panose="020F0502020204030204" pitchFamily="34" charset="0"/>
                <a:cs typeface="Times New Roman" pitchFamily="18" charset="0"/>
              </a:rPr>
              <a:t>Thời điểm kiểm tra: </a:t>
            </a:r>
            <a:r>
              <a:rPr lang="vi-VN" sz="2200" i="1" dirty="0" smtClean="0">
                <a:effectLst/>
                <a:latin typeface="Times New Roman" pitchFamily="18" charset="0"/>
                <a:ea typeface="Calibri" panose="020F0502020204030204" pitchFamily="34" charset="0"/>
                <a:cs typeface="Times New Roman" pitchFamily="18" charset="0"/>
              </a:rPr>
              <a:t>..........( GKI, CKI, GK II, CK II)</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2)</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Thời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gian</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làm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bài</a:t>
            </a:r>
            <a:r>
              <a:rPr lang="en-US" sz="2200" b="1" dirty="0">
                <a:effectLst/>
                <a:latin typeface="Times New Roman" pitchFamily="18" charset="0"/>
                <a:ea typeface="Calibri" panose="020F0502020204030204" pitchFamily="34" charset="0"/>
                <a:cs typeface="Times New Roman" pitchFamily="18" charset="0"/>
              </a:rPr>
              <a:t>:</a:t>
            </a:r>
            <a:r>
              <a:rPr lang="en-US" sz="2200" i="1" dirty="0">
                <a:effectLst/>
                <a:latin typeface="Times New Roman" pitchFamily="18" charset="0"/>
                <a:ea typeface="Calibri" panose="020F0502020204030204" pitchFamily="34" charset="0"/>
                <a:cs typeface="Times New Roman" pitchFamily="18" charset="0"/>
              </a:rPr>
              <a:t> </a:t>
            </a:r>
            <a:r>
              <a:rPr lang="en-US" sz="2200" i="1" dirty="0" smtClean="0">
                <a:solidFill>
                  <a:srgbClr val="FF0000"/>
                </a:solidFill>
                <a:latin typeface="Times New Roman" pitchFamily="18" charset="0"/>
                <a:ea typeface="Calibri" panose="020F0502020204030204" pitchFamily="34" charset="0"/>
                <a:cs typeface="Times New Roman" pitchFamily="18" charset="0"/>
              </a:rPr>
              <a:t>60-90</a:t>
            </a:r>
            <a:r>
              <a:rPr lang="en-US" sz="2200" i="1" dirty="0" smtClean="0">
                <a:solidFill>
                  <a:srgbClr val="FF0000"/>
                </a:solidFill>
                <a:effectLst/>
                <a:latin typeface="Times New Roman" pitchFamily="18" charset="0"/>
                <a:ea typeface="Calibri" panose="020F0502020204030204" pitchFamily="34" charset="0"/>
                <a:cs typeface="Times New Roman" pitchFamily="18" charset="0"/>
              </a:rPr>
              <a:t> </a:t>
            </a:r>
            <a:r>
              <a:rPr lang="en-US" sz="2200" i="1" dirty="0" err="1">
                <a:solidFill>
                  <a:srgbClr val="FF0000"/>
                </a:solidFill>
                <a:effectLst/>
                <a:latin typeface="Times New Roman" pitchFamily="18" charset="0"/>
                <a:ea typeface="Calibri" panose="020F0502020204030204" pitchFamily="34" charset="0"/>
                <a:cs typeface="Times New Roman" pitchFamily="18" charset="0"/>
              </a:rPr>
              <a:t>phút</a:t>
            </a:r>
            <a:r>
              <a:rPr lang="en-US" sz="2200" i="1" dirty="0" smtClean="0">
                <a:solidFill>
                  <a:srgbClr val="FF0000"/>
                </a:solidFill>
                <a:effectLst/>
                <a:latin typeface="Times New Roman" pitchFamily="18" charset="0"/>
                <a:ea typeface="Calibri" panose="020F0502020204030204" pitchFamily="34" charset="0"/>
                <a:cs typeface="Times New Roman" pitchFamily="18" charset="0"/>
              </a:rPr>
              <a:t>.</a:t>
            </a:r>
            <a:r>
              <a:rPr lang="vi-VN" sz="2200" i="1" dirty="0" smtClean="0">
                <a:effectLst/>
                <a:latin typeface="Times New Roman" pitchFamily="18" charset="0"/>
                <a:ea typeface="Calibri" panose="020F0502020204030204" pitchFamily="34" charset="0"/>
                <a:cs typeface="Times New Roman" pitchFamily="18" charset="0"/>
              </a:rPr>
              <a:t>( Căn cứ theo thông tư 22/ 2021 quy định...)</a:t>
            </a:r>
            <a:endParaRPr lang="en-US" sz="2200" dirty="0">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3)</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Hình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thức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kiểm</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tra</a:t>
            </a:r>
            <a:r>
              <a:rPr lang="en-US" sz="2200" b="1" dirty="0">
                <a:effectLst/>
                <a:latin typeface="Times New Roman" pitchFamily="18" charset="0"/>
                <a:ea typeface="Calibri" panose="020F0502020204030204" pitchFamily="34" charset="0"/>
                <a:cs typeface="Times New Roman" pitchFamily="18" charset="0"/>
              </a:rPr>
              <a:t>:</a:t>
            </a:r>
            <a:r>
              <a:rPr lang="en-US" sz="2200" dirty="0">
                <a:effectLst/>
                <a:latin typeface="Times New Roman" pitchFamily="18" charset="0"/>
                <a:ea typeface="Calibri" panose="020F0502020204030204" pitchFamily="34" charset="0"/>
                <a:cs typeface="Times New Roman" pitchFamily="18" charset="0"/>
              </a:rPr>
              <a:t> </a:t>
            </a:r>
            <a:r>
              <a:rPr lang="nl-NL" sz="2200" i="1" dirty="0" smtClean="0">
                <a:effectLst/>
                <a:latin typeface="Times New Roman" pitchFamily="18" charset="0"/>
                <a:ea typeface="Calibri" panose="020F0502020204030204" pitchFamily="34" charset="0"/>
                <a:cs typeface="Times New Roman" pitchFamily="18" charset="0"/>
              </a:rPr>
              <a:t>Kết </a:t>
            </a:r>
            <a:r>
              <a:rPr lang="nl-NL" sz="2200" i="1" dirty="0">
                <a:effectLst/>
                <a:latin typeface="Times New Roman" pitchFamily="18" charset="0"/>
                <a:ea typeface="Calibri" panose="020F0502020204030204" pitchFamily="34" charset="0"/>
                <a:cs typeface="Times New Roman" pitchFamily="18" charset="0"/>
              </a:rPr>
              <a:t>hợp giữa trắc nghiệm và tự luận (tỉ lệ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trắc nghiệm,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tự luận</a:t>
            </a:r>
            <a:r>
              <a:rPr lang="nl-NL" sz="2200" i="1" dirty="0" smtClean="0">
                <a:effectLst/>
                <a:latin typeface="Times New Roman" pitchFamily="18" charset="0"/>
                <a:ea typeface="Calibri" panose="020F0502020204030204" pitchFamily="34" charset="0"/>
                <a:cs typeface="Times New Roman" pitchFamily="18" charset="0"/>
              </a:rPr>
              <a:t>).</a:t>
            </a:r>
            <a:endParaRPr lang="vi-VN" sz="2200" i="1" dirty="0" smtClean="0">
              <a:effectLst/>
              <a:latin typeface="Times New Roman" pitchFamily="18" charset="0"/>
              <a:ea typeface="Calibri" panose="020F0502020204030204" pitchFamily="34" charset="0"/>
              <a:cs typeface="Times New Roman" pitchFamily="18" charset="0"/>
            </a:endParaRPr>
          </a:p>
          <a:p>
            <a:pPr marL="342900" indent="-342900">
              <a:spcBef>
                <a:spcPts val="200"/>
              </a:spcBef>
              <a:spcAft>
                <a:spcPts val="200"/>
              </a:spcAft>
              <a:buFont typeface="Arial" charset="0"/>
              <a:buChar char="•"/>
            </a:pPr>
            <a:r>
              <a:rPr lang="vi-VN" sz="2200" b="1" i="1" dirty="0" smtClean="0">
                <a:latin typeface="Times New Roman" pitchFamily="18" charset="0"/>
                <a:ea typeface="Calibri" panose="020F0502020204030204" pitchFamily="34" charset="0"/>
                <a:cs typeface="Times New Roman" pitchFamily="18" charset="0"/>
              </a:rPr>
              <a:t>Lưu ý:</a:t>
            </a:r>
            <a:r>
              <a:rPr lang="vi-VN" sz="2200" i="1" dirty="0" smtClean="0">
                <a:latin typeface="Times New Roman" pitchFamily="18" charset="0"/>
                <a:ea typeface="Calibri" panose="020F0502020204030204" pitchFamily="34" charset="0"/>
                <a:cs typeface="Times New Roman" pitchFamily="18" charset="0"/>
              </a:rPr>
              <a:t> </a:t>
            </a:r>
            <a:r>
              <a:rPr lang="vi-VN" sz="2200" i="1" dirty="0" smtClean="0">
                <a:solidFill>
                  <a:srgbClr val="FF0000"/>
                </a:solidFill>
                <a:latin typeface="Times New Roman" pitchFamily="18" charset="0"/>
                <a:ea typeface="Calibri" panose="020F0502020204030204" pitchFamily="34" charset="0"/>
                <a:cs typeface="Times New Roman" pitchFamily="18" charset="0"/>
              </a:rPr>
              <a:t>thay đổi tỉ lệ TN và TL theo từng cấp học</a:t>
            </a:r>
            <a:r>
              <a:rPr lang="en-US" sz="2200" i="1" dirty="0" smtClean="0">
                <a:solidFill>
                  <a:srgbClr val="FF0000"/>
                </a:solidFill>
                <a:latin typeface="Times New Roman" pitchFamily="18" charset="0"/>
                <a:ea typeface="Calibri" panose="020F0502020204030204" pitchFamily="34" charset="0"/>
                <a:cs typeface="Times New Roman" pitchFamily="18" charset="0"/>
              </a:rPr>
              <a:t>,</a:t>
            </a:r>
            <a:r>
              <a:rPr lang="vi-VN" sz="2200" i="1" dirty="0" smtClean="0">
                <a:solidFill>
                  <a:srgbClr val="FF0000"/>
                </a:solidFill>
                <a:latin typeface="Times New Roman" pitchFamily="18" charset="0"/>
                <a:ea typeface="Calibri" panose="020F0502020204030204" pitchFamily="34" charset="0"/>
                <a:cs typeface="Times New Roman" pitchFamily="18" charset="0"/>
              </a:rPr>
              <a:t> lớp </a:t>
            </a:r>
          </a:p>
          <a:p>
            <a:pPr>
              <a:spcBef>
                <a:spcPts val="200"/>
              </a:spcBef>
              <a:spcAft>
                <a:spcPts val="200"/>
              </a:spcAft>
            </a:pPr>
            <a:r>
              <a:rPr lang="vi-VN" sz="2200" i="1" dirty="0" smtClean="0">
                <a:effectLst/>
                <a:latin typeface="Times New Roman" pitchFamily="18" charset="0"/>
                <a:ea typeface="Calibri" panose="020F0502020204030204" pitchFamily="34" charset="0"/>
                <a:cs typeface="Times New Roman" pitchFamily="18" charset="0"/>
              </a:rPr>
              <a:t>VD: 	Lớp 6 nên dùng tỉ lệ: 40% TN, 60% TL</a:t>
            </a:r>
          </a:p>
          <a:p>
            <a:pPr>
              <a:spcBef>
                <a:spcPts val="200"/>
              </a:spcBef>
              <a:spcAft>
                <a:spcPts val="200"/>
              </a:spcAft>
            </a:pPr>
            <a:r>
              <a:rPr lang="vi-VN" sz="2200" i="1" dirty="0" smtClean="0">
                <a:latin typeface="Times New Roman" pitchFamily="18" charset="0"/>
                <a:ea typeface="Calibri" panose="020F0502020204030204" pitchFamily="34" charset="0"/>
                <a:cs typeface="Times New Roman" pitchFamily="18" charset="0"/>
              </a:rPr>
              <a:t>	Lớp 7, 8 </a:t>
            </a:r>
            <a:r>
              <a:rPr lang="vi-VN" sz="2200" i="1" dirty="0">
                <a:latin typeface="Times New Roman" pitchFamily="18" charset="0"/>
                <a:ea typeface="Calibri" panose="020F0502020204030204" pitchFamily="34" charset="0"/>
                <a:cs typeface="Times New Roman" pitchFamily="18" charset="0"/>
              </a:rPr>
              <a:t>dùng tỉ lệ: </a:t>
            </a:r>
            <a:r>
              <a:rPr lang="vi-VN" sz="2200" i="1" dirty="0" smtClean="0">
                <a:latin typeface="Times New Roman" pitchFamily="18" charset="0"/>
                <a:ea typeface="Calibri" panose="020F0502020204030204" pitchFamily="34" charset="0"/>
                <a:cs typeface="Times New Roman" pitchFamily="18" charset="0"/>
              </a:rPr>
              <a:t>50</a:t>
            </a:r>
            <a:r>
              <a:rPr lang="vi-VN" sz="2200" i="1" dirty="0">
                <a:latin typeface="Times New Roman" pitchFamily="18" charset="0"/>
                <a:ea typeface="Calibri" panose="020F0502020204030204" pitchFamily="34" charset="0"/>
                <a:cs typeface="Times New Roman" pitchFamily="18" charset="0"/>
              </a:rPr>
              <a:t>% TN, </a:t>
            </a:r>
            <a:r>
              <a:rPr lang="vi-VN" sz="2200" i="1" dirty="0" smtClean="0">
                <a:latin typeface="Times New Roman" pitchFamily="18" charset="0"/>
                <a:ea typeface="Calibri" panose="020F0502020204030204" pitchFamily="34" charset="0"/>
                <a:cs typeface="Times New Roman" pitchFamily="18" charset="0"/>
              </a:rPr>
              <a:t>50</a:t>
            </a:r>
            <a:r>
              <a:rPr lang="vi-VN" sz="2200" i="1" dirty="0">
                <a:latin typeface="Times New Roman" pitchFamily="18" charset="0"/>
                <a:ea typeface="Calibri" panose="020F0502020204030204" pitchFamily="34" charset="0"/>
                <a:cs typeface="Times New Roman" pitchFamily="18" charset="0"/>
              </a:rPr>
              <a:t>% </a:t>
            </a:r>
            <a:r>
              <a:rPr lang="vi-VN" sz="2200" i="1" dirty="0" smtClean="0">
                <a:latin typeface="Times New Roman" pitchFamily="18" charset="0"/>
                <a:ea typeface="Calibri" panose="020F0502020204030204" pitchFamily="34" charset="0"/>
                <a:cs typeface="Times New Roman" pitchFamily="18" charset="0"/>
              </a:rPr>
              <a:t>TL, Lớp 9  </a:t>
            </a:r>
            <a:r>
              <a:rPr lang="vi-VN" sz="2200" i="1" dirty="0">
                <a:latin typeface="Times New Roman" pitchFamily="18" charset="0"/>
                <a:ea typeface="Calibri" panose="020F0502020204030204" pitchFamily="34" charset="0"/>
                <a:cs typeface="Times New Roman" pitchFamily="18" charset="0"/>
              </a:rPr>
              <a:t>tỉ lệ: </a:t>
            </a:r>
            <a:r>
              <a:rPr lang="vi-VN" sz="2200" i="1" dirty="0" smtClean="0">
                <a:latin typeface="Times New Roman" pitchFamily="18" charset="0"/>
                <a:ea typeface="Calibri" panose="020F0502020204030204" pitchFamily="34" charset="0"/>
                <a:cs typeface="Times New Roman" pitchFamily="18" charset="0"/>
              </a:rPr>
              <a:t>60</a:t>
            </a:r>
            <a:r>
              <a:rPr lang="vi-VN" sz="2200" i="1" dirty="0">
                <a:latin typeface="Times New Roman" pitchFamily="18" charset="0"/>
                <a:ea typeface="Calibri" panose="020F0502020204030204" pitchFamily="34" charset="0"/>
                <a:cs typeface="Times New Roman" pitchFamily="18" charset="0"/>
              </a:rPr>
              <a:t>% TN, </a:t>
            </a:r>
            <a:r>
              <a:rPr lang="vi-VN" sz="2200" i="1" dirty="0" smtClean="0">
                <a:latin typeface="Times New Roman" pitchFamily="18" charset="0"/>
                <a:ea typeface="Calibri" panose="020F0502020204030204" pitchFamily="34" charset="0"/>
                <a:cs typeface="Times New Roman" pitchFamily="18" charset="0"/>
              </a:rPr>
              <a:t>40</a:t>
            </a:r>
            <a:r>
              <a:rPr lang="vi-VN" sz="2200" i="1" dirty="0">
                <a:latin typeface="Times New Roman" pitchFamily="18" charset="0"/>
                <a:ea typeface="Calibri" panose="020F0502020204030204" pitchFamily="34" charset="0"/>
                <a:cs typeface="Times New Roman" pitchFamily="18" charset="0"/>
              </a:rPr>
              <a:t>% </a:t>
            </a:r>
            <a:r>
              <a:rPr lang="vi-VN" sz="2200" i="1" dirty="0" smtClean="0">
                <a:latin typeface="Times New Roman" pitchFamily="18" charset="0"/>
                <a:ea typeface="Calibri" panose="020F0502020204030204" pitchFamily="34" charset="0"/>
                <a:cs typeface="Times New Roman" pitchFamily="18" charset="0"/>
              </a:rPr>
              <a:t>TL</a:t>
            </a:r>
            <a:endParaRPr lang="vi-VN" sz="2200" i="1" dirty="0" smtClean="0">
              <a:solidFill>
                <a:srgbClr val="FF0000"/>
              </a:solidFill>
              <a:latin typeface="Times New Roman" pitchFamily="18" charset="0"/>
              <a:ea typeface="Calibri" panose="020F0502020204030204" pitchFamily="34" charset="0"/>
              <a:cs typeface="Times New Roman" pitchFamily="18" charset="0"/>
            </a:endParaRPr>
          </a:p>
          <a:p>
            <a:pPr>
              <a:spcBef>
                <a:spcPts val="200"/>
              </a:spcBef>
              <a:spcAft>
                <a:spcPts val="200"/>
              </a:spcAft>
            </a:pPr>
            <a:r>
              <a:rPr lang="vi-VN" sz="2200" i="1" dirty="0" smtClean="0">
                <a:solidFill>
                  <a:srgbClr val="FF0000"/>
                </a:solidFill>
                <a:latin typeface="Times New Roman" pitchFamily="18" charset="0"/>
                <a:ea typeface="Calibri" panose="020F0502020204030204" pitchFamily="34" charset="0"/>
                <a:cs typeface="Times New Roman" pitchFamily="18" charset="0"/>
              </a:rPr>
              <a:t>       ( Tùy từng điều kiện cụ thể, và thực tế tại địa phương nơi công tác)</a:t>
            </a:r>
            <a:endParaRPr lang="en-US" sz="2200" dirty="0">
              <a:solidFill>
                <a:srgbClr val="FF0000"/>
              </a:solidFill>
              <a:effectLst/>
              <a:latin typeface="Times New Roman" pitchFamily="18" charset="0"/>
              <a:ea typeface="Calibri" panose="020F0502020204030204" pitchFamily="34" charset="0"/>
              <a:cs typeface="Times New Roman" pitchFamily="18" charset="0"/>
            </a:endParaRPr>
          </a:p>
          <a:p>
            <a:pPr>
              <a:spcBef>
                <a:spcPts val="200"/>
              </a:spcBef>
              <a:spcAft>
                <a:spcPts val="200"/>
              </a:spcAft>
            </a:pPr>
            <a:r>
              <a:rPr lang="nl-NL" sz="2200" b="1" dirty="0">
                <a:latin typeface="Times New Roman" pitchFamily="18" charset="0"/>
                <a:ea typeface="Calibri" panose="020F0502020204030204" pitchFamily="34" charset="0"/>
                <a:cs typeface="Times New Roman" pitchFamily="18" charset="0"/>
              </a:rPr>
              <a:t>4)</a:t>
            </a:r>
            <a:r>
              <a:rPr lang="nl-NL" sz="2200" b="1" dirty="0">
                <a:effectLst/>
                <a:latin typeface="Times New Roman" pitchFamily="18" charset="0"/>
                <a:ea typeface="Calibri" panose="020F0502020204030204" pitchFamily="34" charset="0"/>
                <a:cs typeface="Times New Roman" pitchFamily="18" charset="0"/>
              </a:rPr>
              <a:t> Cấu trúc:</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b="1" dirty="0">
                <a:solidFill>
                  <a:srgbClr val="FF0000"/>
                </a:solidFill>
                <a:effectLst/>
                <a:latin typeface="Times New Roman" pitchFamily="18" charset="0"/>
                <a:ea typeface="Calibri" panose="020F0502020204030204" pitchFamily="34" charset="0"/>
                <a:cs typeface="Times New Roman" pitchFamily="18" charset="0"/>
              </a:rPr>
              <a:t>- Mức độ đề: </a:t>
            </a:r>
            <a:r>
              <a:rPr lang="nl-NL" sz="2200" b="1" i="1" dirty="0">
                <a:solidFill>
                  <a:srgbClr val="FF0000"/>
                </a:solidFill>
                <a:effectLst/>
                <a:latin typeface="Times New Roman" pitchFamily="18" charset="0"/>
                <a:ea typeface="Calibri" panose="020F0502020204030204" pitchFamily="34" charset="0"/>
                <a:cs typeface="Times New Roman" pitchFamily="18" charset="0"/>
              </a:rPr>
              <a:t>40% Nhận biết; 30% Thông hiểu; 20% Vận dụng; 10% Vận dụng cao</a:t>
            </a:r>
            <a:r>
              <a:rPr lang="nl-NL" sz="2200" b="1" i="1" dirty="0">
                <a:effectLst/>
                <a:latin typeface="Times New Roman" pitchFamily="18" charset="0"/>
                <a:ea typeface="Calibri" panose="020F0502020204030204" pitchFamily="34" charset="0"/>
                <a:cs typeface="Times New Roman" pitchFamily="18" charset="0"/>
              </a:rPr>
              <a:t>.</a:t>
            </a:r>
            <a:endParaRPr lang="en-US" sz="2200" b="1"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trắc nghiệm: 4,0 điểm, </a:t>
            </a:r>
            <a:r>
              <a:rPr lang="nl-NL" sz="2200" i="1" dirty="0">
                <a:effectLst/>
                <a:latin typeface="Times New Roman" pitchFamily="18" charset="0"/>
                <a:ea typeface="Calibri" panose="020F0502020204030204" pitchFamily="34" charset="0"/>
                <a:cs typeface="Times New Roman" pitchFamily="18" charset="0"/>
              </a:rPr>
              <a:t>(gồm </a:t>
            </a:r>
            <a:r>
              <a:rPr lang="vi-VN" sz="2200" i="1" dirty="0">
                <a:effectLst/>
                <a:latin typeface="Times New Roman" pitchFamily="18" charset="0"/>
                <a:ea typeface="Calibri" panose="020F0502020204030204" pitchFamily="34" charset="0"/>
                <a:cs typeface="Times New Roman" pitchFamily="18" charset="0"/>
              </a:rPr>
              <a:t>16</a:t>
            </a:r>
            <a:r>
              <a:rPr lang="nl-NL" sz="2200" i="1" dirty="0">
                <a:effectLst/>
                <a:latin typeface="Times New Roman" pitchFamily="18" charset="0"/>
                <a:ea typeface="Calibri" panose="020F0502020204030204" pitchFamily="34" charset="0"/>
                <a:cs typeface="Times New Roman" pitchFamily="18" charset="0"/>
              </a:rPr>
              <a:t> câu hỏi: nhận biết: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effectLst/>
                <a:latin typeface="Times New Roman" pitchFamily="18" charset="0"/>
                <a:ea typeface="Calibri" panose="020F0502020204030204" pitchFamily="34" charset="0"/>
                <a:cs typeface="Times New Roman" pitchFamily="18" charset="0"/>
              </a:rPr>
              <a:t>câu, thông hiểu: </a:t>
            </a:r>
            <a:r>
              <a:rPr lang="vi-VN" sz="2200" i="1" dirty="0" smtClean="0">
                <a:effectLst/>
                <a:latin typeface="Times New Roman" pitchFamily="18" charset="0"/>
                <a:ea typeface="Calibri" panose="020F0502020204030204" pitchFamily="34" charset="0"/>
                <a:cs typeface="Times New Roman" pitchFamily="18" charset="0"/>
              </a:rPr>
              <a:t>....</a:t>
            </a:r>
            <a:r>
              <a:rPr lang="nl-NL" sz="2200" i="1" dirty="0" smtClean="0">
                <a:effectLst/>
                <a:latin typeface="Times New Roman" pitchFamily="18" charset="0"/>
                <a:ea typeface="Calibri" panose="020F0502020204030204" pitchFamily="34" charset="0"/>
                <a:cs typeface="Times New Roman" pitchFamily="18" charset="0"/>
              </a:rPr>
              <a:t>câu</a:t>
            </a:r>
            <a:r>
              <a:rPr lang="nl-NL" sz="2200" i="1" dirty="0">
                <a:effectLst/>
                <a:latin typeface="Times New Roman" pitchFamily="18" charset="0"/>
                <a:ea typeface="Calibri" panose="020F0502020204030204" pitchFamily="34" charset="0"/>
                <a:cs typeface="Times New Roman" pitchFamily="18" charset="0"/>
              </a:rPr>
              <a:t>), </a:t>
            </a:r>
            <a:r>
              <a:rPr lang="nl-NL" sz="2200" i="1" dirty="0">
                <a:solidFill>
                  <a:srgbClr val="FF0000"/>
                </a:solidFill>
                <a:effectLst/>
                <a:latin typeface="Times New Roman" pitchFamily="18" charset="0"/>
                <a:ea typeface="Calibri" panose="020F0502020204030204" pitchFamily="34" charset="0"/>
                <a:cs typeface="Times New Roman" pitchFamily="18" charset="0"/>
              </a:rPr>
              <a:t>mỗi câu 0,25 điểm</a:t>
            </a:r>
            <a:r>
              <a:rPr lang="nl-NL" sz="2200" i="1" dirty="0">
                <a:effectLst/>
                <a:latin typeface="Times New Roman" pitchFamily="18" charset="0"/>
                <a:ea typeface="Calibri" panose="020F0502020204030204" pitchFamily="34" charset="0"/>
                <a:cs typeface="Times New Roman" pitchFamily="18" charset="0"/>
              </a:rPr>
              <a:t>; </a:t>
            </a:r>
            <a:endParaRPr lang="en-US" sz="2200" dirty="0">
              <a:effectLst/>
              <a:latin typeface="Times New Roman" pitchFamily="18" charset="0"/>
              <a:ea typeface="Calibri" panose="020F0502020204030204" pitchFamily="34" charset="0"/>
              <a:cs typeface="Times New Roman" pitchFamily="18" charset="0"/>
            </a:endParaRPr>
          </a:p>
          <a:p>
            <a:pPr marL="457200">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Phần tự luận: 6,0 điểm</a:t>
            </a:r>
            <a:r>
              <a:rPr lang="nl-NL" sz="2200" i="1" dirty="0">
                <a:effectLst/>
                <a:latin typeface="Times New Roman" pitchFamily="18" charset="0"/>
                <a:ea typeface="Calibri" panose="020F0502020204030204" pitchFamily="34" charset="0"/>
                <a:cs typeface="Times New Roman" pitchFamily="18" charset="0"/>
              </a:rPr>
              <a:t> </a:t>
            </a:r>
            <a:r>
              <a:rPr lang="nl-NL" sz="2200" b="1" i="1" dirty="0">
                <a:solidFill>
                  <a:srgbClr val="FF0000"/>
                </a:solidFill>
                <a:effectLst/>
                <a:latin typeface="Times New Roman" pitchFamily="18" charset="0"/>
                <a:ea typeface="Calibri" panose="020F0502020204030204" pitchFamily="34" charset="0"/>
                <a:cs typeface="Times New Roman" pitchFamily="18" charset="0"/>
              </a:rPr>
              <a:t>(Nhận biết: 1,0 điểm; Thông hiểu: 2,0  điểm; Vận dụng: 2,0 điểm; Vận dụng cao: 1,0 điểm).</a:t>
            </a:r>
          </a:p>
          <a:p>
            <a:pPr marL="457200" indent="-457200">
              <a:spcBef>
                <a:spcPts val="200"/>
              </a:spcBef>
              <a:spcAft>
                <a:spcPts val="200"/>
              </a:spcAft>
            </a:pPr>
            <a:r>
              <a:rPr lang="en-US" sz="2200" b="1" dirty="0">
                <a:latin typeface="Times New Roman" pitchFamily="18" charset="0"/>
                <a:ea typeface="Calibri" panose="020F0502020204030204" pitchFamily="34" charset="0"/>
                <a:cs typeface="Times New Roman" pitchFamily="18" charset="0"/>
              </a:rPr>
              <a:t>5)</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Xác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định</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số</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câu</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cho</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mỗi</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chủ</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đề</a:t>
            </a:r>
            <a:r>
              <a:rPr lang="en-US" sz="2200" b="1" dirty="0">
                <a:effectLst/>
                <a:latin typeface="Times New Roman" pitchFamily="18" charset="0"/>
                <a:ea typeface="Calibri" panose="020F0502020204030204" pitchFamily="34" charset="0"/>
                <a:cs typeface="Times New Roman" pitchFamily="18" charset="0"/>
              </a:rPr>
              <a:t>/</a:t>
            </a:r>
            <a:r>
              <a:rPr lang="en-US" sz="2200" b="1" dirty="0" err="1">
                <a:effectLst/>
                <a:latin typeface="Times New Roman" pitchFamily="18" charset="0"/>
                <a:ea typeface="Calibri" panose="020F0502020204030204" pitchFamily="34" charset="0"/>
                <a:cs typeface="Times New Roman" pitchFamily="18" charset="0"/>
              </a:rPr>
              <a:t>nội</a:t>
            </a:r>
            <a:r>
              <a:rPr lang="en-US" sz="2200" b="1" dirty="0">
                <a:effectLst/>
                <a:latin typeface="Times New Roman" pitchFamily="18" charset="0"/>
                <a:ea typeface="Calibri" panose="020F0502020204030204" pitchFamily="34" charset="0"/>
                <a:cs typeface="Times New Roman" pitchFamily="18" charset="0"/>
              </a:rPr>
              <a:t> dung </a:t>
            </a:r>
            <a:r>
              <a:rPr lang="en-US" sz="2200" b="1" dirty="0" err="1">
                <a:effectLst/>
                <a:latin typeface="Times New Roman" pitchFamily="18" charset="0"/>
                <a:ea typeface="Calibri" panose="020F0502020204030204" pitchFamily="34" charset="0"/>
                <a:cs typeface="Times New Roman" pitchFamily="18" charset="0"/>
              </a:rPr>
              <a:t>và</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từng</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mức</a:t>
            </a:r>
            <a:r>
              <a:rPr lang="en-US" sz="2200" b="1" dirty="0">
                <a:effectLst/>
                <a:latin typeface="Times New Roman" pitchFamily="18" charset="0"/>
                <a:ea typeface="Calibri" panose="020F0502020204030204" pitchFamily="34" charset="0"/>
                <a:cs typeface="Times New Roman" pitchFamily="18" charset="0"/>
              </a:rPr>
              <a:t> </a:t>
            </a:r>
            <a:r>
              <a:rPr lang="en-US" sz="2200" b="1" dirty="0" err="1">
                <a:effectLst/>
                <a:latin typeface="Times New Roman" pitchFamily="18" charset="0"/>
                <a:ea typeface="Calibri" panose="020F0502020204030204" pitchFamily="34" charset="0"/>
                <a:cs typeface="Times New Roman" pitchFamily="18" charset="0"/>
              </a:rPr>
              <a:t>độ</a:t>
            </a:r>
            <a:r>
              <a:rPr lang="en-US" sz="2200" b="1" dirty="0">
                <a:effectLst/>
                <a:latin typeface="Times New Roman" pitchFamily="18" charset="0"/>
                <a:ea typeface="Calibri" panose="020F0502020204030204" pitchFamily="34" charset="0"/>
                <a:cs typeface="Times New Roman" pitchFamily="18" charset="0"/>
              </a:rPr>
              <a:t> </a:t>
            </a: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đầu học kì 1: </a:t>
            </a:r>
            <a:r>
              <a:rPr lang="vi-VN" sz="2200" dirty="0" smtClean="0">
                <a:effectLst/>
                <a:latin typeface="Times New Roman" pitchFamily="18" charset="0"/>
                <a:ea typeface="Calibri" panose="020F0502020204030204" pitchFamily="34" charset="0"/>
                <a:cs typeface="Times New Roman" pitchFamily="18" charset="0"/>
              </a:rPr>
              <a:t>20- </a:t>
            </a:r>
            <a:r>
              <a:rPr lang="nl-NL" sz="2200" i="1" dirty="0" smtClean="0">
                <a:effectLst/>
                <a:latin typeface="Times New Roman" pitchFamily="18" charset="0"/>
                <a:ea typeface="Calibri" panose="020F0502020204030204" pitchFamily="34" charset="0"/>
                <a:cs typeface="Times New Roman" pitchFamily="18" charset="0"/>
              </a:rPr>
              <a:t>25</a:t>
            </a:r>
            <a:r>
              <a:rPr lang="nl-NL" sz="2200" i="1" dirty="0">
                <a:effectLst/>
                <a:latin typeface="Times New Roman" pitchFamily="18" charset="0"/>
                <a:ea typeface="Calibri" panose="020F0502020204030204" pitchFamily="34" charset="0"/>
                <a:cs typeface="Times New Roman" pitchFamily="18" charset="0"/>
              </a:rPr>
              <a:t>% </a:t>
            </a:r>
            <a:r>
              <a:rPr lang="nl-NL" sz="2200" i="1" dirty="0" smtClean="0">
                <a:effectLst/>
                <a:latin typeface="Times New Roman" pitchFamily="18" charset="0"/>
                <a:ea typeface="Calibri" panose="020F0502020204030204" pitchFamily="34" charset="0"/>
                <a:cs typeface="Times New Roman" pitchFamily="18" charset="0"/>
              </a:rPr>
              <a:t>(</a:t>
            </a:r>
            <a:r>
              <a:rPr lang="vi-VN" sz="2200" i="1" dirty="0" smtClean="0">
                <a:effectLst/>
                <a:latin typeface="Times New Roman" pitchFamily="18" charset="0"/>
                <a:ea typeface="Calibri" panose="020F0502020204030204" pitchFamily="34" charset="0"/>
                <a:cs typeface="Times New Roman" pitchFamily="18" charset="0"/>
              </a:rPr>
              <a:t>2- </a:t>
            </a:r>
            <a:r>
              <a:rPr lang="nl-NL" sz="2200" i="1" dirty="0" smtClean="0">
                <a:effectLst/>
                <a:latin typeface="Times New Roman" pitchFamily="18" charset="0"/>
                <a:ea typeface="Calibri" panose="020F0502020204030204" pitchFamily="34" charset="0"/>
                <a:cs typeface="Times New Roman" pitchFamily="18" charset="0"/>
              </a:rPr>
              <a:t>2,5 </a:t>
            </a:r>
            <a:r>
              <a:rPr lang="nl-NL" sz="2200" i="1" dirty="0">
                <a:effectLst/>
                <a:latin typeface="Times New Roman" pitchFamily="18" charset="0"/>
                <a:ea typeface="Calibri" panose="020F0502020204030204" pitchFamily="34" charset="0"/>
                <a:cs typeface="Times New Roman" pitchFamily="18" charset="0"/>
              </a:rPr>
              <a:t>điểm)</a:t>
            </a:r>
            <a:endParaRPr lang="en-US" sz="2200" dirty="0">
              <a:effectLst/>
              <a:latin typeface="Times New Roman" pitchFamily="18" charset="0"/>
              <a:ea typeface="Calibri" panose="020F0502020204030204" pitchFamily="34" charset="0"/>
              <a:cs typeface="Times New Roman" pitchFamily="18" charset="0"/>
            </a:endParaRPr>
          </a:p>
          <a:p>
            <a:pPr marL="457200" algn="just">
              <a:spcBef>
                <a:spcPts val="200"/>
              </a:spcBef>
              <a:spcAft>
                <a:spcPts val="200"/>
              </a:spcAft>
            </a:pPr>
            <a:r>
              <a:rPr lang="nl-NL" sz="2200" dirty="0">
                <a:effectLst/>
                <a:latin typeface="Times New Roman" pitchFamily="18" charset="0"/>
                <a:ea typeface="Calibri" panose="020F0502020204030204" pitchFamily="34" charset="0"/>
                <a:cs typeface="Times New Roman" pitchFamily="18" charset="0"/>
              </a:rPr>
              <a:t>- Nội dung nửa học kì sau: </a:t>
            </a:r>
            <a:r>
              <a:rPr lang="nl-NL" sz="2200" i="1" dirty="0" smtClean="0">
                <a:effectLst/>
                <a:latin typeface="Times New Roman" pitchFamily="18" charset="0"/>
                <a:ea typeface="Calibri" panose="020F0502020204030204" pitchFamily="34" charset="0"/>
                <a:cs typeface="Times New Roman" pitchFamily="18" charset="0"/>
              </a:rPr>
              <a:t>75</a:t>
            </a:r>
            <a:r>
              <a:rPr lang="vi-VN" sz="2200" i="1" dirty="0" smtClean="0">
                <a:effectLst/>
                <a:latin typeface="Times New Roman" pitchFamily="18" charset="0"/>
                <a:ea typeface="Calibri" panose="020F0502020204030204" pitchFamily="34" charset="0"/>
                <a:cs typeface="Times New Roman" pitchFamily="18" charset="0"/>
              </a:rPr>
              <a:t>- 80</a:t>
            </a:r>
            <a:r>
              <a:rPr lang="nl-NL" sz="2200" i="1" dirty="0" smtClean="0">
                <a:effectLst/>
                <a:latin typeface="Times New Roman" pitchFamily="18" charset="0"/>
                <a:ea typeface="Calibri" panose="020F0502020204030204" pitchFamily="34" charset="0"/>
                <a:cs typeface="Times New Roman" pitchFamily="18" charset="0"/>
              </a:rPr>
              <a:t>% </a:t>
            </a:r>
            <a:r>
              <a:rPr lang="nl-NL" sz="2200" i="1" dirty="0">
                <a:solidFill>
                  <a:srgbClr val="002060"/>
                </a:solidFill>
                <a:effectLst/>
                <a:latin typeface="Times New Roman" pitchFamily="18" charset="0"/>
                <a:ea typeface="Calibri" panose="020F0502020204030204" pitchFamily="34" charset="0"/>
                <a:cs typeface="Times New Roman" pitchFamily="18" charset="0"/>
              </a:rPr>
              <a:t>(</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7,5</a:t>
            </a:r>
            <a:r>
              <a:rPr lang="vi-VN" sz="2200" i="1" dirty="0" smtClean="0">
                <a:solidFill>
                  <a:srgbClr val="002060"/>
                </a:solidFill>
                <a:effectLst/>
                <a:latin typeface="Times New Roman" pitchFamily="18" charset="0"/>
                <a:ea typeface="Calibri" panose="020F0502020204030204" pitchFamily="34" charset="0"/>
                <a:cs typeface="Times New Roman" pitchFamily="18" charset="0"/>
              </a:rPr>
              <a:t>- 8</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 </a:t>
            </a:r>
            <a:r>
              <a:rPr lang="nl-NL" sz="2200" i="1" dirty="0">
                <a:solidFill>
                  <a:srgbClr val="002060"/>
                </a:solidFill>
                <a:effectLst/>
                <a:latin typeface="Times New Roman" pitchFamily="18" charset="0"/>
                <a:ea typeface="Calibri" panose="020F0502020204030204" pitchFamily="34" charset="0"/>
                <a:cs typeface="Times New Roman" pitchFamily="18" charset="0"/>
              </a:rPr>
              <a:t>điểm</a:t>
            </a:r>
            <a:r>
              <a:rPr lang="nl-NL" sz="2200" i="1" dirty="0" smtClean="0">
                <a:solidFill>
                  <a:srgbClr val="002060"/>
                </a:solidFill>
                <a:effectLst/>
                <a:latin typeface="Times New Roman" pitchFamily="18" charset="0"/>
                <a:ea typeface="Calibri" panose="020F0502020204030204" pitchFamily="34" charset="0"/>
                <a:cs typeface="Times New Roman" pitchFamily="18" charset="0"/>
              </a:rPr>
              <a:t>)</a:t>
            </a:r>
            <a:endParaRPr lang="nl-NL" sz="2200" i="1" dirty="0">
              <a:solidFill>
                <a:srgbClr val="002060"/>
              </a:solidFill>
              <a:effectLst/>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3045223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0762445" cy="523852"/>
          </a:xfrm>
          <a:solidFill>
            <a:srgbClr val="FFFF00"/>
          </a:solidFill>
        </p:spPr>
        <p:txBody>
          <a:bodyPr>
            <a:normAutofit/>
          </a:bodyPr>
          <a:lstStyle/>
          <a:p>
            <a:pPr algn="ctr"/>
            <a:r>
              <a:rPr lang="vi-VN" sz="2800" b="1" dirty="0" smtClean="0">
                <a:solidFill>
                  <a:srgbClr val="FF0000"/>
                </a:solidFill>
                <a:latin typeface="Times New Roman" pitchFamily="18" charset="0"/>
                <a:cs typeface="Times New Roman" pitchFamily="18" charset="0"/>
              </a:rPr>
              <a:t>MINH HỌA XÂY DỰNG ĐỀ KIỂM TRA  CK I, MÔN KHTN 6</a:t>
            </a:r>
            <a:endParaRPr lang="en-US" sz="2800" b="1" dirty="0">
              <a:solidFill>
                <a:srgbClr val="FF0000"/>
              </a:solidFill>
              <a:latin typeface="Times New Roman" pitchFamily="18" charset="0"/>
              <a:cs typeface="Times New Roman" pitchFamily="18" charset="0"/>
            </a:endParaRPr>
          </a:p>
        </p:txBody>
      </p:sp>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16</a:t>
            </a:fld>
            <a:endParaRPr lang="en-US" dirty="0"/>
          </a:p>
        </p:txBody>
      </p:sp>
      <p:sp>
        <p:nvSpPr>
          <p:cNvPr id="8" name="Rectangle 1"/>
          <p:cNvSpPr>
            <a:spLocks noChangeArrowheads="1"/>
          </p:cNvSpPr>
          <p:nvPr/>
        </p:nvSpPr>
        <p:spPr bwMode="auto">
          <a:xfrm>
            <a:off x="3013075" y="13049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770376518"/>
              </p:ext>
            </p:extLst>
          </p:nvPr>
        </p:nvGraphicFramePr>
        <p:xfrm>
          <a:off x="309728" y="883778"/>
          <a:ext cx="10264487" cy="5598290"/>
        </p:xfrm>
        <a:graphic>
          <a:graphicData uri="http://schemas.openxmlformats.org/drawingml/2006/table">
            <a:tbl>
              <a:tblPr>
                <a:tableStyleId>{5C22544A-7EE6-4342-B048-85BDC9FD1C3A}</a:tableStyleId>
              </a:tblPr>
              <a:tblGrid>
                <a:gridCol w="1730087"/>
                <a:gridCol w="670097"/>
                <a:gridCol w="599652"/>
                <a:gridCol w="653352"/>
                <a:gridCol w="707051"/>
                <a:gridCol w="608602"/>
                <a:gridCol w="671252"/>
                <a:gridCol w="671251"/>
                <a:gridCol w="698101"/>
                <a:gridCol w="689152"/>
                <a:gridCol w="778651"/>
                <a:gridCol w="1787239"/>
              </a:tblGrid>
              <a:tr h="201876">
                <a:tc>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Chủ đề</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gridSpan="8">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MỨC ĐỘ</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gridSpan="2">
                  <a:txBody>
                    <a:bodyPr/>
                    <a:lstStyle/>
                    <a:p>
                      <a:pPr algn="ctr">
                        <a:lnSpc>
                          <a:spcPct val="130000"/>
                        </a:lnSpc>
                        <a:spcBef>
                          <a:spcPts val="200"/>
                        </a:spcBef>
                        <a:spcAft>
                          <a:spcPts val="200"/>
                        </a:spcAft>
                      </a:pPr>
                      <a:r>
                        <a:rPr lang="nl-NL" sz="2000">
                          <a:effectLst/>
                          <a:latin typeface="Times New Roman" pitchFamily="18" charset="0"/>
                          <a:cs typeface="Times New Roman" pitchFamily="18" charset="0"/>
                        </a:rPr>
                        <a:t>Tổng số câu</a:t>
                      </a:r>
                      <a:endParaRPr lang="en-US" sz="200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rowSpan="2" hMerge="1">
                  <a:txBody>
                    <a:bodyPr/>
                    <a:lstStyle/>
                    <a:p>
                      <a:endParaRPr lang="en-US"/>
                    </a:p>
                  </a:txBody>
                  <a:tcPr/>
                </a:tc>
                <a:tc rowSpan="3">
                  <a:txBody>
                    <a:bodyPr/>
                    <a:lstStyle/>
                    <a:p>
                      <a:pPr algn="ctr">
                        <a:lnSpc>
                          <a:spcPct val="130000"/>
                        </a:lnSpc>
                        <a:spcBef>
                          <a:spcPts val="200"/>
                        </a:spcBef>
                        <a:spcAft>
                          <a:spcPts val="200"/>
                        </a:spcAft>
                      </a:pPr>
                      <a:r>
                        <a:rPr lang="nl-NL" sz="2000">
                          <a:effectLst/>
                          <a:latin typeface="Times New Roman" pitchFamily="18" charset="0"/>
                          <a:cs typeface="Times New Roman" pitchFamily="18" charset="0"/>
                        </a:rPr>
                        <a:t>Điểm số</a:t>
                      </a:r>
                      <a:endParaRPr lang="en-US" sz="200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r>
              <a:tr h="201876">
                <a:tc rowSpan="2">
                  <a:txBody>
                    <a:bodyPr/>
                    <a:lstStyle/>
                    <a:p>
                      <a:pPr>
                        <a:lnSpc>
                          <a:spcPct val="130000"/>
                        </a:lnSpc>
                        <a:spcBef>
                          <a:spcPts val="200"/>
                        </a:spcBef>
                        <a:spcAft>
                          <a:spcPts val="200"/>
                        </a:spcAft>
                      </a:pPr>
                      <a:r>
                        <a:rPr lang="nl-NL" sz="2000" dirty="0">
                          <a:effectLst/>
                          <a:latin typeface="Times New Roman" pitchFamily="18" charset="0"/>
                          <a:cs typeface="Times New Roman" pitchFamily="18" charset="0"/>
                        </a:rPr>
                        <a:t> </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gridSpan="2">
                  <a:txBody>
                    <a:bodyPr/>
                    <a:lstStyle/>
                    <a:p>
                      <a:pPr algn="ctr">
                        <a:lnSpc>
                          <a:spcPct val="130000"/>
                        </a:lnSpc>
                        <a:spcBef>
                          <a:spcPts val="200"/>
                        </a:spcBef>
                        <a:spcAft>
                          <a:spcPts val="200"/>
                        </a:spcAft>
                      </a:pPr>
                      <a:r>
                        <a:rPr lang="en-US" sz="2000" dirty="0" err="1">
                          <a:effectLst/>
                          <a:latin typeface="Times New Roman" pitchFamily="18" charset="0"/>
                          <a:cs typeface="Times New Roman" pitchFamily="18" charset="0"/>
                        </a:rPr>
                        <a:t>Nhận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biết</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Thông hiểu</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en-US" sz="2000" dirty="0" err="1">
                          <a:effectLst/>
                          <a:latin typeface="Times New Roman" pitchFamily="18" charset="0"/>
                          <a:cs typeface="Times New Roman" pitchFamily="18" charset="0"/>
                        </a:rPr>
                        <a:t>Vận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dụng</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a:txBody>
                    <a:bodyPr/>
                    <a:lstStyle/>
                    <a:p>
                      <a:pPr algn="ctr">
                        <a:lnSpc>
                          <a:spcPct val="130000"/>
                        </a:lnSpc>
                        <a:spcBef>
                          <a:spcPts val="200"/>
                        </a:spcBef>
                        <a:spcAft>
                          <a:spcPts val="200"/>
                        </a:spcAft>
                      </a:pPr>
                      <a:r>
                        <a:rPr lang="nl-NL" sz="2000" dirty="0">
                          <a:effectLst/>
                          <a:latin typeface="Times New Roman" pitchFamily="18" charset="0"/>
                          <a:cs typeface="Times New Roman" pitchFamily="18" charset="0"/>
                        </a:rPr>
                        <a:t>Vận dụng cao</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r>
              <a:tr h="250687">
                <a:tc vMerge="1">
                  <a:txBody>
                    <a:bodyPr/>
                    <a:lstStyle/>
                    <a:p>
                      <a:endParaRPr lang="en-US"/>
                    </a:p>
                  </a:txBody>
                  <a:tcPr/>
                </a:tc>
                <a:tc>
                  <a:txBody>
                    <a:bodyPr/>
                    <a:lstStyle/>
                    <a:p>
                      <a:pPr algn="ctr">
                        <a:lnSpc>
                          <a:spcPct val="130000"/>
                        </a:lnSpc>
                        <a:spcBef>
                          <a:spcPts val="200"/>
                        </a:spcBef>
                        <a:spcAft>
                          <a:spcPts val="200"/>
                        </a:spcAft>
                      </a:pPr>
                      <a:r>
                        <a:rPr lang="vi-VN" sz="2000" dirty="0" smtClean="0">
                          <a:effectLst/>
                          <a:latin typeface="Times New Roman" pitchFamily="18" charset="0"/>
                          <a:ea typeface="+mn-ea"/>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TL</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vi-VN" sz="2000" dirty="0" smtClean="0">
                          <a:effectLst/>
                          <a:latin typeface="Times New Roman" pitchFamily="18" charset="0"/>
                          <a:cs typeface="Times New Roman" pitchFamily="18" charset="0"/>
                        </a:rPr>
                        <a:t>TN</a:t>
                      </a:r>
                      <a:endParaRPr lang="en-US" sz="2000" dirty="0">
                        <a:effectLst/>
                        <a:latin typeface="Times New Roman" pitchFamily="18" charset="0"/>
                        <a:ea typeface="Calibri"/>
                        <a:cs typeface="Times New Roman" pitchFamily="18" charset="0"/>
                      </a:endParaRPr>
                    </a:p>
                  </a:txBody>
                  <a:tcPr marL="46100" marR="46100" marT="0" marB="0" anchor="ctr">
                    <a:solidFill>
                      <a:schemeClr val="accent2">
                        <a:lumMod val="60000"/>
                        <a:lumOff val="40000"/>
                      </a:schemeClr>
                    </a:solidFill>
                  </a:tcPr>
                </a:tc>
                <a:tc vMerge="1">
                  <a:txBody>
                    <a:bodyPr/>
                    <a:lstStyle/>
                    <a:p>
                      <a:endParaRPr lang="en-US"/>
                    </a:p>
                  </a:txBody>
                  <a:tcPr/>
                </a:tc>
              </a:tr>
              <a:tr h="201876">
                <a:tc>
                  <a:txBody>
                    <a:bodyPr/>
                    <a:lstStyle/>
                    <a:p>
                      <a:pPr algn="ctr">
                        <a:lnSpc>
                          <a:spcPct val="130000"/>
                        </a:lnSpc>
                        <a:spcBef>
                          <a:spcPts val="200"/>
                        </a:spcBef>
                        <a:spcAft>
                          <a:spcPts val="200"/>
                        </a:spcAft>
                      </a:pPr>
                      <a:r>
                        <a:rPr lang="en-US" sz="1600" dirty="0">
                          <a:solidFill>
                            <a:srgbClr val="FF0000"/>
                          </a:solidFill>
                          <a:effectLst/>
                        </a:rPr>
                        <a:t>1</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2</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3</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4</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5</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6</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7</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8</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solidFill>
                            <a:srgbClr val="FF0000"/>
                          </a:solidFill>
                          <a:effectLst/>
                        </a:rPr>
                        <a:t>9</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10</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11</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solidFill>
                            <a:srgbClr val="FF0000"/>
                          </a:solidFill>
                          <a:effectLst/>
                        </a:rPr>
                        <a:t>12</a:t>
                      </a:r>
                      <a:endParaRPr lang="en-US" sz="1600" dirty="0">
                        <a:solidFill>
                          <a:srgbClr val="FF0000"/>
                        </a:solidFill>
                        <a:effectLst/>
                        <a:latin typeface="Times New Roman"/>
                        <a:ea typeface="Calibri"/>
                      </a:endParaRPr>
                    </a:p>
                  </a:txBody>
                  <a:tcPr marL="46100" marR="46100" marT="0" marB="0" anchor="ctr">
                    <a:solidFill>
                      <a:schemeClr val="accent2">
                        <a:lumMod val="60000"/>
                        <a:lumOff val="40000"/>
                      </a:schemeClr>
                    </a:solidFill>
                  </a:tcPr>
                </a:tc>
              </a:tr>
              <a:tr h="201876">
                <a:tc>
                  <a:txBody>
                    <a:bodyPr/>
                    <a:lstStyle/>
                    <a:p>
                      <a:pPr>
                        <a:lnSpc>
                          <a:spcPct val="130000"/>
                        </a:lnSpc>
                        <a:spcBef>
                          <a:spcPts val="200"/>
                        </a:spcBef>
                        <a:spcAft>
                          <a:spcPts val="200"/>
                        </a:spcAft>
                      </a:pPr>
                      <a:r>
                        <a:rPr lang="vi-VN" sz="1600" b="1" baseline="0" dirty="0" smtClean="0">
                          <a:effectLst/>
                        </a:rPr>
                        <a:t>Chủ đề 1 </a:t>
                      </a:r>
                      <a:r>
                        <a:rPr lang="fr-FR" sz="1600" b="1" dirty="0" smtClean="0">
                          <a:effectLst/>
                        </a:rPr>
                        <a:t>(</a:t>
                      </a:r>
                      <a:r>
                        <a:rPr lang="vi-VN" sz="1600" b="1" dirty="0" smtClean="0">
                          <a:effectLst/>
                        </a:rPr>
                        <a:t>7</a:t>
                      </a:r>
                      <a:r>
                        <a:rPr lang="fr-FR" sz="1600" b="1" dirty="0" smtClean="0">
                          <a:effectLst/>
                        </a:rPr>
                        <a:t> </a:t>
                      </a:r>
                      <a:r>
                        <a:rPr lang="fr-FR" sz="1600" b="1" dirty="0" err="1">
                          <a:effectLst/>
                        </a:rPr>
                        <a:t>tiết</a:t>
                      </a:r>
                      <a:r>
                        <a:rPr lang="fr-FR" sz="1600" b="1" dirty="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a:effectLst/>
                        </a:rPr>
                        <a:t> </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201876">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2</a:t>
                      </a:r>
                      <a:r>
                        <a:rPr lang="vi-VN" sz="1600" b="1" dirty="0" smtClean="0">
                          <a:effectLst/>
                        </a:rPr>
                        <a:t> (10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309162">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3 </a:t>
                      </a:r>
                      <a:r>
                        <a:rPr lang="vi-VN" sz="1600" b="1" dirty="0" smtClean="0">
                          <a:effectLst/>
                        </a:rPr>
                        <a:t>(8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nl-NL" sz="1600"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r>
              <a:tr h="351693">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4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u="none" strike="noStrike" dirty="0">
                          <a:effectLst/>
                        </a:rPr>
                        <a:t> </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41643">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5 </a:t>
                      </a:r>
                      <a:r>
                        <a:rPr lang="vi-VN" sz="1600" b="1" dirty="0" smtClean="0">
                          <a:effectLst/>
                        </a:rPr>
                        <a:t>(6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r>
                        <a:rPr lang="fr-FR" sz="1600" u="none" strike="noStrike">
                          <a:effectLst/>
                        </a:rPr>
                        <a:t> </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03669">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6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2085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1600" b="1" dirty="0" smtClean="0">
                          <a:effectLst/>
                        </a:rPr>
                        <a:t>Chủ</a:t>
                      </a:r>
                      <a:r>
                        <a:rPr lang="vi-VN" sz="1600" b="1" baseline="0" dirty="0" smtClean="0">
                          <a:effectLst/>
                        </a:rPr>
                        <a:t> đề 7 </a:t>
                      </a:r>
                      <a:r>
                        <a:rPr lang="vi-VN" sz="1600" b="1" dirty="0" smtClean="0">
                          <a:effectLst/>
                        </a:rPr>
                        <a:t>(9 </a:t>
                      </a:r>
                      <a:r>
                        <a:rPr lang="fr-FR" sz="1600" b="1" dirty="0" err="1" smtClean="0">
                          <a:effectLst/>
                        </a:rPr>
                        <a:t>tiết</a:t>
                      </a:r>
                      <a:r>
                        <a:rPr lang="vi-VN" sz="1600" b="1" dirty="0" smtClean="0">
                          <a:effectLst/>
                        </a:rPr>
                        <a:t>)</a:t>
                      </a:r>
                      <a:endParaRPr lang="en-US" sz="1600" b="1" dirty="0" smtClean="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92029">
                <a:tc>
                  <a:txBody>
                    <a:bodyPr/>
                    <a:lstStyle/>
                    <a:p>
                      <a:pPr>
                        <a:lnSpc>
                          <a:spcPct val="130000"/>
                        </a:lnSpc>
                        <a:spcBef>
                          <a:spcPts val="200"/>
                        </a:spcBef>
                        <a:spcAft>
                          <a:spcPts val="200"/>
                        </a:spcAft>
                      </a:pPr>
                      <a:r>
                        <a:rPr lang="vi-VN" sz="1600" b="1" dirty="0" smtClean="0">
                          <a:effectLst/>
                        </a:rPr>
                        <a:t>Chủ</a:t>
                      </a:r>
                      <a:r>
                        <a:rPr lang="vi-VN" sz="1600" b="1" baseline="0" dirty="0" smtClean="0">
                          <a:effectLst/>
                        </a:rPr>
                        <a:t> đề 8 </a:t>
                      </a:r>
                      <a:r>
                        <a:rPr lang="vi-VN" sz="1600" b="1" dirty="0" smtClean="0">
                          <a:effectLst/>
                        </a:rPr>
                        <a:t>(10 </a:t>
                      </a:r>
                      <a:r>
                        <a:rPr lang="fr-FR" sz="1600" b="1" dirty="0" err="1" smtClean="0">
                          <a:effectLst/>
                        </a:rPr>
                        <a:t>tiết</a:t>
                      </a:r>
                      <a:r>
                        <a:rPr lang="vi-VN" sz="1600" b="1" dirty="0" smtClean="0">
                          <a:effectLst/>
                        </a:rPr>
                        <a:t>)</a:t>
                      </a:r>
                      <a:endParaRPr lang="en-US" sz="1600" b="1"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63601">
                <a:tc>
                  <a:txBody>
                    <a:bodyPr/>
                    <a:lstStyle/>
                    <a:p>
                      <a:pPr algn="ctr">
                        <a:lnSpc>
                          <a:spcPct val="130000"/>
                        </a:lnSpc>
                        <a:spcBef>
                          <a:spcPts val="200"/>
                        </a:spcBef>
                        <a:spcAft>
                          <a:spcPts val="200"/>
                        </a:spcAft>
                      </a:pPr>
                      <a:r>
                        <a:rPr lang="nl-NL" sz="1600" dirty="0">
                          <a:effectLst/>
                        </a:rPr>
                        <a:t>Số câu</a:t>
                      </a: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238011">
                <a:tc>
                  <a:txBody>
                    <a:bodyPr/>
                    <a:lstStyle/>
                    <a:p>
                      <a:pPr algn="ctr">
                        <a:lnSpc>
                          <a:spcPct val="130000"/>
                        </a:lnSpc>
                        <a:spcBef>
                          <a:spcPts val="200"/>
                        </a:spcBef>
                        <a:spcAft>
                          <a:spcPts val="200"/>
                        </a:spcAft>
                      </a:pPr>
                      <a:r>
                        <a:rPr lang="nl-NL" sz="1600">
                          <a:effectLst/>
                        </a:rPr>
                        <a:t>Điểm số</a:t>
                      </a: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c>
                  <a:txBody>
                    <a:bodyPr/>
                    <a:lstStyle/>
                    <a:p>
                      <a:pPr algn="ctr">
                        <a:lnSpc>
                          <a:spcPct val="130000"/>
                        </a:lnSpc>
                        <a:spcBef>
                          <a:spcPts val="200"/>
                        </a:spcBef>
                        <a:spcAft>
                          <a:spcPts val="200"/>
                        </a:spcAft>
                      </a:pPr>
                      <a:endParaRPr lang="en-US" sz="1600" dirty="0">
                        <a:effectLst/>
                        <a:latin typeface="Times New Roman"/>
                        <a:ea typeface="Calibri"/>
                      </a:endParaRPr>
                    </a:p>
                  </a:txBody>
                  <a:tcPr marL="46100" marR="46100" marT="0" marB="0" anchor="ctr">
                    <a:solidFill>
                      <a:schemeClr val="accent2">
                        <a:lumMod val="60000"/>
                        <a:lumOff val="40000"/>
                      </a:schemeClr>
                    </a:solidFill>
                  </a:tcPr>
                </a:tc>
              </a:tr>
              <a:tr h="392029">
                <a:tc>
                  <a:txBody>
                    <a:bodyPr/>
                    <a:lstStyle/>
                    <a:p>
                      <a:pPr algn="ctr">
                        <a:lnSpc>
                          <a:spcPct val="130000"/>
                        </a:lnSpc>
                        <a:spcBef>
                          <a:spcPts val="200"/>
                        </a:spcBef>
                        <a:spcAft>
                          <a:spcPts val="200"/>
                        </a:spcAft>
                      </a:pPr>
                      <a:r>
                        <a:rPr lang="nl-NL" sz="1600" dirty="0">
                          <a:solidFill>
                            <a:srgbClr val="FF0000"/>
                          </a:solidFill>
                          <a:effectLst/>
                        </a:rPr>
                        <a:t>Tổng số điểm</a:t>
                      </a:r>
                      <a:endParaRPr lang="en-US" sz="1600" dirty="0">
                        <a:solidFill>
                          <a:srgbClr val="FF0000"/>
                        </a:solidFill>
                        <a:effectLst/>
                        <a:latin typeface="Times New Roman"/>
                        <a:ea typeface="Calibri"/>
                      </a:endParaRPr>
                    </a:p>
                  </a:txBody>
                  <a:tcPr marL="46100" marR="46100" marT="0" marB="0" anchor="ctr">
                    <a:solidFill>
                      <a:schemeClr val="bg1"/>
                    </a:solidFill>
                  </a:tcPr>
                </a:tc>
                <a:tc gridSpan="2">
                  <a:txBody>
                    <a:bodyPr/>
                    <a:lstStyle/>
                    <a:p>
                      <a:pPr algn="ctr">
                        <a:lnSpc>
                          <a:spcPct val="130000"/>
                        </a:lnSpc>
                        <a:spcBef>
                          <a:spcPts val="200"/>
                        </a:spcBef>
                        <a:spcAft>
                          <a:spcPts val="200"/>
                        </a:spcAft>
                      </a:pPr>
                      <a:r>
                        <a:rPr lang="nl-NL" sz="1600" dirty="0">
                          <a:solidFill>
                            <a:srgbClr val="FF0000"/>
                          </a:solidFill>
                          <a:effectLst/>
                        </a:rPr>
                        <a:t>4,0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3,0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2,0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r>
                        <a:rPr lang="nl-NL" sz="1600" dirty="0">
                          <a:solidFill>
                            <a:srgbClr val="FF0000"/>
                          </a:solidFill>
                          <a:effectLst/>
                        </a:rPr>
                        <a:t>1,0 điểm</a:t>
                      </a:r>
                      <a:endParaRPr lang="en-US" sz="1600" dirty="0">
                        <a:solidFill>
                          <a:srgbClr val="FF0000"/>
                        </a:solidFill>
                        <a:effectLst/>
                        <a:latin typeface="Times New Roman"/>
                        <a:ea typeface="Calibri"/>
                      </a:endParaRPr>
                    </a:p>
                  </a:txBody>
                  <a:tcPr marL="46100" marR="46100" marT="0" marB="0" anchor="ctr">
                    <a:solidFill>
                      <a:schemeClr val="bg1"/>
                    </a:solidFill>
                  </a:tcPr>
                </a:tc>
                <a:tc hMerge="1">
                  <a:txBody>
                    <a:bodyPr/>
                    <a:lstStyle/>
                    <a:p>
                      <a:endParaRPr lang="en-US"/>
                    </a:p>
                  </a:txBody>
                  <a:tcPr/>
                </a:tc>
                <a:tc gridSpan="2">
                  <a:txBody>
                    <a:bodyPr/>
                    <a:lstStyle/>
                    <a:p>
                      <a:pPr algn="ctr">
                        <a:lnSpc>
                          <a:spcPct val="130000"/>
                        </a:lnSpc>
                        <a:spcBef>
                          <a:spcPts val="200"/>
                        </a:spcBef>
                        <a:spcAft>
                          <a:spcPts val="200"/>
                        </a:spcAft>
                      </a:pPr>
                      <a:endParaRPr lang="en-US" sz="1600" dirty="0">
                        <a:solidFill>
                          <a:srgbClr val="FF0000"/>
                        </a:solidFill>
                        <a:effectLst/>
                        <a:latin typeface="Times New Roman"/>
                        <a:ea typeface="Calibri"/>
                      </a:endParaRPr>
                    </a:p>
                  </a:txBody>
                  <a:tcPr marL="46100" marR="46100" marT="0" marB="0">
                    <a:solidFill>
                      <a:schemeClr val="bg1"/>
                    </a:solidFill>
                  </a:tcPr>
                </a:tc>
                <a:tc hMerge="1">
                  <a:txBody>
                    <a:bodyPr/>
                    <a:lstStyle/>
                    <a:p>
                      <a:endParaRPr lang="en-US"/>
                    </a:p>
                  </a:txBody>
                  <a:tcPr/>
                </a:tc>
                <a:tc>
                  <a:txBody>
                    <a:bodyPr/>
                    <a:lstStyle/>
                    <a:p>
                      <a:pPr algn="ctr">
                        <a:lnSpc>
                          <a:spcPct val="130000"/>
                        </a:lnSpc>
                        <a:spcBef>
                          <a:spcPts val="200"/>
                        </a:spcBef>
                        <a:spcAft>
                          <a:spcPts val="200"/>
                        </a:spcAft>
                      </a:pPr>
                      <a:r>
                        <a:rPr lang="nl-NL" sz="1600" dirty="0">
                          <a:solidFill>
                            <a:srgbClr val="FF0000"/>
                          </a:solidFill>
                          <a:effectLst/>
                        </a:rPr>
                        <a:t>10 điểm</a:t>
                      </a:r>
                      <a:endParaRPr lang="en-US" sz="1600" dirty="0">
                        <a:solidFill>
                          <a:srgbClr val="FF0000"/>
                        </a:solidFill>
                        <a:effectLst/>
                        <a:latin typeface="Times New Roman"/>
                        <a:ea typeface="Calibri"/>
                      </a:endParaRPr>
                    </a:p>
                  </a:txBody>
                  <a:tcPr marL="46100" marR="46100" marT="0" marB="0">
                    <a:solidFill>
                      <a:schemeClr val="bg1"/>
                    </a:solidFill>
                  </a:tcPr>
                </a:tc>
              </a:tr>
            </a:tbl>
          </a:graphicData>
        </a:graphic>
      </p:graphicFrame>
    </p:spTree>
    <p:extLst>
      <p:ext uri="{BB962C8B-B14F-4D97-AF65-F5344CB8AC3E}">
        <p14:creationId xmlns:p14="http://schemas.microsoft.com/office/powerpoint/2010/main" val="5266881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17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460746601"/>
              </p:ext>
            </p:extLst>
          </p:nvPr>
        </p:nvGraphicFramePr>
        <p:xfrm>
          <a:off x="512466" y="2799304"/>
          <a:ext cx="3418568" cy="3803904"/>
        </p:xfrm>
        <a:graphic>
          <a:graphicData uri="http://schemas.openxmlformats.org/drawingml/2006/table">
            <a:tbl>
              <a:tblPr>
                <a:tableStyleId>{5C22544A-7EE6-4342-B048-85BDC9FD1C3A}</a:tableStyleId>
              </a:tblPr>
              <a:tblGrid>
                <a:gridCol w="3418568"/>
              </a:tblGrid>
              <a:tr h="376875">
                <a:tc>
                  <a:txBody>
                    <a:bodyPr/>
                    <a:lstStyle/>
                    <a:p>
                      <a:pPr>
                        <a:lnSpc>
                          <a:spcPct val="130000"/>
                        </a:lnSpc>
                        <a:spcBef>
                          <a:spcPts val="200"/>
                        </a:spcBef>
                        <a:spcAft>
                          <a:spcPts val="200"/>
                        </a:spcAft>
                      </a:pPr>
                      <a:r>
                        <a:rPr lang="vi-VN" sz="2400" b="1" baseline="0" dirty="0" smtClean="0">
                          <a:effectLst/>
                        </a:rPr>
                        <a:t>Chủ đề 1 </a:t>
                      </a:r>
                      <a:r>
                        <a:rPr lang="fr-FR" sz="2400" b="1" dirty="0" smtClean="0">
                          <a:effectLst/>
                        </a:rPr>
                        <a:t>(</a:t>
                      </a:r>
                      <a:r>
                        <a:rPr lang="vi-VN" sz="2400" b="1" dirty="0" smtClean="0">
                          <a:effectLst/>
                        </a:rPr>
                        <a:t>7</a:t>
                      </a:r>
                      <a:r>
                        <a:rPr lang="fr-FR" sz="2400" b="1" dirty="0" smtClean="0">
                          <a:effectLst/>
                        </a:rPr>
                        <a:t> </a:t>
                      </a:r>
                      <a:r>
                        <a:rPr lang="fr-FR" sz="2400" b="1" dirty="0" err="1">
                          <a:effectLst/>
                        </a:rPr>
                        <a:t>tiết</a:t>
                      </a:r>
                      <a:r>
                        <a:rPr lang="fr-FR" sz="2400" b="1" dirty="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2</a:t>
                      </a:r>
                      <a:r>
                        <a:rPr lang="vi-VN" sz="2400" b="1" dirty="0" smtClean="0">
                          <a:effectLst/>
                        </a:rPr>
                        <a:t> (10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3 </a:t>
                      </a:r>
                      <a:r>
                        <a:rPr lang="vi-VN" sz="2400" b="1" dirty="0" smtClean="0">
                          <a:effectLst/>
                        </a:rPr>
                        <a:t>(8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418132">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4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406183">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5 </a:t>
                      </a:r>
                      <a:r>
                        <a:rPr lang="vi-VN" sz="2400" b="1" dirty="0" smtClean="0">
                          <a:effectLst/>
                        </a:rPr>
                        <a:t>(6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6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376875">
                <a:tc>
                  <a:txBody>
                    <a:bodyPr/>
                    <a:lstStyle/>
                    <a:p>
                      <a:pPr marL="0" marR="0" indent="0" algn="l" defTabSz="914400" rtl="0" eaLnBrk="1" fontAlgn="auto" latinLnBrk="0" hangingPunct="1">
                        <a:lnSpc>
                          <a:spcPct val="130000"/>
                        </a:lnSpc>
                        <a:spcBef>
                          <a:spcPts val="200"/>
                        </a:spcBef>
                        <a:spcAft>
                          <a:spcPts val="200"/>
                        </a:spcAft>
                        <a:buClrTx/>
                        <a:buSzTx/>
                        <a:buFontTx/>
                        <a:buNone/>
                        <a:tabLst/>
                        <a:defRPr/>
                      </a:pPr>
                      <a:r>
                        <a:rPr lang="vi-VN" sz="2400" b="1" dirty="0" smtClean="0">
                          <a:effectLst/>
                        </a:rPr>
                        <a:t>Chủ</a:t>
                      </a:r>
                      <a:r>
                        <a:rPr lang="vi-VN" sz="2400" b="1" baseline="0" dirty="0" smtClean="0">
                          <a:effectLst/>
                        </a:rPr>
                        <a:t> đề 7 </a:t>
                      </a:r>
                      <a:r>
                        <a:rPr lang="vi-VN" sz="2400" b="1" dirty="0" smtClean="0">
                          <a:effectLst/>
                        </a:rPr>
                        <a:t>(9 </a:t>
                      </a:r>
                      <a:r>
                        <a:rPr lang="fr-FR" sz="2400" b="1" dirty="0" err="1" smtClean="0">
                          <a:effectLst/>
                        </a:rPr>
                        <a:t>tiết</a:t>
                      </a:r>
                      <a:r>
                        <a:rPr lang="vi-VN" sz="2400" b="1" dirty="0" smtClean="0">
                          <a:effectLst/>
                        </a:rPr>
                        <a:t>)</a:t>
                      </a:r>
                      <a:endParaRPr lang="en-US" sz="2400" b="1" dirty="0" smtClean="0">
                        <a:effectLst/>
                        <a:latin typeface="Times New Roman"/>
                        <a:ea typeface="Calibri"/>
                      </a:endParaRPr>
                    </a:p>
                  </a:txBody>
                  <a:tcPr marL="46100" marR="46100" marT="0" marB="0" anchor="ctr">
                    <a:solidFill>
                      <a:schemeClr val="accent2">
                        <a:lumMod val="60000"/>
                        <a:lumOff val="40000"/>
                      </a:schemeClr>
                    </a:solidFill>
                  </a:tcPr>
                </a:tc>
              </a:tr>
              <a:tr h="466087">
                <a:tc>
                  <a:txBody>
                    <a:bodyPr/>
                    <a:lstStyle/>
                    <a:p>
                      <a:pPr>
                        <a:lnSpc>
                          <a:spcPct val="130000"/>
                        </a:lnSpc>
                        <a:spcBef>
                          <a:spcPts val="200"/>
                        </a:spcBef>
                        <a:spcAft>
                          <a:spcPts val="200"/>
                        </a:spcAft>
                      </a:pPr>
                      <a:r>
                        <a:rPr lang="vi-VN" sz="2400" b="1" dirty="0" smtClean="0">
                          <a:effectLst/>
                        </a:rPr>
                        <a:t>Chủ</a:t>
                      </a:r>
                      <a:r>
                        <a:rPr lang="vi-VN" sz="2400" b="1" baseline="0" dirty="0" smtClean="0">
                          <a:effectLst/>
                        </a:rPr>
                        <a:t> đề 8 </a:t>
                      </a:r>
                      <a:r>
                        <a:rPr lang="vi-VN" sz="2400" b="1" dirty="0" smtClean="0">
                          <a:effectLst/>
                        </a:rPr>
                        <a:t>(10 </a:t>
                      </a:r>
                      <a:r>
                        <a:rPr lang="fr-FR" sz="2400" b="1" dirty="0" err="1" smtClean="0">
                          <a:effectLst/>
                        </a:rPr>
                        <a:t>tiết</a:t>
                      </a:r>
                      <a:r>
                        <a:rPr lang="vi-VN" sz="2400" b="1" dirty="0" smtClean="0">
                          <a:effectLst/>
                        </a:rPr>
                        <a:t>)</a:t>
                      </a:r>
                      <a:endParaRPr lang="en-US" sz="2400" b="1" dirty="0">
                        <a:effectLst/>
                        <a:latin typeface="Times New Roman"/>
                        <a:ea typeface="Calibri"/>
                      </a:endParaRPr>
                    </a:p>
                  </a:txBody>
                  <a:tcPr marL="46100" marR="46100" marT="0" marB="0" anchor="ctr">
                    <a:solidFill>
                      <a:schemeClr val="accent2">
                        <a:lumMod val="60000"/>
                        <a:lumOff val="40000"/>
                      </a:schemeClr>
                    </a:solidFill>
                  </a:tcPr>
                </a:tc>
              </a:tr>
            </a:tbl>
          </a:graphicData>
        </a:graphic>
      </p:graphicFrame>
      <p:sp>
        <p:nvSpPr>
          <p:cNvPr id="8" name="TextBox 7"/>
          <p:cNvSpPr txBox="1"/>
          <p:nvPr/>
        </p:nvSpPr>
        <p:spPr>
          <a:xfrm>
            <a:off x="723481" y="170822"/>
            <a:ext cx="1024931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400" b="1" dirty="0" smtClean="0">
                <a:solidFill>
                  <a:srgbClr val="FF0000"/>
                </a:solidFill>
              </a:rPr>
              <a:t>1. HƯỚNG DẪN CÁCH TÍNH ĐIỂM CHO MỖI CHỦ ĐỀ, NỘI DUNG</a:t>
            </a:r>
            <a:endParaRPr lang="en-US" sz="2400" b="1" dirty="0">
              <a:solidFill>
                <a:srgbClr val="FF0000"/>
              </a:solidFill>
            </a:endParaRPr>
          </a:p>
        </p:txBody>
      </p:sp>
      <p:sp>
        <p:nvSpPr>
          <p:cNvPr id="9" name="TextBox 8"/>
          <p:cNvSpPr txBox="1"/>
          <p:nvPr/>
        </p:nvSpPr>
        <p:spPr>
          <a:xfrm>
            <a:off x="512466" y="773723"/>
            <a:ext cx="11334977" cy="1938992"/>
          </a:xfrm>
          <a:prstGeom prst="rect">
            <a:avLst/>
          </a:prstGeom>
          <a:noFill/>
        </p:spPr>
        <p:txBody>
          <a:bodyPr wrap="square" rtlCol="0">
            <a:spAutoFit/>
          </a:bodyPr>
          <a:lstStyle/>
          <a:p>
            <a:pPr marL="285750" indent="-285750">
              <a:buFontTx/>
              <a:buChar char="-"/>
            </a:pPr>
            <a:r>
              <a:rPr lang="vi-VN" sz="2400" b="1" dirty="0" smtClean="0"/>
              <a:t>Công thức tính điểm cho một chủ đề/ nội dung:    </a:t>
            </a:r>
          </a:p>
          <a:p>
            <a:pPr marL="285750" indent="-285750">
              <a:buFontTx/>
              <a:buChar char="-"/>
            </a:pPr>
            <a:endParaRPr lang="vi-VN" b="1" dirty="0"/>
          </a:p>
          <a:p>
            <a:pPr marL="285750" indent="-285750">
              <a:buFontTx/>
              <a:buChar char="-"/>
            </a:pPr>
            <a:endParaRPr lang="vi-VN" b="1" dirty="0" smtClean="0"/>
          </a:p>
          <a:p>
            <a:pPr marL="285750" indent="-285750">
              <a:buFontTx/>
              <a:buChar char="-"/>
            </a:pPr>
            <a:endParaRPr lang="vi-VN" b="1" dirty="0" smtClean="0"/>
          </a:p>
          <a:p>
            <a:endParaRPr lang="en-US" b="1" dirty="0" smtClean="0"/>
          </a:p>
          <a:p>
            <a:r>
              <a:rPr lang="vi-VN" sz="2400" b="1" dirty="0" smtClean="0">
                <a:solidFill>
                  <a:srgbClr val="FF0000"/>
                </a:solidFill>
              </a:rPr>
              <a:t>VD: XÂY DỰNG MA TRẬN ĐỀ KIỂM TRA HỌC KÌ I- KHTN 6</a:t>
            </a:r>
            <a:endParaRPr lang="en-US" sz="2400" b="1" dirty="0">
              <a:solidFill>
                <a:srgbClr val="FF0000"/>
              </a:solidFill>
            </a:endParaRPr>
          </a:p>
        </p:txBody>
      </p:sp>
      <p:sp>
        <p:nvSpPr>
          <p:cNvPr id="10" name="Rounded Rectangle 9"/>
          <p:cNvSpPr/>
          <p:nvPr/>
        </p:nvSpPr>
        <p:spPr>
          <a:xfrm>
            <a:off x="7219084" y="773723"/>
            <a:ext cx="4336812" cy="113459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400" b="1" dirty="0" smtClean="0">
                <a:solidFill>
                  <a:srgbClr val="FF0000"/>
                </a:solidFill>
              </a:rPr>
              <a:t>Số tiết( CĐ) x Thang điểm</a:t>
            </a:r>
          </a:p>
          <a:p>
            <a:pPr algn="ctr"/>
            <a:endParaRPr lang="vi-VN" sz="2400" b="1" dirty="0" smtClean="0">
              <a:solidFill>
                <a:srgbClr val="FF0000"/>
              </a:solidFill>
            </a:endParaRPr>
          </a:p>
          <a:p>
            <a:pPr algn="ctr"/>
            <a:r>
              <a:rPr lang="vi-VN" sz="2400" b="1" dirty="0" smtClean="0">
                <a:solidFill>
                  <a:srgbClr val="FF0000"/>
                </a:solidFill>
              </a:rPr>
              <a:t>Tổng số tiết ( thời điểm KT)</a:t>
            </a:r>
            <a:endParaRPr lang="en-US" sz="2400" b="1" dirty="0">
              <a:solidFill>
                <a:srgbClr val="FF0000"/>
              </a:solidFill>
            </a:endParaRPr>
          </a:p>
        </p:txBody>
      </p:sp>
      <p:cxnSp>
        <p:nvCxnSpPr>
          <p:cNvPr id="12" name="Straight Connector 11"/>
          <p:cNvCxnSpPr/>
          <p:nvPr/>
        </p:nvCxnSpPr>
        <p:spPr>
          <a:xfrm>
            <a:off x="7971910" y="1245850"/>
            <a:ext cx="230107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713331" y="3448569"/>
            <a:ext cx="6011576"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vi-VN" sz="2400" b="1" dirty="0" smtClean="0"/>
              <a:t>+ Nửa HK I: CĐ 1- CĐ4, TỔNG 34 TIẾT</a:t>
            </a:r>
          </a:p>
          <a:p>
            <a:r>
              <a:rPr lang="vi-VN" sz="2400" b="1" dirty="0" smtClean="0"/>
              <a:t>+ Cuối HK I: CĐ 5- CĐ 8, TỔNG 34 TIẾT</a:t>
            </a:r>
            <a:endParaRPr lang="en-US" sz="2400" b="1" dirty="0"/>
          </a:p>
        </p:txBody>
      </p:sp>
    </p:spTree>
    <p:extLst>
      <p:ext uri="{BB962C8B-B14F-4D97-AF65-F5344CB8AC3E}">
        <p14:creationId xmlns:p14="http://schemas.microsoft.com/office/powerpoint/2010/main" val="10317137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18</a:t>
            </a:fld>
            <a:endParaRPr lang="en-US" dirty="0"/>
          </a:p>
        </p:txBody>
      </p:sp>
      <p:sp>
        <p:nvSpPr>
          <p:cNvPr id="6" name="SmartArt Placeholder 5"/>
          <p:cNvSpPr>
            <a:spLocks noGrp="1"/>
          </p:cNvSpPr>
          <p:nvPr>
            <p:ph type="dgm" sz="quarter" idx="27"/>
          </p:nvPr>
        </p:nvSpPr>
        <p:spPr/>
      </p:sp>
      <p:pic>
        <p:nvPicPr>
          <p:cNvPr id="1026" name="Picture 2" descr="C:\Users\ASUS\Desktop\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01" y="210099"/>
            <a:ext cx="11248003" cy="629671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521395" y="3972430"/>
            <a:ext cx="1175656" cy="461665"/>
          </a:xfrm>
          <a:prstGeom prst="rect">
            <a:avLst/>
          </a:prstGeom>
          <a:noFill/>
        </p:spPr>
        <p:txBody>
          <a:bodyPr wrap="square" rtlCol="0">
            <a:spAutoFit/>
          </a:bodyPr>
          <a:lstStyle/>
          <a:p>
            <a:pPr algn="ctr"/>
            <a:r>
              <a:rPr lang="vi-VN" sz="2400" b="1" dirty="0" smtClean="0">
                <a:solidFill>
                  <a:srgbClr val="FF0000"/>
                </a:solidFill>
              </a:rPr>
              <a:t>    10	</a:t>
            </a:r>
            <a:endParaRPr lang="en-US" sz="2400" b="1" dirty="0">
              <a:solidFill>
                <a:srgbClr val="FF0000"/>
              </a:solidFill>
            </a:endParaRPr>
          </a:p>
        </p:txBody>
      </p:sp>
      <p:sp>
        <p:nvSpPr>
          <p:cNvPr id="9" name="TextBox 8"/>
          <p:cNvSpPr txBox="1"/>
          <p:nvPr/>
        </p:nvSpPr>
        <p:spPr>
          <a:xfrm>
            <a:off x="6593757" y="4039666"/>
            <a:ext cx="1326382" cy="461665"/>
          </a:xfrm>
          <a:prstGeom prst="rect">
            <a:avLst/>
          </a:prstGeom>
          <a:noFill/>
        </p:spPr>
        <p:txBody>
          <a:bodyPr wrap="square" rtlCol="0">
            <a:spAutoFit/>
          </a:bodyPr>
          <a:lstStyle/>
          <a:p>
            <a:pPr algn="ctr"/>
            <a:r>
              <a:rPr lang="vi-VN" sz="2400" b="1" dirty="0" smtClean="0">
                <a:solidFill>
                  <a:srgbClr val="FF0000"/>
                </a:solidFill>
              </a:rPr>
              <a:t>2,25	</a:t>
            </a:r>
            <a:endParaRPr lang="en-US" sz="2400" b="1" dirty="0">
              <a:solidFill>
                <a:srgbClr val="FF0000"/>
              </a:solidFill>
            </a:endParaRPr>
          </a:p>
        </p:txBody>
      </p:sp>
      <p:sp>
        <p:nvSpPr>
          <p:cNvPr id="10" name="TextBox 9"/>
          <p:cNvSpPr txBox="1"/>
          <p:nvPr/>
        </p:nvSpPr>
        <p:spPr>
          <a:xfrm>
            <a:off x="5081953" y="4039666"/>
            <a:ext cx="1284516" cy="461665"/>
          </a:xfrm>
          <a:prstGeom prst="rect">
            <a:avLst/>
          </a:prstGeom>
          <a:noFill/>
        </p:spPr>
        <p:txBody>
          <a:bodyPr wrap="square" rtlCol="0">
            <a:spAutoFit/>
          </a:bodyPr>
          <a:lstStyle/>
          <a:p>
            <a:pPr algn="ctr"/>
            <a:r>
              <a:rPr lang="vi-VN" sz="2400" b="1" dirty="0" smtClean="0">
                <a:solidFill>
                  <a:srgbClr val="FF0000"/>
                </a:solidFill>
              </a:rPr>
              <a:t>      3,0	</a:t>
            </a:r>
            <a:endParaRPr lang="en-US" sz="2400" b="1" dirty="0">
              <a:solidFill>
                <a:srgbClr val="FF0000"/>
              </a:solidFill>
            </a:endParaRPr>
          </a:p>
        </p:txBody>
      </p:sp>
      <p:sp>
        <p:nvSpPr>
          <p:cNvPr id="11" name="TextBox 10"/>
          <p:cNvSpPr txBox="1"/>
          <p:nvPr/>
        </p:nvSpPr>
        <p:spPr>
          <a:xfrm>
            <a:off x="3476946" y="4039666"/>
            <a:ext cx="1334757" cy="461665"/>
          </a:xfrm>
          <a:prstGeom prst="rect">
            <a:avLst/>
          </a:prstGeom>
          <a:noFill/>
        </p:spPr>
        <p:txBody>
          <a:bodyPr wrap="square" rtlCol="0">
            <a:spAutoFit/>
          </a:bodyPr>
          <a:lstStyle/>
          <a:p>
            <a:pPr algn="ctr"/>
            <a:r>
              <a:rPr lang="vi-VN" sz="2400" b="1" dirty="0" smtClean="0">
                <a:solidFill>
                  <a:srgbClr val="FF0000"/>
                </a:solidFill>
              </a:rPr>
              <a:t>      2,0	</a:t>
            </a:r>
            <a:endParaRPr lang="en-US" sz="2400" b="1" dirty="0">
              <a:solidFill>
                <a:srgbClr val="FF0000"/>
              </a:solidFill>
            </a:endParaRPr>
          </a:p>
        </p:txBody>
      </p:sp>
      <p:sp>
        <p:nvSpPr>
          <p:cNvPr id="12" name="TextBox 11"/>
          <p:cNvSpPr txBox="1"/>
          <p:nvPr/>
        </p:nvSpPr>
        <p:spPr>
          <a:xfrm>
            <a:off x="8080330" y="3212080"/>
            <a:ext cx="1286190" cy="400110"/>
          </a:xfrm>
          <a:prstGeom prst="rect">
            <a:avLst/>
          </a:prstGeom>
          <a:noFill/>
        </p:spPr>
        <p:txBody>
          <a:bodyPr wrap="square" rtlCol="0">
            <a:spAutoFit/>
          </a:bodyPr>
          <a:lstStyle/>
          <a:p>
            <a:pPr algn="ctr"/>
            <a:r>
              <a:rPr lang="en-US" sz="2000" b="1" dirty="0" smtClean="0">
                <a:solidFill>
                  <a:srgbClr val="FF0000"/>
                </a:solidFill>
              </a:rPr>
              <a:t>   </a:t>
            </a:r>
            <a:r>
              <a:rPr lang="vi-VN" sz="2000" b="1" dirty="0" smtClean="0">
                <a:solidFill>
                  <a:srgbClr val="FF0000"/>
                </a:solidFill>
              </a:rPr>
              <a:t>2,64	</a:t>
            </a:r>
            <a:endParaRPr lang="en-US" sz="2000" b="1" dirty="0">
              <a:solidFill>
                <a:srgbClr val="FF0000"/>
              </a:solidFill>
            </a:endParaRPr>
          </a:p>
        </p:txBody>
      </p:sp>
      <p:sp>
        <p:nvSpPr>
          <p:cNvPr id="13" name="TextBox 12"/>
          <p:cNvSpPr txBox="1"/>
          <p:nvPr/>
        </p:nvSpPr>
        <p:spPr>
          <a:xfrm>
            <a:off x="6587933" y="3257192"/>
            <a:ext cx="1457010" cy="400110"/>
          </a:xfrm>
          <a:prstGeom prst="rect">
            <a:avLst/>
          </a:prstGeom>
          <a:noFill/>
        </p:spPr>
        <p:txBody>
          <a:bodyPr wrap="square" rtlCol="0">
            <a:spAutoFit/>
          </a:bodyPr>
          <a:lstStyle/>
          <a:p>
            <a:pPr algn="ctr"/>
            <a:r>
              <a:rPr lang="vi-VN" sz="2000" b="1" dirty="0" smtClean="0">
                <a:solidFill>
                  <a:srgbClr val="FF0000"/>
                </a:solidFill>
              </a:rPr>
              <a:t>2,35	</a:t>
            </a:r>
            <a:endParaRPr lang="en-US" sz="2000" b="1" dirty="0">
              <a:solidFill>
                <a:srgbClr val="FF0000"/>
              </a:solidFill>
            </a:endParaRPr>
          </a:p>
        </p:txBody>
      </p:sp>
      <p:sp>
        <p:nvSpPr>
          <p:cNvPr id="14" name="TextBox 13"/>
          <p:cNvSpPr txBox="1"/>
          <p:nvPr/>
        </p:nvSpPr>
        <p:spPr>
          <a:xfrm>
            <a:off x="5087816" y="3212080"/>
            <a:ext cx="1272791" cy="400110"/>
          </a:xfrm>
          <a:prstGeom prst="rect">
            <a:avLst/>
          </a:prstGeom>
          <a:noFill/>
        </p:spPr>
        <p:txBody>
          <a:bodyPr wrap="square" rtlCol="0">
            <a:spAutoFit/>
          </a:bodyPr>
          <a:lstStyle/>
          <a:p>
            <a:pPr algn="ctr"/>
            <a:r>
              <a:rPr lang="en-US" sz="2000" b="1" dirty="0" smtClean="0">
                <a:solidFill>
                  <a:srgbClr val="FF0000"/>
                </a:solidFill>
              </a:rPr>
              <a:t>     </a:t>
            </a:r>
            <a:r>
              <a:rPr lang="vi-VN" sz="2000" b="1" dirty="0" smtClean="0">
                <a:solidFill>
                  <a:srgbClr val="FF0000"/>
                </a:solidFill>
              </a:rPr>
              <a:t>2,9	</a:t>
            </a:r>
            <a:endParaRPr lang="en-US" sz="2000" b="1" dirty="0">
              <a:solidFill>
                <a:srgbClr val="FF0000"/>
              </a:solidFill>
            </a:endParaRPr>
          </a:p>
        </p:txBody>
      </p:sp>
      <p:sp>
        <p:nvSpPr>
          <p:cNvPr id="15" name="TextBox 14"/>
          <p:cNvSpPr txBox="1"/>
          <p:nvPr/>
        </p:nvSpPr>
        <p:spPr>
          <a:xfrm>
            <a:off x="8060380" y="4039666"/>
            <a:ext cx="1286189" cy="461665"/>
          </a:xfrm>
          <a:prstGeom prst="rect">
            <a:avLst/>
          </a:prstGeom>
          <a:noFill/>
        </p:spPr>
        <p:txBody>
          <a:bodyPr wrap="square" rtlCol="0">
            <a:spAutoFit/>
          </a:bodyPr>
          <a:lstStyle/>
          <a:p>
            <a:pPr algn="ctr"/>
            <a:r>
              <a:rPr lang="en-US" sz="2400" b="1" dirty="0" smtClean="0">
                <a:solidFill>
                  <a:srgbClr val="FF0000"/>
                </a:solidFill>
              </a:rPr>
              <a:t>  </a:t>
            </a:r>
            <a:r>
              <a:rPr lang="vi-VN" sz="2400" b="1" dirty="0" smtClean="0">
                <a:solidFill>
                  <a:srgbClr val="FF0000"/>
                </a:solidFill>
              </a:rPr>
              <a:t>2,75	</a:t>
            </a:r>
            <a:endParaRPr lang="en-US" sz="2400" b="1" dirty="0">
              <a:solidFill>
                <a:srgbClr val="FF0000"/>
              </a:solidFill>
            </a:endParaRPr>
          </a:p>
        </p:txBody>
      </p:sp>
      <p:sp>
        <p:nvSpPr>
          <p:cNvPr id="16" name="TextBox 15"/>
          <p:cNvSpPr txBox="1"/>
          <p:nvPr/>
        </p:nvSpPr>
        <p:spPr>
          <a:xfrm>
            <a:off x="3509274" y="3257192"/>
            <a:ext cx="1353179" cy="400110"/>
          </a:xfrm>
          <a:prstGeom prst="rect">
            <a:avLst/>
          </a:prstGeom>
          <a:noFill/>
        </p:spPr>
        <p:txBody>
          <a:bodyPr wrap="square" rtlCol="0">
            <a:spAutoFit/>
          </a:bodyPr>
          <a:lstStyle/>
          <a:p>
            <a:pPr algn="ctr"/>
            <a:r>
              <a:rPr lang="vi-VN" sz="2000" b="1" dirty="0" smtClean="0">
                <a:solidFill>
                  <a:srgbClr val="FF0000"/>
                </a:solidFill>
              </a:rPr>
              <a:t>   2,05	</a:t>
            </a:r>
            <a:endParaRPr lang="en-US" sz="2000" b="1" dirty="0">
              <a:solidFill>
                <a:srgbClr val="FF0000"/>
              </a:solidFill>
            </a:endParaRPr>
          </a:p>
        </p:txBody>
      </p:sp>
    </p:spTree>
    <p:extLst>
      <p:ext uri="{BB962C8B-B14F-4D97-AF65-F5344CB8AC3E}">
        <p14:creationId xmlns:p14="http://schemas.microsoft.com/office/powerpoint/2010/main" val="292497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19</a:t>
            </a:fld>
            <a:endParaRPr lang="en-US" dirty="0"/>
          </a:p>
        </p:txBody>
      </p:sp>
      <p:pic>
        <p:nvPicPr>
          <p:cNvPr id="2050" name="Picture 2" descr="C:\Users\ASUS\Desktop\H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056" y="185530"/>
            <a:ext cx="11575228" cy="655982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8155424" y="4422691"/>
            <a:ext cx="1353179" cy="400110"/>
          </a:xfrm>
          <a:prstGeom prst="rect">
            <a:avLst/>
          </a:prstGeom>
          <a:noFill/>
        </p:spPr>
        <p:txBody>
          <a:bodyPr wrap="square" rtlCol="0">
            <a:spAutoFit/>
          </a:bodyPr>
          <a:lstStyle/>
          <a:p>
            <a:pPr algn="ctr"/>
            <a:r>
              <a:rPr lang="vi-VN" sz="2000" b="1" dirty="0" smtClean="0">
                <a:solidFill>
                  <a:srgbClr val="FF0000"/>
                </a:solidFill>
              </a:rPr>
              <a:t>   0,66	</a:t>
            </a:r>
            <a:endParaRPr lang="en-US" sz="2000" b="1" dirty="0">
              <a:solidFill>
                <a:srgbClr val="FF0000"/>
              </a:solidFill>
            </a:endParaRPr>
          </a:p>
        </p:txBody>
      </p:sp>
      <p:sp>
        <p:nvSpPr>
          <p:cNvPr id="9" name="TextBox 8"/>
          <p:cNvSpPr txBox="1"/>
          <p:nvPr/>
        </p:nvSpPr>
        <p:spPr>
          <a:xfrm>
            <a:off x="6753829" y="4425763"/>
            <a:ext cx="1353179" cy="400110"/>
          </a:xfrm>
          <a:prstGeom prst="rect">
            <a:avLst/>
          </a:prstGeom>
          <a:noFill/>
        </p:spPr>
        <p:txBody>
          <a:bodyPr wrap="square" rtlCol="0">
            <a:spAutoFit/>
          </a:bodyPr>
          <a:lstStyle/>
          <a:p>
            <a:pPr algn="ctr"/>
            <a:r>
              <a:rPr lang="vi-VN" sz="2000" b="1" dirty="0" smtClean="0">
                <a:solidFill>
                  <a:srgbClr val="FF0000"/>
                </a:solidFill>
              </a:rPr>
              <a:t>   0,58	</a:t>
            </a:r>
            <a:endParaRPr lang="en-US" sz="2000" b="1" dirty="0">
              <a:solidFill>
                <a:srgbClr val="FF0000"/>
              </a:solidFill>
            </a:endParaRPr>
          </a:p>
        </p:txBody>
      </p:sp>
      <p:sp>
        <p:nvSpPr>
          <p:cNvPr id="10" name="TextBox 9"/>
          <p:cNvSpPr txBox="1"/>
          <p:nvPr/>
        </p:nvSpPr>
        <p:spPr>
          <a:xfrm>
            <a:off x="5112931" y="4425763"/>
            <a:ext cx="1353179" cy="400110"/>
          </a:xfrm>
          <a:prstGeom prst="rect">
            <a:avLst/>
          </a:prstGeom>
          <a:noFill/>
        </p:spPr>
        <p:txBody>
          <a:bodyPr wrap="square" rtlCol="0">
            <a:spAutoFit/>
          </a:bodyPr>
          <a:lstStyle/>
          <a:p>
            <a:pPr algn="ctr"/>
            <a:r>
              <a:rPr lang="vi-VN" sz="2000" b="1" dirty="0" smtClean="0">
                <a:solidFill>
                  <a:srgbClr val="FF0000"/>
                </a:solidFill>
              </a:rPr>
              <a:t>   0,73</a:t>
            </a:r>
            <a:endParaRPr lang="en-US" sz="2000" b="1" dirty="0">
              <a:solidFill>
                <a:srgbClr val="FF0000"/>
              </a:solidFill>
            </a:endParaRPr>
          </a:p>
        </p:txBody>
      </p:sp>
      <p:sp>
        <p:nvSpPr>
          <p:cNvPr id="11" name="TextBox 10"/>
          <p:cNvSpPr txBox="1"/>
          <p:nvPr/>
        </p:nvSpPr>
        <p:spPr>
          <a:xfrm>
            <a:off x="3583910" y="4465056"/>
            <a:ext cx="1353179" cy="400110"/>
          </a:xfrm>
          <a:prstGeom prst="rect">
            <a:avLst/>
          </a:prstGeom>
          <a:noFill/>
        </p:spPr>
        <p:txBody>
          <a:bodyPr wrap="square" rtlCol="0">
            <a:spAutoFit/>
          </a:bodyPr>
          <a:lstStyle/>
          <a:p>
            <a:pPr algn="ctr"/>
            <a:r>
              <a:rPr lang="vi-VN" sz="2000" b="1" dirty="0" smtClean="0">
                <a:solidFill>
                  <a:srgbClr val="FF0000"/>
                </a:solidFill>
              </a:rPr>
              <a:t>   0,51	</a:t>
            </a:r>
            <a:endParaRPr lang="en-US" sz="2000" b="1" dirty="0">
              <a:solidFill>
                <a:srgbClr val="FF0000"/>
              </a:solidFill>
            </a:endParaRPr>
          </a:p>
        </p:txBody>
      </p:sp>
      <p:sp>
        <p:nvSpPr>
          <p:cNvPr id="12" name="TextBox 11"/>
          <p:cNvSpPr txBox="1"/>
          <p:nvPr/>
        </p:nvSpPr>
        <p:spPr>
          <a:xfrm>
            <a:off x="3583911" y="5044361"/>
            <a:ext cx="1353179" cy="400110"/>
          </a:xfrm>
          <a:prstGeom prst="rect">
            <a:avLst/>
          </a:prstGeom>
          <a:noFill/>
        </p:spPr>
        <p:txBody>
          <a:bodyPr wrap="square" rtlCol="0">
            <a:spAutoFit/>
          </a:bodyPr>
          <a:lstStyle/>
          <a:p>
            <a:pPr algn="ctr"/>
            <a:r>
              <a:rPr lang="vi-VN" sz="2000" b="1" dirty="0" smtClean="0">
                <a:solidFill>
                  <a:srgbClr val="FF0000"/>
                </a:solidFill>
              </a:rPr>
              <a:t>   0,5	</a:t>
            </a:r>
            <a:endParaRPr lang="en-US" sz="2000" b="1" dirty="0">
              <a:solidFill>
                <a:srgbClr val="FF0000"/>
              </a:solidFill>
            </a:endParaRPr>
          </a:p>
        </p:txBody>
      </p:sp>
      <p:sp>
        <p:nvSpPr>
          <p:cNvPr id="13" name="TextBox 12"/>
          <p:cNvSpPr txBox="1"/>
          <p:nvPr/>
        </p:nvSpPr>
        <p:spPr>
          <a:xfrm>
            <a:off x="5089489" y="5036570"/>
            <a:ext cx="1353179" cy="400110"/>
          </a:xfrm>
          <a:prstGeom prst="rect">
            <a:avLst/>
          </a:prstGeom>
          <a:noFill/>
        </p:spPr>
        <p:txBody>
          <a:bodyPr wrap="square" rtlCol="0">
            <a:spAutoFit/>
          </a:bodyPr>
          <a:lstStyle/>
          <a:p>
            <a:pPr algn="ctr"/>
            <a:r>
              <a:rPr lang="vi-VN" sz="2000" b="1" dirty="0" smtClean="0">
                <a:solidFill>
                  <a:srgbClr val="FF0000"/>
                </a:solidFill>
              </a:rPr>
              <a:t>   0,75	</a:t>
            </a:r>
            <a:endParaRPr lang="en-US" sz="2000" b="1" dirty="0">
              <a:solidFill>
                <a:srgbClr val="FF0000"/>
              </a:solidFill>
            </a:endParaRPr>
          </a:p>
        </p:txBody>
      </p:sp>
      <p:sp>
        <p:nvSpPr>
          <p:cNvPr id="14" name="TextBox 13"/>
          <p:cNvSpPr txBox="1"/>
          <p:nvPr/>
        </p:nvSpPr>
        <p:spPr>
          <a:xfrm>
            <a:off x="6753831" y="5036570"/>
            <a:ext cx="1353179" cy="400110"/>
          </a:xfrm>
          <a:prstGeom prst="rect">
            <a:avLst/>
          </a:prstGeom>
          <a:noFill/>
        </p:spPr>
        <p:txBody>
          <a:bodyPr wrap="square" rtlCol="0">
            <a:spAutoFit/>
          </a:bodyPr>
          <a:lstStyle/>
          <a:p>
            <a:pPr algn="ctr"/>
            <a:r>
              <a:rPr lang="vi-VN" sz="2000" b="1" dirty="0" smtClean="0">
                <a:solidFill>
                  <a:srgbClr val="FF0000"/>
                </a:solidFill>
              </a:rPr>
              <a:t>   0,5	</a:t>
            </a:r>
            <a:endParaRPr lang="en-US" sz="2000" b="1" dirty="0">
              <a:solidFill>
                <a:srgbClr val="FF0000"/>
              </a:solidFill>
            </a:endParaRPr>
          </a:p>
        </p:txBody>
      </p:sp>
      <p:sp>
        <p:nvSpPr>
          <p:cNvPr id="15" name="TextBox 14"/>
          <p:cNvSpPr txBox="1"/>
          <p:nvPr/>
        </p:nvSpPr>
        <p:spPr>
          <a:xfrm>
            <a:off x="8225005" y="5036570"/>
            <a:ext cx="1353179" cy="400110"/>
          </a:xfrm>
          <a:prstGeom prst="rect">
            <a:avLst/>
          </a:prstGeom>
          <a:noFill/>
        </p:spPr>
        <p:txBody>
          <a:bodyPr wrap="square" rtlCol="0">
            <a:spAutoFit/>
          </a:bodyPr>
          <a:lstStyle/>
          <a:p>
            <a:pPr algn="ctr"/>
            <a:r>
              <a:rPr lang="vi-VN" sz="2000" b="1" dirty="0" smtClean="0">
                <a:solidFill>
                  <a:srgbClr val="FF0000"/>
                </a:solidFill>
              </a:rPr>
              <a:t>   0,75	</a:t>
            </a:r>
            <a:endParaRPr lang="en-US" sz="2000" b="1" dirty="0">
              <a:solidFill>
                <a:srgbClr val="FF0000"/>
              </a:solidFill>
            </a:endParaRPr>
          </a:p>
        </p:txBody>
      </p:sp>
      <p:sp>
        <p:nvSpPr>
          <p:cNvPr id="16" name="TextBox 15"/>
          <p:cNvSpPr txBox="1"/>
          <p:nvPr/>
        </p:nvSpPr>
        <p:spPr>
          <a:xfrm>
            <a:off x="9601857" y="5057086"/>
            <a:ext cx="1353179" cy="400110"/>
          </a:xfrm>
          <a:prstGeom prst="rect">
            <a:avLst/>
          </a:prstGeom>
          <a:noFill/>
        </p:spPr>
        <p:txBody>
          <a:bodyPr wrap="square" rtlCol="0">
            <a:spAutoFit/>
          </a:bodyPr>
          <a:lstStyle/>
          <a:p>
            <a:pPr algn="ctr"/>
            <a:r>
              <a:rPr lang="vi-VN" sz="2000" b="1" dirty="0" smtClean="0">
                <a:solidFill>
                  <a:srgbClr val="FF0000"/>
                </a:solidFill>
              </a:rPr>
              <a:t>   2,5	</a:t>
            </a:r>
            <a:endParaRPr lang="en-US" sz="2000" b="1" dirty="0">
              <a:solidFill>
                <a:srgbClr val="FF0000"/>
              </a:solidFill>
            </a:endParaRPr>
          </a:p>
        </p:txBody>
      </p:sp>
    </p:spTree>
    <p:extLst>
      <p:ext uri="{BB962C8B-B14F-4D97-AF65-F5344CB8AC3E}">
        <p14:creationId xmlns:p14="http://schemas.microsoft.com/office/powerpoint/2010/main" val="4226545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0000000-1234-1234-1234-123412341234}" type="slidenum">
              <a:rPr lang="en" smtClean="0">
                <a:solidFill>
                  <a:srgbClr val="21355A"/>
                </a:solidFill>
              </a:rPr>
              <a:pPr/>
              <a:t>2</a:t>
            </a:fld>
            <a:endParaRPr lang="en">
              <a:solidFill>
                <a:srgbClr val="21355A"/>
              </a:solidFill>
            </a:endParaRPr>
          </a:p>
        </p:txBody>
      </p:sp>
      <p:sp>
        <p:nvSpPr>
          <p:cNvPr id="3" name="TextBox 2"/>
          <p:cNvSpPr txBox="1"/>
          <p:nvPr/>
        </p:nvSpPr>
        <p:spPr>
          <a:xfrm>
            <a:off x="384313" y="257585"/>
            <a:ext cx="11290852" cy="954107"/>
          </a:xfrm>
          <a:prstGeom prst="rect">
            <a:avLst/>
          </a:prstGeom>
          <a:solidFill>
            <a:srgbClr val="FFFF00"/>
          </a:solidFill>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vi-VN" sz="2800" b="1" dirty="0" smtClean="0">
                <a:solidFill>
                  <a:schemeClr val="tx1">
                    <a:lumMod val="50000"/>
                  </a:schemeClr>
                </a:solidFill>
                <a:latin typeface="+mj-lt"/>
              </a:rPr>
              <a:t>NHỮNG VẤN ĐỀ CHUNG VỀ ĐỔI MỚI KIỂM TRA ĐÁNH GIÁ TRONG CHƯƠNG TRÌNH PTTT 2018</a:t>
            </a:r>
            <a:endParaRPr lang="en-US" sz="2800" b="1" dirty="0">
              <a:solidFill>
                <a:schemeClr val="tx1">
                  <a:lumMod val="50000"/>
                </a:schemeClr>
              </a:solidFill>
              <a:latin typeface="+mj-lt"/>
            </a:endParaRPr>
          </a:p>
        </p:txBody>
      </p:sp>
      <p:sp>
        <p:nvSpPr>
          <p:cNvPr id="4" name="TextBox 3"/>
          <p:cNvSpPr txBox="1"/>
          <p:nvPr/>
        </p:nvSpPr>
        <p:spPr>
          <a:xfrm>
            <a:off x="244700" y="1426764"/>
            <a:ext cx="11565230" cy="55092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vi-VN" sz="2800" b="1" dirty="0" smtClean="0">
                <a:solidFill>
                  <a:srgbClr val="FF0000"/>
                </a:solidFill>
                <a:latin typeface="Times New Roman" pitchFamily="18" charset="0"/>
                <a:cs typeface="Times New Roman" pitchFamily="18" charset="0"/>
              </a:rPr>
              <a:t>BUỔI 1. </a:t>
            </a:r>
          </a:p>
          <a:p>
            <a:r>
              <a:rPr lang="vi-VN" sz="2400" b="1" dirty="0" smtClean="0">
                <a:solidFill>
                  <a:schemeClr val="tx1"/>
                </a:solidFill>
                <a:latin typeface="Times New Roman" pitchFamily="18" charset="0"/>
                <a:cs typeface="Times New Roman" pitchFamily="18" charset="0"/>
              </a:rPr>
              <a:t>1/  ĐIỂM MỚI VỀ KIỂM TRA, ĐÁNH GIÁ ĐỊNH KÌ. </a:t>
            </a:r>
          </a:p>
          <a:p>
            <a:r>
              <a:rPr lang="vi-VN" sz="2400" b="1" dirty="0" smtClean="0">
                <a:solidFill>
                  <a:schemeClr val="tx1"/>
                </a:solidFill>
                <a:latin typeface="Times New Roman" pitchFamily="18" charset="0"/>
                <a:cs typeface="Times New Roman" pitchFamily="18" charset="0"/>
              </a:rPr>
              <a:t>2/ MỘT </a:t>
            </a:r>
            <a:r>
              <a:rPr lang="vi-VN" sz="2400" b="1" dirty="0">
                <a:solidFill>
                  <a:schemeClr val="tx1"/>
                </a:solidFill>
                <a:latin typeface="Times New Roman" pitchFamily="18" charset="0"/>
                <a:cs typeface="Times New Roman" pitchFamily="18" charset="0"/>
              </a:rPr>
              <a:t>SỐ KĨ THUẬT XÂY DỰNG CÂU HỎI TỰ LUẬN VÀ TRẮC NGHIỆM KHÁCH </a:t>
            </a:r>
            <a:r>
              <a:rPr lang="vi-VN" sz="2400" b="1" dirty="0" smtClean="0">
                <a:solidFill>
                  <a:schemeClr val="tx1"/>
                </a:solidFill>
                <a:latin typeface="Times New Roman" pitchFamily="18" charset="0"/>
                <a:cs typeface="Times New Roman" pitchFamily="18" charset="0"/>
              </a:rPr>
              <a:t>QUAN.</a:t>
            </a:r>
          </a:p>
          <a:p>
            <a:endParaRPr lang="vi-VN" sz="2400" b="1" dirty="0" smtClean="0">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2: </a:t>
            </a:r>
          </a:p>
          <a:p>
            <a:r>
              <a:rPr lang="vi-VN" sz="2400" b="1" dirty="0" smtClean="0">
                <a:solidFill>
                  <a:schemeClr val="tx1"/>
                </a:solidFill>
                <a:latin typeface="Times New Roman" pitchFamily="18" charset="0"/>
                <a:cs typeface="Times New Roman" pitchFamily="18" charset="0"/>
              </a:rPr>
              <a:t>1/ CẤU </a:t>
            </a:r>
            <a:r>
              <a:rPr lang="vi-VN" sz="2400" b="1" dirty="0">
                <a:solidFill>
                  <a:schemeClr val="tx1"/>
                </a:solidFill>
                <a:latin typeface="Times New Roman" pitchFamily="18" charset="0"/>
                <a:cs typeface="Times New Roman" pitchFamily="18" charset="0"/>
              </a:rPr>
              <a:t>TRÚC CỦA MA TRẬN VÀ </a:t>
            </a:r>
            <a:r>
              <a:rPr lang="vi-VN" sz="2400" b="1" dirty="0" smtClean="0">
                <a:solidFill>
                  <a:schemeClr val="tx1"/>
                </a:solidFill>
                <a:latin typeface="Times New Roman" pitchFamily="18" charset="0"/>
                <a:cs typeface="Times New Roman" pitchFamily="18" charset="0"/>
              </a:rPr>
              <a:t>BẢN </a:t>
            </a:r>
            <a:r>
              <a:rPr lang="vi-VN" sz="2400" b="1" dirty="0">
                <a:solidFill>
                  <a:schemeClr val="tx1"/>
                </a:solidFill>
                <a:latin typeface="Times New Roman" pitchFamily="18" charset="0"/>
                <a:cs typeface="Times New Roman" pitchFamily="18" charset="0"/>
              </a:rPr>
              <a:t>ĐẶC </a:t>
            </a:r>
            <a:r>
              <a:rPr lang="vi-VN" sz="2400" b="1" dirty="0" smtClean="0">
                <a:solidFill>
                  <a:schemeClr val="tx1"/>
                </a:solidFill>
                <a:latin typeface="Times New Roman" pitchFamily="18" charset="0"/>
                <a:cs typeface="Times New Roman" pitchFamily="18" charset="0"/>
              </a:rPr>
              <a:t>TẢ.</a:t>
            </a:r>
          </a:p>
          <a:p>
            <a:r>
              <a:rPr lang="vi-VN" sz="2400" b="1" dirty="0" smtClean="0">
                <a:solidFill>
                  <a:schemeClr val="tx1"/>
                </a:solidFill>
                <a:latin typeface="Times New Roman" pitchFamily="18" charset="0"/>
                <a:cs typeface="Times New Roman" pitchFamily="18" charset="0"/>
              </a:rPr>
              <a:t>2/ CÁCH </a:t>
            </a:r>
            <a:r>
              <a:rPr lang="vi-VN" sz="2400" b="1" dirty="0">
                <a:solidFill>
                  <a:schemeClr val="tx1"/>
                </a:solidFill>
                <a:latin typeface="Times New Roman" pitchFamily="18" charset="0"/>
                <a:cs typeface="Times New Roman" pitchFamily="18" charset="0"/>
              </a:rPr>
              <a:t>XÂY DỰNG </a:t>
            </a:r>
            <a:r>
              <a:rPr lang="vi-VN" sz="2400" b="1" dirty="0" smtClean="0">
                <a:solidFill>
                  <a:schemeClr val="tx1"/>
                </a:solidFill>
                <a:latin typeface="Times New Roman" pitchFamily="18" charset="0"/>
                <a:cs typeface="Times New Roman" pitchFamily="18" charset="0"/>
              </a:rPr>
              <a:t>BẢN </a:t>
            </a:r>
            <a:r>
              <a:rPr lang="vi-VN" sz="2400" b="1" dirty="0">
                <a:solidFill>
                  <a:schemeClr val="tx1"/>
                </a:solidFill>
                <a:latin typeface="Times New Roman" pitchFamily="18" charset="0"/>
                <a:cs typeface="Times New Roman" pitchFamily="18" charset="0"/>
              </a:rPr>
              <a:t>MA TRẬN ĐẶC TẢ ĐỀ KIỂM TRA, ĐÁNH GIÁ ĐỊNH KÌ</a:t>
            </a:r>
            <a:endParaRPr lang="vi-VN" sz="2400" b="1" dirty="0" smtClean="0">
              <a:solidFill>
                <a:schemeClr val="tx1"/>
              </a:solidFill>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3</a:t>
            </a:r>
            <a:r>
              <a:rPr lang="vi-VN" sz="2400" b="1" dirty="0" smtClean="0"/>
              <a:t>: </a:t>
            </a:r>
            <a:r>
              <a:rPr lang="vi-VN" sz="2400" b="1" dirty="0" smtClean="0">
                <a:latin typeface="Times New Roman" pitchFamily="18" charset="0"/>
                <a:cs typeface="Times New Roman" pitchFamily="18" charset="0"/>
              </a:rPr>
              <a:t> THỰC HÀNH THEO NHÓM XÂY DỰNG MTĐT</a:t>
            </a:r>
          </a:p>
          <a:p>
            <a:r>
              <a:rPr lang="vi-VN" sz="2400" b="1" dirty="0">
                <a:latin typeface="Times New Roman" pitchFamily="18" charset="0"/>
                <a:cs typeface="Times New Roman" pitchFamily="18" charset="0"/>
              </a:rPr>
              <a:t>CÁC NHÓM LÊN TRÌNH BÀY, SỬA CÁC SP NHÓM ĐƯA LÊN </a:t>
            </a:r>
            <a:r>
              <a:rPr lang="vi-VN" sz="2400" b="1" dirty="0" smtClean="0">
                <a:latin typeface="Times New Roman" pitchFamily="18" charset="0"/>
                <a:cs typeface="Times New Roman" pitchFamily="18" charset="0"/>
              </a:rPr>
              <a:t>PALET</a:t>
            </a:r>
          </a:p>
          <a:p>
            <a:endParaRPr lang="vi-VN" sz="2400" b="1" dirty="0" smtClean="0">
              <a:latin typeface="Times New Roman" pitchFamily="18" charset="0"/>
              <a:cs typeface="Times New Roman" pitchFamily="18" charset="0"/>
            </a:endParaRPr>
          </a:p>
          <a:p>
            <a:r>
              <a:rPr lang="vi-VN" sz="2800" b="1" dirty="0">
                <a:solidFill>
                  <a:srgbClr val="FF0000"/>
                </a:solidFill>
                <a:latin typeface="Times New Roman" pitchFamily="18" charset="0"/>
                <a:cs typeface="Times New Roman" pitchFamily="18" charset="0"/>
              </a:rPr>
              <a:t>BUỔI </a:t>
            </a:r>
            <a:r>
              <a:rPr lang="vi-VN" sz="2800" b="1" dirty="0" smtClean="0">
                <a:solidFill>
                  <a:srgbClr val="FF0000"/>
                </a:solidFill>
                <a:latin typeface="Times New Roman" pitchFamily="18" charset="0"/>
                <a:cs typeface="Times New Roman" pitchFamily="18" charset="0"/>
              </a:rPr>
              <a:t>4</a:t>
            </a:r>
            <a:r>
              <a:rPr lang="vi-VN" sz="2800" b="1" dirty="0" smtClean="0">
                <a:solidFill>
                  <a:srgbClr val="FFFF00"/>
                </a:solidFill>
                <a:latin typeface="Times New Roman" pitchFamily="18" charset="0"/>
                <a:cs typeface="Times New Roman" pitchFamily="18" charset="0"/>
              </a:rPr>
              <a:t>:  </a:t>
            </a:r>
            <a:r>
              <a:rPr lang="vi-VN" sz="2400" b="1" dirty="0" smtClean="0">
                <a:latin typeface="Times New Roman" pitchFamily="18" charset="0"/>
                <a:cs typeface="Times New Roman" pitchFamily="18" charset="0"/>
              </a:rPr>
              <a:t>TIẾP TỤC SỬA SP + GIỚI </a:t>
            </a:r>
            <a:r>
              <a:rPr lang="vi-VN" sz="2400" b="1" dirty="0">
                <a:latin typeface="Times New Roman" pitchFamily="18" charset="0"/>
                <a:cs typeface="Times New Roman" pitchFamily="18" charset="0"/>
              </a:rPr>
              <a:t>THIỆU MA TRẬN VÀ </a:t>
            </a:r>
            <a:r>
              <a:rPr lang="vi-VN" sz="2400" b="1" dirty="0" smtClean="0">
                <a:latin typeface="Times New Roman" pitchFamily="18" charset="0"/>
                <a:cs typeface="Times New Roman" pitchFamily="18" charset="0"/>
              </a:rPr>
              <a:t>BẢN</a:t>
            </a:r>
            <a:r>
              <a:rPr lang="en-US" sz="2400" b="1" dirty="0" smtClean="0">
                <a:latin typeface="Times New Roman" pitchFamily="18" charset="0"/>
                <a:cs typeface="Times New Roman" pitchFamily="18" charset="0"/>
              </a:rPr>
              <a:t>G</a:t>
            </a:r>
            <a:r>
              <a:rPr lang="vi-VN" sz="2400" b="1" dirty="0" smtClean="0">
                <a:latin typeface="Times New Roman" pitchFamily="18" charset="0"/>
                <a:cs typeface="Times New Roman" pitchFamily="18" charset="0"/>
              </a:rPr>
              <a:t> </a:t>
            </a:r>
            <a:r>
              <a:rPr lang="vi-VN" sz="2400" b="1" dirty="0">
                <a:latin typeface="Times New Roman" pitchFamily="18" charset="0"/>
                <a:cs typeface="Times New Roman" pitchFamily="18" charset="0"/>
              </a:rPr>
              <a:t>ĐẶC TẢ MÔN </a:t>
            </a:r>
            <a:r>
              <a:rPr lang="vi-VN" sz="2400" b="1" dirty="0" smtClean="0">
                <a:latin typeface="Times New Roman" pitchFamily="18" charset="0"/>
                <a:cs typeface="Times New Roman" pitchFamily="18" charset="0"/>
              </a:rPr>
              <a:t>KHTN</a:t>
            </a:r>
            <a:r>
              <a:rPr lang="vi-VN" sz="2400" b="1" dirty="0">
                <a:solidFill>
                  <a:schemeClr val="tx1">
                    <a:lumMod val="50000"/>
                  </a:schemeClr>
                </a:solidFill>
              </a:rPr>
              <a:t>.</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733776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5CEABB6-07DC-46E8-9B57-56EC44A396E5}" type="slidenum">
              <a:rPr lang="en-US" smtClean="0"/>
              <a:t>20</a:t>
            </a:fld>
            <a:endParaRPr lang="en-US" dirty="0"/>
          </a:p>
        </p:txBody>
      </p:sp>
      <p:pic>
        <p:nvPicPr>
          <p:cNvPr id="3074" name="Picture 2" descr="C:\Users\ASUS\Desktop\H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79" y="313501"/>
            <a:ext cx="11388860" cy="61668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637430" y="4546017"/>
            <a:ext cx="1317499" cy="400110"/>
          </a:xfrm>
          <a:prstGeom prst="rect">
            <a:avLst/>
          </a:prstGeom>
          <a:noFill/>
        </p:spPr>
        <p:txBody>
          <a:bodyPr wrap="square" rtlCol="0">
            <a:spAutoFit/>
          </a:bodyPr>
          <a:lstStyle/>
          <a:p>
            <a:pPr algn="ctr"/>
            <a:r>
              <a:rPr lang="vi-VN" sz="2000" b="1" dirty="0" smtClean="0">
                <a:solidFill>
                  <a:srgbClr val="FF0000"/>
                </a:solidFill>
              </a:rPr>
              <a:t>   1,32</a:t>
            </a:r>
            <a:endParaRPr lang="en-US" sz="2000" b="1" dirty="0">
              <a:solidFill>
                <a:srgbClr val="FF0000"/>
              </a:solidFill>
            </a:endParaRPr>
          </a:p>
        </p:txBody>
      </p:sp>
      <p:sp>
        <p:nvSpPr>
          <p:cNvPr id="9" name="TextBox 8"/>
          <p:cNvSpPr txBox="1"/>
          <p:nvPr/>
        </p:nvSpPr>
        <p:spPr>
          <a:xfrm>
            <a:off x="3619591" y="5195045"/>
            <a:ext cx="1353179" cy="400110"/>
          </a:xfrm>
          <a:prstGeom prst="rect">
            <a:avLst/>
          </a:prstGeom>
          <a:noFill/>
        </p:spPr>
        <p:txBody>
          <a:bodyPr wrap="square" rtlCol="0">
            <a:spAutoFit/>
          </a:bodyPr>
          <a:lstStyle/>
          <a:p>
            <a:pPr algn="ctr"/>
            <a:r>
              <a:rPr lang="vi-VN" sz="2000" b="1" dirty="0" smtClean="0">
                <a:solidFill>
                  <a:srgbClr val="FF0000"/>
                </a:solidFill>
              </a:rPr>
              <a:t>   1,25</a:t>
            </a:r>
            <a:endParaRPr lang="en-US" sz="2000" b="1" dirty="0">
              <a:solidFill>
                <a:srgbClr val="FF0000"/>
              </a:solidFill>
            </a:endParaRPr>
          </a:p>
        </p:txBody>
      </p:sp>
      <p:sp>
        <p:nvSpPr>
          <p:cNvPr id="10" name="TextBox 9"/>
          <p:cNvSpPr txBox="1"/>
          <p:nvPr/>
        </p:nvSpPr>
        <p:spPr>
          <a:xfrm>
            <a:off x="5122061" y="5158470"/>
            <a:ext cx="1353179" cy="400110"/>
          </a:xfrm>
          <a:prstGeom prst="rect">
            <a:avLst/>
          </a:prstGeom>
          <a:noFill/>
        </p:spPr>
        <p:txBody>
          <a:bodyPr wrap="square" rtlCol="0">
            <a:spAutoFit/>
          </a:bodyPr>
          <a:lstStyle/>
          <a:p>
            <a:pPr algn="ctr"/>
            <a:r>
              <a:rPr lang="vi-VN" sz="2000" b="1" dirty="0" smtClean="0">
                <a:solidFill>
                  <a:srgbClr val="FF0000"/>
                </a:solidFill>
              </a:rPr>
              <a:t>     2,0	</a:t>
            </a:r>
            <a:endParaRPr lang="en-US" sz="2000" b="1" dirty="0">
              <a:solidFill>
                <a:srgbClr val="FF0000"/>
              </a:solidFill>
            </a:endParaRPr>
          </a:p>
        </p:txBody>
      </p:sp>
      <p:sp>
        <p:nvSpPr>
          <p:cNvPr id="11" name="TextBox 10"/>
          <p:cNvSpPr txBox="1"/>
          <p:nvPr/>
        </p:nvSpPr>
        <p:spPr>
          <a:xfrm>
            <a:off x="6714699" y="5158470"/>
            <a:ext cx="1353179" cy="400110"/>
          </a:xfrm>
          <a:prstGeom prst="rect">
            <a:avLst/>
          </a:prstGeom>
          <a:noFill/>
        </p:spPr>
        <p:txBody>
          <a:bodyPr wrap="square" rtlCol="0">
            <a:spAutoFit/>
          </a:bodyPr>
          <a:lstStyle/>
          <a:p>
            <a:pPr algn="ctr"/>
            <a:r>
              <a:rPr lang="vi-VN" sz="2000" b="1" dirty="0" smtClean="0">
                <a:solidFill>
                  <a:srgbClr val="FF0000"/>
                </a:solidFill>
              </a:rPr>
              <a:t>   2,0	</a:t>
            </a:r>
            <a:endParaRPr lang="en-US" sz="2000" b="1" dirty="0">
              <a:solidFill>
                <a:srgbClr val="FF0000"/>
              </a:solidFill>
            </a:endParaRPr>
          </a:p>
        </p:txBody>
      </p:sp>
      <p:sp>
        <p:nvSpPr>
          <p:cNvPr id="12" name="TextBox 11"/>
          <p:cNvSpPr txBox="1"/>
          <p:nvPr/>
        </p:nvSpPr>
        <p:spPr>
          <a:xfrm>
            <a:off x="8228174" y="5158470"/>
            <a:ext cx="1353179" cy="400110"/>
          </a:xfrm>
          <a:prstGeom prst="rect">
            <a:avLst/>
          </a:prstGeom>
          <a:noFill/>
        </p:spPr>
        <p:txBody>
          <a:bodyPr wrap="square" rtlCol="0">
            <a:spAutoFit/>
          </a:bodyPr>
          <a:lstStyle/>
          <a:p>
            <a:pPr algn="ctr"/>
            <a:r>
              <a:rPr lang="vi-VN" sz="2000" b="1" dirty="0" smtClean="0">
                <a:solidFill>
                  <a:srgbClr val="FF0000"/>
                </a:solidFill>
              </a:rPr>
              <a:t>   2,25	</a:t>
            </a:r>
            <a:endParaRPr lang="en-US" sz="2000" b="1" dirty="0">
              <a:solidFill>
                <a:srgbClr val="FF0000"/>
              </a:solidFill>
            </a:endParaRPr>
          </a:p>
        </p:txBody>
      </p:sp>
      <p:sp>
        <p:nvSpPr>
          <p:cNvPr id="13" name="TextBox 12"/>
          <p:cNvSpPr txBox="1"/>
          <p:nvPr/>
        </p:nvSpPr>
        <p:spPr>
          <a:xfrm>
            <a:off x="5241890" y="4546017"/>
            <a:ext cx="1353179" cy="400110"/>
          </a:xfrm>
          <a:prstGeom prst="rect">
            <a:avLst/>
          </a:prstGeom>
          <a:noFill/>
        </p:spPr>
        <p:txBody>
          <a:bodyPr wrap="square" rtlCol="0">
            <a:spAutoFit/>
          </a:bodyPr>
          <a:lstStyle/>
          <a:p>
            <a:pPr algn="ctr"/>
            <a:r>
              <a:rPr lang="vi-VN" sz="2000" b="1" dirty="0" smtClean="0">
                <a:solidFill>
                  <a:srgbClr val="FF0000"/>
                </a:solidFill>
              </a:rPr>
              <a:t>   1,98	</a:t>
            </a:r>
            <a:endParaRPr lang="en-US" sz="2000" b="1" dirty="0">
              <a:solidFill>
                <a:srgbClr val="FF0000"/>
              </a:solidFill>
            </a:endParaRPr>
          </a:p>
        </p:txBody>
      </p:sp>
      <p:sp>
        <p:nvSpPr>
          <p:cNvPr id="14" name="TextBox 13"/>
          <p:cNvSpPr txBox="1"/>
          <p:nvPr/>
        </p:nvSpPr>
        <p:spPr>
          <a:xfrm>
            <a:off x="6714698" y="4546017"/>
            <a:ext cx="1353179" cy="400110"/>
          </a:xfrm>
          <a:prstGeom prst="rect">
            <a:avLst/>
          </a:prstGeom>
          <a:noFill/>
        </p:spPr>
        <p:txBody>
          <a:bodyPr wrap="square" rtlCol="0">
            <a:spAutoFit/>
          </a:bodyPr>
          <a:lstStyle/>
          <a:p>
            <a:pPr algn="ctr"/>
            <a:r>
              <a:rPr lang="vi-VN" sz="2000" b="1" dirty="0" smtClean="0">
                <a:solidFill>
                  <a:srgbClr val="FF0000"/>
                </a:solidFill>
              </a:rPr>
              <a:t>   1,98	</a:t>
            </a:r>
            <a:endParaRPr lang="en-US" sz="2000" b="1" dirty="0">
              <a:solidFill>
                <a:srgbClr val="FF0000"/>
              </a:solidFill>
            </a:endParaRPr>
          </a:p>
        </p:txBody>
      </p:sp>
      <p:sp>
        <p:nvSpPr>
          <p:cNvPr id="15" name="TextBox 14"/>
          <p:cNvSpPr txBox="1"/>
          <p:nvPr/>
        </p:nvSpPr>
        <p:spPr>
          <a:xfrm>
            <a:off x="8228174" y="4546017"/>
            <a:ext cx="1353179" cy="400110"/>
          </a:xfrm>
          <a:prstGeom prst="rect">
            <a:avLst/>
          </a:prstGeom>
          <a:noFill/>
        </p:spPr>
        <p:txBody>
          <a:bodyPr wrap="square" rtlCol="0">
            <a:spAutoFit/>
          </a:bodyPr>
          <a:lstStyle/>
          <a:p>
            <a:pPr algn="ctr"/>
            <a:r>
              <a:rPr lang="vi-VN" sz="2000" b="1" dirty="0" smtClean="0">
                <a:solidFill>
                  <a:srgbClr val="FF0000"/>
                </a:solidFill>
              </a:rPr>
              <a:t>   2,2	</a:t>
            </a:r>
            <a:endParaRPr lang="en-US" sz="2000" b="1" dirty="0">
              <a:solidFill>
                <a:srgbClr val="FF0000"/>
              </a:solidFill>
            </a:endParaRPr>
          </a:p>
        </p:txBody>
      </p:sp>
      <p:sp>
        <p:nvSpPr>
          <p:cNvPr id="16" name="TextBox 15"/>
          <p:cNvSpPr txBox="1"/>
          <p:nvPr/>
        </p:nvSpPr>
        <p:spPr>
          <a:xfrm>
            <a:off x="9581384" y="5137383"/>
            <a:ext cx="1353179" cy="400110"/>
          </a:xfrm>
          <a:prstGeom prst="rect">
            <a:avLst/>
          </a:prstGeom>
          <a:noFill/>
        </p:spPr>
        <p:txBody>
          <a:bodyPr wrap="square" rtlCol="0">
            <a:spAutoFit/>
          </a:bodyPr>
          <a:lstStyle/>
          <a:p>
            <a:pPr algn="ctr"/>
            <a:r>
              <a:rPr lang="vi-VN" sz="2000" b="1" dirty="0" smtClean="0">
                <a:solidFill>
                  <a:srgbClr val="FF0000"/>
                </a:solidFill>
              </a:rPr>
              <a:t>   7,5	</a:t>
            </a:r>
            <a:endParaRPr lang="en-US" sz="2000" b="1" dirty="0">
              <a:solidFill>
                <a:srgbClr val="FF0000"/>
              </a:solidFill>
            </a:endParaRPr>
          </a:p>
        </p:txBody>
      </p:sp>
    </p:spTree>
    <p:extLst>
      <p:ext uri="{BB962C8B-B14F-4D97-AF65-F5344CB8AC3E}">
        <p14:creationId xmlns:p14="http://schemas.microsoft.com/office/powerpoint/2010/main" val="218655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20XX</a:t>
            </a:r>
            <a:endParaRPr lang="en-US" dirty="0"/>
          </a:p>
        </p:txBody>
      </p:sp>
      <p:sp>
        <p:nvSpPr>
          <p:cNvPr id="4" name="Footer Placeholder 3"/>
          <p:cNvSpPr>
            <a:spLocks noGrp="1"/>
          </p:cNvSpPr>
          <p:nvPr>
            <p:ph type="ftr" sz="quarter" idx="11"/>
          </p:nvPr>
        </p:nvSpPr>
        <p:spPr/>
        <p:txBody>
          <a:bodyPr/>
          <a:lstStyle/>
          <a:p>
            <a:r>
              <a:rPr lang="en-US" smtClean="0"/>
              <a:t>Contoso business plan</a:t>
            </a:r>
            <a:endParaRPr lang="en-US" dirty="0"/>
          </a:p>
        </p:txBody>
      </p:sp>
      <p:sp>
        <p:nvSpPr>
          <p:cNvPr id="5" name="Slide Number Placeholder 4"/>
          <p:cNvSpPr>
            <a:spLocks noGrp="1"/>
          </p:cNvSpPr>
          <p:nvPr>
            <p:ph type="sldNum" sz="quarter" idx="12"/>
          </p:nvPr>
        </p:nvSpPr>
        <p:spPr/>
        <p:txBody>
          <a:bodyPr/>
          <a:lstStyle/>
          <a:p>
            <a:fld id="{B5CEABB6-07DC-46E8-9B57-56EC44A396E5}" type="slidenum">
              <a:rPr lang="en-US" smtClean="0"/>
              <a:t>21</a:t>
            </a:fld>
            <a:endParaRPr lang="en-US" dirty="0"/>
          </a:p>
        </p:txBody>
      </p:sp>
      <p:pic>
        <p:nvPicPr>
          <p:cNvPr id="4098" name="Picture 2" descr="C:\Users\ASUS\Desktop\H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093"/>
            <a:ext cx="11962504" cy="579837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4130034529"/>
              </p:ext>
            </p:extLst>
          </p:nvPr>
        </p:nvGraphicFramePr>
        <p:xfrm>
          <a:off x="2796988" y="4475180"/>
          <a:ext cx="8961118" cy="836254"/>
        </p:xfrm>
        <a:graphic>
          <a:graphicData uri="http://schemas.openxmlformats.org/drawingml/2006/table">
            <a:tbl>
              <a:tblPr>
                <a:tableStyleId>{5C22544A-7EE6-4342-B048-85BDC9FD1C3A}</a:tableStyleId>
              </a:tblPr>
              <a:tblGrid>
                <a:gridCol w="989704"/>
                <a:gridCol w="785308"/>
                <a:gridCol w="839096"/>
                <a:gridCol w="903643"/>
                <a:gridCol w="925157"/>
                <a:gridCol w="591671"/>
                <a:gridCol w="935915"/>
                <a:gridCol w="645459"/>
                <a:gridCol w="914400"/>
                <a:gridCol w="699247"/>
                <a:gridCol w="731518"/>
              </a:tblGrid>
              <a:tr h="418127">
                <a:tc>
                  <a:txBody>
                    <a:bodyPr/>
                    <a:lstStyle/>
                    <a:p>
                      <a:pPr algn="ctr">
                        <a:lnSpc>
                          <a:spcPct val="130000"/>
                        </a:lnSpc>
                        <a:spcBef>
                          <a:spcPts val="200"/>
                        </a:spcBef>
                        <a:spcAft>
                          <a:spcPts val="200"/>
                        </a:spcAft>
                      </a:pPr>
                      <a:r>
                        <a:rPr lang="vi-VN" sz="1600" b="1" dirty="0" smtClean="0">
                          <a:solidFill>
                            <a:srgbClr val="FF0000"/>
                          </a:solidFill>
                          <a:effectLst/>
                          <a:latin typeface="Times New Roman"/>
                          <a:ea typeface="Calibri"/>
                          <a:cs typeface="Times New Roman"/>
                        </a:rPr>
                        <a:t>12/</a:t>
                      </a:r>
                      <a:r>
                        <a:rPr lang="vi-VN" sz="1600" b="1" baseline="0" dirty="0" smtClean="0">
                          <a:solidFill>
                            <a:srgbClr val="FF0000"/>
                          </a:solidFill>
                          <a:effectLst/>
                          <a:latin typeface="Times New Roman"/>
                          <a:ea typeface="Calibri"/>
                          <a:cs typeface="Times New Roman"/>
                        </a:rPr>
                        <a:t>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4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b="1" dirty="0" smtClean="0">
                          <a:solidFill>
                            <a:srgbClr val="FF0000"/>
                          </a:solidFill>
                          <a:effectLst/>
                          <a:latin typeface="Times New Roman"/>
                          <a:ea typeface="Calibri"/>
                          <a:cs typeface="Times New Roman"/>
                        </a:rPr>
                        <a:t>4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8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8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4</a:t>
                      </a:r>
                      <a:r>
                        <a:rPr lang="vi-VN" sz="1600" b="1" dirty="0" smtClean="0">
                          <a:solidFill>
                            <a:srgbClr val="FF0000"/>
                          </a:solidFill>
                          <a:effectLst/>
                        </a:rPr>
                        <a:t> 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b="1" dirty="0" smtClean="0">
                          <a:solidFill>
                            <a:srgbClr val="FF0000"/>
                          </a:solidFill>
                          <a:effectLst/>
                          <a:latin typeface="+mn-lt"/>
                          <a:ea typeface="+mn-ea"/>
                          <a:cs typeface="+mn-cs"/>
                        </a:rPr>
                        <a:t>16/</a:t>
                      </a:r>
                      <a:r>
                        <a:rPr lang="vi-VN" sz="1600" b="1" baseline="0" dirty="0" smtClean="0">
                          <a:solidFill>
                            <a:srgbClr val="FF0000"/>
                          </a:solidFill>
                          <a:effectLst/>
                          <a:latin typeface="+mn-lt"/>
                          <a:ea typeface="+mn-ea"/>
                          <a:cs typeface="+mn-cs"/>
                        </a:rPr>
                        <a:t> câu</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fr-FR" sz="1600" b="1" dirty="0" smtClean="0">
                          <a:solidFill>
                            <a:srgbClr val="FF0000"/>
                          </a:solidFill>
                          <a:effectLst/>
                        </a:rPr>
                        <a:t>24 </a:t>
                      </a:r>
                      <a:r>
                        <a:rPr lang="vi-VN" sz="1600" b="1" dirty="0" smtClean="0">
                          <a:solidFill>
                            <a:srgbClr val="FF0000"/>
                          </a:solidFill>
                          <a:effectLst/>
                        </a:rPr>
                        <a:t>(ý)</a:t>
                      </a:r>
                      <a:endParaRPr lang="en-US" sz="1600" b="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dirty="0">
                          <a:effectLst/>
                        </a:rPr>
                        <a:t> </a:t>
                      </a:r>
                      <a:endParaRPr lang="en-US" sz="1400" dirty="0">
                        <a:effectLst/>
                        <a:latin typeface="Times New Roman"/>
                        <a:ea typeface="Calibri"/>
                        <a:cs typeface="Times New Roman"/>
                      </a:endParaRPr>
                    </a:p>
                  </a:txBody>
                  <a:tcPr marL="68580" marR="68580" marT="0" marB="0" anchor="ctr"/>
                </a:tc>
              </a:tr>
              <a:tr h="418127">
                <a:tc>
                  <a:txBody>
                    <a:bodyPr/>
                    <a:lstStyle/>
                    <a:p>
                      <a:pPr algn="ctr">
                        <a:lnSpc>
                          <a:spcPct val="130000"/>
                        </a:lnSpc>
                        <a:spcBef>
                          <a:spcPts val="200"/>
                        </a:spcBef>
                        <a:spcAft>
                          <a:spcPts val="200"/>
                        </a:spcAft>
                      </a:pPr>
                      <a:r>
                        <a:rPr lang="vi-VN" sz="1600" i="1" dirty="0" smtClean="0">
                          <a:solidFill>
                            <a:srgbClr val="FF0000"/>
                          </a:solidFill>
                          <a:effectLst/>
                        </a:rPr>
                        <a:t>3</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2</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2,</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latin typeface="+mn-lt"/>
                          <a:ea typeface="+mn-ea"/>
                          <a:cs typeface="+mn-cs"/>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1,</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4</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vi-VN" sz="1600" i="1" dirty="0" smtClean="0">
                          <a:solidFill>
                            <a:srgbClr val="FF0000"/>
                          </a:solidFill>
                          <a:effectLst/>
                        </a:rPr>
                        <a:t>6</a:t>
                      </a:r>
                      <a:r>
                        <a:rPr lang="nl-NL" sz="1600" i="1" dirty="0" smtClean="0">
                          <a:solidFill>
                            <a:srgbClr val="FF0000"/>
                          </a:solidFill>
                          <a:effectLst/>
                        </a:rPr>
                        <a:t>,0</a:t>
                      </a:r>
                      <a:endParaRPr lang="en-US" sz="1400" i="1" dirty="0">
                        <a:solidFill>
                          <a:srgbClr val="FF0000"/>
                        </a:solidFill>
                        <a:effectLst/>
                        <a:latin typeface="Times New Roman"/>
                        <a:ea typeface="Calibri"/>
                        <a:cs typeface="Times New Roman"/>
                      </a:endParaRPr>
                    </a:p>
                  </a:txBody>
                  <a:tcPr marL="68580" marR="68580" marT="0" marB="0" anchor="ctr"/>
                </a:tc>
                <a:tc>
                  <a:txBody>
                    <a:bodyPr/>
                    <a:lstStyle/>
                    <a:p>
                      <a:pPr algn="ctr">
                        <a:lnSpc>
                          <a:spcPct val="130000"/>
                        </a:lnSpc>
                        <a:spcBef>
                          <a:spcPts val="200"/>
                        </a:spcBef>
                        <a:spcAft>
                          <a:spcPts val="200"/>
                        </a:spcAft>
                      </a:pPr>
                      <a:r>
                        <a:rPr lang="nl-NL" sz="1600" i="1" dirty="0">
                          <a:solidFill>
                            <a:srgbClr val="FF0000"/>
                          </a:solidFill>
                          <a:effectLst/>
                        </a:rPr>
                        <a:t>10 </a:t>
                      </a:r>
                      <a:endParaRPr lang="en-US" sz="1400" i="1" dirty="0">
                        <a:solidFill>
                          <a:srgbClr val="FF0000"/>
                        </a:solidFill>
                        <a:effectLst/>
                        <a:latin typeface="Times New Roman"/>
                        <a:ea typeface="Calibri"/>
                        <a:cs typeface="Times New Roman"/>
                      </a:endParaRPr>
                    </a:p>
                  </a:txBody>
                  <a:tcPr marL="68580" marR="68580" marT="0" marB="0" anchor="ct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036241198"/>
              </p:ext>
            </p:extLst>
          </p:nvPr>
        </p:nvGraphicFramePr>
        <p:xfrm>
          <a:off x="2840019" y="1506067"/>
          <a:ext cx="8078993" cy="2974494"/>
        </p:xfrm>
        <a:graphic>
          <a:graphicData uri="http://schemas.openxmlformats.org/drawingml/2006/table">
            <a:tbl>
              <a:tblPr firstRow="1" firstCol="1" bandRow="1">
                <a:tableStyleId>{5C22544A-7EE6-4342-B048-85BDC9FD1C3A}</a:tableStyleId>
              </a:tblPr>
              <a:tblGrid>
                <a:gridCol w="905956"/>
                <a:gridCol w="842006"/>
                <a:gridCol w="820690"/>
                <a:gridCol w="863322"/>
                <a:gridCol w="905956"/>
                <a:gridCol w="607524"/>
                <a:gridCol w="937931"/>
                <a:gridCol w="586207"/>
                <a:gridCol w="1001880"/>
                <a:gridCol w="607521"/>
              </a:tblGrid>
              <a:tr h="367105">
                <a:tc>
                  <a:txBody>
                    <a:bodyPr/>
                    <a:lstStyle/>
                    <a:p>
                      <a:pPr algn="ctr">
                        <a:lnSpc>
                          <a:spcPct val="130000"/>
                        </a:lnSpc>
                        <a:spcBef>
                          <a:spcPts val="200"/>
                        </a:spcBef>
                        <a:spcAft>
                          <a:spcPts val="200"/>
                        </a:spcAft>
                      </a:pPr>
                      <a:r>
                        <a:rPr lang="en-US" sz="1600" dirty="0">
                          <a:effectLst/>
                        </a:rPr>
                        <a:t> </a:t>
                      </a:r>
                      <a:r>
                        <a:rPr lang="vi-VN" sz="1600" dirty="0" smtClean="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600" dirty="0">
                          <a:effectLst/>
                        </a:rPr>
                        <a:t> </a:t>
                      </a:r>
                      <a:r>
                        <a:rPr lang="vi-VN" sz="1600" dirty="0" smtClean="0">
                          <a:effectLst/>
                        </a:rPr>
                        <a:t>1</a:t>
                      </a:r>
                      <a:endParaRPr lang="en-US" sz="18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404759">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r h="367105">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a:effectLst/>
                        </a:rPr>
                        <a:t> </a:t>
                      </a:r>
                      <a:endParaRPr lang="en-US" sz="1400">
                        <a:effectLst/>
                        <a:latin typeface="Times New Roman"/>
                        <a:ea typeface="Calibri"/>
                      </a:endParaRPr>
                    </a:p>
                  </a:txBody>
                  <a:tcPr marL="68580" marR="68580" marT="0" marB="0"/>
                </a:tc>
                <a:tc>
                  <a:txBody>
                    <a:bodyPr/>
                    <a:lstStyle/>
                    <a:p>
                      <a:pPr algn="ctr">
                        <a:lnSpc>
                          <a:spcPct val="130000"/>
                        </a:lnSpc>
                        <a:spcBef>
                          <a:spcPts val="200"/>
                        </a:spcBef>
                        <a:spcAft>
                          <a:spcPts val="200"/>
                        </a:spcAft>
                      </a:pPr>
                      <a:r>
                        <a:rPr lang="en-US" sz="1300" dirty="0">
                          <a:effectLst/>
                        </a:rPr>
                        <a:t> </a:t>
                      </a:r>
                      <a:endParaRPr lang="en-US" sz="1400" dirty="0">
                        <a:effectLst/>
                        <a:latin typeface="Times New Roman"/>
                        <a:ea typeface="Calibri"/>
                      </a:endParaRPr>
                    </a:p>
                  </a:txBody>
                  <a:tcPr marL="68580" marR="68580" marT="0" marB="0"/>
                </a:tc>
              </a:tr>
            </a:tbl>
          </a:graphicData>
        </a:graphic>
      </p:graphicFrame>
      <p:sp>
        <p:nvSpPr>
          <p:cNvPr id="11" name="TextBox 10"/>
          <p:cNvSpPr txBox="1"/>
          <p:nvPr/>
        </p:nvSpPr>
        <p:spPr>
          <a:xfrm>
            <a:off x="2861534" y="2446926"/>
            <a:ext cx="7960660" cy="923330"/>
          </a:xfrm>
          <a:prstGeom prst="rect">
            <a:avLst/>
          </a:prstGeom>
          <a:solidFill>
            <a:srgbClr val="FFFF00"/>
          </a:solidFill>
        </p:spPr>
        <p:txBody>
          <a:bodyPr wrap="square" rtlCol="0">
            <a:spAutoFit/>
          </a:bodyPr>
          <a:lstStyle/>
          <a:p>
            <a:pPr algn="ctr"/>
            <a:r>
              <a:rPr lang="vi-VN" b="1" dirty="0" smtClean="0"/>
              <a:t>Tính số câu TN theo tỉ lệ mức độ, còn lại đẩy vào TL</a:t>
            </a:r>
          </a:p>
          <a:p>
            <a:pPr algn="ctr"/>
            <a:r>
              <a:rPr lang="vi-VN" b="1" dirty="0" smtClean="0"/>
              <a:t>VD: </a:t>
            </a:r>
            <a:r>
              <a:rPr lang="vi-VN" b="1" dirty="0" smtClean="0">
                <a:solidFill>
                  <a:srgbClr val="FF0000"/>
                </a:solidFill>
              </a:rPr>
              <a:t>CĐ1: 0,5 điểm x 40%(TN) = 0,2đ( 0,25 điểm TN + 1 ý tự luận)</a:t>
            </a:r>
          </a:p>
          <a:p>
            <a:pPr algn="ctr"/>
            <a:r>
              <a:rPr lang="vi-VN" b="1" dirty="0" smtClean="0"/>
              <a:t>Tương tự tính cho tất cả các chủ đề...../ </a:t>
            </a:r>
            <a:r>
              <a:rPr lang="vi-VN" i="1" dirty="0" smtClean="0">
                <a:solidFill>
                  <a:srgbClr val="FF0000"/>
                </a:solidFill>
              </a:rPr>
              <a:t>chú ý đúng theo tổng số ý/câu bên dưới</a:t>
            </a:r>
            <a:endParaRPr lang="en-US" i="1" dirty="0">
              <a:solidFill>
                <a:srgbClr val="FF0000"/>
              </a:solidFill>
            </a:endParaRPr>
          </a:p>
        </p:txBody>
      </p:sp>
    </p:spTree>
    <p:extLst>
      <p:ext uri="{BB962C8B-B14F-4D97-AF65-F5344CB8AC3E}">
        <p14:creationId xmlns:p14="http://schemas.microsoft.com/office/powerpoint/2010/main" val="1974529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156300" y="2166838"/>
            <a:ext cx="9827258" cy="3139321"/>
          </a:xfrm>
          <a:prstGeom prst="rect">
            <a:avLst/>
          </a:prstGeom>
          <a:solidFill>
            <a:schemeClr val="bg2">
              <a:lumMod val="75000"/>
            </a:schemeClr>
          </a:solidFill>
        </p:spPr>
        <p:txBody>
          <a:bodyPr wrap="square" rtlCol="0">
            <a:spAutoFit/>
          </a:bodyPr>
          <a:lstStyle/>
          <a:p>
            <a:pPr algn="just">
              <a:lnSpc>
                <a:spcPct val="150000"/>
              </a:lnSpc>
            </a:pPr>
            <a:r>
              <a:rPr lang="vi-VN" sz="3200" b="1" dirty="0" smtClean="0">
                <a:solidFill>
                  <a:srgbClr val="FF0000"/>
                </a:solidFill>
                <a:latin typeface="+mj-lt"/>
              </a:rPr>
              <a:t>*</a:t>
            </a:r>
            <a:r>
              <a:rPr lang="en-US" sz="3200" b="1" dirty="0" err="1" smtClean="0">
                <a:solidFill>
                  <a:srgbClr val="FF0000"/>
                </a:solidFill>
                <a:latin typeface="+mj-lt"/>
              </a:rPr>
              <a:t>Yêu</a:t>
            </a:r>
            <a:r>
              <a:rPr lang="en-US" sz="3200" b="1" dirty="0" smtClean="0">
                <a:solidFill>
                  <a:srgbClr val="FF0000"/>
                </a:solidFill>
                <a:latin typeface="+mj-lt"/>
              </a:rPr>
              <a:t> </a:t>
            </a:r>
            <a:r>
              <a:rPr lang="en-US" sz="3200" b="1" dirty="0" err="1">
                <a:solidFill>
                  <a:srgbClr val="FF0000"/>
                </a:solidFill>
                <a:latin typeface="+mj-lt"/>
              </a:rPr>
              <a:t>cầu</a:t>
            </a:r>
            <a:r>
              <a:rPr lang="en-US" sz="3200" b="1" dirty="0">
                <a:solidFill>
                  <a:srgbClr val="002060"/>
                </a:solidFill>
                <a:latin typeface="+mj-lt"/>
              </a:rPr>
              <a:t>: </a:t>
            </a:r>
          </a:p>
          <a:p>
            <a:pPr algn="just">
              <a:lnSpc>
                <a:spcPct val="150000"/>
              </a:lnSpc>
            </a:pPr>
            <a:r>
              <a:rPr lang="vi-VN" sz="3200" dirty="0" smtClean="0">
                <a:latin typeface="+mj-lt"/>
              </a:rPr>
              <a:t>- </a:t>
            </a:r>
            <a:r>
              <a:rPr lang="en-US" sz="3200" dirty="0" err="1" smtClean="0">
                <a:latin typeface="+mj-lt"/>
              </a:rPr>
              <a:t>Vận</a:t>
            </a:r>
            <a:r>
              <a:rPr lang="en-US" sz="3200" dirty="0" smtClean="0">
                <a:latin typeface="+mj-lt"/>
              </a:rPr>
              <a:t> </a:t>
            </a:r>
            <a:r>
              <a:rPr lang="en-US" sz="3200" dirty="0" err="1">
                <a:latin typeface="+mj-lt"/>
              </a:rPr>
              <a:t>dụng</a:t>
            </a:r>
            <a:r>
              <a:rPr lang="en-US" sz="3200" dirty="0">
                <a:latin typeface="+mj-lt"/>
              </a:rPr>
              <a:t> </a:t>
            </a:r>
            <a:r>
              <a:rPr lang="en-US" sz="3200" dirty="0" err="1">
                <a:latin typeface="+mj-lt"/>
              </a:rPr>
              <a:t>quy</a:t>
            </a:r>
            <a:r>
              <a:rPr lang="en-US" sz="3200" dirty="0">
                <a:latin typeface="+mj-lt"/>
              </a:rPr>
              <a:t> </a:t>
            </a:r>
            <a:r>
              <a:rPr lang="en-US" sz="3200" dirty="0" err="1">
                <a:latin typeface="+mj-lt"/>
              </a:rPr>
              <a:t>trình</a:t>
            </a:r>
            <a:r>
              <a:rPr lang="en-US" sz="3200" dirty="0">
                <a:latin typeface="+mj-lt"/>
              </a:rPr>
              <a:t> </a:t>
            </a:r>
            <a:r>
              <a:rPr lang="en-US" sz="3200" dirty="0" err="1">
                <a:latin typeface="+mj-lt"/>
              </a:rPr>
              <a:t>xây</a:t>
            </a:r>
            <a:r>
              <a:rPr lang="en-US" sz="3200" dirty="0">
                <a:latin typeface="+mj-lt"/>
              </a:rPr>
              <a:t> </a:t>
            </a:r>
            <a:r>
              <a:rPr lang="en-US" sz="3200" dirty="0" err="1">
                <a:latin typeface="+mj-lt"/>
              </a:rPr>
              <a:t>dựng</a:t>
            </a:r>
            <a:r>
              <a:rPr lang="en-US" sz="3200" dirty="0">
                <a:latin typeface="+mj-lt"/>
              </a:rPr>
              <a:t> 01 ma </a:t>
            </a:r>
            <a:r>
              <a:rPr lang="en-US" sz="3200" dirty="0" err="1">
                <a:latin typeface="+mj-lt"/>
              </a:rPr>
              <a:t>trận</a:t>
            </a:r>
            <a:r>
              <a:rPr lang="en-US" sz="3200" dirty="0">
                <a:latin typeface="+mj-lt"/>
              </a:rPr>
              <a:t> </a:t>
            </a:r>
            <a:r>
              <a:rPr lang="en-US" sz="3200" dirty="0" err="1">
                <a:latin typeface="+mj-lt"/>
              </a:rPr>
              <a:t>đề</a:t>
            </a:r>
            <a:r>
              <a:rPr lang="en-US" sz="3200" dirty="0">
                <a:latin typeface="+mj-lt"/>
              </a:rPr>
              <a:t> </a:t>
            </a:r>
            <a:r>
              <a:rPr lang="en-US" sz="3200" dirty="0" err="1">
                <a:latin typeface="+mj-lt"/>
              </a:rPr>
              <a:t>kiểm</a:t>
            </a:r>
            <a:r>
              <a:rPr lang="en-US" sz="3200" dirty="0">
                <a:latin typeface="+mj-lt"/>
              </a:rPr>
              <a:t> </a:t>
            </a:r>
            <a:r>
              <a:rPr lang="en-US" sz="3200" dirty="0" err="1">
                <a:latin typeface="+mj-lt"/>
              </a:rPr>
              <a:t>tra</a:t>
            </a:r>
            <a:r>
              <a:rPr lang="en-US" sz="3200" dirty="0">
                <a:latin typeface="+mj-lt"/>
              </a:rPr>
              <a:t> </a:t>
            </a:r>
            <a:r>
              <a:rPr lang="en-US" sz="3200" dirty="0" err="1">
                <a:latin typeface="+mj-lt"/>
              </a:rPr>
              <a:t>cuối</a:t>
            </a:r>
            <a:r>
              <a:rPr lang="en-US" sz="3200" dirty="0">
                <a:latin typeface="+mj-lt"/>
              </a:rPr>
              <a:t> </a:t>
            </a:r>
            <a:r>
              <a:rPr lang="en-US" sz="3200" dirty="0" err="1">
                <a:latin typeface="+mj-lt"/>
              </a:rPr>
              <a:t>học</a:t>
            </a:r>
            <a:r>
              <a:rPr lang="en-US" sz="3200" dirty="0">
                <a:latin typeface="+mj-lt"/>
              </a:rPr>
              <a:t> </a:t>
            </a:r>
            <a:r>
              <a:rPr lang="en-US" sz="3200" dirty="0" err="1">
                <a:latin typeface="+mj-lt"/>
              </a:rPr>
              <a:t>kì</a:t>
            </a:r>
            <a:r>
              <a:rPr lang="en-US" sz="3200" dirty="0">
                <a:latin typeface="+mj-lt"/>
              </a:rPr>
              <a:t> 1 </a:t>
            </a:r>
            <a:r>
              <a:rPr lang="en-US" sz="3200" dirty="0" err="1">
                <a:latin typeface="+mj-lt"/>
              </a:rPr>
              <a:t>môn</a:t>
            </a:r>
            <a:r>
              <a:rPr lang="en-US" sz="3200" dirty="0">
                <a:latin typeface="+mj-lt"/>
              </a:rPr>
              <a:t> KHTN6</a:t>
            </a:r>
          </a:p>
          <a:p>
            <a:pPr algn="just">
              <a:lnSpc>
                <a:spcPct val="150000"/>
              </a:lnSpc>
            </a:pPr>
            <a:r>
              <a:rPr lang="vi-VN" sz="3600" b="1" dirty="0" smtClean="0">
                <a:solidFill>
                  <a:srgbClr val="FF0000"/>
                </a:solidFill>
                <a:latin typeface="+mj-lt"/>
                <a:cs typeface="Times New Roman" pitchFamily="18" charset="0"/>
              </a:rPr>
              <a:t>- </a:t>
            </a:r>
            <a:r>
              <a:rPr lang="en-US" sz="3600" b="1" dirty="0" err="1" smtClean="0">
                <a:solidFill>
                  <a:srgbClr val="FF0000"/>
                </a:solidFill>
                <a:latin typeface="+mj-lt"/>
                <a:cs typeface="Times New Roman" pitchFamily="18" charset="0"/>
              </a:rPr>
              <a:t>Thời</a:t>
            </a:r>
            <a:r>
              <a:rPr lang="en-US" sz="3600" b="1" dirty="0" smtClean="0">
                <a:solidFill>
                  <a:srgbClr val="FF0000"/>
                </a:solidFill>
                <a:latin typeface="+mj-lt"/>
                <a:cs typeface="Times New Roman" pitchFamily="18" charset="0"/>
              </a:rPr>
              <a:t> </a:t>
            </a:r>
            <a:r>
              <a:rPr lang="en-US" sz="3600" b="1" dirty="0" err="1" smtClean="0">
                <a:solidFill>
                  <a:srgbClr val="FF0000"/>
                </a:solidFill>
                <a:latin typeface="+mj-lt"/>
                <a:cs typeface="Times New Roman" pitchFamily="18" charset="0"/>
              </a:rPr>
              <a:t>gian</a:t>
            </a:r>
            <a:r>
              <a:rPr lang="vi-VN" sz="3600" b="1" dirty="0">
                <a:solidFill>
                  <a:srgbClr val="FF0000"/>
                </a:solidFill>
                <a:latin typeface="+mj-lt"/>
                <a:cs typeface="Times New Roman" pitchFamily="18" charset="0"/>
              </a:rPr>
              <a:t> </a:t>
            </a:r>
            <a:r>
              <a:rPr lang="vi-VN" sz="3600" b="1" dirty="0" smtClean="0">
                <a:solidFill>
                  <a:srgbClr val="FF0000"/>
                </a:solidFill>
                <a:latin typeface="+mj-lt"/>
              </a:rPr>
              <a:t>hoạt động nhóm:     </a:t>
            </a:r>
            <a:r>
              <a:rPr lang="vi-VN" sz="3200" b="1" dirty="0" smtClean="0">
                <a:latin typeface="+mj-lt"/>
              </a:rPr>
              <a:t>60</a:t>
            </a:r>
            <a:r>
              <a:rPr lang="en-US" sz="3200" b="1" dirty="0" smtClean="0">
                <a:latin typeface="+mj-lt"/>
              </a:rPr>
              <a:t> </a:t>
            </a:r>
            <a:r>
              <a:rPr lang="en-US" sz="3200" b="1" dirty="0" err="1">
                <a:latin typeface="+mj-lt"/>
              </a:rPr>
              <a:t>phút</a:t>
            </a:r>
            <a:endParaRPr lang="en-US" sz="3200" b="1" dirty="0">
              <a:latin typeface="+mj-lt"/>
            </a:endParaRPr>
          </a:p>
        </p:txBody>
      </p:sp>
      <p:sp>
        <p:nvSpPr>
          <p:cNvPr id="4" name="TextBox 3">
            <a:extLst>
              <a:ext uri="{FF2B5EF4-FFF2-40B4-BE49-F238E27FC236}">
                <a16:creationId xmlns=""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rPr>
              <a:t>NHIỆM VỤ 2. </a:t>
            </a:r>
          </a:p>
          <a:p>
            <a:pPr algn="ctr"/>
            <a:r>
              <a:rPr lang="en-US" sz="3200" b="1" dirty="0">
                <a:solidFill>
                  <a:schemeClr val="bg1"/>
                </a:solidFill>
              </a:rPr>
              <a:t>THỰC HÀNH XÂY DỰNG MA TRẬN ĐỀ KIỂM TRA</a:t>
            </a:r>
          </a:p>
        </p:txBody>
      </p:sp>
    </p:spTree>
    <p:extLst>
      <p:ext uri="{BB962C8B-B14F-4D97-AF65-F5344CB8AC3E}">
        <p14:creationId xmlns:p14="http://schemas.microsoft.com/office/powerpoint/2010/main" val="10119049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5751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 xmlns:a16="http://schemas.microsoft.com/office/drawing/2014/main" id="{76040956-67E5-4B8C-863C-90DF7ED52658}"/>
              </a:ext>
            </a:extLst>
          </p:cNvPr>
          <p:cNvSpPr/>
          <p:nvPr/>
        </p:nvSpPr>
        <p:spPr>
          <a:xfrm>
            <a:off x="0" y="1625600"/>
            <a:ext cx="12192000" cy="28575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896A6300-B297-4A66-B196-80F4F9A3FA95}"/>
              </a:ext>
            </a:extLst>
          </p:cNvPr>
          <p:cNvSpPr txBox="1"/>
          <p:nvPr/>
        </p:nvSpPr>
        <p:spPr>
          <a:xfrm>
            <a:off x="0" y="1777080"/>
            <a:ext cx="12192000" cy="2554545"/>
          </a:xfrm>
          <a:prstGeom prst="rect">
            <a:avLst/>
          </a:prstGeom>
          <a:noFill/>
        </p:spPr>
        <p:txBody>
          <a:bodyPr wrap="square" rtlCol="0">
            <a:spAutoFit/>
          </a:bodyPr>
          <a:lstStyle/>
          <a:p>
            <a:pPr algn="ctr">
              <a:lnSpc>
                <a:spcPct val="200000"/>
              </a:lnSpc>
            </a:pPr>
            <a:r>
              <a:rPr lang="en-US" sz="3200" b="1" dirty="0">
                <a:solidFill>
                  <a:srgbClr val="FF0000"/>
                </a:solidFill>
                <a:latin typeface="Times New Roman" pitchFamily="18" charset="0"/>
                <a:cs typeface="Times New Roman" pitchFamily="18" charset="0"/>
              </a:rPr>
              <a:t>HOẠT </a:t>
            </a:r>
            <a:r>
              <a:rPr lang="en-US" sz="3200" b="1" dirty="0" smtClean="0">
                <a:solidFill>
                  <a:srgbClr val="FF0000"/>
                </a:solidFill>
                <a:latin typeface="Times New Roman" pitchFamily="18" charset="0"/>
                <a:cs typeface="Times New Roman" pitchFamily="18" charset="0"/>
              </a:rPr>
              <a:t>ĐỘNG</a:t>
            </a:r>
            <a:r>
              <a:rPr lang="vi-VN" sz="3200" b="1" dirty="0" smtClean="0">
                <a:solidFill>
                  <a:srgbClr val="FF0000"/>
                </a:solidFill>
                <a:latin typeface="Times New Roman" pitchFamily="18" charset="0"/>
                <a:cs typeface="Times New Roman" pitchFamily="18" charset="0"/>
              </a:rPr>
              <a:t> 2</a:t>
            </a:r>
            <a:r>
              <a:rPr lang="en-US" sz="3200" b="1" dirty="0" smtClean="0">
                <a:solidFill>
                  <a:srgbClr val="FF0000"/>
                </a:solidFill>
                <a:latin typeface="Times New Roman" pitchFamily="18" charset="0"/>
                <a:cs typeface="Times New Roman" pitchFamily="18" charset="0"/>
              </a:rPr>
              <a:t>. </a:t>
            </a:r>
            <a:endParaRPr lang="vi-VN" sz="3200" b="1" dirty="0">
              <a:solidFill>
                <a:srgbClr val="FF0000"/>
              </a:solidFill>
              <a:latin typeface="Times New Roman" pitchFamily="18" charset="0"/>
              <a:cs typeface="Times New Roman" pitchFamily="18" charset="0"/>
            </a:endParaRPr>
          </a:p>
          <a:p>
            <a:pPr algn="ctr">
              <a:lnSpc>
                <a:spcPct val="200000"/>
              </a:lnSpc>
            </a:pPr>
            <a:r>
              <a:rPr lang="vi-VN" sz="3200" b="1" dirty="0" smtClean="0">
                <a:latin typeface="Times New Roman" pitchFamily="18" charset="0"/>
                <a:cs typeface="Times New Roman" pitchFamily="18" charset="0"/>
              </a:rPr>
              <a:t>HƯỚNG DẪN </a:t>
            </a:r>
            <a:r>
              <a:rPr lang="en-US" sz="3200" b="1" dirty="0" smtClean="0">
                <a:latin typeface="Times New Roman" pitchFamily="18" charset="0"/>
                <a:cs typeface="Times New Roman" pitchFamily="18" charset="0"/>
              </a:rPr>
              <a:t>CÁCH  </a:t>
            </a:r>
            <a:r>
              <a:rPr lang="en-US" sz="3200" b="1" dirty="0">
                <a:latin typeface="Times New Roman" pitchFamily="18" charset="0"/>
                <a:cs typeface="Times New Roman" pitchFamily="18" charset="0"/>
              </a:rPr>
              <a:t>XÂY DỰNG </a:t>
            </a:r>
            <a:r>
              <a:rPr lang="en-US" sz="3200" b="1" dirty="0" smtClean="0">
                <a:latin typeface="Times New Roman" pitchFamily="18" charset="0"/>
                <a:cs typeface="Times New Roman" pitchFamily="18" charset="0"/>
              </a:rPr>
              <a:t>BẢN </a:t>
            </a:r>
            <a:r>
              <a:rPr lang="en-US" sz="3200" b="1" dirty="0">
                <a:latin typeface="Times New Roman" pitchFamily="18" charset="0"/>
                <a:cs typeface="Times New Roman" pitchFamily="18" charset="0"/>
              </a:rPr>
              <a:t>ĐẶC TẢ ĐỀ KIỂM TRA</a:t>
            </a:r>
          </a:p>
          <a:p>
            <a:endParaRPr lang="en-US" sz="32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61352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9297F810-6810-41E4-8F60-67D1C2D40B5A}"/>
              </a:ext>
            </a:extLst>
          </p:cNvPr>
          <p:cNvSpPr txBox="1"/>
          <p:nvPr/>
        </p:nvSpPr>
        <p:spPr>
          <a:xfrm>
            <a:off x="0" y="252845"/>
            <a:ext cx="12192000" cy="1077218"/>
          </a:xfrm>
          <a:prstGeom prst="rect">
            <a:avLst/>
          </a:prstGeom>
          <a:solidFill>
            <a:srgbClr val="FFFF00"/>
          </a:solidFill>
        </p:spPr>
        <p:txBody>
          <a:bodyPr wrap="square" rtlCol="0">
            <a:spAutoFit/>
          </a:bodyPr>
          <a:lstStyle/>
          <a:p>
            <a:pPr algn="ctr"/>
            <a:r>
              <a:rPr lang="en-US" sz="3200" b="1" dirty="0">
                <a:latin typeface="Times New Roman" pitchFamily="18" charset="0"/>
                <a:cs typeface="Times New Roman" pitchFamily="18" charset="0"/>
              </a:rPr>
              <a:t>NHIỆM VỤ </a:t>
            </a:r>
            <a:r>
              <a:rPr lang="vi-VN" sz="3200" b="1" dirty="0">
                <a:latin typeface="Times New Roman" pitchFamily="18" charset="0"/>
                <a:cs typeface="Times New Roman" pitchFamily="18" charset="0"/>
              </a:rPr>
              <a:t>3</a:t>
            </a:r>
            <a:r>
              <a:rPr lang="en-US" sz="3200" b="1" dirty="0" smtClean="0">
                <a:latin typeface="Times New Roman" pitchFamily="18" charset="0"/>
                <a:cs typeface="Times New Roman" pitchFamily="18" charset="0"/>
              </a:rPr>
              <a:t>. </a:t>
            </a:r>
            <a:endParaRPr lang="en-US" sz="3200" b="1" dirty="0">
              <a:latin typeface="Times New Roman" pitchFamily="18" charset="0"/>
              <a:cs typeface="Times New Roman" pitchFamily="18" charset="0"/>
            </a:endParaRPr>
          </a:p>
          <a:p>
            <a:pPr algn="ctr"/>
            <a:r>
              <a:rPr lang="en-US" sz="3200" b="1" dirty="0">
                <a:latin typeface="Times New Roman" pitchFamily="18" charset="0"/>
                <a:cs typeface="Times New Roman" pitchFamily="18" charset="0"/>
              </a:rPr>
              <a:t>PHÂN TÍCH BẢN ĐẶC TẢ  ĐỀ KIỂM TRA MINH HỌA </a:t>
            </a:r>
          </a:p>
        </p:txBody>
      </p:sp>
      <p:sp>
        <p:nvSpPr>
          <p:cNvPr id="11" name="TextBox 10">
            <a:extLst>
              <a:ext uri="{FF2B5EF4-FFF2-40B4-BE49-F238E27FC236}">
                <a16:creationId xmlns="" xmlns:a16="http://schemas.microsoft.com/office/drawing/2014/main" id="{E3265CDE-8F29-4AAF-B8A7-28338BA7F4C5}"/>
              </a:ext>
            </a:extLst>
          </p:cNvPr>
          <p:cNvSpPr txBox="1"/>
          <p:nvPr/>
        </p:nvSpPr>
        <p:spPr>
          <a:xfrm>
            <a:off x="749300" y="1982232"/>
            <a:ext cx="10693400" cy="3970318"/>
          </a:xfrm>
          <a:prstGeom prst="rect">
            <a:avLst/>
          </a:prstGeom>
          <a:noFill/>
        </p:spPr>
        <p:txBody>
          <a:bodyPr wrap="square" rtlCol="0">
            <a:spAutoFit/>
          </a:bodyPr>
          <a:lstStyle/>
          <a:p>
            <a:pPr algn="just"/>
            <a:r>
              <a:rPr lang="en-US" sz="3600" dirty="0" err="1">
                <a:latin typeface="Times New Roman" pitchFamily="18" charset="0"/>
                <a:cs typeface="Times New Roman" pitchFamily="18" charset="0"/>
              </a:rPr>
              <a:t>Yêu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cầu</a:t>
            </a:r>
            <a:r>
              <a:rPr lang="en-US" sz="3600" dirty="0">
                <a:latin typeface="Times New Roman" pitchFamily="18" charset="0"/>
                <a:cs typeface="Times New Roman" pitchFamily="18" charset="0"/>
              </a:rPr>
              <a:t>: </a:t>
            </a:r>
          </a:p>
          <a:p>
            <a:pPr marL="514350" indent="-514350" algn="just">
              <a:buAutoNum type="arabicParenR"/>
            </a:pP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cô</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phân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tích</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minh </a:t>
            </a:r>
            <a:r>
              <a:rPr lang="en-US" sz="3600" dirty="0" err="1">
                <a:latin typeface="Times New Roman" pitchFamily="18" charset="0"/>
                <a:cs typeface="Times New Roman" pitchFamily="18" charset="0"/>
              </a:rPr>
              <a:t>họa</a:t>
            </a:r>
            <a:r>
              <a:rPr lang="en-US" sz="3600" dirty="0">
                <a:latin typeface="Times New Roman" pitchFamily="18" charset="0"/>
                <a:cs typeface="Times New Roman" pitchFamily="18" charset="0"/>
              </a:rPr>
              <a:t> KHTN 6 (</a:t>
            </a:r>
            <a:r>
              <a:rPr lang="en-US" sz="3600" dirty="0" err="1">
                <a:latin typeface="Times New Roman" pitchFamily="18" charset="0"/>
                <a:cs typeface="Times New Roman" pitchFamily="18" charset="0"/>
              </a:rPr>
              <a:t>trang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xuất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thức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a:t>
            </a:r>
          </a:p>
          <a:p>
            <a:pPr marL="514350" indent="-514350" algn="just">
              <a:buAutoNum type="arabicParenR"/>
            </a:pPr>
            <a:r>
              <a:rPr lang="en-US" sz="3600" dirty="0" err="1">
                <a:latin typeface="Times New Roman" pitchFamily="18" charset="0"/>
                <a:cs typeface="Times New Roman" pitchFamily="18" charset="0"/>
              </a:rPr>
              <a:t>Thảo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luận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nhóm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hoàn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thành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bước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p>
          <a:p>
            <a:pPr algn="just"/>
            <a:r>
              <a:rPr lang="en-US" sz="3600" dirty="0" err="1">
                <a:latin typeface="Times New Roman" pitchFamily="18" charset="0"/>
                <a:cs typeface="Times New Roman" pitchFamily="18" charset="0"/>
              </a:rPr>
              <a:t>Thời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gian</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45 </a:t>
            </a:r>
            <a:r>
              <a:rPr lang="en-US" sz="3600" dirty="0" err="1" smtClean="0">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4816178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18F36D2A-7C71-416F-83E2-FAFC259EB7D4}"/>
              </a:ext>
            </a:extLst>
          </p:cNvPr>
          <p:cNvSpPr txBox="1"/>
          <p:nvPr/>
        </p:nvSpPr>
        <p:spPr>
          <a:xfrm>
            <a:off x="6423025" y="1269677"/>
            <a:ext cx="4463714" cy="827024"/>
          </a:xfrm>
          <a:prstGeom prst="rect">
            <a:avLst/>
          </a:prstGeom>
        </p:spPr>
        <p:txBody>
          <a:bodyPr vert="horz" lIns="91440" tIns="45720" rIns="91440" bIns="45720" rtlCol="0">
            <a:noAutofit/>
          </a:bodyPr>
          <a:lstStyle/>
          <a:p>
            <a:pPr algn="just">
              <a:lnSpc>
                <a:spcPct val="90000"/>
              </a:lnSpc>
              <a:spcBef>
                <a:spcPts val="1000"/>
              </a:spcBef>
            </a:pPr>
            <a:r>
              <a:rPr lang="en-US" sz="2400" b="1" kern="1200" dirty="0" err="1">
                <a:latin typeface="Arial" panose="020B0604020202020204" pitchFamily="34" charset="0"/>
                <a:cs typeface="Arial" panose="020B0604020202020204" pitchFamily="34" charset="0"/>
              </a:rPr>
              <a:t>Từ</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smtClean="0">
                <a:latin typeface="Arial" panose="020B0604020202020204" pitchFamily="34" charset="0"/>
                <a:cs typeface="Arial" panose="020B0604020202020204" pitchFamily="34" charset="0"/>
              </a:rPr>
              <a:t>đạt</a:t>
            </a:r>
            <a:r>
              <a:rPr lang="en-US" sz="2400" b="1" dirty="0">
                <a:latin typeface="Arial" panose="020B0604020202020204" pitchFamily="34" charset="0"/>
                <a:cs typeface="Arial" panose="020B0604020202020204" pitchFamily="34" charset="0"/>
              </a:rPr>
              <a:t> </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Chẻ</a:t>
            </a:r>
            <a:r>
              <a:rPr lang="en-US" sz="2400" b="1" dirty="0" smtClean="0">
                <a:latin typeface="Arial" panose="020B0604020202020204" pitchFamily="34" charset="0"/>
                <a:cs typeface="Arial" panose="020B0604020202020204" pitchFamily="34" charset="0"/>
              </a:rPr>
              <a:t> </a:t>
            </a:r>
            <a:r>
              <a:rPr lang="en-US" sz="2400" b="1" dirty="0" err="1" smtClean="0">
                <a:latin typeface="Arial" panose="020B0604020202020204" pitchFamily="34" charset="0"/>
                <a:cs typeface="Arial" panose="020B0604020202020204" pitchFamily="34" charset="0"/>
              </a:rPr>
              <a:t>nhỏ</a:t>
            </a:r>
            <a:r>
              <a:rPr lang="en-US" sz="2400" b="1" dirty="0" smtClean="0">
                <a:latin typeface="Arial" panose="020B0604020202020204" pitchFamily="34" charset="0"/>
                <a:cs typeface="Arial" panose="020B0604020202020204" pitchFamily="34" charset="0"/>
              </a:rPr>
              <a:t>)</a:t>
            </a:r>
            <a:r>
              <a:rPr lang="en-US" sz="2400" b="1" kern="1200" dirty="0" smtClean="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bóc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tách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nội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hàm</a:t>
            </a:r>
            <a:r>
              <a:rPr lang="en-US" sz="2400" b="1" kern="1200" dirty="0">
                <a:latin typeface="Arial" panose="020B0604020202020204" pitchFamily="34" charset="0"/>
                <a:cs typeface="Arial" panose="020B0604020202020204" pitchFamily="34" charset="0"/>
              </a:rPr>
              <a:t> </a:t>
            </a:r>
          </a:p>
        </p:txBody>
      </p:sp>
      <p:pic>
        <p:nvPicPr>
          <p:cNvPr id="16" name="Picture 15">
            <a:extLst>
              <a:ext uri="{FF2B5EF4-FFF2-40B4-BE49-F238E27FC236}">
                <a16:creationId xmlns="" xmlns:a16="http://schemas.microsoft.com/office/drawing/2014/main" id="{2365C89F-A61C-4DE2-95CE-366107C0F78F}"/>
              </a:ext>
            </a:extLst>
          </p:cNvPr>
          <p:cNvPicPr>
            <a:picLocks noChangeAspect="1"/>
          </p:cNvPicPr>
          <p:nvPr/>
        </p:nvPicPr>
        <p:blipFill>
          <a:blip r:embed="rId2"/>
          <a:stretch>
            <a:fillRect/>
          </a:stretch>
        </p:blipFill>
        <p:spPr>
          <a:xfrm>
            <a:off x="1393825" y="1194920"/>
            <a:ext cx="5029200" cy="4468172"/>
          </a:xfrm>
          <a:prstGeom prst="rect">
            <a:avLst/>
          </a:prstGeom>
          <a:noFill/>
        </p:spPr>
      </p:pic>
      <p:sp>
        <p:nvSpPr>
          <p:cNvPr id="18" name="TextBox 17">
            <a:extLst>
              <a:ext uri="{FF2B5EF4-FFF2-40B4-BE49-F238E27FC236}">
                <a16:creationId xmlns="" xmlns:a16="http://schemas.microsoft.com/office/drawing/2014/main" id="{60777546-17F2-4F1D-B044-56D3C21030B1}"/>
              </a:ext>
            </a:extLst>
          </p:cNvPr>
          <p:cNvSpPr txBox="1"/>
          <p:nvPr/>
        </p:nvSpPr>
        <p:spPr>
          <a:xfrm>
            <a:off x="4711287" y="3996748"/>
            <a:ext cx="5261052" cy="9921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Căn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cứ</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vào</a:t>
            </a:r>
            <a:r>
              <a:rPr lang="en-US" sz="2400" b="1" kern="1200" dirty="0">
                <a:latin typeface="Arial" panose="020B0604020202020204" pitchFamily="34" charset="0"/>
                <a:cs typeface="Arial" panose="020B0604020202020204" pitchFamily="34" charset="0"/>
              </a:rPr>
              <a:t> ma </a:t>
            </a:r>
            <a:r>
              <a:rPr lang="en-US" sz="2400" b="1" kern="1200" dirty="0" err="1">
                <a:latin typeface="Arial" panose="020B0604020202020204" pitchFamily="34" charset="0"/>
                <a:cs typeface="Arial" panose="020B0604020202020204" pitchFamily="34" charset="0"/>
              </a:rPr>
              <a:t>trận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đề</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chọn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kiểm</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tra</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đánh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giá</a:t>
            </a:r>
            <a:endParaRPr lang="en-US" sz="2400" b="1" kern="12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 xmlns:a16="http://schemas.microsoft.com/office/drawing/2014/main" id="{4D0D1AB2-D6DF-462F-93A5-5425B582BB69}"/>
              </a:ext>
            </a:extLst>
          </p:cNvPr>
          <p:cNvSpPr txBox="1"/>
          <p:nvPr/>
        </p:nvSpPr>
        <p:spPr>
          <a:xfrm>
            <a:off x="5714588" y="2667510"/>
            <a:ext cx="5172151" cy="827024"/>
          </a:xfrm>
          <a:prstGeom prst="rect">
            <a:avLst/>
          </a:prstGeom>
        </p:spPr>
        <p:txBody>
          <a:bodyPr vert="horz" lIns="91440" tIns="45720" rIns="91440" bIns="45720" rtlCol="0">
            <a:noAutofit/>
          </a:bodyPr>
          <a:lstStyle/>
          <a:p>
            <a:pPr>
              <a:lnSpc>
                <a:spcPct val="90000"/>
              </a:lnSpc>
              <a:spcBef>
                <a:spcPts val="1000"/>
              </a:spcBef>
            </a:pPr>
            <a:r>
              <a:rPr lang="en-US" sz="2400" b="1" kern="1200" dirty="0" err="1">
                <a:latin typeface="Arial" panose="020B0604020202020204" pitchFamily="34" charset="0"/>
                <a:cs typeface="Arial" panose="020B0604020202020204" pitchFamily="34" charset="0"/>
              </a:rPr>
              <a:t>Xác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định</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độ</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nhận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thức</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cho</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mỗi</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yêu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cầu</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cần</a:t>
            </a:r>
            <a:r>
              <a:rPr lang="en-US" sz="2400" b="1" kern="1200" dirty="0">
                <a:latin typeface="Arial" panose="020B0604020202020204" pitchFamily="34" charset="0"/>
                <a:cs typeface="Arial" panose="020B0604020202020204" pitchFamily="34" charset="0"/>
              </a:rPr>
              <a:t> </a:t>
            </a:r>
            <a:r>
              <a:rPr lang="en-US" sz="2400" b="1" kern="1200" dirty="0" err="1">
                <a:latin typeface="Arial" panose="020B0604020202020204" pitchFamily="34" charset="0"/>
                <a:cs typeface="Arial" panose="020B0604020202020204" pitchFamily="34" charset="0"/>
              </a:rPr>
              <a:t>đạt</a:t>
            </a:r>
            <a:r>
              <a:rPr lang="en-US" sz="2400" b="1" kern="1200"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được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bóc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tách</a:t>
            </a:r>
            <a:endParaRPr lang="en-US" sz="2400" b="1" kern="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 xmlns:a16="http://schemas.microsoft.com/office/drawing/2014/main" id="{2AE275E2-2EB2-4840-A605-ED30C9A67DC8}"/>
              </a:ext>
            </a:extLst>
          </p:cNvPr>
          <p:cNvSpPr txBox="1"/>
          <p:nvPr/>
        </p:nvSpPr>
        <p:spPr>
          <a:xfrm>
            <a:off x="4331116" y="4870908"/>
            <a:ext cx="3937416" cy="461665"/>
          </a:xfrm>
          <a:prstGeom prst="rect">
            <a:avLst/>
          </a:prstGeom>
          <a:solidFill>
            <a:srgbClr val="FFFF00"/>
          </a:solidFill>
        </p:spPr>
        <p:txBody>
          <a:bodyPr wrap="square" rtlCol="0">
            <a:spAutoFit/>
          </a:bodyPr>
          <a:lstStyle/>
          <a:p>
            <a:r>
              <a:rPr lang="en-US" sz="2400" b="1" dirty="0">
                <a:solidFill>
                  <a:srgbClr val="C00000"/>
                </a:solidFill>
              </a:rPr>
              <a:t>XÂY DỰNG BẢN ĐẶC TẢ </a:t>
            </a:r>
          </a:p>
        </p:txBody>
      </p:sp>
      <p:pic>
        <p:nvPicPr>
          <p:cNvPr id="22" name="Graphic 21" descr="Alarm Ringing with solid fill">
            <a:extLst>
              <a:ext uri="{FF2B5EF4-FFF2-40B4-BE49-F238E27FC236}">
                <a16:creationId xmlns="" xmlns:a16="http://schemas.microsoft.com/office/drawing/2014/main" id="{3F3C080D-0828-4C9C-8FBE-DD2E1FAE73F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3632620" y="3993002"/>
            <a:ext cx="574449" cy="574449"/>
          </a:xfrm>
          <a:prstGeom prst="rect">
            <a:avLst/>
          </a:prstGeom>
        </p:spPr>
      </p:pic>
      <p:pic>
        <p:nvPicPr>
          <p:cNvPr id="24" name="Graphic 23" descr="Aperture with solid fill">
            <a:extLst>
              <a:ext uri="{FF2B5EF4-FFF2-40B4-BE49-F238E27FC236}">
                <a16:creationId xmlns="" xmlns:a16="http://schemas.microsoft.com/office/drawing/2014/main" id="{E1F6AE9D-585F-4A66-872D-1A0C72D5040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4581525" y="2879731"/>
            <a:ext cx="549275" cy="549275"/>
          </a:xfrm>
          <a:prstGeom prst="rect">
            <a:avLst/>
          </a:prstGeom>
        </p:spPr>
      </p:pic>
      <p:pic>
        <p:nvPicPr>
          <p:cNvPr id="26" name="Graphic 25" descr="Bar chart with solid fill">
            <a:extLst>
              <a:ext uri="{FF2B5EF4-FFF2-40B4-BE49-F238E27FC236}">
                <a16:creationId xmlns="" xmlns:a16="http://schemas.microsoft.com/office/drawing/2014/main" id="{CFBE9134-4050-48D0-97D3-E59B00B8448A}"/>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5322503" y="1683189"/>
            <a:ext cx="671900" cy="482109"/>
          </a:xfrm>
          <a:prstGeom prst="rect">
            <a:avLst/>
          </a:prstGeom>
        </p:spPr>
      </p:pic>
    </p:spTree>
    <p:extLst>
      <p:ext uri="{BB962C8B-B14F-4D97-AF65-F5344CB8AC3E}">
        <p14:creationId xmlns:p14="http://schemas.microsoft.com/office/powerpoint/2010/main" val="16853375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161365"/>
            <a:ext cx="11973260" cy="461665"/>
          </a:xfrm>
          <a:prstGeom prst="rect">
            <a:avLst/>
          </a:prstGeom>
          <a:solidFill>
            <a:srgbClr val="FFFF00"/>
          </a:solid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GIỚI THIỆU MẪU BẢN ĐẶC TẢ MÔN KHTN 6</a:t>
            </a:r>
            <a:endParaRPr lang="en-US" sz="2400" b="1" dirty="0">
              <a:solidFill>
                <a:srgbClr val="FF0000"/>
              </a:solidFill>
              <a:latin typeface="Times New Roman" pitchFamily="18" charset="0"/>
              <a:cs typeface="Times New Roman" pitchFamily="18" charset="0"/>
            </a:endParaRPr>
          </a:p>
        </p:txBody>
      </p:sp>
      <p:pic>
        <p:nvPicPr>
          <p:cNvPr id="1026" name="Picture 2" descr="C:\Users\ASUS\Desktop\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623030"/>
            <a:ext cx="12263718" cy="62349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512905" y="2226365"/>
            <a:ext cx="6241774" cy="2185214"/>
          </a:xfrm>
          <a:prstGeom prst="rect">
            <a:avLst/>
          </a:prstGeom>
          <a:solidFill>
            <a:schemeClr val="bg1"/>
          </a:solidFill>
        </p:spPr>
        <p:txBody>
          <a:bodyPr wrap="square" rtlCol="0">
            <a:spAutoFit/>
          </a:bodyPr>
          <a:lstStyle/>
          <a:p>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Lưu</a:t>
            </a:r>
            <a:r>
              <a:rPr lang="en-US" sz="2400" b="1" dirty="0" smtClean="0">
                <a:solidFill>
                  <a:srgbClr val="FF0000"/>
                </a:solidFill>
                <a:latin typeface="Times New Roman" pitchFamily="18" charset="0"/>
                <a:cs typeface="Times New Roman" pitchFamily="18" charset="0"/>
              </a:rPr>
              <a:t> ý: </a:t>
            </a:r>
            <a:r>
              <a:rPr lang="en-US" sz="2400" b="1" dirty="0" err="1" smtClean="0">
                <a:solidFill>
                  <a:srgbClr val="FF0000"/>
                </a:solidFill>
                <a:latin typeface="Times New Roman" pitchFamily="18" charset="0"/>
                <a:cs typeface="Times New Roman" pitchFamily="18" charset="0"/>
              </a:rPr>
              <a:t>Xây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dựng</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bản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đặc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cần</a:t>
            </a:r>
            <a:endParaRPr lang="en-US" sz="2400" b="1" dirty="0" smtClean="0">
              <a:solidFill>
                <a:srgbClr val="FF0000"/>
              </a:solidFill>
              <a:latin typeface="Times New Roman" pitchFamily="18" charset="0"/>
              <a:cs typeface="Times New Roman" pitchFamily="18" charset="0"/>
            </a:endParaRPr>
          </a:p>
          <a:p>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Thả</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số</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câu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theo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mạch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kiến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thức</a:t>
            </a:r>
            <a:r>
              <a:rPr lang="en-US" sz="2400" dirty="0" smtClean="0">
                <a:solidFill>
                  <a:srgbClr val="FF0000"/>
                </a:solidFill>
                <a:latin typeface="Times New Roman" pitchFamily="18" charset="0"/>
                <a:cs typeface="Times New Roman" pitchFamily="18" charset="0"/>
              </a:rPr>
              <a:t>.</a:t>
            </a:r>
          </a:p>
          <a:p>
            <a:r>
              <a:rPr lang="en-US" sz="2400" b="1"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Chẻ</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nhỏ</a:t>
            </a:r>
            <a:r>
              <a:rPr lang="en-US" sz="2400" dirty="0" smtClean="0">
                <a:solidFill>
                  <a:srgbClr val="FF0000"/>
                </a:solidFill>
                <a:latin typeface="Times New Roman" pitchFamily="18" charset="0"/>
                <a:cs typeface="Times New Roman" pitchFamily="18" charset="0"/>
              </a:rPr>
              <a:t> YCCĐ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CTPT 2018.( VD </a:t>
            </a:r>
            <a:r>
              <a:rPr lang="en-US" sz="2400" dirty="0" err="1" smtClean="0">
                <a:solidFill>
                  <a:srgbClr val="FF0000"/>
                </a:solidFill>
                <a:latin typeface="Times New Roman" pitchFamily="18" charset="0"/>
                <a:cs typeface="Times New Roman" pitchFamily="18" charset="0"/>
              </a:rPr>
              <a:t>bên</a:t>
            </a:r>
            <a:r>
              <a:rPr lang="en-US" sz="2400" dirty="0" smtClean="0">
                <a:solidFill>
                  <a:srgbClr val="FF0000"/>
                </a:solidFill>
                <a:latin typeface="Times New Roman" pitchFamily="18" charset="0"/>
                <a:cs typeface="Times New Roman" pitchFamily="18" charset="0"/>
              </a:rPr>
              <a:t>)</a:t>
            </a:r>
          </a:p>
          <a:p>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Việc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phân</a:t>
            </a:r>
            <a:r>
              <a:rPr lang="en-US" sz="2400" dirty="0" smtClean="0">
                <a:solidFill>
                  <a:srgbClr val="FF0000"/>
                </a:solidFill>
                <a:latin typeface="Times New Roman" pitchFamily="18" charset="0"/>
                <a:cs typeface="Times New Roman" pitchFamily="18" charset="0"/>
              </a:rPr>
              <a:t> chia </a:t>
            </a:r>
            <a:r>
              <a:rPr lang="en-US" sz="2400" dirty="0" err="1" smtClean="0">
                <a:solidFill>
                  <a:srgbClr val="FF0000"/>
                </a:solidFill>
                <a:latin typeface="Times New Roman" pitchFamily="18" charset="0"/>
                <a:cs typeface="Times New Roman" pitchFamily="18" charset="0"/>
              </a:rPr>
              <a:t>mức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thức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bảng</a:t>
            </a:r>
            <a:r>
              <a:rPr lang="en-US" sz="2400" dirty="0" smtClean="0">
                <a:solidFill>
                  <a:srgbClr val="FF0000"/>
                </a:solidFill>
                <a:latin typeface="Times New Roman" pitchFamily="18" charset="0"/>
                <a:cs typeface="Times New Roman" pitchFamily="18" charset="0"/>
              </a:rPr>
              <a:t> CTPT 2018, </a:t>
            </a:r>
            <a:r>
              <a:rPr lang="en-US" sz="2400" dirty="0" err="1" smtClean="0">
                <a:solidFill>
                  <a:srgbClr val="FF0000"/>
                </a:solidFill>
                <a:latin typeface="Times New Roman" pitchFamily="18" charset="0"/>
                <a:cs typeface="Times New Roman" pitchFamily="18" charset="0"/>
              </a:rPr>
              <a:t>trang</a:t>
            </a:r>
            <a:r>
              <a:rPr lang="en-US" sz="2400" dirty="0" smtClean="0">
                <a:solidFill>
                  <a:srgbClr val="FF0000"/>
                </a:solidFill>
                <a:latin typeface="Times New Roman" pitchFamily="18" charset="0"/>
                <a:cs typeface="Times New Roman" pitchFamily="18" charset="0"/>
              </a:rPr>
              <a:t> 7,8 (</a:t>
            </a:r>
            <a:r>
              <a:rPr lang="en-US" sz="2400" dirty="0" err="1" smtClean="0">
                <a:solidFill>
                  <a:srgbClr val="FF0000"/>
                </a:solidFill>
                <a:latin typeface="Times New Roman" pitchFamily="18" charset="0"/>
                <a:cs typeface="Times New Roman" pitchFamily="18" charset="0"/>
              </a:rPr>
              <a:t>chú</a:t>
            </a:r>
            <a:r>
              <a:rPr lang="en-US" sz="2400" dirty="0" smtClean="0">
                <a:solidFill>
                  <a:srgbClr val="FF0000"/>
                </a:solidFill>
                <a:latin typeface="Times New Roman" pitchFamily="18" charset="0"/>
                <a:cs typeface="Times New Roman" pitchFamily="18" charset="0"/>
              </a:rPr>
              <a:t> ý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động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từ</a:t>
            </a:r>
            <a:r>
              <a:rPr lang="en-US" sz="2400" dirty="0" smtClean="0">
                <a:solidFill>
                  <a:srgbClr val="FF0000"/>
                </a:solidFill>
                <a:latin typeface="Times New Roman" pitchFamily="18" charset="0"/>
                <a:cs typeface="Times New Roman" pitchFamily="18" charset="0"/>
              </a:rPr>
              <a:t>.)</a:t>
            </a:r>
          </a:p>
          <a:p>
            <a:endParaRPr lang="en-US" sz="1600" dirty="0"/>
          </a:p>
        </p:txBody>
      </p:sp>
    </p:spTree>
    <p:extLst>
      <p:ext uri="{BB962C8B-B14F-4D97-AF65-F5344CB8AC3E}">
        <p14:creationId xmlns:p14="http://schemas.microsoft.com/office/powerpoint/2010/main" val="3558287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3265CDE-8F29-4AAF-B8A7-28338BA7F4C5}"/>
              </a:ext>
            </a:extLst>
          </p:cNvPr>
          <p:cNvSpPr txBox="1"/>
          <p:nvPr/>
        </p:nvSpPr>
        <p:spPr>
          <a:xfrm>
            <a:off x="1511303" y="2586386"/>
            <a:ext cx="9410700" cy="3316742"/>
          </a:xfrm>
          <a:prstGeom prst="rect">
            <a:avLst/>
          </a:prstGeom>
          <a:noFill/>
        </p:spPr>
        <p:txBody>
          <a:bodyPr wrap="square" rtlCol="0">
            <a:spAutoFit/>
          </a:bodyPr>
          <a:lstStyle/>
          <a:p>
            <a:pPr algn="just">
              <a:lnSpc>
                <a:spcPct val="150000"/>
              </a:lnSpc>
            </a:pPr>
            <a:r>
              <a:rPr lang="en-US" sz="3600" b="1" dirty="0" err="1">
                <a:solidFill>
                  <a:srgbClr val="002060"/>
                </a:solidFill>
                <a:latin typeface="Times New Roman" pitchFamily="18" charset="0"/>
                <a:cs typeface="Times New Roman" pitchFamily="18" charset="0"/>
              </a:rPr>
              <a:t>Yêu</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cầu</a:t>
            </a:r>
            <a:r>
              <a:rPr lang="en-US" sz="3600" b="1" dirty="0">
                <a:solidFill>
                  <a:srgbClr val="002060"/>
                </a:solidFill>
                <a:latin typeface="Times New Roman" pitchFamily="18" charset="0"/>
                <a:cs typeface="Times New Roman" pitchFamily="18" charset="0"/>
              </a:rPr>
              <a:t>: </a:t>
            </a:r>
          </a:p>
          <a:p>
            <a:pPr algn="just">
              <a:lnSpc>
                <a:spcPct val="150000"/>
              </a:lnSpc>
            </a:pPr>
            <a:r>
              <a:rPr lang="en-US" sz="3600" dirty="0" err="1">
                <a:latin typeface="Times New Roman" pitchFamily="18" charset="0"/>
                <a:cs typeface="Times New Roman" pitchFamily="18" charset="0"/>
              </a:rPr>
              <a:t>Vận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dựng</a:t>
            </a:r>
            <a:r>
              <a:rPr lang="en-US" sz="3600" dirty="0">
                <a:latin typeface="Times New Roman" pitchFamily="18" charset="0"/>
                <a:cs typeface="Times New Roman" pitchFamily="18" charset="0"/>
              </a:rPr>
              <a:t> 01 </a:t>
            </a:r>
            <a:r>
              <a:rPr lang="en-US" sz="3600" dirty="0" err="1">
                <a:latin typeface="Times New Roman" pitchFamily="18" charset="0"/>
                <a:cs typeface="Times New Roman" pitchFamily="18" charset="0"/>
              </a:rPr>
              <a:t>bản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đặc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kiểm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kì</a:t>
            </a:r>
            <a:r>
              <a:rPr lang="en-US" sz="3600" dirty="0">
                <a:latin typeface="Times New Roman" pitchFamily="18" charset="0"/>
                <a:cs typeface="Times New Roman" pitchFamily="18" charset="0"/>
              </a:rPr>
              <a:t> 1 </a:t>
            </a:r>
            <a:r>
              <a:rPr lang="en-US" sz="3600" dirty="0" err="1">
                <a:latin typeface="Times New Roman" pitchFamily="18" charset="0"/>
                <a:cs typeface="Times New Roman" pitchFamily="18" charset="0"/>
              </a:rPr>
              <a:t>môn</a:t>
            </a:r>
            <a:r>
              <a:rPr lang="en-US" sz="3600" dirty="0">
                <a:latin typeface="Times New Roman" pitchFamily="18" charset="0"/>
                <a:cs typeface="Times New Roman" pitchFamily="18" charset="0"/>
              </a:rPr>
              <a:t> </a:t>
            </a:r>
            <a:r>
              <a:rPr lang="en-US" sz="3600" dirty="0" smtClean="0">
                <a:latin typeface="Times New Roman" pitchFamily="18" charset="0"/>
                <a:cs typeface="Times New Roman" pitchFamily="18" charset="0"/>
              </a:rPr>
              <a:t>KHTN</a:t>
            </a:r>
            <a:r>
              <a:rPr lang="vi-VN" sz="3600"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6</a:t>
            </a:r>
            <a:endParaRPr lang="en-US" sz="3600" dirty="0">
              <a:latin typeface="Times New Roman" pitchFamily="18" charset="0"/>
              <a:cs typeface="Times New Roman" pitchFamily="18" charset="0"/>
            </a:endParaRPr>
          </a:p>
          <a:p>
            <a:pPr algn="just">
              <a:lnSpc>
                <a:spcPct val="150000"/>
              </a:lnSpc>
            </a:pPr>
            <a:r>
              <a:rPr lang="en-US" sz="3600" b="1" dirty="0" err="1">
                <a:solidFill>
                  <a:srgbClr val="002060"/>
                </a:solidFill>
                <a:latin typeface="Times New Roman" pitchFamily="18" charset="0"/>
                <a:cs typeface="Times New Roman" pitchFamily="18" charset="0"/>
              </a:rPr>
              <a:t>Thời</a:t>
            </a:r>
            <a:r>
              <a:rPr lang="en-US" sz="3600" b="1" dirty="0">
                <a:solidFill>
                  <a:srgbClr val="002060"/>
                </a:solidFill>
                <a:latin typeface="Times New Roman" pitchFamily="18" charset="0"/>
                <a:cs typeface="Times New Roman" pitchFamily="18" charset="0"/>
              </a:rPr>
              <a:t> </a:t>
            </a:r>
            <a:r>
              <a:rPr lang="en-US" sz="3600" b="1" dirty="0" err="1" smtClean="0">
                <a:solidFill>
                  <a:srgbClr val="002060"/>
                </a:solidFill>
                <a:latin typeface="Times New Roman" pitchFamily="18" charset="0"/>
                <a:cs typeface="Times New Roman" pitchFamily="18" charset="0"/>
              </a:rPr>
              <a:t>gian</a:t>
            </a:r>
            <a:r>
              <a:rPr lang="vi-VN" sz="3600" b="1" dirty="0" smtClean="0">
                <a:solidFill>
                  <a:srgbClr val="002060"/>
                </a:solidFill>
                <a:latin typeface="Times New Roman" pitchFamily="18" charset="0"/>
                <a:cs typeface="Times New Roman" pitchFamily="18" charset="0"/>
              </a:rPr>
              <a:t> hoạt động nhóm </a:t>
            </a:r>
            <a:r>
              <a:rPr lang="en-US" sz="3600" b="1" dirty="0" smtClean="0">
                <a:solidFill>
                  <a:srgbClr val="002060"/>
                </a:solidFill>
                <a:latin typeface="Times New Roman" pitchFamily="18" charset="0"/>
                <a:cs typeface="Times New Roman" pitchFamily="18" charset="0"/>
              </a:rPr>
              <a:t>60</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phút</a:t>
            </a:r>
            <a:endParaRPr lang="en-US" sz="3600" dirty="0">
              <a:latin typeface="Times New Roman" pitchFamily="18" charset="0"/>
              <a:cs typeface="Times New Roman" pitchFamily="18" charset="0"/>
            </a:endParaRPr>
          </a:p>
        </p:txBody>
      </p:sp>
      <p:sp>
        <p:nvSpPr>
          <p:cNvPr id="4" name="TextBox 3">
            <a:extLst>
              <a:ext uri="{FF2B5EF4-FFF2-40B4-BE49-F238E27FC236}">
                <a16:creationId xmlns="" xmlns:a16="http://schemas.microsoft.com/office/drawing/2014/main" id="{2C782870-C53B-41FE-9590-D590D3653DB0}"/>
              </a:ext>
            </a:extLst>
          </p:cNvPr>
          <p:cNvSpPr txBox="1"/>
          <p:nvPr/>
        </p:nvSpPr>
        <p:spPr>
          <a:xfrm>
            <a:off x="1" y="762769"/>
            <a:ext cx="12192000" cy="1077218"/>
          </a:xfrm>
          <a:prstGeom prst="rect">
            <a:avLst/>
          </a:prstGeom>
          <a:solidFill>
            <a:schemeClr val="tx1"/>
          </a:solidFill>
        </p:spPr>
        <p:txBody>
          <a:bodyPr wrap="square" rtlCol="0">
            <a:spAutoFit/>
          </a:bodyPr>
          <a:lstStyle/>
          <a:p>
            <a:pPr algn="ctr"/>
            <a:r>
              <a:rPr lang="en-US" sz="3200" b="1" dirty="0">
                <a:solidFill>
                  <a:schemeClr val="bg1"/>
                </a:solidFill>
                <a:latin typeface="Times New Roman" pitchFamily="18" charset="0"/>
                <a:cs typeface="Times New Roman" pitchFamily="18" charset="0"/>
              </a:rPr>
              <a:t>NHIỆM VỤ </a:t>
            </a:r>
            <a:r>
              <a:rPr lang="vi-VN" sz="3200" b="1" dirty="0" smtClean="0">
                <a:solidFill>
                  <a:schemeClr val="bg1"/>
                </a:solidFill>
                <a:latin typeface="Times New Roman" pitchFamily="18" charset="0"/>
                <a:cs typeface="Times New Roman" pitchFamily="18" charset="0"/>
              </a:rPr>
              <a:t>4</a:t>
            </a:r>
            <a:r>
              <a:rPr lang="en-US" sz="3200" b="1" dirty="0" smtClean="0">
                <a:solidFill>
                  <a:schemeClr val="bg1"/>
                </a:solidFill>
                <a:latin typeface="Times New Roman" pitchFamily="18" charset="0"/>
                <a:cs typeface="Times New Roman" pitchFamily="18" charset="0"/>
              </a:rPr>
              <a:t>. </a:t>
            </a:r>
            <a:endParaRPr lang="en-US" sz="3200" b="1" dirty="0">
              <a:solidFill>
                <a:schemeClr val="bg1"/>
              </a:solidFill>
              <a:latin typeface="Times New Roman" pitchFamily="18" charset="0"/>
              <a:cs typeface="Times New Roman" pitchFamily="18" charset="0"/>
            </a:endParaRPr>
          </a:p>
          <a:p>
            <a:pPr algn="ctr"/>
            <a:r>
              <a:rPr lang="en-US" sz="3200" b="1" dirty="0">
                <a:solidFill>
                  <a:schemeClr val="bg1"/>
                </a:solidFill>
                <a:latin typeface="Times New Roman" pitchFamily="18" charset="0"/>
                <a:cs typeface="Times New Roman" pitchFamily="18" charset="0"/>
              </a:rPr>
              <a:t>THỰC HÀNH XÂY DỰNG BẢN ĐẶC TẢ ĐỀ KIỂM TRA</a:t>
            </a:r>
          </a:p>
        </p:txBody>
      </p:sp>
    </p:spTree>
    <p:extLst>
      <p:ext uri="{BB962C8B-B14F-4D97-AF65-F5344CB8AC3E}">
        <p14:creationId xmlns:p14="http://schemas.microsoft.com/office/powerpoint/2010/main" val="40967663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304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 xmlns:a16="http://schemas.microsoft.com/office/drawing/2014/main" id="{E73CBF8E-5A6B-4BF2-8284-BDBF2F018007}"/>
              </a:ext>
            </a:extLst>
          </p:cNvPr>
          <p:cNvSpPr txBox="1"/>
          <p:nvPr/>
        </p:nvSpPr>
        <p:spPr>
          <a:xfrm>
            <a:off x="703385" y="1562255"/>
            <a:ext cx="9947443" cy="3908762"/>
          </a:xfrm>
          <a:prstGeom prst="rect">
            <a:avLst/>
          </a:prstGeom>
          <a:solidFill>
            <a:srgbClr val="FFFF00"/>
          </a:solidFill>
        </p:spPr>
        <p:txBody>
          <a:bodyPr wrap="square" rtlCol="0">
            <a:spAutoFit/>
          </a:bodyPr>
          <a:lstStyle/>
          <a:p>
            <a:pPr algn="ctr"/>
            <a:r>
              <a:rPr lang="en-US" sz="9600" dirty="0">
                <a:solidFill>
                  <a:srgbClr val="FF0000"/>
                </a:solidFill>
                <a:latin typeface="Times New Roman" pitchFamily="18" charset="0"/>
                <a:cs typeface="Times New Roman" pitchFamily="18" charset="0"/>
              </a:rPr>
              <a:t>BUỔI </a:t>
            </a:r>
            <a:r>
              <a:rPr lang="en-US" sz="9600" dirty="0" smtClean="0">
                <a:solidFill>
                  <a:srgbClr val="FF0000"/>
                </a:solidFill>
                <a:latin typeface="Times New Roman" pitchFamily="18" charset="0"/>
                <a:cs typeface="Times New Roman" pitchFamily="18" charset="0"/>
              </a:rPr>
              <a:t>2</a:t>
            </a:r>
            <a:endParaRPr lang="vi-VN" sz="9600" dirty="0" smtClean="0">
              <a:solidFill>
                <a:srgbClr val="FF0000"/>
              </a:solidFill>
              <a:latin typeface="Times New Roman" pitchFamily="18" charset="0"/>
              <a:cs typeface="Times New Roman" pitchFamily="18" charset="0"/>
            </a:endParaRPr>
          </a:p>
          <a:p>
            <a:pPr marL="571500" indent="-571500">
              <a:buAutoNum type="romanUcPeriod"/>
            </a:pPr>
            <a:r>
              <a:rPr lang="vi-VN" sz="3200" b="1" dirty="0" smtClean="0">
                <a:latin typeface="Times New Roman" pitchFamily="18" charset="0"/>
                <a:cs typeface="Times New Roman" pitchFamily="18" charset="0"/>
              </a:rPr>
              <a:t>CẤU </a:t>
            </a:r>
            <a:r>
              <a:rPr lang="vi-VN" sz="3200" b="1" dirty="0">
                <a:latin typeface="Times New Roman" pitchFamily="18" charset="0"/>
                <a:cs typeface="Times New Roman" pitchFamily="18" charset="0"/>
              </a:rPr>
              <a:t>TRÚC CỦA MA TRẬN VÀ </a:t>
            </a:r>
            <a:r>
              <a:rPr lang="vi-VN" sz="3200" b="1" dirty="0" smtClean="0">
                <a:latin typeface="Times New Roman" pitchFamily="18" charset="0"/>
                <a:cs typeface="Times New Roman" pitchFamily="18" charset="0"/>
              </a:rPr>
              <a:t>BẢN ĐẶC </a:t>
            </a:r>
            <a:r>
              <a:rPr lang="vi-VN" sz="3200" b="1" dirty="0">
                <a:latin typeface="Times New Roman" pitchFamily="18" charset="0"/>
                <a:cs typeface="Times New Roman" pitchFamily="18" charset="0"/>
              </a:rPr>
              <a:t>TẢ</a:t>
            </a:r>
            <a:r>
              <a:rPr lang="vi-VN" sz="3200" b="1" dirty="0" smtClean="0">
                <a:latin typeface="Times New Roman" pitchFamily="18" charset="0"/>
                <a:cs typeface="Times New Roman" pitchFamily="18" charset="0"/>
              </a:rPr>
              <a:t>.</a:t>
            </a:r>
            <a:endParaRPr lang="en-US" sz="3200" b="1" dirty="0" smtClean="0">
              <a:latin typeface="Times New Roman" pitchFamily="18" charset="0"/>
              <a:cs typeface="Times New Roman" pitchFamily="18" charset="0"/>
            </a:endParaRPr>
          </a:p>
          <a:p>
            <a:endParaRPr lang="vi-VN" sz="3200" b="1" dirty="0">
              <a:latin typeface="Times New Roman" pitchFamily="18" charset="0"/>
              <a:cs typeface="Times New Roman" pitchFamily="18" charset="0"/>
            </a:endParaRPr>
          </a:p>
          <a:p>
            <a:r>
              <a:rPr lang="vi-VN" sz="3200" b="1" dirty="0" smtClean="0">
                <a:latin typeface="Times New Roman" pitchFamily="18" charset="0"/>
                <a:cs typeface="Times New Roman" pitchFamily="18" charset="0"/>
              </a:rPr>
              <a:t>II. </a:t>
            </a:r>
            <a:r>
              <a:rPr lang="vi-VN" sz="3200" b="1" dirty="0">
                <a:latin typeface="Times New Roman" pitchFamily="18" charset="0"/>
                <a:cs typeface="Times New Roman" pitchFamily="18" charset="0"/>
              </a:rPr>
              <a:t>CÁCH XÂY DỰNG </a:t>
            </a:r>
            <a:r>
              <a:rPr lang="vi-VN" sz="3200" b="1" dirty="0" smtClean="0">
                <a:latin typeface="Times New Roman" pitchFamily="18" charset="0"/>
                <a:cs typeface="Times New Roman" pitchFamily="18" charset="0"/>
              </a:rPr>
              <a:t>BẢN </a:t>
            </a:r>
            <a:r>
              <a:rPr lang="vi-VN" sz="3200" b="1" dirty="0">
                <a:latin typeface="Times New Roman" pitchFamily="18" charset="0"/>
                <a:cs typeface="Times New Roman" pitchFamily="18" charset="0"/>
              </a:rPr>
              <a:t>MA TRẬN ĐẶC TẢ ĐỀ KIỂM TRA, ĐÁNH GIÁ ĐỊNH </a:t>
            </a:r>
            <a:r>
              <a:rPr lang="vi-VN" sz="3200" b="1" dirty="0" smtClean="0">
                <a:latin typeface="Times New Roman" pitchFamily="18" charset="0"/>
                <a:cs typeface="Times New Roman" pitchFamily="18" charset="0"/>
              </a:rPr>
              <a:t>KÌ.</a:t>
            </a:r>
            <a:endParaRPr lang="vi-VN" sz="3200" b="1" dirty="0">
              <a:latin typeface="Times New Roman" pitchFamily="18" charset="0"/>
              <a:cs typeface="Times New Roman" pitchFamily="18" charset="0"/>
            </a:endParaRPr>
          </a:p>
          <a:p>
            <a:pPr algn="ctr"/>
            <a:endParaRPr lang="en-US" sz="2400" dirty="0">
              <a:solidFill>
                <a:srgbClr val="FF0000"/>
              </a:solidFill>
            </a:endParaRPr>
          </a:p>
        </p:txBody>
      </p:sp>
    </p:spTree>
    <p:extLst>
      <p:ext uri="{BB962C8B-B14F-4D97-AF65-F5344CB8AC3E}">
        <p14:creationId xmlns:p14="http://schemas.microsoft.com/office/powerpoint/2010/main" val="20029304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 xmlns:a16="http://schemas.microsoft.com/office/drawing/2014/main" id="{BF1D4708-F6FC-4D57-9E72-A5A9DC5DC5FA}"/>
              </a:ext>
            </a:extLst>
          </p:cNvPr>
          <p:cNvSpPr txBox="1"/>
          <p:nvPr/>
        </p:nvSpPr>
        <p:spPr>
          <a:xfrm>
            <a:off x="552451" y="1299510"/>
            <a:ext cx="11087100" cy="3416320"/>
          </a:xfrm>
          <a:prstGeom prst="rect">
            <a:avLst/>
          </a:prstGeom>
          <a:noFill/>
        </p:spPr>
        <p:txBody>
          <a:bodyPr wrap="square" rtlCol="0">
            <a:spAutoFit/>
          </a:bodyPr>
          <a:lstStyle/>
          <a:p>
            <a:pPr algn="ctr"/>
            <a:r>
              <a:rPr lang="vi-VN" sz="5400" dirty="0" smtClean="0">
                <a:solidFill>
                  <a:srgbClr val="FF0000"/>
                </a:solidFill>
              </a:rPr>
              <a:t>PHẦN</a:t>
            </a:r>
            <a:r>
              <a:rPr lang="en-US" sz="5400" dirty="0" smtClean="0">
                <a:solidFill>
                  <a:srgbClr val="FF0000"/>
                </a:solidFill>
              </a:rPr>
              <a:t> </a:t>
            </a:r>
            <a:r>
              <a:rPr lang="en-US" sz="5400" dirty="0">
                <a:solidFill>
                  <a:srgbClr val="FF0000"/>
                </a:solidFill>
              </a:rPr>
              <a:t>3. </a:t>
            </a:r>
            <a:br>
              <a:rPr lang="en-US" sz="5400" dirty="0">
                <a:solidFill>
                  <a:srgbClr val="FF0000"/>
                </a:solidFill>
              </a:rPr>
            </a:br>
            <a:r>
              <a:rPr lang="en-US" sz="5400" dirty="0">
                <a:solidFill>
                  <a:srgbClr val="FF0000"/>
                </a:solidFill>
              </a:rPr>
              <a:t>THỰC HÀNH XÂY DỰNG </a:t>
            </a:r>
          </a:p>
          <a:p>
            <a:pPr algn="ctr"/>
            <a:r>
              <a:rPr lang="en-US" sz="5400" dirty="0">
                <a:solidFill>
                  <a:srgbClr val="FF0000"/>
                </a:solidFill>
              </a:rPr>
              <a:t>ĐỀ KIỂM TRA VÀ HƯỚNG DẪN CHẤM</a:t>
            </a:r>
          </a:p>
        </p:txBody>
      </p:sp>
    </p:spTree>
    <p:extLst>
      <p:ext uri="{BB962C8B-B14F-4D97-AF65-F5344CB8AC3E}">
        <p14:creationId xmlns:p14="http://schemas.microsoft.com/office/powerpoint/2010/main" val="22604866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 xmlns:a16="http://schemas.microsoft.com/office/drawing/2014/main" id="{896A6300-B297-4A66-B196-80F4F9A3FA95}"/>
              </a:ext>
            </a:extLst>
          </p:cNvPr>
          <p:cNvSpPr txBox="1"/>
          <p:nvPr/>
        </p:nvSpPr>
        <p:spPr>
          <a:xfrm>
            <a:off x="171675" y="247427"/>
            <a:ext cx="11844617"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rgbClr val="FF0000"/>
                </a:solidFill>
                <a:latin typeface="Times New Roman" pitchFamily="18" charset="0"/>
                <a:cs typeface="Times New Roman" pitchFamily="18" charset="0"/>
              </a:rPr>
              <a:t>NHIỆM </a:t>
            </a:r>
            <a:r>
              <a:rPr lang="en-US" sz="2400" b="1" dirty="0" smtClean="0">
                <a:solidFill>
                  <a:srgbClr val="FF0000"/>
                </a:solidFill>
                <a:latin typeface="Times New Roman" pitchFamily="18" charset="0"/>
                <a:cs typeface="Times New Roman" pitchFamily="18" charset="0"/>
              </a:rPr>
              <a:t>VỤ</a:t>
            </a:r>
            <a:r>
              <a:rPr lang="vi-VN" sz="2400" b="1" dirty="0" smtClean="0">
                <a:solidFill>
                  <a:srgbClr val="FF0000"/>
                </a:solidFill>
                <a:latin typeface="Times New Roman" pitchFamily="18" charset="0"/>
                <a:cs typeface="Times New Roman" pitchFamily="18" charset="0"/>
              </a:rPr>
              <a:t> </a:t>
            </a:r>
            <a:r>
              <a:rPr lang="en-US" sz="2400" b="1" dirty="0" smtClean="0">
                <a:solidFill>
                  <a:srgbClr val="FF0000"/>
                </a:solidFill>
                <a:latin typeface="Times New Roman" pitchFamily="18" charset="0"/>
                <a:cs typeface="Times New Roman" pitchFamily="18" charset="0"/>
              </a:rPr>
              <a:t>VẬN </a:t>
            </a:r>
            <a:r>
              <a:rPr lang="en-US" sz="2400" b="1" dirty="0">
                <a:solidFill>
                  <a:srgbClr val="FF0000"/>
                </a:solidFill>
                <a:latin typeface="Times New Roman" pitchFamily="18" charset="0"/>
                <a:cs typeface="Times New Roman" pitchFamily="18" charset="0"/>
              </a:rPr>
              <a:t>DỤNG KĨ THUẬT THIẾT CÂU HỎI </a:t>
            </a:r>
            <a:endParaRPr lang="vi-VN" sz="2400" b="1" dirty="0" smtClean="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XÂY </a:t>
            </a:r>
            <a:r>
              <a:rPr lang="en-US" sz="2400" b="1" dirty="0">
                <a:solidFill>
                  <a:srgbClr val="FF0000"/>
                </a:solidFill>
                <a:latin typeface="Times New Roman" pitchFamily="18" charset="0"/>
                <a:cs typeface="Times New Roman" pitchFamily="18" charset="0"/>
              </a:rPr>
              <a:t>DỰNG ĐỀ KIỂM TRA VÀ HƯỚNG DẪN CHẤM </a:t>
            </a:r>
          </a:p>
        </p:txBody>
      </p:sp>
      <p:sp>
        <p:nvSpPr>
          <p:cNvPr id="2" name="TextBox 1">
            <a:extLst>
              <a:ext uri="{FF2B5EF4-FFF2-40B4-BE49-F238E27FC236}">
                <a16:creationId xmlns="" xmlns:a16="http://schemas.microsoft.com/office/drawing/2014/main" id="{3962010E-339E-44E3-8050-674897714A4A}"/>
              </a:ext>
            </a:extLst>
          </p:cNvPr>
          <p:cNvSpPr txBox="1"/>
          <p:nvPr/>
        </p:nvSpPr>
        <p:spPr>
          <a:xfrm>
            <a:off x="301215" y="1448920"/>
            <a:ext cx="11715078" cy="4093428"/>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3200" b="1" dirty="0">
                <a:solidFill>
                  <a:srgbClr val="FF0000"/>
                </a:solidFill>
                <a:latin typeface="Times New Roman" pitchFamily="18" charset="0"/>
                <a:cs typeface="Times New Roman" pitchFamily="18" charset="0"/>
              </a:rPr>
              <a:t>YÊU </a:t>
            </a:r>
            <a:r>
              <a:rPr lang="en-US" sz="3200" b="1" dirty="0" smtClean="0">
                <a:solidFill>
                  <a:srgbClr val="FF0000"/>
                </a:solidFill>
                <a:latin typeface="Times New Roman" pitchFamily="18" charset="0"/>
                <a:cs typeface="Times New Roman" pitchFamily="18" charset="0"/>
              </a:rPr>
              <a:t>CẦU</a:t>
            </a:r>
            <a:r>
              <a:rPr lang="vi-VN" sz="3200"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Mỗi</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nhóm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xây</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dựng</a:t>
            </a:r>
            <a:r>
              <a:rPr lang="en-US" sz="3200" b="1" dirty="0">
                <a:solidFill>
                  <a:schemeClr val="tx1"/>
                </a:solidFill>
                <a:latin typeface="Times New Roman" pitchFamily="18" charset="0"/>
                <a:cs typeface="Times New Roman" pitchFamily="18" charset="0"/>
              </a:rPr>
              <a:t> </a:t>
            </a:r>
            <a:r>
              <a:rPr lang="vi-VN" sz="3200" b="1" dirty="0" smtClean="0">
                <a:solidFill>
                  <a:schemeClr val="tx1"/>
                </a:solidFill>
                <a:latin typeface="Times New Roman" pitchFamily="18" charset="0"/>
                <a:cs typeface="Times New Roman" pitchFamily="18" charset="0"/>
              </a:rPr>
              <a:t>1</a:t>
            </a:r>
            <a:r>
              <a:rPr lang="en-US" sz="3200" b="1" dirty="0" smtClean="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đề</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kiểm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tra</a:t>
            </a:r>
            <a:r>
              <a:rPr lang="en-US" sz="3200" b="1" dirty="0">
                <a:solidFill>
                  <a:schemeClr val="tx1"/>
                </a:solidFill>
                <a:latin typeface="Times New Roman" pitchFamily="18" charset="0"/>
                <a:cs typeface="Times New Roman" pitchFamily="18" charset="0"/>
              </a:rPr>
              <a:t> </a:t>
            </a:r>
            <a:r>
              <a:rPr lang="vi-VN" sz="3600" b="1" dirty="0" smtClean="0">
                <a:solidFill>
                  <a:schemeClr val="tx1"/>
                </a:solidFill>
                <a:latin typeface="Times New Roman" pitchFamily="18" charset="0"/>
                <a:cs typeface="Times New Roman" pitchFamily="18" charset="0"/>
              </a:rPr>
              <a:t>định kì, đưa lên padlet sửa.( phân công cho từng nhóm 1 đề)</a:t>
            </a:r>
            <a:endParaRPr lang="en-US" sz="3600" b="1"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CÁCH THỰC HIỆN</a:t>
            </a: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1.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đặc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đáp</a:t>
            </a:r>
            <a:r>
              <a:rPr lang="en-US" sz="3200" dirty="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án</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2.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endParaRPr lang="en-US" sz="3200" dirty="0">
              <a:solidFill>
                <a:schemeClr val="tx1"/>
              </a:solidFill>
              <a:latin typeface="Times New Roman" pitchFamily="18" charset="0"/>
              <a:cs typeface="Times New Roman" pitchFamily="18" charset="0"/>
            </a:endParaRPr>
          </a:p>
          <a:p>
            <a:r>
              <a:rPr lang="en-US" sz="3200" dirty="0" err="1">
                <a:solidFill>
                  <a:schemeClr val="tx1"/>
                </a:solidFill>
                <a:latin typeface="Times New Roman" pitchFamily="18" charset="0"/>
                <a:cs typeface="Times New Roman" pitchFamily="18" charset="0"/>
              </a:rPr>
              <a:t>Bước</a:t>
            </a:r>
            <a:r>
              <a:rPr lang="en-US" sz="3200" dirty="0">
                <a:solidFill>
                  <a:schemeClr val="tx1"/>
                </a:solidFill>
                <a:latin typeface="Times New Roman" pitchFamily="18" charset="0"/>
                <a:cs typeface="Times New Roman" pitchFamily="18" charset="0"/>
              </a:rPr>
              <a:t> 3. </a:t>
            </a:r>
            <a:r>
              <a:rPr lang="en-US" sz="3200" dirty="0" err="1">
                <a:solidFill>
                  <a:schemeClr val="tx1"/>
                </a:solidFill>
                <a:latin typeface="Times New Roman" pitchFamily="18" charset="0"/>
                <a:cs typeface="Times New Roman" pitchFamily="18" charset="0"/>
              </a:rPr>
              <a:t>Căn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cứ</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mẫu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r>
              <a:rPr lang="en-US" sz="3200" dirty="0">
                <a:solidFill>
                  <a:schemeClr val="tx1"/>
                </a:solidFill>
                <a:latin typeface="Times New Roman" pitchFamily="18" charset="0"/>
                <a:cs typeface="Times New Roman" pitchFamily="18" charset="0"/>
              </a:rPr>
              <a:t> minh </a:t>
            </a:r>
            <a:r>
              <a:rPr lang="en-US" sz="3200" dirty="0" err="1">
                <a:solidFill>
                  <a:schemeClr val="tx1"/>
                </a:solidFill>
                <a:latin typeface="Times New Roman" pitchFamily="18" charset="0"/>
                <a:cs typeface="Times New Roman" pitchFamily="18" charset="0"/>
              </a:rPr>
              <a:t>họa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hướng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dẫn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chấm</a:t>
            </a:r>
            <a:endParaRPr lang="en-US" sz="3200" dirty="0">
              <a:solidFill>
                <a:schemeClr val="tx1"/>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THỜI GIAN</a:t>
            </a:r>
            <a:r>
              <a:rPr lang="en-US" sz="3200" dirty="0">
                <a:solidFill>
                  <a:schemeClr val="tx1"/>
                </a:solidFill>
                <a:latin typeface="Times New Roman" pitchFamily="18" charset="0"/>
                <a:cs typeface="Times New Roman" pitchFamily="18" charset="0"/>
              </a:rPr>
              <a:t>: 120 </a:t>
            </a:r>
            <a:r>
              <a:rPr lang="en-US" sz="3200" dirty="0" err="1">
                <a:solidFill>
                  <a:schemeClr val="tx1"/>
                </a:solidFill>
                <a:latin typeface="Times New Roman" pitchFamily="18" charset="0"/>
                <a:cs typeface="Times New Roman" pitchFamily="18" charset="0"/>
              </a:rPr>
              <a:t>phút</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4012569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vongquay">
            <a:hlinkClick r:id="" action="ppaction://media"/>
            <a:extLst>
              <a:ext uri="{FF2B5EF4-FFF2-40B4-BE49-F238E27FC236}">
                <a16:creationId xmlns:a16="http://schemas.microsoft.com/office/drawing/2014/main" xmlns="" id="{0B1F4B36-5FC4-44F6-AA83-9643A95DB7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pic>
        <p:nvPicPr>
          <p:cNvPr id="99" name="Far_Away_Sting">
            <a:hlinkClick r:id="" action="ppaction://media"/>
            <a:extLst>
              <a:ext uri="{FF2B5EF4-FFF2-40B4-BE49-F238E27FC236}">
                <a16:creationId xmlns:a16="http://schemas.microsoft.com/office/drawing/2014/main" xmlns="" id="{D55A5004-EB8C-489B-9980-CA629D93D543}"/>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489736" y="-797130"/>
            <a:ext cx="609600" cy="609600"/>
          </a:xfrm>
          <a:prstGeom prst="rect">
            <a:avLst/>
          </a:prstGeom>
        </p:spPr>
      </p:pic>
      <p:grpSp>
        <p:nvGrpSpPr>
          <p:cNvPr id="171" name="Group 170">
            <a:extLst>
              <a:ext uri="{FF2B5EF4-FFF2-40B4-BE49-F238E27FC236}">
                <a16:creationId xmlns:a16="http://schemas.microsoft.com/office/drawing/2014/main" xmlns="" id="{6CF58E41-3927-4F86-8D17-D90EB9D6AA98}"/>
              </a:ext>
            </a:extLst>
          </p:cNvPr>
          <p:cNvGrpSpPr/>
          <p:nvPr/>
        </p:nvGrpSpPr>
        <p:grpSpPr>
          <a:xfrm>
            <a:off x="3879512" y="481478"/>
            <a:ext cx="5844951" cy="5849037"/>
            <a:chOff x="3373836" y="488568"/>
            <a:chExt cx="5844951" cy="5849037"/>
          </a:xfrm>
        </p:grpSpPr>
        <p:grpSp>
          <p:nvGrpSpPr>
            <p:cNvPr id="149" name="Group 148">
              <a:extLst>
                <a:ext uri="{FF2B5EF4-FFF2-40B4-BE49-F238E27FC236}">
                  <a16:creationId xmlns:a16="http://schemas.microsoft.com/office/drawing/2014/main" xmlns="" id="{B20658F8-E369-43A6-9072-675087A3F3D9}"/>
                </a:ext>
              </a:extLst>
            </p:cNvPr>
            <p:cNvGrpSpPr/>
            <p:nvPr/>
          </p:nvGrpSpPr>
          <p:grpSpPr>
            <a:xfrm>
              <a:off x="3373836" y="488568"/>
              <a:ext cx="5844951" cy="5849037"/>
              <a:chOff x="-7136703" y="129321"/>
              <a:chExt cx="6420220" cy="6424708"/>
            </a:xfrm>
          </p:grpSpPr>
          <p:grpSp>
            <p:nvGrpSpPr>
              <p:cNvPr id="141" name="Group 140">
                <a:extLst>
                  <a:ext uri="{FF2B5EF4-FFF2-40B4-BE49-F238E27FC236}">
                    <a16:creationId xmlns:a16="http://schemas.microsoft.com/office/drawing/2014/main" xmlns="" id="{FEAB7A4F-BDD1-4998-B148-2CBD9864A1AB}"/>
                  </a:ext>
                </a:extLst>
              </p:cNvPr>
              <p:cNvGrpSpPr/>
              <p:nvPr/>
            </p:nvGrpSpPr>
            <p:grpSpPr>
              <a:xfrm>
                <a:off x="-7135803" y="129321"/>
                <a:ext cx="6419320" cy="6424708"/>
                <a:chOff x="-7135803" y="129321"/>
                <a:chExt cx="6419320" cy="6424708"/>
              </a:xfrm>
            </p:grpSpPr>
            <p:sp>
              <p:nvSpPr>
                <p:cNvPr id="132" name="Partial Circle 131">
                  <a:extLst>
                    <a:ext uri="{FF2B5EF4-FFF2-40B4-BE49-F238E27FC236}">
                      <a16:creationId xmlns:a16="http://schemas.microsoft.com/office/drawing/2014/main" xmlns="" id="{0BC0CA49-44AF-44DA-A146-12ACF46E8429}"/>
                    </a:ext>
                  </a:extLst>
                </p:cNvPr>
                <p:cNvSpPr/>
                <p:nvPr/>
              </p:nvSpPr>
              <p:spPr>
                <a:xfrm>
                  <a:off x="-7130300" y="129797"/>
                  <a:ext cx="6409944" cy="6409944"/>
                </a:xfrm>
                <a:prstGeom prst="pie">
                  <a:avLst>
                    <a:gd name="adj1" fmla="val 1875540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dirty="0">
                    <a:solidFill>
                      <a:prstClr val="black"/>
                    </a:solidFill>
                  </a:endParaRPr>
                </a:p>
              </p:txBody>
            </p:sp>
            <p:sp>
              <p:nvSpPr>
                <p:cNvPr id="133" name="Partial Circle 132">
                  <a:extLst>
                    <a:ext uri="{FF2B5EF4-FFF2-40B4-BE49-F238E27FC236}">
                      <a16:creationId xmlns:a16="http://schemas.microsoft.com/office/drawing/2014/main" xmlns="" id="{B181EFE0-5930-430E-8AA8-12B8F767085E}"/>
                    </a:ext>
                  </a:extLst>
                </p:cNvPr>
                <p:cNvSpPr/>
                <p:nvPr/>
              </p:nvSpPr>
              <p:spPr>
                <a:xfrm>
                  <a:off x="-7132104" y="129321"/>
                  <a:ext cx="6409945" cy="6409944"/>
                </a:xfrm>
                <a:prstGeom prst="pie">
                  <a:avLst>
                    <a:gd name="adj1" fmla="val 18142287"/>
                    <a:gd name="adj2" fmla="val 18791849"/>
                  </a:avLst>
                </a:prstGeom>
                <a:solidFill>
                  <a:srgbClr val="E93C3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4" name="Partial Circle 133">
                  <a:extLst>
                    <a:ext uri="{FF2B5EF4-FFF2-40B4-BE49-F238E27FC236}">
                      <a16:creationId xmlns:a16="http://schemas.microsoft.com/office/drawing/2014/main" xmlns="" id="{3D27476B-973D-4B8A-A5D3-E106575DAF07}"/>
                    </a:ext>
                  </a:extLst>
                </p:cNvPr>
                <p:cNvSpPr/>
                <p:nvPr/>
              </p:nvSpPr>
              <p:spPr>
                <a:xfrm>
                  <a:off x="-7129602" y="134560"/>
                  <a:ext cx="6409944" cy="6409944"/>
                </a:xfrm>
                <a:prstGeom prst="pie">
                  <a:avLst>
                    <a:gd name="adj1" fmla="val 0"/>
                    <a:gd name="adj2" fmla="val 2431275"/>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36" name="Partial Circle 135">
                  <a:extLst>
                    <a:ext uri="{FF2B5EF4-FFF2-40B4-BE49-F238E27FC236}">
                      <a16:creationId xmlns:a16="http://schemas.microsoft.com/office/drawing/2014/main" xmlns="" id="{F4B1D612-F9AB-4779-8DB8-785D1C84AEC8}"/>
                    </a:ext>
                  </a:extLst>
                </p:cNvPr>
                <p:cNvSpPr/>
                <p:nvPr/>
              </p:nvSpPr>
              <p:spPr>
                <a:xfrm>
                  <a:off x="-7135803" y="144085"/>
                  <a:ext cx="6409944" cy="6409944"/>
                </a:xfrm>
                <a:prstGeom prst="pie">
                  <a:avLst>
                    <a:gd name="adj1" fmla="val 2398387"/>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37" name="Partial Circle 136">
                  <a:extLst>
                    <a:ext uri="{FF2B5EF4-FFF2-40B4-BE49-F238E27FC236}">
                      <a16:creationId xmlns:a16="http://schemas.microsoft.com/office/drawing/2014/main" xmlns="" id="{F41F94AE-DBF1-4445-A387-D533312F4D5F}"/>
                    </a:ext>
                  </a:extLst>
                </p:cNvPr>
                <p:cNvSpPr/>
                <p:nvPr/>
              </p:nvSpPr>
              <p:spPr>
                <a:xfrm>
                  <a:off x="-7126427" y="129321"/>
                  <a:ext cx="6409944" cy="6409944"/>
                </a:xfrm>
                <a:prstGeom prst="pie">
                  <a:avLst>
                    <a:gd name="adj1" fmla="val 16194454"/>
                    <a:gd name="adj2" fmla="val 18760862"/>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nvGrpSpPr>
              <p:cNvPr id="142" name="Group 141">
                <a:extLst>
                  <a:ext uri="{FF2B5EF4-FFF2-40B4-BE49-F238E27FC236}">
                    <a16:creationId xmlns:a16="http://schemas.microsoft.com/office/drawing/2014/main" xmlns="" id="{E4E99CE5-279B-4D92-AB8A-8D206570B03C}"/>
                  </a:ext>
                </a:extLst>
              </p:cNvPr>
              <p:cNvGrpSpPr/>
              <p:nvPr/>
            </p:nvGrpSpPr>
            <p:grpSpPr>
              <a:xfrm flipH="1" flipV="1">
                <a:off x="-7136703" y="129321"/>
                <a:ext cx="6419320" cy="6424708"/>
                <a:chOff x="-7135803" y="129321"/>
                <a:chExt cx="6419320" cy="6424708"/>
              </a:xfrm>
            </p:grpSpPr>
            <p:sp>
              <p:nvSpPr>
                <p:cNvPr id="143" name="Partial Circle 142">
                  <a:extLst>
                    <a:ext uri="{FF2B5EF4-FFF2-40B4-BE49-F238E27FC236}">
                      <a16:creationId xmlns:a16="http://schemas.microsoft.com/office/drawing/2014/main" xmlns="" id="{EB077DAF-5D04-44B2-BFFD-7D4C0A0A53DC}"/>
                    </a:ext>
                  </a:extLst>
                </p:cNvPr>
                <p:cNvSpPr/>
                <p:nvPr/>
              </p:nvSpPr>
              <p:spPr>
                <a:xfrm>
                  <a:off x="-7130300" y="129797"/>
                  <a:ext cx="6409944" cy="6409944"/>
                </a:xfrm>
                <a:prstGeom prst="pie">
                  <a:avLst>
                    <a:gd name="adj1" fmla="val 19196512"/>
                    <a:gd name="adj2" fmla="val 3620"/>
                  </a:avLst>
                </a:prstGeom>
                <a:solidFill>
                  <a:srgbClr val="F7A12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sp>
              <p:nvSpPr>
                <p:cNvPr id="145" name="Partial Circle 144">
                  <a:extLst>
                    <a:ext uri="{FF2B5EF4-FFF2-40B4-BE49-F238E27FC236}">
                      <a16:creationId xmlns:a16="http://schemas.microsoft.com/office/drawing/2014/main" xmlns="" id="{6E0AB530-F478-4980-8700-10056EBC88D5}"/>
                    </a:ext>
                  </a:extLst>
                </p:cNvPr>
                <p:cNvSpPr/>
                <p:nvPr/>
              </p:nvSpPr>
              <p:spPr>
                <a:xfrm>
                  <a:off x="-7129602" y="134559"/>
                  <a:ext cx="6409944" cy="6409944"/>
                </a:xfrm>
                <a:prstGeom prst="pie">
                  <a:avLst>
                    <a:gd name="adj1" fmla="val 0"/>
                    <a:gd name="adj2" fmla="val 2604907"/>
                  </a:avLst>
                </a:prstGeom>
                <a:solidFill>
                  <a:srgbClr val="305895"/>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600">
                    <a:solidFill>
                      <a:prstClr val="black"/>
                    </a:solidFill>
                  </a:endParaRPr>
                </a:p>
              </p:txBody>
            </p:sp>
            <p:sp>
              <p:nvSpPr>
                <p:cNvPr id="147" name="Partial Circle 146">
                  <a:extLst>
                    <a:ext uri="{FF2B5EF4-FFF2-40B4-BE49-F238E27FC236}">
                      <a16:creationId xmlns:a16="http://schemas.microsoft.com/office/drawing/2014/main" xmlns="" id="{50E3B3D8-9AC4-4982-B6A2-C14027C6E28C}"/>
                    </a:ext>
                  </a:extLst>
                </p:cNvPr>
                <p:cNvSpPr/>
                <p:nvPr/>
              </p:nvSpPr>
              <p:spPr>
                <a:xfrm>
                  <a:off x="-7135803" y="144085"/>
                  <a:ext cx="6409944" cy="6409944"/>
                </a:xfrm>
                <a:prstGeom prst="pie">
                  <a:avLst>
                    <a:gd name="adj1" fmla="val 2579878"/>
                    <a:gd name="adj2" fmla="val 5386463"/>
                  </a:avLst>
                </a:prstGeom>
                <a:solidFill>
                  <a:srgbClr val="F3EA3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600">
                    <a:solidFill>
                      <a:prstClr val="black"/>
                    </a:solidFill>
                  </a:endParaRPr>
                </a:p>
              </p:txBody>
            </p:sp>
            <p:sp>
              <p:nvSpPr>
                <p:cNvPr id="148" name="Partial Circle 147">
                  <a:extLst>
                    <a:ext uri="{FF2B5EF4-FFF2-40B4-BE49-F238E27FC236}">
                      <a16:creationId xmlns:a16="http://schemas.microsoft.com/office/drawing/2014/main" xmlns="" id="{50317515-6EB3-4346-ABC1-765FCDA49D1C}"/>
                    </a:ext>
                  </a:extLst>
                </p:cNvPr>
                <p:cNvSpPr/>
                <p:nvPr/>
              </p:nvSpPr>
              <p:spPr>
                <a:xfrm>
                  <a:off x="-7126427" y="129321"/>
                  <a:ext cx="6409944" cy="6409944"/>
                </a:xfrm>
                <a:prstGeom prst="pie">
                  <a:avLst>
                    <a:gd name="adj1" fmla="val 16172724"/>
                    <a:gd name="adj2" fmla="val 19213741"/>
                  </a:avLst>
                </a:prstGeom>
                <a:solidFill>
                  <a:srgbClr val="A05FA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600">
                    <a:solidFill>
                      <a:prstClr val="black"/>
                    </a:solidFill>
                  </a:endParaRPr>
                </a:p>
              </p:txBody>
            </p:sp>
          </p:grpSp>
        </p:grpSp>
        <p:grpSp>
          <p:nvGrpSpPr>
            <p:cNvPr id="170" name="Group 169">
              <a:extLst>
                <a:ext uri="{FF2B5EF4-FFF2-40B4-BE49-F238E27FC236}">
                  <a16:creationId xmlns:a16="http://schemas.microsoft.com/office/drawing/2014/main" xmlns="" id="{5865C42C-5353-427F-A3B8-C29A98746641}"/>
                </a:ext>
              </a:extLst>
            </p:cNvPr>
            <p:cNvGrpSpPr/>
            <p:nvPr/>
          </p:nvGrpSpPr>
          <p:grpSpPr>
            <a:xfrm>
              <a:off x="3532500" y="646826"/>
              <a:ext cx="5611137" cy="5426677"/>
              <a:chOff x="3532500" y="646826"/>
              <a:chExt cx="5611137" cy="5426677"/>
            </a:xfrm>
          </p:grpSpPr>
          <p:grpSp>
            <p:nvGrpSpPr>
              <p:cNvPr id="162" name="Group 161">
                <a:extLst>
                  <a:ext uri="{FF2B5EF4-FFF2-40B4-BE49-F238E27FC236}">
                    <a16:creationId xmlns:a16="http://schemas.microsoft.com/office/drawing/2014/main" xmlns="" id="{F9699360-37DF-4340-8E98-06ED4BD65CDE}"/>
                  </a:ext>
                </a:extLst>
              </p:cNvPr>
              <p:cNvGrpSpPr/>
              <p:nvPr/>
            </p:nvGrpSpPr>
            <p:grpSpPr>
              <a:xfrm>
                <a:off x="6620419" y="646826"/>
                <a:ext cx="2523218" cy="5426677"/>
                <a:chOff x="6620419" y="619250"/>
                <a:chExt cx="2523218" cy="5426677"/>
              </a:xfrm>
            </p:grpSpPr>
            <p:sp>
              <p:nvSpPr>
                <p:cNvPr id="156" name="TextBox 155">
                  <a:extLst>
                    <a:ext uri="{FF2B5EF4-FFF2-40B4-BE49-F238E27FC236}">
                      <a16:creationId xmlns:a16="http://schemas.microsoft.com/office/drawing/2014/main" xmlns="" id="{47443FFC-056A-465B-A253-2B29E2758204}"/>
                    </a:ext>
                  </a:extLst>
                </p:cNvPr>
                <p:cNvSpPr txBox="1"/>
                <p:nvPr/>
              </p:nvSpPr>
              <p:spPr>
                <a:xfrm rot="901075">
                  <a:off x="7314837" y="3482080"/>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 CK 1</a:t>
                  </a:r>
                  <a:endParaRPr lang="en-US" sz="2400" b="1" dirty="0">
                    <a:solidFill>
                      <a:prstClr val="black"/>
                    </a:solidFill>
                    <a:latin typeface="Arial" panose="020B060402020202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xmlns="" id="{FCA77244-BD49-4259-A3FC-69C47D5AF3A2}"/>
                    </a:ext>
                  </a:extLst>
                </p:cNvPr>
                <p:cNvSpPr txBox="1"/>
                <p:nvPr/>
              </p:nvSpPr>
              <p:spPr>
                <a:xfrm rot="20550333">
                  <a:off x="7128162" y="2205515"/>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GK1</a:t>
                  </a:r>
                  <a:endParaRPr lang="en-US" sz="2400" b="1" dirty="0">
                    <a:solidFill>
                      <a:prstClr val="black"/>
                    </a:solidFill>
                    <a:latin typeface="Arial" panose="020B060402020202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xmlns="" id="{F290D436-1A9A-4FC6-8F16-E7B860FDDD3D}"/>
                    </a:ext>
                  </a:extLst>
                </p:cNvPr>
                <p:cNvSpPr txBox="1"/>
                <p:nvPr/>
              </p:nvSpPr>
              <p:spPr>
                <a:xfrm rot="17162298">
                  <a:off x="6121518" y="1118151"/>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KG 1</a:t>
                  </a:r>
                  <a:endParaRPr lang="en-US" sz="2400" b="1" dirty="0">
                    <a:solidFill>
                      <a:prstClr val="black"/>
                    </a:solidFill>
                    <a:latin typeface="Arial" panose="020B060402020202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xmlns="" id="{7A395A4D-F452-44F6-8BA8-74E3A5735719}"/>
                    </a:ext>
                  </a:extLst>
                </p:cNvPr>
                <p:cNvSpPr txBox="1"/>
                <p:nvPr/>
              </p:nvSpPr>
              <p:spPr>
                <a:xfrm rot="4511963">
                  <a:off x="6131152" y="4716028"/>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 CK2</a:t>
                  </a:r>
                  <a:endParaRPr lang="en-US" sz="2400" b="1" dirty="0">
                    <a:solidFill>
                      <a:prstClr val="black"/>
                    </a:solidFill>
                    <a:latin typeface="Arial" panose="020B0604020202020204" pitchFamily="34" charset="0"/>
                    <a:cs typeface="Arial" panose="020B0604020202020204" pitchFamily="34" charset="0"/>
                  </a:endParaRPr>
                </a:p>
              </p:txBody>
            </p:sp>
          </p:grpSp>
          <p:grpSp>
            <p:nvGrpSpPr>
              <p:cNvPr id="163" name="Group 162">
                <a:extLst>
                  <a:ext uri="{FF2B5EF4-FFF2-40B4-BE49-F238E27FC236}">
                    <a16:creationId xmlns:a16="http://schemas.microsoft.com/office/drawing/2014/main" xmlns="" id="{77941B63-7B09-40E6-B18B-3417C2D17E89}"/>
                  </a:ext>
                </a:extLst>
              </p:cNvPr>
              <p:cNvGrpSpPr/>
              <p:nvPr/>
            </p:nvGrpSpPr>
            <p:grpSpPr>
              <a:xfrm flipH="1" flipV="1">
                <a:off x="3532500" y="697401"/>
                <a:ext cx="2438660" cy="5375655"/>
                <a:chOff x="6621710" y="750991"/>
                <a:chExt cx="2438660" cy="5375655"/>
              </a:xfrm>
            </p:grpSpPr>
            <p:sp>
              <p:nvSpPr>
                <p:cNvPr id="164" name="TextBox 163">
                  <a:extLst>
                    <a:ext uri="{FF2B5EF4-FFF2-40B4-BE49-F238E27FC236}">
                      <a16:creationId xmlns:a16="http://schemas.microsoft.com/office/drawing/2014/main" xmlns="" id="{B2962D8D-BCB0-4A75-8891-2A4C0B641EC0}"/>
                    </a:ext>
                  </a:extLst>
                </p:cNvPr>
                <p:cNvSpPr txBox="1"/>
                <p:nvPr/>
              </p:nvSpPr>
              <p:spPr>
                <a:xfrm rot="901075">
                  <a:off x="7231570" y="368111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xmlns="" id="{C5253C6E-AE7D-4268-B9EF-FDF57CC59BF2}"/>
                    </a:ext>
                  </a:extLst>
                </p:cNvPr>
                <p:cNvSpPr txBox="1"/>
                <p:nvPr/>
              </p:nvSpPr>
              <p:spPr>
                <a:xfrm rot="20550333">
                  <a:off x="7105163" y="2349546"/>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GK2</a:t>
                  </a:r>
                  <a:endParaRPr lang="en-US" sz="2400" b="1" dirty="0">
                    <a:solidFill>
                      <a:prstClr val="black"/>
                    </a:solidFill>
                    <a:latin typeface="Arial" panose="020B060402020202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xmlns="" id="{29D665FC-322F-413C-BA1B-BFE3CC09D78C}"/>
                    </a:ext>
                  </a:extLst>
                </p:cNvPr>
                <p:cNvSpPr txBox="1"/>
                <p:nvPr/>
              </p:nvSpPr>
              <p:spPr>
                <a:xfrm rot="17162298">
                  <a:off x="6163665" y="1249892"/>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6</a:t>
                  </a:r>
                </a:p>
                <a:p>
                  <a:pPr algn="ctr"/>
                  <a:r>
                    <a:rPr lang="en-US" sz="2400" b="1" dirty="0" smtClean="0">
                      <a:solidFill>
                        <a:prstClr val="black"/>
                      </a:solidFill>
                      <a:latin typeface="Arial" panose="020B0604020202020204" pitchFamily="34" charset="0"/>
                      <a:cs typeface="Arial" panose="020B0604020202020204" pitchFamily="34" charset="0"/>
                    </a:rPr>
                    <a:t>CK2</a:t>
                  </a:r>
                  <a:endParaRPr lang="en-US" sz="2400" b="1" dirty="0">
                    <a:solidFill>
                      <a:prstClr val="black"/>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xmlns="" id="{A6634430-5B10-404C-BEA9-FE7B2746A733}"/>
                    </a:ext>
                  </a:extLst>
                </p:cNvPr>
                <p:cNvSpPr txBox="1"/>
                <p:nvPr/>
              </p:nvSpPr>
              <p:spPr>
                <a:xfrm rot="4511963">
                  <a:off x="6122809" y="4796747"/>
                  <a:ext cx="1828800" cy="830997"/>
                </a:xfrm>
                <a:prstGeom prst="rect">
                  <a:avLst/>
                </a:prstGeom>
                <a:noFill/>
              </p:spPr>
              <p:txBody>
                <a:bodyPr wrap="square" rtlCol="0">
                  <a:spAutoFit/>
                </a:bodyPr>
                <a:lstStyle/>
                <a:p>
                  <a:pPr algn="ctr"/>
                  <a:r>
                    <a:rPr lang="en-US" sz="2400" b="1" dirty="0" smtClean="0">
                      <a:solidFill>
                        <a:prstClr val="black"/>
                      </a:solidFill>
                      <a:latin typeface="Arial" panose="020B0604020202020204" pitchFamily="34" charset="0"/>
                      <a:cs typeface="Arial" panose="020B0604020202020204" pitchFamily="34" charset="0"/>
                    </a:rPr>
                    <a:t>KHTN 7</a:t>
                  </a:r>
                </a:p>
                <a:p>
                  <a:pPr algn="ctr"/>
                  <a:r>
                    <a:rPr lang="en-US" sz="2400" b="1" dirty="0" smtClean="0">
                      <a:solidFill>
                        <a:prstClr val="black"/>
                      </a:solidFill>
                      <a:latin typeface="Arial" panose="020B0604020202020204" pitchFamily="34" charset="0"/>
                      <a:cs typeface="Arial" panose="020B0604020202020204" pitchFamily="34" charset="0"/>
                    </a:rPr>
                    <a:t>CK1</a:t>
                  </a:r>
                  <a:endParaRPr lang="en-US" sz="2400" b="1" dirty="0">
                    <a:solidFill>
                      <a:prstClr val="black"/>
                    </a:solidFill>
                    <a:latin typeface="Arial" panose="020B0604020202020204" pitchFamily="34" charset="0"/>
                    <a:cs typeface="Arial" panose="020B0604020202020204" pitchFamily="34" charset="0"/>
                  </a:endParaRPr>
                </a:p>
              </p:txBody>
            </p:sp>
          </p:grpSp>
        </p:grpSp>
      </p:grpSp>
      <p:grpSp>
        <p:nvGrpSpPr>
          <p:cNvPr id="153" name="Group 152">
            <a:extLst>
              <a:ext uri="{FF2B5EF4-FFF2-40B4-BE49-F238E27FC236}">
                <a16:creationId xmlns:a16="http://schemas.microsoft.com/office/drawing/2014/main" xmlns="" id="{C0440C9A-F779-4453-B569-F916EC14285D}"/>
              </a:ext>
            </a:extLst>
          </p:cNvPr>
          <p:cNvGrpSpPr/>
          <p:nvPr/>
        </p:nvGrpSpPr>
        <p:grpSpPr>
          <a:xfrm>
            <a:off x="6020481" y="2518167"/>
            <a:ext cx="1775681" cy="1775681"/>
            <a:chOff x="-316133" y="2146707"/>
            <a:chExt cx="1950446" cy="1950446"/>
          </a:xfrm>
        </p:grpSpPr>
        <p:sp>
          <p:nvSpPr>
            <p:cNvPr id="150" name="Oval 149">
              <a:extLst>
                <a:ext uri="{FF2B5EF4-FFF2-40B4-BE49-F238E27FC236}">
                  <a16:creationId xmlns:a16="http://schemas.microsoft.com/office/drawing/2014/main" xmlns="" id="{A8619786-056B-491F-8D2C-006832261382}"/>
                </a:ext>
              </a:extLst>
            </p:cNvPr>
            <p:cNvSpPr/>
            <p:nvPr/>
          </p:nvSpPr>
          <p:spPr>
            <a:xfrm>
              <a:off x="-316133" y="2146707"/>
              <a:ext cx="1950446" cy="1950446"/>
            </a:xfrm>
            <a:prstGeom prst="ellipse">
              <a:avLst/>
            </a:prstGeom>
            <a:solidFill>
              <a:srgbClr val="9ABF3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prstClr val="white"/>
                </a:solidFill>
                <a:latin typeface="Arial" panose="020B0604020202020204" pitchFamily="34" charset="0"/>
                <a:cs typeface="Arial" panose="020B0604020202020204" pitchFamily="34" charset="0"/>
              </a:endParaRPr>
            </a:p>
          </p:txBody>
        </p:sp>
        <p:sp>
          <p:nvSpPr>
            <p:cNvPr id="152" name="TextBox 151">
              <a:extLst>
                <a:ext uri="{FF2B5EF4-FFF2-40B4-BE49-F238E27FC236}">
                  <a16:creationId xmlns:a16="http://schemas.microsoft.com/office/drawing/2014/main" xmlns="" id="{512ACFEA-5264-4971-9B14-17422ACFCC13}"/>
                </a:ext>
              </a:extLst>
            </p:cNvPr>
            <p:cNvSpPr txBox="1"/>
            <p:nvPr/>
          </p:nvSpPr>
          <p:spPr>
            <a:xfrm>
              <a:off x="-271256" y="2433273"/>
              <a:ext cx="1902156" cy="1318467"/>
            </a:xfrm>
            <a:prstGeom prst="rect">
              <a:avLst/>
            </a:prstGeom>
            <a:noFill/>
          </p:spPr>
          <p:txBody>
            <a:bodyPr wrap="square" rtlCol="0">
              <a:spAutoFit/>
            </a:bodyPr>
            <a:lstStyle/>
            <a:p>
              <a:pPr algn="ctr"/>
              <a:r>
                <a:rPr lang="en-US" sz="2400" b="1" dirty="0" err="1">
                  <a:solidFill>
                    <a:srgbClr val="7030A0"/>
                  </a:solidFill>
                  <a:latin typeface="Arial" panose="020B0604020202020204" pitchFamily="34" charset="0"/>
                  <a:cs typeface="Arial" panose="020B0604020202020204" pitchFamily="34" charset="0"/>
                </a:rPr>
                <a:t>Vòng</a:t>
              </a:r>
              <a:r>
                <a:rPr lang="en-US" sz="2400" b="1" dirty="0">
                  <a:solidFill>
                    <a:srgbClr val="7030A0"/>
                  </a:solidFill>
                  <a:latin typeface="Arial" panose="020B0604020202020204" pitchFamily="34" charset="0"/>
                  <a:cs typeface="Arial" panose="020B0604020202020204" pitchFamily="34" charset="0"/>
                </a:rPr>
                <a:t> </a:t>
              </a:r>
              <a:r>
                <a:rPr lang="en-US" sz="2400" b="1">
                  <a:solidFill>
                    <a:srgbClr val="7030A0"/>
                  </a:solidFill>
                  <a:latin typeface="Arial" panose="020B0604020202020204" pitchFamily="34" charset="0"/>
                  <a:cs typeface="Arial" panose="020B0604020202020204" pitchFamily="34" charset="0"/>
                </a:rPr>
                <a:t>quay </a:t>
              </a:r>
              <a:endParaRPr lang="en-US" sz="2400" b="1" smtClean="0">
                <a:solidFill>
                  <a:srgbClr val="7030A0"/>
                </a:solidFill>
                <a:latin typeface="Arial" panose="020B0604020202020204" pitchFamily="34" charset="0"/>
                <a:cs typeface="Arial" panose="020B0604020202020204" pitchFamily="34" charset="0"/>
              </a:endParaRPr>
            </a:p>
            <a:p>
              <a:pPr algn="ctr"/>
              <a:r>
                <a:rPr lang="en-US" sz="2400" b="1" smtClean="0">
                  <a:solidFill>
                    <a:srgbClr val="7030A0"/>
                  </a:solidFill>
                  <a:latin typeface="Arial" panose="020B0604020202020204" pitchFamily="34" charset="0"/>
                  <a:cs typeface="Arial" panose="020B0604020202020204" pitchFamily="34" charset="0"/>
                </a:rPr>
                <a:t>may mắn</a:t>
              </a:r>
              <a:endParaRPr lang="en-US" sz="2400" b="1" dirty="0">
                <a:solidFill>
                  <a:srgbClr val="7030A0"/>
                </a:solidFill>
                <a:latin typeface="Arial" panose="020B0604020202020204" pitchFamily="34" charset="0"/>
                <a:cs typeface="Arial" panose="020B0604020202020204" pitchFamily="34" charset="0"/>
              </a:endParaRPr>
            </a:p>
          </p:txBody>
        </p:sp>
      </p:grpSp>
      <p:pic>
        <p:nvPicPr>
          <p:cNvPr id="190" name="Picture 189">
            <a:extLst>
              <a:ext uri="{FF2B5EF4-FFF2-40B4-BE49-F238E27FC236}">
                <a16:creationId xmlns:a16="http://schemas.microsoft.com/office/drawing/2014/main" xmlns="" id="{23D94E5B-9C03-4E81-B31F-943B047012CF}"/>
              </a:ext>
            </a:extLst>
          </p:cNvPr>
          <p:cNvPicPr>
            <a:picLocks noChangeAspect="1"/>
          </p:cNvPicPr>
          <p:nvPr/>
        </p:nvPicPr>
        <p:blipFill>
          <a:blip r:embed="rId8"/>
          <a:stretch>
            <a:fillRect/>
          </a:stretch>
        </p:blipFill>
        <p:spPr>
          <a:xfrm>
            <a:off x="9306725" y="5673859"/>
            <a:ext cx="2712955" cy="999831"/>
          </a:xfrm>
          <a:prstGeom prst="rect">
            <a:avLst/>
          </a:prstGeom>
        </p:spPr>
      </p:pic>
      <p:pic>
        <p:nvPicPr>
          <p:cNvPr id="69" name="Picture 68">
            <a:extLst>
              <a:ext uri="{FF2B5EF4-FFF2-40B4-BE49-F238E27FC236}">
                <a16:creationId xmlns:a16="http://schemas.microsoft.com/office/drawing/2014/main" xmlns="" id="{240964BF-783C-4717-99FD-EB594A683BD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0" name="Picture 69">
            <a:extLst>
              <a:ext uri="{FF2B5EF4-FFF2-40B4-BE49-F238E27FC236}">
                <a16:creationId xmlns:a16="http://schemas.microsoft.com/office/drawing/2014/main" xmlns="" id="{929AEB7D-00D8-461C-B0CA-A1107CEC577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1" name="Picture 70">
            <a:extLst>
              <a:ext uri="{FF2B5EF4-FFF2-40B4-BE49-F238E27FC236}">
                <a16:creationId xmlns:a16="http://schemas.microsoft.com/office/drawing/2014/main" xmlns="" id="{17152CBA-6DDF-4C2F-8271-E3B97C313E9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2" name="Picture 71">
            <a:extLst>
              <a:ext uri="{FF2B5EF4-FFF2-40B4-BE49-F238E27FC236}">
                <a16:creationId xmlns:a16="http://schemas.microsoft.com/office/drawing/2014/main" xmlns="" id="{BC570C77-4499-463A-9136-A7E5C1E044E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3" name="Picture 72">
            <a:extLst>
              <a:ext uri="{FF2B5EF4-FFF2-40B4-BE49-F238E27FC236}">
                <a16:creationId xmlns:a16="http://schemas.microsoft.com/office/drawing/2014/main" xmlns="" id="{49024BA9-D7B7-4F49-AAD2-70A004E68E7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4" name="Picture 73">
            <a:extLst>
              <a:ext uri="{FF2B5EF4-FFF2-40B4-BE49-F238E27FC236}">
                <a16:creationId xmlns:a16="http://schemas.microsoft.com/office/drawing/2014/main" xmlns="" id="{DC6C90F6-2BAC-47C3-9057-E344B78C475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5" name="Picture 74">
            <a:extLst>
              <a:ext uri="{FF2B5EF4-FFF2-40B4-BE49-F238E27FC236}">
                <a16:creationId xmlns:a16="http://schemas.microsoft.com/office/drawing/2014/main" xmlns="" id="{5EAB5E39-85D2-47DB-B06B-74D01663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6" name="Picture 75">
            <a:extLst>
              <a:ext uri="{FF2B5EF4-FFF2-40B4-BE49-F238E27FC236}">
                <a16:creationId xmlns:a16="http://schemas.microsoft.com/office/drawing/2014/main" xmlns="" id="{FCE41A09-AADC-46D9-A9AF-6F31A50296FA}"/>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7" name="Picture 76">
            <a:extLst>
              <a:ext uri="{FF2B5EF4-FFF2-40B4-BE49-F238E27FC236}">
                <a16:creationId xmlns:a16="http://schemas.microsoft.com/office/drawing/2014/main" xmlns="" id="{DD4D5740-C223-4B90-917C-36056BED9DE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86796">
            <a:off x="9596652" y="2697461"/>
            <a:ext cx="1262693" cy="713697"/>
          </a:xfrm>
          <a:prstGeom prst="rect">
            <a:avLst/>
          </a:prstGeom>
        </p:spPr>
      </p:pic>
      <p:pic>
        <p:nvPicPr>
          <p:cNvPr id="78" name="Picture 77">
            <a:extLst>
              <a:ext uri="{FF2B5EF4-FFF2-40B4-BE49-F238E27FC236}">
                <a16:creationId xmlns:a16="http://schemas.microsoft.com/office/drawing/2014/main" xmlns="" id="{85F3BCBD-81C0-4B02-BE08-77F1E53EB56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79" name="Picture 78">
            <a:extLst>
              <a:ext uri="{FF2B5EF4-FFF2-40B4-BE49-F238E27FC236}">
                <a16:creationId xmlns:a16="http://schemas.microsoft.com/office/drawing/2014/main" xmlns="" id="{F596B844-CA90-46CF-B6F5-C47ABCF71A7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0" name="Picture 79">
            <a:extLst>
              <a:ext uri="{FF2B5EF4-FFF2-40B4-BE49-F238E27FC236}">
                <a16:creationId xmlns:a16="http://schemas.microsoft.com/office/drawing/2014/main" xmlns="" id="{256B7BB1-685C-42DA-9979-CF4041F317F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1" name="Picture 80">
            <a:extLst>
              <a:ext uri="{FF2B5EF4-FFF2-40B4-BE49-F238E27FC236}">
                <a16:creationId xmlns:a16="http://schemas.microsoft.com/office/drawing/2014/main" xmlns="" id="{0346AECE-B037-461A-917F-C7DF04854BA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2" name="Picture 81">
            <a:extLst>
              <a:ext uri="{FF2B5EF4-FFF2-40B4-BE49-F238E27FC236}">
                <a16:creationId xmlns:a16="http://schemas.microsoft.com/office/drawing/2014/main" xmlns="" id="{55ED7C24-CBB7-4FFB-9920-77B98C1A6B5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3" name="Picture 82">
            <a:extLst>
              <a:ext uri="{FF2B5EF4-FFF2-40B4-BE49-F238E27FC236}">
                <a16:creationId xmlns:a16="http://schemas.microsoft.com/office/drawing/2014/main" xmlns="" id="{AEB53B21-68B2-440F-9C38-B5C869DD61A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4" name="Picture 83">
            <a:extLst>
              <a:ext uri="{FF2B5EF4-FFF2-40B4-BE49-F238E27FC236}">
                <a16:creationId xmlns:a16="http://schemas.microsoft.com/office/drawing/2014/main" xmlns="" id="{CA5D07BA-8DDD-4766-8C85-67D82274D16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5" name="Picture 84">
            <a:extLst>
              <a:ext uri="{FF2B5EF4-FFF2-40B4-BE49-F238E27FC236}">
                <a16:creationId xmlns:a16="http://schemas.microsoft.com/office/drawing/2014/main" xmlns="" id="{F5652CC1-9449-4C9B-B0BE-D5D548EAE1B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6" name="Picture 85">
            <a:extLst>
              <a:ext uri="{FF2B5EF4-FFF2-40B4-BE49-F238E27FC236}">
                <a16:creationId xmlns:a16="http://schemas.microsoft.com/office/drawing/2014/main" xmlns="" id="{54B51DD5-AE14-4C9E-A25C-B2BAEEEC5BB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7" name="Picture 86">
            <a:extLst>
              <a:ext uri="{FF2B5EF4-FFF2-40B4-BE49-F238E27FC236}">
                <a16:creationId xmlns:a16="http://schemas.microsoft.com/office/drawing/2014/main" xmlns="" id="{ADF56C7B-987F-4335-910C-D77E9EABEE5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8" name="Picture 87">
            <a:extLst>
              <a:ext uri="{FF2B5EF4-FFF2-40B4-BE49-F238E27FC236}">
                <a16:creationId xmlns:a16="http://schemas.microsoft.com/office/drawing/2014/main" xmlns="" id="{650506DB-B1F6-408E-9098-E80F5E3F5F9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89" name="Picture 88">
            <a:extLst>
              <a:ext uri="{FF2B5EF4-FFF2-40B4-BE49-F238E27FC236}">
                <a16:creationId xmlns:a16="http://schemas.microsoft.com/office/drawing/2014/main" xmlns="" id="{3669DEDA-CF2C-436B-A286-441A90E8EA3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0" name="Picture 89">
            <a:extLst>
              <a:ext uri="{FF2B5EF4-FFF2-40B4-BE49-F238E27FC236}">
                <a16:creationId xmlns:a16="http://schemas.microsoft.com/office/drawing/2014/main" xmlns="" id="{50B76611-CB3F-471F-ACEB-7D04FD35011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1" name="Picture 90">
            <a:extLst>
              <a:ext uri="{FF2B5EF4-FFF2-40B4-BE49-F238E27FC236}">
                <a16:creationId xmlns:a16="http://schemas.microsoft.com/office/drawing/2014/main" xmlns="" id="{1804B0B2-668C-4754-8D11-337C39E22F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2" name="Picture 91">
            <a:extLst>
              <a:ext uri="{FF2B5EF4-FFF2-40B4-BE49-F238E27FC236}">
                <a16:creationId xmlns:a16="http://schemas.microsoft.com/office/drawing/2014/main" xmlns="" id="{7B8C02A8-FCCB-44A4-99CF-55C1E3C646E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3" name="Picture 92">
            <a:extLst>
              <a:ext uri="{FF2B5EF4-FFF2-40B4-BE49-F238E27FC236}">
                <a16:creationId xmlns:a16="http://schemas.microsoft.com/office/drawing/2014/main" xmlns="" id="{8A7B887D-28DC-49DE-B262-BE7A647A6C5C}"/>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pic>
        <p:nvPicPr>
          <p:cNvPr id="94" name="Picture 93">
            <a:extLst>
              <a:ext uri="{FF2B5EF4-FFF2-40B4-BE49-F238E27FC236}">
                <a16:creationId xmlns:a16="http://schemas.microsoft.com/office/drawing/2014/main" xmlns="" id="{0692247E-10A2-4814-B85F-C16ADABFC35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rot="21262318">
            <a:off x="9596652" y="2697461"/>
            <a:ext cx="1262693" cy="713697"/>
          </a:xfrm>
          <a:prstGeom prst="rect">
            <a:avLst/>
          </a:prstGeom>
        </p:spPr>
      </p:pic>
      <p:sp>
        <p:nvSpPr>
          <p:cNvPr id="67" name="TextBox 66"/>
          <p:cNvSpPr txBox="1"/>
          <p:nvPr/>
        </p:nvSpPr>
        <p:spPr>
          <a:xfrm>
            <a:off x="803149" y="847775"/>
            <a:ext cx="1701107" cy="523220"/>
          </a:xfrm>
          <a:prstGeom prst="rect">
            <a:avLst/>
          </a:prstGeom>
          <a:noFill/>
        </p:spPr>
        <p:txBody>
          <a:bodyPr wrap="none" rtlCol="0">
            <a:spAutoFit/>
          </a:bodyPr>
          <a:lstStyle/>
          <a:p>
            <a:r>
              <a:rPr lang="en-US" sz="2800" b="1" dirty="0">
                <a:solidFill>
                  <a:schemeClr val="bg1"/>
                </a:solidFill>
                <a:latin typeface="Arial" pitchFamily="34" charset="0"/>
                <a:cs typeface="Arial" pitchFamily="34" charset="0"/>
              </a:rPr>
              <a:t>CÂU HỎI</a:t>
            </a:r>
          </a:p>
        </p:txBody>
      </p:sp>
      <p:sp>
        <p:nvSpPr>
          <p:cNvPr id="107" name="TextBox 106">
            <a:extLst>
              <a:ext uri="{FF2B5EF4-FFF2-40B4-BE49-F238E27FC236}">
                <a16:creationId xmlns:a16="http://schemas.microsoft.com/office/drawing/2014/main" xmlns="" id="{56E8DE29-A967-400A-837B-B13B54DA67B0}"/>
              </a:ext>
            </a:extLst>
          </p:cNvPr>
          <p:cNvSpPr txBox="1"/>
          <p:nvPr/>
        </p:nvSpPr>
        <p:spPr>
          <a:xfrm>
            <a:off x="9388788" y="309169"/>
            <a:ext cx="2548829" cy="1077218"/>
          </a:xfrm>
          <a:prstGeom prst="rect">
            <a:avLst/>
          </a:prstGeom>
          <a:noFill/>
        </p:spPr>
        <p:txBody>
          <a:bodyPr wrap="square" rtlCol="0">
            <a:spAutoFit/>
          </a:bodyPr>
          <a:lstStyle/>
          <a:p>
            <a:pPr algn="ctr"/>
            <a:r>
              <a:rPr lang="en-US" sz="3200" b="1" dirty="0">
                <a:solidFill>
                  <a:srgbClr val="FF6600"/>
                </a:solidFill>
              </a:rPr>
              <a:t>VÒNG QUAY</a:t>
            </a:r>
          </a:p>
          <a:p>
            <a:pPr algn="ctr"/>
            <a:r>
              <a:rPr lang="en-US" sz="3200" b="1" dirty="0" smtClean="0">
                <a:solidFill>
                  <a:srgbClr val="FF6600"/>
                </a:solidFill>
              </a:rPr>
              <a:t>MAY MẮN</a:t>
            </a:r>
            <a:endParaRPr lang="en-US" sz="3200" b="1" dirty="0">
              <a:solidFill>
                <a:srgbClr val="FF6600"/>
              </a:solidFill>
            </a:endParaRPr>
          </a:p>
        </p:txBody>
      </p:sp>
      <p:sp>
        <p:nvSpPr>
          <p:cNvPr id="2" name="Rectangle 1"/>
          <p:cNvSpPr/>
          <p:nvPr/>
        </p:nvSpPr>
        <p:spPr>
          <a:xfrm>
            <a:off x="223637" y="529275"/>
            <a:ext cx="3813865" cy="1200329"/>
          </a:xfrm>
          <a:prstGeom prst="rect">
            <a:avLst/>
          </a:prstGeom>
          <a:solidFill>
            <a:srgbClr val="FFFF00"/>
          </a:solidFill>
        </p:spPr>
        <p:txBody>
          <a:bodyPr wrap="none">
            <a:spAutoFit/>
          </a:bodyPr>
          <a:lstStyle/>
          <a:p>
            <a:pPr algn="ctr"/>
            <a:r>
              <a:rPr lang="en-US" sz="3600" b="1" dirty="0" err="1" smtClean="0">
                <a:solidFill>
                  <a:prstClr val="black"/>
                </a:solidFill>
                <a:latin typeface="Times New Roman" pitchFamily="18" charset="0"/>
                <a:cs typeface="Times New Roman" pitchFamily="18" charset="0"/>
              </a:rPr>
              <a:t>Các</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nhóm</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báo</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cáo</a:t>
            </a:r>
            <a:endParaRPr lang="en-US" sz="3600" b="1" dirty="0" smtClean="0">
              <a:solidFill>
                <a:prstClr val="black"/>
              </a:solidFill>
              <a:latin typeface="Times New Roman" pitchFamily="18" charset="0"/>
              <a:cs typeface="Times New Roman" pitchFamily="18" charset="0"/>
            </a:endParaRPr>
          </a:p>
          <a:p>
            <a:pPr algn="ct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sản</a:t>
            </a:r>
            <a:r>
              <a:rPr lang="en-US" sz="3600" b="1" dirty="0" smtClean="0">
                <a:solidFill>
                  <a:prstClr val="black"/>
                </a:solidFill>
                <a:latin typeface="Times New Roman" pitchFamily="18" charset="0"/>
                <a:cs typeface="Times New Roman" pitchFamily="18" charset="0"/>
              </a:rPr>
              <a:t> </a:t>
            </a:r>
            <a:r>
              <a:rPr lang="en-US" sz="3600" b="1" dirty="0" err="1" smtClean="0">
                <a:solidFill>
                  <a:prstClr val="black"/>
                </a:solidFill>
                <a:latin typeface="Times New Roman" pitchFamily="18" charset="0"/>
                <a:cs typeface="Times New Roman" pitchFamily="18" charset="0"/>
              </a:rPr>
              <a:t>phẩm</a:t>
            </a:r>
            <a:endParaRPr lang="en-US" sz="3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693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54" fill="hold"/>
                                        <p:tgtEl>
                                          <p:spTgt spid="99"/>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10"/>
                                        <p:tgtEl>
                                          <p:spTgt spid="69"/>
                                        </p:tgtEl>
                                      </p:cBhvr>
                                    </p:animEffect>
                                    <p:set>
                                      <p:cBhvr>
                                        <p:cTn id="11" dur="1" fill="hold">
                                          <p:stCondLst>
                                            <p:cond delay="9"/>
                                          </p:stCondLst>
                                        </p:cTn>
                                        <p:tgtEl>
                                          <p:spTgt spid="69"/>
                                        </p:tgtEl>
                                        <p:attrNameLst>
                                          <p:attrName>style.visibility</p:attrName>
                                        </p:attrNameLst>
                                      </p:cBhvr>
                                      <p:to>
                                        <p:strVal val="hidden"/>
                                      </p:to>
                                    </p:set>
                                  </p:childTnLst>
                                </p:cTn>
                              </p:par>
                              <p:par>
                                <p:cTn id="12" presetID="3" presetClass="mediacall" presetSubtype="0" fill="hold" nodeType="withEffect">
                                  <p:stCondLst>
                                    <p:cond delay="0"/>
                                  </p:stCondLst>
                                  <p:childTnLst>
                                    <p:cmd type="call" cmd="stop">
                                      <p:cBhvr>
                                        <p:cTn id="13" dur="1" fill="hold"/>
                                        <p:tgtEl>
                                          <p:spTgt spid="95"/>
                                        </p:tgtEl>
                                      </p:cBhvr>
                                    </p:cmd>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10"/>
                                        <p:tgtEl>
                                          <p:spTgt spid="70"/>
                                        </p:tgtEl>
                                      </p:cBhvr>
                                    </p:animEffect>
                                    <p:set>
                                      <p:cBhvr>
                                        <p:cTn id="18" dur="1" fill="hold">
                                          <p:stCondLst>
                                            <p:cond delay="9"/>
                                          </p:stCondLst>
                                        </p:cTn>
                                        <p:tgtEl>
                                          <p:spTgt spid="70"/>
                                        </p:tgtEl>
                                        <p:attrNameLst>
                                          <p:attrName>style.visibility</p:attrName>
                                        </p:attrNameLst>
                                      </p:cBhvr>
                                      <p:to>
                                        <p:strVal val="hidden"/>
                                      </p:to>
                                    </p:set>
                                  </p:childTnLst>
                                </p:cTn>
                              </p:par>
                              <p:par>
                                <p:cTn id="19" presetID="3" presetClass="mediacall" presetSubtype="0" fill="hold" nodeType="withEffect">
                                  <p:stCondLst>
                                    <p:cond delay="0"/>
                                  </p:stCondLst>
                                  <p:childTnLst>
                                    <p:cmd type="call" cmd="stop">
                                      <p:cBhvr>
                                        <p:cTn id="20" dur="1" fill="hold"/>
                                        <p:tgtEl>
                                          <p:spTgt spid="95"/>
                                        </p:tgtEl>
                                      </p:cBhvr>
                                    </p:cmd>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71"/>
                                        </p:tgtEl>
                                      </p:cBhvr>
                                    </p:animEffect>
                                    <p:set>
                                      <p:cBhvr>
                                        <p:cTn id="25" dur="1" fill="hold">
                                          <p:stCondLst>
                                            <p:cond delay="9"/>
                                          </p:stCondLst>
                                        </p:cTn>
                                        <p:tgtEl>
                                          <p:spTgt spid="71"/>
                                        </p:tgtEl>
                                        <p:attrNameLst>
                                          <p:attrName>style.visibility</p:attrName>
                                        </p:attrNameLst>
                                      </p:cBhvr>
                                      <p:to>
                                        <p:strVal val="hidden"/>
                                      </p:to>
                                    </p:set>
                                  </p:childTnLst>
                                </p:cTn>
                              </p:par>
                              <p:par>
                                <p:cTn id="26" presetID="3" presetClass="mediacall" presetSubtype="0" fill="hold" nodeType="withEffect">
                                  <p:stCondLst>
                                    <p:cond delay="0"/>
                                  </p:stCondLst>
                                  <p:childTnLst>
                                    <p:cmd type="call" cmd="stop">
                                      <p:cBhvr>
                                        <p:cTn id="27" dur="1" fill="hold"/>
                                        <p:tgtEl>
                                          <p:spTgt spid="95"/>
                                        </p:tgtEl>
                                      </p:cBhvr>
                                    </p:cmd>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
                                        <p:tgtEl>
                                          <p:spTgt spid="72"/>
                                        </p:tgtEl>
                                      </p:cBhvr>
                                    </p:animEffect>
                                    <p:set>
                                      <p:cBhvr>
                                        <p:cTn id="32" dur="1" fill="hold">
                                          <p:stCondLst>
                                            <p:cond delay="9"/>
                                          </p:stCondLst>
                                        </p:cTn>
                                        <p:tgtEl>
                                          <p:spTgt spid="72"/>
                                        </p:tgtEl>
                                        <p:attrNameLst>
                                          <p:attrName>style.visibility</p:attrName>
                                        </p:attrNameLst>
                                      </p:cBhvr>
                                      <p:to>
                                        <p:strVal val="hidden"/>
                                      </p:to>
                                    </p:set>
                                  </p:childTnLst>
                                </p:cTn>
                              </p:par>
                              <p:par>
                                <p:cTn id="33" presetID="3" presetClass="mediacall" presetSubtype="0" fill="hold" nodeType="withEffect">
                                  <p:stCondLst>
                                    <p:cond delay="0"/>
                                  </p:stCondLst>
                                  <p:childTnLst>
                                    <p:cmd type="call" cmd="stop">
                                      <p:cBhvr>
                                        <p:cTn id="34" dur="1" fill="hold"/>
                                        <p:tgtEl>
                                          <p:spTgt spid="95"/>
                                        </p:tgtEl>
                                      </p:cBhvr>
                                    </p:cmd>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
                                        <p:tgtEl>
                                          <p:spTgt spid="73"/>
                                        </p:tgtEl>
                                      </p:cBhvr>
                                    </p:animEffect>
                                    <p:set>
                                      <p:cBhvr>
                                        <p:cTn id="39" dur="1" fill="hold">
                                          <p:stCondLst>
                                            <p:cond delay="9"/>
                                          </p:stCondLst>
                                        </p:cTn>
                                        <p:tgtEl>
                                          <p:spTgt spid="73"/>
                                        </p:tgtEl>
                                        <p:attrNameLst>
                                          <p:attrName>style.visibility</p:attrName>
                                        </p:attrNameLst>
                                      </p:cBhvr>
                                      <p:to>
                                        <p:strVal val="hidden"/>
                                      </p:to>
                                    </p:set>
                                  </p:childTnLst>
                                </p:cTn>
                              </p:par>
                              <p:par>
                                <p:cTn id="40" presetID="3" presetClass="mediacall" presetSubtype="0" fill="hold" nodeType="withEffect">
                                  <p:stCondLst>
                                    <p:cond delay="0"/>
                                  </p:stCondLst>
                                  <p:childTnLst>
                                    <p:cmd type="call" cmd="stop">
                                      <p:cBhvr>
                                        <p:cTn id="41" dur="1" fill="hold"/>
                                        <p:tgtEl>
                                          <p:spTgt spid="95"/>
                                        </p:tgtEl>
                                      </p:cBhvr>
                                    </p:cmd>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
                                        <p:tgtEl>
                                          <p:spTgt spid="74"/>
                                        </p:tgtEl>
                                      </p:cBhvr>
                                    </p:animEffect>
                                    <p:set>
                                      <p:cBhvr>
                                        <p:cTn id="46" dur="1" fill="hold">
                                          <p:stCondLst>
                                            <p:cond delay="9"/>
                                          </p:stCondLst>
                                        </p:cTn>
                                        <p:tgtEl>
                                          <p:spTgt spid="74"/>
                                        </p:tgtEl>
                                        <p:attrNameLst>
                                          <p:attrName>style.visibility</p:attrName>
                                        </p:attrNameLst>
                                      </p:cBhvr>
                                      <p:to>
                                        <p:strVal val="hidden"/>
                                      </p:to>
                                    </p:set>
                                  </p:childTnLst>
                                </p:cTn>
                              </p:par>
                              <p:par>
                                <p:cTn id="47" presetID="3" presetClass="mediacall" presetSubtype="0" fill="hold" nodeType="withEffect">
                                  <p:stCondLst>
                                    <p:cond delay="0"/>
                                  </p:stCondLst>
                                  <p:childTnLst>
                                    <p:cmd type="call" cmd="stop">
                                      <p:cBhvr>
                                        <p:cTn id="48" dur="1" fill="hold"/>
                                        <p:tgtEl>
                                          <p:spTgt spid="95"/>
                                        </p:tgtEl>
                                      </p:cBhvr>
                                    </p:cmd>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
                                        <p:tgtEl>
                                          <p:spTgt spid="75"/>
                                        </p:tgtEl>
                                      </p:cBhvr>
                                    </p:animEffect>
                                    <p:set>
                                      <p:cBhvr>
                                        <p:cTn id="53" dur="1" fill="hold">
                                          <p:stCondLst>
                                            <p:cond delay="9"/>
                                          </p:stCondLst>
                                        </p:cTn>
                                        <p:tgtEl>
                                          <p:spTgt spid="75"/>
                                        </p:tgtEl>
                                        <p:attrNameLst>
                                          <p:attrName>style.visibility</p:attrName>
                                        </p:attrNameLst>
                                      </p:cBhvr>
                                      <p:to>
                                        <p:strVal val="hidden"/>
                                      </p:to>
                                    </p:set>
                                  </p:childTnLst>
                                </p:cTn>
                              </p:par>
                              <p:par>
                                <p:cTn id="54" presetID="3" presetClass="mediacall" presetSubtype="0" fill="hold" nodeType="withEffect">
                                  <p:stCondLst>
                                    <p:cond delay="0"/>
                                  </p:stCondLst>
                                  <p:childTnLst>
                                    <p:cmd type="call" cmd="stop">
                                      <p:cBhvr>
                                        <p:cTn id="55" dur="1" fill="hold"/>
                                        <p:tgtEl>
                                          <p:spTgt spid="95"/>
                                        </p:tgtEl>
                                      </p:cBhvr>
                                    </p:cmd>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10"/>
                                        <p:tgtEl>
                                          <p:spTgt spid="76"/>
                                        </p:tgtEl>
                                      </p:cBhvr>
                                    </p:animEffect>
                                    <p:set>
                                      <p:cBhvr>
                                        <p:cTn id="60" dur="1" fill="hold">
                                          <p:stCondLst>
                                            <p:cond delay="9"/>
                                          </p:stCondLst>
                                        </p:cTn>
                                        <p:tgtEl>
                                          <p:spTgt spid="76"/>
                                        </p:tgtEl>
                                        <p:attrNameLst>
                                          <p:attrName>style.visibility</p:attrName>
                                        </p:attrNameLst>
                                      </p:cBhvr>
                                      <p:to>
                                        <p:strVal val="hidden"/>
                                      </p:to>
                                    </p:set>
                                  </p:childTnLst>
                                </p:cTn>
                              </p:par>
                              <p:par>
                                <p:cTn id="61" presetID="3" presetClass="mediacall" presetSubtype="0" fill="hold" nodeType="withEffect">
                                  <p:stCondLst>
                                    <p:cond delay="0"/>
                                  </p:stCondLst>
                                  <p:childTnLst>
                                    <p:cmd type="call" cmd="stop">
                                      <p:cBhvr>
                                        <p:cTn id="62" dur="1" fill="hold"/>
                                        <p:tgtEl>
                                          <p:spTgt spid="95"/>
                                        </p:tgtEl>
                                      </p:cBhvr>
                                    </p:cmd>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
                                        <p:tgtEl>
                                          <p:spTgt spid="77"/>
                                        </p:tgtEl>
                                      </p:cBhvr>
                                    </p:animEffect>
                                    <p:set>
                                      <p:cBhvr>
                                        <p:cTn id="67" dur="1" fill="hold">
                                          <p:stCondLst>
                                            <p:cond delay="9"/>
                                          </p:stCondLst>
                                        </p:cTn>
                                        <p:tgtEl>
                                          <p:spTgt spid="77"/>
                                        </p:tgtEl>
                                        <p:attrNameLst>
                                          <p:attrName>style.visibility</p:attrName>
                                        </p:attrNameLst>
                                      </p:cBhvr>
                                      <p:to>
                                        <p:strVal val="hidden"/>
                                      </p:to>
                                    </p:set>
                                  </p:childTnLst>
                                </p:cTn>
                              </p:par>
                              <p:par>
                                <p:cTn id="68" presetID="3" presetClass="mediacall" presetSubtype="0" fill="hold" nodeType="withEffect">
                                  <p:stCondLst>
                                    <p:cond delay="0"/>
                                  </p:stCondLst>
                                  <p:childTnLst>
                                    <p:cmd type="call" cmd="stop">
                                      <p:cBhvr>
                                        <p:cTn id="69" dur="1" fill="hold"/>
                                        <p:tgtEl>
                                          <p:spTgt spid="95"/>
                                        </p:tgtEl>
                                      </p:cBhvr>
                                    </p:cmd>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10"/>
                                        <p:tgtEl>
                                          <p:spTgt spid="78"/>
                                        </p:tgtEl>
                                      </p:cBhvr>
                                    </p:animEffect>
                                    <p:set>
                                      <p:cBhvr>
                                        <p:cTn id="74" dur="1" fill="hold">
                                          <p:stCondLst>
                                            <p:cond delay="9"/>
                                          </p:stCondLst>
                                        </p:cTn>
                                        <p:tgtEl>
                                          <p:spTgt spid="78"/>
                                        </p:tgtEl>
                                        <p:attrNameLst>
                                          <p:attrName>style.visibility</p:attrName>
                                        </p:attrNameLst>
                                      </p:cBhvr>
                                      <p:to>
                                        <p:strVal val="hidden"/>
                                      </p:to>
                                    </p:set>
                                  </p:childTnLst>
                                </p:cTn>
                              </p:par>
                              <p:par>
                                <p:cTn id="75" presetID="3" presetClass="mediacall" presetSubtype="0" fill="hold" nodeType="withEffect">
                                  <p:stCondLst>
                                    <p:cond delay="0"/>
                                  </p:stCondLst>
                                  <p:childTnLst>
                                    <p:cmd type="call" cmd="stop">
                                      <p:cBhvr>
                                        <p:cTn id="76" dur="1" fill="hold"/>
                                        <p:tgtEl>
                                          <p:spTgt spid="95"/>
                                        </p:tgtEl>
                                      </p:cBhvr>
                                    </p:cmd>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10"/>
                                        <p:tgtEl>
                                          <p:spTgt spid="79"/>
                                        </p:tgtEl>
                                      </p:cBhvr>
                                    </p:animEffect>
                                    <p:set>
                                      <p:cBhvr>
                                        <p:cTn id="81" dur="1" fill="hold">
                                          <p:stCondLst>
                                            <p:cond delay="9"/>
                                          </p:stCondLst>
                                        </p:cTn>
                                        <p:tgtEl>
                                          <p:spTgt spid="79"/>
                                        </p:tgtEl>
                                        <p:attrNameLst>
                                          <p:attrName>style.visibility</p:attrName>
                                        </p:attrNameLst>
                                      </p:cBhvr>
                                      <p:to>
                                        <p:strVal val="hidden"/>
                                      </p:to>
                                    </p:set>
                                  </p:childTnLst>
                                </p:cTn>
                              </p:par>
                              <p:par>
                                <p:cTn id="82" presetID="3" presetClass="mediacall" presetSubtype="0" fill="hold" nodeType="withEffect">
                                  <p:stCondLst>
                                    <p:cond delay="0"/>
                                  </p:stCondLst>
                                  <p:childTnLst>
                                    <p:cmd type="call" cmd="stop">
                                      <p:cBhvr>
                                        <p:cTn id="83" dur="1" fill="hold"/>
                                        <p:tgtEl>
                                          <p:spTgt spid="95"/>
                                        </p:tgtEl>
                                      </p:cBhvr>
                                    </p:cmd>
                                  </p:childTnLst>
                                </p:cTn>
                              </p:par>
                            </p:childTnLst>
                          </p:cTn>
                        </p:par>
                      </p:childTnLst>
                    </p:cTn>
                  </p:par>
                  <p:par>
                    <p:cTn id="84" fill="hold">
                      <p:stCondLst>
                        <p:cond delay="indefinite"/>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10"/>
                                        <p:tgtEl>
                                          <p:spTgt spid="80"/>
                                        </p:tgtEl>
                                      </p:cBhvr>
                                    </p:animEffect>
                                    <p:set>
                                      <p:cBhvr>
                                        <p:cTn id="88" dur="1" fill="hold">
                                          <p:stCondLst>
                                            <p:cond delay="9"/>
                                          </p:stCondLst>
                                        </p:cTn>
                                        <p:tgtEl>
                                          <p:spTgt spid="80"/>
                                        </p:tgtEl>
                                        <p:attrNameLst>
                                          <p:attrName>style.visibility</p:attrName>
                                        </p:attrNameLst>
                                      </p:cBhvr>
                                      <p:to>
                                        <p:strVal val="hidden"/>
                                      </p:to>
                                    </p:set>
                                  </p:childTnLst>
                                </p:cTn>
                              </p:par>
                              <p:par>
                                <p:cTn id="89" presetID="3" presetClass="mediacall" presetSubtype="0" fill="hold" nodeType="withEffect">
                                  <p:stCondLst>
                                    <p:cond delay="0"/>
                                  </p:stCondLst>
                                  <p:childTnLst>
                                    <p:cmd type="call" cmd="stop">
                                      <p:cBhvr>
                                        <p:cTn id="90" dur="1" fill="hold"/>
                                        <p:tgtEl>
                                          <p:spTgt spid="95"/>
                                        </p:tgtEl>
                                      </p:cBhvr>
                                    </p:cmd>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nodeType="clickEffect">
                                  <p:stCondLst>
                                    <p:cond delay="0"/>
                                  </p:stCondLst>
                                  <p:childTnLst>
                                    <p:animEffect transition="out" filter="fade">
                                      <p:cBhvr>
                                        <p:cTn id="94" dur="10"/>
                                        <p:tgtEl>
                                          <p:spTgt spid="81"/>
                                        </p:tgtEl>
                                      </p:cBhvr>
                                    </p:animEffect>
                                    <p:set>
                                      <p:cBhvr>
                                        <p:cTn id="95" dur="1" fill="hold">
                                          <p:stCondLst>
                                            <p:cond delay="9"/>
                                          </p:stCondLst>
                                        </p:cTn>
                                        <p:tgtEl>
                                          <p:spTgt spid="81"/>
                                        </p:tgtEl>
                                        <p:attrNameLst>
                                          <p:attrName>style.visibility</p:attrName>
                                        </p:attrNameLst>
                                      </p:cBhvr>
                                      <p:to>
                                        <p:strVal val="hidden"/>
                                      </p:to>
                                    </p:set>
                                  </p:childTnLst>
                                </p:cTn>
                              </p:par>
                              <p:par>
                                <p:cTn id="96" presetID="3" presetClass="mediacall" presetSubtype="0" fill="hold" nodeType="withEffect">
                                  <p:stCondLst>
                                    <p:cond delay="0"/>
                                  </p:stCondLst>
                                  <p:childTnLst>
                                    <p:cmd type="call" cmd="stop">
                                      <p:cBhvr>
                                        <p:cTn id="97" dur="1" fill="hold"/>
                                        <p:tgtEl>
                                          <p:spTgt spid="95"/>
                                        </p:tgtEl>
                                      </p:cBhvr>
                                    </p:cmd>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nodeType="clickEffect">
                                  <p:stCondLst>
                                    <p:cond delay="0"/>
                                  </p:stCondLst>
                                  <p:childTnLst>
                                    <p:animEffect transition="out" filter="fade">
                                      <p:cBhvr>
                                        <p:cTn id="101" dur="10"/>
                                        <p:tgtEl>
                                          <p:spTgt spid="82"/>
                                        </p:tgtEl>
                                      </p:cBhvr>
                                    </p:animEffect>
                                    <p:set>
                                      <p:cBhvr>
                                        <p:cTn id="102" dur="1" fill="hold">
                                          <p:stCondLst>
                                            <p:cond delay="9"/>
                                          </p:stCondLst>
                                        </p:cTn>
                                        <p:tgtEl>
                                          <p:spTgt spid="82"/>
                                        </p:tgtEl>
                                        <p:attrNameLst>
                                          <p:attrName>style.visibility</p:attrName>
                                        </p:attrNameLst>
                                      </p:cBhvr>
                                      <p:to>
                                        <p:strVal val="hidden"/>
                                      </p:to>
                                    </p:set>
                                  </p:childTnLst>
                                </p:cTn>
                              </p:par>
                              <p:par>
                                <p:cTn id="103" presetID="3" presetClass="mediacall" presetSubtype="0" fill="hold" nodeType="withEffect">
                                  <p:stCondLst>
                                    <p:cond delay="0"/>
                                  </p:stCondLst>
                                  <p:childTnLst>
                                    <p:cmd type="call" cmd="stop">
                                      <p:cBhvr>
                                        <p:cTn id="104" dur="1" fill="hold"/>
                                        <p:tgtEl>
                                          <p:spTgt spid="95"/>
                                        </p:tgtEl>
                                      </p:cBhvr>
                                    </p:cmd>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nodeType="clickEffect">
                                  <p:stCondLst>
                                    <p:cond delay="0"/>
                                  </p:stCondLst>
                                  <p:childTnLst>
                                    <p:animEffect transition="out" filter="fade">
                                      <p:cBhvr>
                                        <p:cTn id="108" dur="10"/>
                                        <p:tgtEl>
                                          <p:spTgt spid="83"/>
                                        </p:tgtEl>
                                      </p:cBhvr>
                                    </p:animEffect>
                                    <p:set>
                                      <p:cBhvr>
                                        <p:cTn id="109" dur="1" fill="hold">
                                          <p:stCondLst>
                                            <p:cond delay="9"/>
                                          </p:stCondLst>
                                        </p:cTn>
                                        <p:tgtEl>
                                          <p:spTgt spid="83"/>
                                        </p:tgtEl>
                                        <p:attrNameLst>
                                          <p:attrName>style.visibility</p:attrName>
                                        </p:attrNameLst>
                                      </p:cBhvr>
                                      <p:to>
                                        <p:strVal val="hidden"/>
                                      </p:to>
                                    </p:set>
                                  </p:childTnLst>
                                </p:cTn>
                              </p:par>
                              <p:par>
                                <p:cTn id="110" presetID="3" presetClass="mediacall" presetSubtype="0" fill="hold" nodeType="withEffect">
                                  <p:stCondLst>
                                    <p:cond delay="0"/>
                                  </p:stCondLst>
                                  <p:childTnLst>
                                    <p:cmd type="call" cmd="stop">
                                      <p:cBhvr>
                                        <p:cTn id="111" dur="1" fill="hold"/>
                                        <p:tgtEl>
                                          <p:spTgt spid="95"/>
                                        </p:tgtEl>
                                      </p:cBhvr>
                                    </p:cmd>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10"/>
                                        <p:tgtEl>
                                          <p:spTgt spid="84"/>
                                        </p:tgtEl>
                                      </p:cBhvr>
                                    </p:animEffect>
                                    <p:set>
                                      <p:cBhvr>
                                        <p:cTn id="116" dur="1" fill="hold">
                                          <p:stCondLst>
                                            <p:cond delay="9"/>
                                          </p:stCondLst>
                                        </p:cTn>
                                        <p:tgtEl>
                                          <p:spTgt spid="84"/>
                                        </p:tgtEl>
                                        <p:attrNameLst>
                                          <p:attrName>style.visibility</p:attrName>
                                        </p:attrNameLst>
                                      </p:cBhvr>
                                      <p:to>
                                        <p:strVal val="hidden"/>
                                      </p:to>
                                    </p:set>
                                  </p:childTnLst>
                                </p:cTn>
                              </p:par>
                              <p:par>
                                <p:cTn id="117" presetID="3" presetClass="mediacall" presetSubtype="0" fill="hold" nodeType="withEffect">
                                  <p:stCondLst>
                                    <p:cond delay="0"/>
                                  </p:stCondLst>
                                  <p:childTnLst>
                                    <p:cmd type="call" cmd="stop">
                                      <p:cBhvr>
                                        <p:cTn id="118" dur="1" fill="hold"/>
                                        <p:tgtEl>
                                          <p:spTgt spid="95"/>
                                        </p:tgtEl>
                                      </p:cBhvr>
                                    </p:cmd>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
                                        <p:tgtEl>
                                          <p:spTgt spid="85"/>
                                        </p:tgtEl>
                                      </p:cBhvr>
                                    </p:animEffect>
                                    <p:set>
                                      <p:cBhvr>
                                        <p:cTn id="123" dur="1" fill="hold">
                                          <p:stCondLst>
                                            <p:cond delay="9"/>
                                          </p:stCondLst>
                                        </p:cTn>
                                        <p:tgtEl>
                                          <p:spTgt spid="85"/>
                                        </p:tgtEl>
                                        <p:attrNameLst>
                                          <p:attrName>style.visibility</p:attrName>
                                        </p:attrNameLst>
                                      </p:cBhvr>
                                      <p:to>
                                        <p:strVal val="hidden"/>
                                      </p:to>
                                    </p:set>
                                  </p:childTnLst>
                                </p:cTn>
                              </p:par>
                              <p:par>
                                <p:cTn id="124" presetID="3" presetClass="mediacall" presetSubtype="0" fill="hold" nodeType="withEffect">
                                  <p:stCondLst>
                                    <p:cond delay="0"/>
                                  </p:stCondLst>
                                  <p:childTnLst>
                                    <p:cmd type="call" cmd="stop">
                                      <p:cBhvr>
                                        <p:cTn id="125" dur="1" fill="hold"/>
                                        <p:tgtEl>
                                          <p:spTgt spid="95"/>
                                        </p:tgtEl>
                                      </p:cBhvr>
                                    </p:cmd>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10"/>
                                        <p:tgtEl>
                                          <p:spTgt spid="86"/>
                                        </p:tgtEl>
                                      </p:cBhvr>
                                    </p:animEffect>
                                    <p:set>
                                      <p:cBhvr>
                                        <p:cTn id="130" dur="1" fill="hold">
                                          <p:stCondLst>
                                            <p:cond delay="9"/>
                                          </p:stCondLst>
                                        </p:cTn>
                                        <p:tgtEl>
                                          <p:spTgt spid="86"/>
                                        </p:tgtEl>
                                        <p:attrNameLst>
                                          <p:attrName>style.visibility</p:attrName>
                                        </p:attrNameLst>
                                      </p:cBhvr>
                                      <p:to>
                                        <p:strVal val="hidden"/>
                                      </p:to>
                                    </p:set>
                                  </p:childTnLst>
                                </p:cTn>
                              </p:par>
                              <p:par>
                                <p:cTn id="131" presetID="3" presetClass="mediacall" presetSubtype="0" fill="hold" nodeType="withEffect">
                                  <p:stCondLst>
                                    <p:cond delay="0"/>
                                  </p:stCondLst>
                                  <p:childTnLst>
                                    <p:cmd type="call" cmd="stop">
                                      <p:cBhvr>
                                        <p:cTn id="132" dur="1" fill="hold"/>
                                        <p:tgtEl>
                                          <p:spTgt spid="95"/>
                                        </p:tgtEl>
                                      </p:cBhvr>
                                    </p:cmd>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nodeType="clickEffect">
                                  <p:stCondLst>
                                    <p:cond delay="0"/>
                                  </p:stCondLst>
                                  <p:childTnLst>
                                    <p:animEffect transition="out" filter="fade">
                                      <p:cBhvr>
                                        <p:cTn id="136" dur="10"/>
                                        <p:tgtEl>
                                          <p:spTgt spid="87"/>
                                        </p:tgtEl>
                                      </p:cBhvr>
                                    </p:animEffect>
                                    <p:set>
                                      <p:cBhvr>
                                        <p:cTn id="137" dur="1" fill="hold">
                                          <p:stCondLst>
                                            <p:cond delay="9"/>
                                          </p:stCondLst>
                                        </p:cTn>
                                        <p:tgtEl>
                                          <p:spTgt spid="87"/>
                                        </p:tgtEl>
                                        <p:attrNameLst>
                                          <p:attrName>style.visibility</p:attrName>
                                        </p:attrNameLst>
                                      </p:cBhvr>
                                      <p:to>
                                        <p:strVal val="hidden"/>
                                      </p:to>
                                    </p:set>
                                  </p:childTnLst>
                                </p:cTn>
                              </p:par>
                              <p:par>
                                <p:cTn id="138" presetID="3" presetClass="mediacall" presetSubtype="0" fill="hold" nodeType="withEffect">
                                  <p:stCondLst>
                                    <p:cond delay="0"/>
                                  </p:stCondLst>
                                  <p:childTnLst>
                                    <p:cmd type="call" cmd="stop">
                                      <p:cBhvr>
                                        <p:cTn id="139" dur="1" fill="hold"/>
                                        <p:tgtEl>
                                          <p:spTgt spid="95"/>
                                        </p:tgtEl>
                                      </p:cBhvr>
                                    </p:cmd>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10"/>
                                        <p:tgtEl>
                                          <p:spTgt spid="88"/>
                                        </p:tgtEl>
                                      </p:cBhvr>
                                    </p:animEffect>
                                    <p:set>
                                      <p:cBhvr>
                                        <p:cTn id="144" dur="1" fill="hold">
                                          <p:stCondLst>
                                            <p:cond delay="9"/>
                                          </p:stCondLst>
                                        </p:cTn>
                                        <p:tgtEl>
                                          <p:spTgt spid="88"/>
                                        </p:tgtEl>
                                        <p:attrNameLst>
                                          <p:attrName>style.visibility</p:attrName>
                                        </p:attrNameLst>
                                      </p:cBhvr>
                                      <p:to>
                                        <p:strVal val="hidden"/>
                                      </p:to>
                                    </p:set>
                                  </p:childTnLst>
                                </p:cTn>
                              </p:par>
                              <p:par>
                                <p:cTn id="145" presetID="3" presetClass="mediacall" presetSubtype="0" fill="hold" nodeType="withEffect">
                                  <p:stCondLst>
                                    <p:cond delay="0"/>
                                  </p:stCondLst>
                                  <p:childTnLst>
                                    <p:cmd type="call" cmd="stop">
                                      <p:cBhvr>
                                        <p:cTn id="146" dur="1" fill="hold"/>
                                        <p:tgtEl>
                                          <p:spTgt spid="95"/>
                                        </p:tgtEl>
                                      </p:cBhvr>
                                    </p:cmd>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10"/>
                                        <p:tgtEl>
                                          <p:spTgt spid="89"/>
                                        </p:tgtEl>
                                      </p:cBhvr>
                                    </p:animEffect>
                                    <p:set>
                                      <p:cBhvr>
                                        <p:cTn id="151" dur="1" fill="hold">
                                          <p:stCondLst>
                                            <p:cond delay="9"/>
                                          </p:stCondLst>
                                        </p:cTn>
                                        <p:tgtEl>
                                          <p:spTgt spid="89"/>
                                        </p:tgtEl>
                                        <p:attrNameLst>
                                          <p:attrName>style.visibility</p:attrName>
                                        </p:attrNameLst>
                                      </p:cBhvr>
                                      <p:to>
                                        <p:strVal val="hidden"/>
                                      </p:to>
                                    </p:set>
                                  </p:childTnLst>
                                </p:cTn>
                              </p:par>
                              <p:par>
                                <p:cTn id="152" presetID="3" presetClass="mediacall" presetSubtype="0" fill="hold" nodeType="withEffect">
                                  <p:stCondLst>
                                    <p:cond delay="0"/>
                                  </p:stCondLst>
                                  <p:childTnLst>
                                    <p:cmd type="call" cmd="stop">
                                      <p:cBhvr>
                                        <p:cTn id="153" dur="1" fill="hold"/>
                                        <p:tgtEl>
                                          <p:spTgt spid="95"/>
                                        </p:tgtEl>
                                      </p:cBhvr>
                                    </p:cmd>
                                  </p:childTnLst>
                                </p:cTn>
                              </p:par>
                            </p:childTnLst>
                          </p:cTn>
                        </p:par>
                      </p:childTnLst>
                    </p:cTn>
                  </p:par>
                  <p:par>
                    <p:cTn id="154" fill="hold">
                      <p:stCondLst>
                        <p:cond delay="indefinite"/>
                      </p:stCondLst>
                      <p:childTnLst>
                        <p:par>
                          <p:cTn id="155" fill="hold">
                            <p:stCondLst>
                              <p:cond delay="0"/>
                            </p:stCondLst>
                            <p:childTnLst>
                              <p:par>
                                <p:cTn id="156" presetID="10" presetClass="exit" presetSubtype="0" fill="hold" nodeType="clickEffect">
                                  <p:stCondLst>
                                    <p:cond delay="0"/>
                                  </p:stCondLst>
                                  <p:childTnLst>
                                    <p:animEffect transition="out" filter="fade">
                                      <p:cBhvr>
                                        <p:cTn id="157" dur="10"/>
                                        <p:tgtEl>
                                          <p:spTgt spid="90"/>
                                        </p:tgtEl>
                                      </p:cBhvr>
                                    </p:animEffect>
                                    <p:set>
                                      <p:cBhvr>
                                        <p:cTn id="158" dur="1" fill="hold">
                                          <p:stCondLst>
                                            <p:cond delay="9"/>
                                          </p:stCondLst>
                                        </p:cTn>
                                        <p:tgtEl>
                                          <p:spTgt spid="90"/>
                                        </p:tgtEl>
                                        <p:attrNameLst>
                                          <p:attrName>style.visibility</p:attrName>
                                        </p:attrNameLst>
                                      </p:cBhvr>
                                      <p:to>
                                        <p:strVal val="hidden"/>
                                      </p:to>
                                    </p:set>
                                  </p:childTnLst>
                                </p:cTn>
                              </p:par>
                              <p:par>
                                <p:cTn id="159" presetID="3" presetClass="mediacall" presetSubtype="0" fill="hold" nodeType="withEffect">
                                  <p:stCondLst>
                                    <p:cond delay="0"/>
                                  </p:stCondLst>
                                  <p:childTnLst>
                                    <p:cmd type="call" cmd="stop">
                                      <p:cBhvr>
                                        <p:cTn id="160" dur="1" fill="hold"/>
                                        <p:tgtEl>
                                          <p:spTgt spid="95"/>
                                        </p:tgtEl>
                                      </p:cBhvr>
                                    </p:cmd>
                                  </p:childTnLst>
                                </p:cTn>
                              </p:par>
                            </p:childTnLst>
                          </p:cTn>
                        </p:par>
                      </p:childTnLst>
                    </p:cTn>
                  </p:par>
                  <p:par>
                    <p:cTn id="161" fill="hold">
                      <p:stCondLst>
                        <p:cond delay="indefinite"/>
                      </p:stCondLst>
                      <p:childTnLst>
                        <p:par>
                          <p:cTn id="162" fill="hold">
                            <p:stCondLst>
                              <p:cond delay="0"/>
                            </p:stCondLst>
                            <p:childTnLst>
                              <p:par>
                                <p:cTn id="163" presetID="10" presetClass="exit" presetSubtype="0" fill="hold" nodeType="clickEffect">
                                  <p:stCondLst>
                                    <p:cond delay="0"/>
                                  </p:stCondLst>
                                  <p:childTnLst>
                                    <p:animEffect transition="out" filter="fade">
                                      <p:cBhvr>
                                        <p:cTn id="164" dur="10"/>
                                        <p:tgtEl>
                                          <p:spTgt spid="91"/>
                                        </p:tgtEl>
                                      </p:cBhvr>
                                    </p:animEffect>
                                    <p:set>
                                      <p:cBhvr>
                                        <p:cTn id="165" dur="1" fill="hold">
                                          <p:stCondLst>
                                            <p:cond delay="9"/>
                                          </p:stCondLst>
                                        </p:cTn>
                                        <p:tgtEl>
                                          <p:spTgt spid="91"/>
                                        </p:tgtEl>
                                        <p:attrNameLst>
                                          <p:attrName>style.visibility</p:attrName>
                                        </p:attrNameLst>
                                      </p:cBhvr>
                                      <p:to>
                                        <p:strVal val="hidden"/>
                                      </p:to>
                                    </p:set>
                                  </p:childTnLst>
                                </p:cTn>
                              </p:par>
                              <p:par>
                                <p:cTn id="166" presetID="3" presetClass="mediacall" presetSubtype="0" fill="hold" nodeType="withEffect">
                                  <p:stCondLst>
                                    <p:cond delay="0"/>
                                  </p:stCondLst>
                                  <p:childTnLst>
                                    <p:cmd type="call" cmd="stop">
                                      <p:cBhvr>
                                        <p:cTn id="167" dur="1" fill="hold"/>
                                        <p:tgtEl>
                                          <p:spTgt spid="95"/>
                                        </p:tgtEl>
                                      </p:cBhvr>
                                    </p:cmd>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10"/>
                                        <p:tgtEl>
                                          <p:spTgt spid="92"/>
                                        </p:tgtEl>
                                      </p:cBhvr>
                                    </p:animEffect>
                                    <p:set>
                                      <p:cBhvr>
                                        <p:cTn id="172" dur="1" fill="hold">
                                          <p:stCondLst>
                                            <p:cond delay="9"/>
                                          </p:stCondLst>
                                        </p:cTn>
                                        <p:tgtEl>
                                          <p:spTgt spid="92"/>
                                        </p:tgtEl>
                                        <p:attrNameLst>
                                          <p:attrName>style.visibility</p:attrName>
                                        </p:attrNameLst>
                                      </p:cBhvr>
                                      <p:to>
                                        <p:strVal val="hidden"/>
                                      </p:to>
                                    </p:set>
                                  </p:childTnLst>
                                </p:cTn>
                              </p:par>
                              <p:par>
                                <p:cTn id="173" presetID="3" presetClass="mediacall" presetSubtype="0" fill="hold" nodeType="withEffect">
                                  <p:stCondLst>
                                    <p:cond delay="0"/>
                                  </p:stCondLst>
                                  <p:childTnLst>
                                    <p:cmd type="call" cmd="stop">
                                      <p:cBhvr>
                                        <p:cTn id="174" dur="1" fill="hold"/>
                                        <p:tgtEl>
                                          <p:spTgt spid="95"/>
                                        </p:tgtEl>
                                      </p:cBhvr>
                                    </p:cmd>
                                  </p:childTnLst>
                                </p:cTn>
                              </p:par>
                            </p:childTnLst>
                          </p:cTn>
                        </p:par>
                      </p:childTnLst>
                    </p:cTn>
                  </p:par>
                  <p:par>
                    <p:cTn id="175" fill="hold">
                      <p:stCondLst>
                        <p:cond delay="indefinite"/>
                      </p:stCondLst>
                      <p:childTnLst>
                        <p:par>
                          <p:cTn id="176" fill="hold">
                            <p:stCondLst>
                              <p:cond delay="0"/>
                            </p:stCondLst>
                            <p:childTnLst>
                              <p:par>
                                <p:cTn id="177" presetID="10" presetClass="exit" presetSubtype="0" fill="hold" nodeType="clickEffect">
                                  <p:stCondLst>
                                    <p:cond delay="0"/>
                                  </p:stCondLst>
                                  <p:childTnLst>
                                    <p:animEffect transition="out" filter="fade">
                                      <p:cBhvr>
                                        <p:cTn id="178" dur="10"/>
                                        <p:tgtEl>
                                          <p:spTgt spid="93"/>
                                        </p:tgtEl>
                                      </p:cBhvr>
                                    </p:animEffect>
                                    <p:set>
                                      <p:cBhvr>
                                        <p:cTn id="179" dur="1" fill="hold">
                                          <p:stCondLst>
                                            <p:cond delay="9"/>
                                          </p:stCondLst>
                                        </p:cTn>
                                        <p:tgtEl>
                                          <p:spTgt spid="93"/>
                                        </p:tgtEl>
                                        <p:attrNameLst>
                                          <p:attrName>style.visibility</p:attrName>
                                        </p:attrNameLst>
                                      </p:cBhvr>
                                      <p:to>
                                        <p:strVal val="hidden"/>
                                      </p:to>
                                    </p:set>
                                  </p:childTnLst>
                                </p:cTn>
                              </p:par>
                              <p:par>
                                <p:cTn id="180" presetID="3" presetClass="mediacall" presetSubtype="0" fill="hold" nodeType="withEffect">
                                  <p:stCondLst>
                                    <p:cond delay="0"/>
                                  </p:stCondLst>
                                  <p:childTnLst>
                                    <p:cmd type="call" cmd="stop">
                                      <p:cBhvr>
                                        <p:cTn id="181" dur="1" fill="hold"/>
                                        <p:tgtEl>
                                          <p:spTgt spid="95"/>
                                        </p:tgtEl>
                                      </p:cBhvr>
                                    </p:cmd>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nodeType="clickEffect">
                                  <p:stCondLst>
                                    <p:cond delay="0"/>
                                  </p:stCondLst>
                                  <p:childTnLst>
                                    <p:animEffect transition="out" filter="fade">
                                      <p:cBhvr>
                                        <p:cTn id="185" dur="10"/>
                                        <p:tgtEl>
                                          <p:spTgt spid="94"/>
                                        </p:tgtEl>
                                      </p:cBhvr>
                                    </p:animEffect>
                                    <p:set>
                                      <p:cBhvr>
                                        <p:cTn id="186" dur="1" fill="hold">
                                          <p:stCondLst>
                                            <p:cond delay="9"/>
                                          </p:stCondLst>
                                        </p:cTn>
                                        <p:tgtEl>
                                          <p:spTgt spid="94"/>
                                        </p:tgtEl>
                                        <p:attrNameLst>
                                          <p:attrName>style.visibility</p:attrName>
                                        </p:attrNameLst>
                                      </p:cBhvr>
                                      <p:to>
                                        <p:strVal val="hidden"/>
                                      </p:to>
                                    </p:set>
                                  </p:childTnLst>
                                </p:cTn>
                              </p:par>
                              <p:par>
                                <p:cTn id="187" presetID="3" presetClass="mediacall" presetSubtype="0" fill="hold" nodeType="withEffect">
                                  <p:stCondLst>
                                    <p:cond delay="0"/>
                                  </p:stCondLst>
                                  <p:childTnLst>
                                    <p:cmd type="call" cmd="stop">
                                      <p:cBhvr>
                                        <p:cTn id="188" dur="1" fill="hold"/>
                                        <p:tgtEl>
                                          <p:spTgt spid="95"/>
                                        </p:tgtEl>
                                      </p:cBhvr>
                                    </p:cmd>
                                  </p:childTnLst>
                                </p:cTn>
                              </p:par>
                              <p:par>
                                <p:cTn id="189" presetID="23" presetClass="emph" presetSubtype="0" repeatCount="indefinite" fill="hold" grpId="0" nodeType="withEffect">
                                  <p:stCondLst>
                                    <p:cond delay="0"/>
                                  </p:stCondLst>
                                  <p:childTnLst>
                                    <p:animClr clrSpc="hsl" dir="cw">
                                      <p:cBhvr override="childStyle">
                                        <p:cTn id="190" dur="500" fill="hold"/>
                                        <p:tgtEl>
                                          <p:spTgt spid="107"/>
                                        </p:tgtEl>
                                        <p:attrNameLst>
                                          <p:attrName>style.color</p:attrName>
                                        </p:attrNameLst>
                                      </p:cBhvr>
                                      <p:by>
                                        <p:hsl h="10842353" s="0" l="0"/>
                                      </p:by>
                                    </p:animClr>
                                    <p:animClr clrSpc="hsl" dir="cw">
                                      <p:cBhvr>
                                        <p:cTn id="191" dur="500" fill="hold"/>
                                        <p:tgtEl>
                                          <p:spTgt spid="107"/>
                                        </p:tgtEl>
                                        <p:attrNameLst>
                                          <p:attrName>fillcolor</p:attrName>
                                        </p:attrNameLst>
                                      </p:cBhvr>
                                      <p:by>
                                        <p:hsl h="10842353" s="0" l="0"/>
                                      </p:by>
                                    </p:animClr>
                                    <p:animClr clrSpc="hsl" dir="cw">
                                      <p:cBhvr>
                                        <p:cTn id="192" dur="500" fill="hold"/>
                                        <p:tgtEl>
                                          <p:spTgt spid="107"/>
                                        </p:tgtEl>
                                        <p:attrNameLst>
                                          <p:attrName>stroke.color</p:attrName>
                                        </p:attrNameLst>
                                      </p:cBhvr>
                                      <p:by>
                                        <p:hsl h="10842353" s="0" l="0"/>
                                      </p:by>
                                    </p:animClr>
                                    <p:set>
                                      <p:cBhvr>
                                        <p:cTn id="193" dur="500" fill="hold"/>
                                        <p:tgtEl>
                                          <p:spTgt spid="10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4" repeatCount="indefinite" fill="hold" display="0">
                  <p:stCondLst>
                    <p:cond delay="indefinite"/>
                  </p:stCondLst>
                  <p:endCondLst>
                    <p:cond evt="onStopAudio" delay="0">
                      <p:tgtEl>
                        <p:sldTgt/>
                      </p:tgtEl>
                    </p:cond>
                    <p:cond evt="onNext" delay="0">
                      <p:tgtEl>
                        <p:sldTgt/>
                      </p:tgtEl>
                    </p:cond>
                  </p:endCondLst>
                </p:cTn>
                <p:tgtEl>
                  <p:spTgt spid="95"/>
                </p:tgtEl>
              </p:cMediaNode>
            </p:audio>
            <p:audio>
              <p:cMediaNode vol="80000">
                <p:cTn id="195" fill="hold" display="0">
                  <p:stCondLst>
                    <p:cond delay="indefinite"/>
                  </p:stCondLst>
                  <p:endCondLst>
                    <p:cond evt="onStopAudio" delay="0">
                      <p:tgtEl>
                        <p:sldTgt/>
                      </p:tgtEl>
                    </p:cond>
                  </p:endCondLst>
                </p:cTn>
                <p:tgtEl>
                  <p:spTgt spid="99"/>
                </p:tgtEl>
              </p:cMediaNode>
            </p:audio>
            <p:seq concurrent="1" nextAc="seek">
              <p:cTn id="196" restart="whenNotActive" fill="hold" evtFilter="cancelBubble" nodeType="interactiveSeq">
                <p:stCondLst>
                  <p:cond evt="onClick" delay="0">
                    <p:tgtEl>
                      <p:spTgt spid="190"/>
                    </p:tgtEl>
                  </p:cond>
                </p:stCondLst>
                <p:endSync evt="end" delay="0">
                  <p:rtn val="all"/>
                </p:endSync>
                <p:childTnLst>
                  <p:par>
                    <p:cTn id="197" fill="hold">
                      <p:stCondLst>
                        <p:cond delay="0"/>
                      </p:stCondLst>
                      <p:childTnLst>
                        <p:par>
                          <p:cTn id="198" fill="hold">
                            <p:stCondLst>
                              <p:cond delay="0"/>
                            </p:stCondLst>
                            <p:childTnLst>
                              <p:par>
                                <p:cTn id="199" presetID="30" presetClass="emph" presetSubtype="0" fill="hold" nodeType="clickEffect">
                                  <p:stCondLst>
                                    <p:cond delay="0"/>
                                  </p:stCondLst>
                                  <p:childTnLst>
                                    <p:animClr clrSpc="hsl" dir="cw">
                                      <p:cBhvr override="childStyle">
                                        <p:cTn id="200" dur="500" fill="hold"/>
                                        <p:tgtEl>
                                          <p:spTgt spid="190"/>
                                        </p:tgtEl>
                                        <p:attrNameLst>
                                          <p:attrName>style.color</p:attrName>
                                        </p:attrNameLst>
                                      </p:cBhvr>
                                      <p:by>
                                        <p:hsl h="0" s="12549" l="25098"/>
                                      </p:by>
                                    </p:animClr>
                                    <p:animClr clrSpc="hsl" dir="cw">
                                      <p:cBhvr>
                                        <p:cTn id="201" dur="500" fill="hold"/>
                                        <p:tgtEl>
                                          <p:spTgt spid="190"/>
                                        </p:tgtEl>
                                        <p:attrNameLst>
                                          <p:attrName>fillcolor</p:attrName>
                                        </p:attrNameLst>
                                      </p:cBhvr>
                                      <p:by>
                                        <p:hsl h="0" s="12549" l="25098"/>
                                      </p:by>
                                    </p:animClr>
                                    <p:animClr clrSpc="hsl" dir="cw">
                                      <p:cBhvr>
                                        <p:cTn id="202" dur="500" fill="hold"/>
                                        <p:tgtEl>
                                          <p:spTgt spid="190"/>
                                        </p:tgtEl>
                                        <p:attrNameLst>
                                          <p:attrName>stroke.color</p:attrName>
                                        </p:attrNameLst>
                                      </p:cBhvr>
                                      <p:by>
                                        <p:hsl h="0" s="12549" l="25098"/>
                                      </p:by>
                                    </p:animClr>
                                    <p:set>
                                      <p:cBhvr>
                                        <p:cTn id="203" dur="500" fill="hold"/>
                                        <p:tgtEl>
                                          <p:spTgt spid="190"/>
                                        </p:tgtEl>
                                        <p:attrNameLst>
                                          <p:attrName>fill.type</p:attrName>
                                        </p:attrNameLst>
                                      </p:cBhvr>
                                      <p:to>
                                        <p:strVal val="solid"/>
                                      </p:to>
                                    </p:set>
                                  </p:childTnLst>
                                </p:cTn>
                              </p:par>
                              <p:par>
                                <p:cTn id="204" presetID="8" presetClass="emph" presetSubtype="0" repeatCount="indefinite" fill="hold" nodeType="withEffect">
                                  <p:stCondLst>
                                    <p:cond delay="0"/>
                                  </p:stCondLst>
                                  <p:endCondLst>
                                    <p:cond evt="onNext" delay="0">
                                      <p:tgtEl>
                                        <p:sldTgt/>
                                      </p:tgtEl>
                                    </p:cond>
                                  </p:endCondLst>
                                  <p:childTnLst>
                                    <p:animRot by="21600000">
                                      <p:cBhvr>
                                        <p:cTn id="205" dur="500" fill="hold"/>
                                        <p:tgtEl>
                                          <p:spTgt spid="171"/>
                                        </p:tgtEl>
                                        <p:attrNameLst>
                                          <p:attrName>r</p:attrName>
                                        </p:attrNameLst>
                                      </p:cBhvr>
                                    </p:animRot>
                                  </p:childTnLst>
                                </p:cTn>
                              </p:par>
                              <p:par>
                                <p:cTn id="206" presetID="1" presetClass="mediacall" presetSubtype="0" fill="hold" nodeType="withEffect">
                                  <p:stCondLst>
                                    <p:cond delay="0"/>
                                  </p:stCondLst>
                                  <p:childTnLst>
                                    <p:cmd type="call" cmd="playFrom(0.0)">
                                      <p:cBhvr>
                                        <p:cTn id="207" dur="30406" fill="hold"/>
                                        <p:tgtEl>
                                          <p:spTgt spid="95"/>
                                        </p:tgtEl>
                                      </p:cBhvr>
                                    </p:cmd>
                                  </p:childTnLst>
                                </p:cTn>
                              </p:par>
                            </p:childTnLst>
                          </p:cTn>
                        </p:par>
                      </p:childTnLst>
                    </p:cTn>
                  </p:par>
                </p:childTnLst>
              </p:cTn>
              <p:nextCondLst>
                <p:cond evt="onClick" delay="0">
                  <p:tgtEl>
                    <p:spTgt spid="190"/>
                  </p:tgtEl>
                </p:cond>
              </p:nextCondLst>
            </p:seq>
          </p:childTnLst>
        </p:cTn>
      </p:par>
    </p:tnLst>
    <p:bldLst>
      <p:bldP spid="10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ách viết content cảm ơn khiến người đọc cảm động">
            <a:extLst>
              <a:ext uri="{FF2B5EF4-FFF2-40B4-BE49-F238E27FC236}">
                <a16:creationId xmlns="" xmlns:a16="http://schemas.microsoft.com/office/drawing/2014/main" id="{C41557A4-EA7C-4B4B-A2A4-02CC355C78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73" r="7793" b="-3"/>
          <a:stretch/>
        </p:blipFill>
        <p:spPr bwMode="auto">
          <a:xfrm>
            <a:off x="2216993" y="2104844"/>
            <a:ext cx="7919049" cy="366622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a:extLst>
              <a:ext uri="{FF2B5EF4-FFF2-40B4-BE49-F238E27FC236}">
                <a16:creationId xmlns="" xmlns:a16="http://schemas.microsoft.com/office/drawing/2014/main" id="{68863A97-A73A-4927-A883-9002F499C562}"/>
              </a:ext>
            </a:extLst>
          </p:cNvPr>
          <p:cNvSpPr>
            <a:spLocks noGrp="1"/>
          </p:cNvSpPr>
          <p:nvPr>
            <p:ph type="dt" sz="half" idx="10"/>
          </p:nvPr>
        </p:nvSpPr>
        <p:spPr/>
        <p:txBody>
          <a:bodyPr anchor="ctr">
            <a:normAutofit/>
          </a:bodyPr>
          <a:lstStyle/>
          <a:p>
            <a:pPr>
              <a:spcAft>
                <a:spcPts val="600"/>
              </a:spcAft>
            </a:pPr>
            <a:r>
              <a:rPr lang="en-US" dirty="0"/>
              <a:t>20XX</a:t>
            </a:r>
            <a:endParaRPr lang="en-US"/>
          </a:p>
        </p:txBody>
      </p:sp>
      <p:sp>
        <p:nvSpPr>
          <p:cNvPr id="3" name="Footer Placeholder 2">
            <a:extLst>
              <a:ext uri="{FF2B5EF4-FFF2-40B4-BE49-F238E27FC236}">
                <a16:creationId xmlns="" xmlns:a16="http://schemas.microsoft.com/office/drawing/2014/main" id="{B6A8DBFE-0476-41B3-9106-C29360C706E9}"/>
              </a:ext>
            </a:extLst>
          </p:cNvPr>
          <p:cNvSpPr>
            <a:spLocks noGrp="1"/>
          </p:cNvSpPr>
          <p:nvPr>
            <p:ph type="ftr" sz="quarter" idx="11"/>
          </p:nvPr>
        </p:nvSpPr>
        <p:spPr/>
        <p:txBody>
          <a:bodyPr anchor="ctr">
            <a:normAutofit/>
          </a:bodyPr>
          <a:lstStyle/>
          <a:p>
            <a:pPr>
              <a:spcAft>
                <a:spcPts val="600"/>
              </a:spcAft>
            </a:pPr>
            <a:r>
              <a:rPr lang="en-US" dirty="0"/>
              <a:t>Contoso business plan</a:t>
            </a:r>
            <a:endParaRPr lang="en-US"/>
          </a:p>
        </p:txBody>
      </p:sp>
      <p:sp>
        <p:nvSpPr>
          <p:cNvPr id="52" name="Slide Number Placeholder 6">
            <a:extLst>
              <a:ext uri="{FF2B5EF4-FFF2-40B4-BE49-F238E27FC236}">
                <a16:creationId xmlns="" xmlns:a16="http://schemas.microsoft.com/office/drawing/2014/main" id="{5E0DCE7F-FDBB-505A-9649-5EF7C397986E}"/>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33</a:t>
            </a:fld>
            <a:endParaRPr lang="en-US"/>
          </a:p>
        </p:txBody>
      </p:sp>
    </p:spTree>
    <p:extLst>
      <p:ext uri="{BB962C8B-B14F-4D97-AF65-F5344CB8AC3E}">
        <p14:creationId xmlns:p14="http://schemas.microsoft.com/office/powerpoint/2010/main" val="41516945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 xmlns:a16="http://schemas.microsoft.com/office/drawing/2014/main" id="{0E59112F-0374-4326-B469-5901B58565E2}"/>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 xmlns:a16="http://schemas.microsoft.com/office/drawing/2014/main" id="{446E907C-6524-40C4-A6D6-F7AD91EC6A3C}"/>
              </a:ext>
            </a:extLst>
          </p:cNvPr>
          <p:cNvSpPr>
            <a:spLocks noGrp="1"/>
          </p:cNvSpPr>
          <p:nvPr>
            <p:ph type="ftr" sz="quarter" idx="11"/>
          </p:nvPr>
        </p:nvSpPr>
        <p:spPr/>
        <p:txBody>
          <a:bodyPr/>
          <a:lstStyle/>
          <a:p>
            <a:r>
              <a:rPr lang="en-US"/>
              <a:t>Contoso business plan</a:t>
            </a:r>
            <a:endParaRPr lang="en-US" dirty="0"/>
          </a:p>
        </p:txBody>
      </p:sp>
      <p:sp>
        <p:nvSpPr>
          <p:cNvPr id="7" name="Slide Number Placeholder 6">
            <a:extLst>
              <a:ext uri="{FF2B5EF4-FFF2-40B4-BE49-F238E27FC236}">
                <a16:creationId xmlns="" xmlns:a16="http://schemas.microsoft.com/office/drawing/2014/main" id="{3CCFBED2-3047-4C0D-ADED-26E9A966D881}"/>
              </a:ext>
            </a:extLst>
          </p:cNvPr>
          <p:cNvSpPr>
            <a:spLocks noGrp="1"/>
          </p:cNvSpPr>
          <p:nvPr>
            <p:ph type="sldNum" sz="quarter" idx="12"/>
          </p:nvPr>
        </p:nvSpPr>
        <p:spPr/>
        <p:txBody>
          <a:bodyPr/>
          <a:lstStyle/>
          <a:p>
            <a:fld id="{B5CEABB6-07DC-46E8-9B57-56EC44A396E5}" type="slidenum">
              <a:rPr lang="en-US" smtClean="0"/>
              <a:t>4</a:t>
            </a:fld>
            <a:endParaRPr lang="en-US" dirty="0"/>
          </a:p>
        </p:txBody>
      </p:sp>
      <p:sp>
        <p:nvSpPr>
          <p:cNvPr id="11" name="TextBox 10">
            <a:extLst>
              <a:ext uri="{FF2B5EF4-FFF2-40B4-BE49-F238E27FC236}">
                <a16:creationId xmlns="" xmlns:a16="http://schemas.microsoft.com/office/drawing/2014/main" id="{E8FEF4F0-C5E0-41B2-890B-989704D88D7C}"/>
              </a:ext>
            </a:extLst>
          </p:cNvPr>
          <p:cNvSpPr txBox="1"/>
          <p:nvPr/>
        </p:nvSpPr>
        <p:spPr>
          <a:xfrm>
            <a:off x="1120460" y="2436253"/>
            <a:ext cx="9775066" cy="2585323"/>
          </a:xfrm>
          <a:prstGeom prst="rect">
            <a:avLst/>
          </a:prstGeom>
          <a:solidFill>
            <a:srgbClr val="FFFF00"/>
          </a:solidFill>
        </p:spPr>
        <p:txBody>
          <a:bodyPr wrap="square" rtlCol="0">
            <a:spAutoFit/>
          </a:bodyPr>
          <a:lstStyle/>
          <a:p>
            <a:pPr algn="ctr"/>
            <a:r>
              <a:rPr lang="vi-VN" sz="5400" b="1" dirty="0" smtClean="0">
                <a:solidFill>
                  <a:srgbClr val="FF0000"/>
                </a:solidFill>
                <a:latin typeface="Times New Roman" pitchFamily="18" charset="0"/>
                <a:cs typeface="Times New Roman" pitchFamily="18" charset="0"/>
              </a:rPr>
              <a:t>PHẦN I</a:t>
            </a:r>
          </a:p>
          <a:p>
            <a:pPr algn="ctr"/>
            <a:r>
              <a:rPr lang="vi-VN" sz="5400" b="1" dirty="0" smtClean="0">
                <a:latin typeface="Times New Roman" pitchFamily="18" charset="0"/>
                <a:cs typeface="Times New Roman" pitchFamily="18" charset="0"/>
              </a:rPr>
              <a:t>CẤU </a:t>
            </a:r>
            <a:r>
              <a:rPr lang="vi-VN" sz="5400" b="1" dirty="0">
                <a:latin typeface="Times New Roman" pitchFamily="18" charset="0"/>
                <a:cs typeface="Times New Roman" pitchFamily="18" charset="0"/>
              </a:rPr>
              <a:t>TRÚC CỦA MA TRẬN VÀ </a:t>
            </a:r>
            <a:r>
              <a:rPr lang="vi-VN" sz="5400" b="1" dirty="0" smtClean="0">
                <a:latin typeface="Times New Roman" pitchFamily="18" charset="0"/>
                <a:cs typeface="Times New Roman" pitchFamily="18" charset="0"/>
              </a:rPr>
              <a:t>BẢN </a:t>
            </a:r>
            <a:r>
              <a:rPr lang="vi-VN" sz="5400" b="1" dirty="0">
                <a:latin typeface="Times New Roman" pitchFamily="18" charset="0"/>
                <a:cs typeface="Times New Roman" pitchFamily="18" charset="0"/>
              </a:rPr>
              <a:t>ĐẶC TẢ.</a:t>
            </a:r>
          </a:p>
        </p:txBody>
      </p:sp>
    </p:spTree>
    <p:extLst>
      <p:ext uri="{BB962C8B-B14F-4D97-AF65-F5344CB8AC3E}">
        <p14:creationId xmlns:p14="http://schemas.microsoft.com/office/powerpoint/2010/main" val="2894025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nhaltsplatzhalter 4">
            <a:extLst>
              <a:ext uri="{FF2B5EF4-FFF2-40B4-BE49-F238E27FC236}">
                <a16:creationId xmlns="" xmlns:a16="http://schemas.microsoft.com/office/drawing/2014/main" id="{C2433DBA-0296-4F91-BAAA-EF701CF64755}"/>
              </a:ext>
            </a:extLst>
          </p:cNvPr>
          <p:cNvSpPr txBox="1">
            <a:spLocks/>
          </p:cNvSpPr>
          <p:nvPr/>
        </p:nvSpPr>
        <p:spPr>
          <a:xfrm>
            <a:off x="434765" y="1316161"/>
            <a:ext cx="11046405" cy="5184753"/>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lvl="1" indent="0" algn="just">
              <a:lnSpc>
                <a:spcPct val="150000"/>
              </a:lnSpc>
              <a:spcBef>
                <a:spcPts val="200"/>
              </a:spcBef>
              <a:spcAft>
                <a:spcPts val="200"/>
              </a:spcAft>
              <a:buNone/>
              <a:tabLst>
                <a:tab pos="914400" algn="l"/>
              </a:tabLst>
            </a:pPr>
            <a:r>
              <a:rPr lang="vi-VN" sz="2800" dirty="0" smtClean="0">
                <a:solidFill>
                  <a:srgbClr val="002060"/>
                </a:solidFill>
                <a:latin typeface="Arial" panose="020B0604020202020204" pitchFamily="34" charset="0"/>
                <a:cs typeface="Arial" panose="020B0604020202020204" pitchFamily="34" charset="0"/>
              </a:rPr>
              <a:t>- </a:t>
            </a:r>
            <a:r>
              <a:rPr lang="en-US" sz="3200" dirty="0" smtClean="0">
                <a:solidFill>
                  <a:schemeClr val="tx1"/>
                </a:solidFill>
                <a:latin typeface="Times New Roman" pitchFamily="18" charset="0"/>
                <a:cs typeface="Times New Roman" pitchFamily="18" charset="0"/>
              </a:rPr>
              <a:t>MTĐ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chứa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đựng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thông</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về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cấu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trúc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cơ</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như</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thời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hỏi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lĩnh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thức</a:t>
            </a:r>
            <a:r>
              <a:rPr lang="en-US" sz="3200" dirty="0">
                <a:solidFill>
                  <a:schemeClr val="tx1"/>
                </a:solidFill>
                <a:latin typeface="Times New Roman" pitchFamily="18" charset="0"/>
                <a:cs typeface="Times New Roman" pitchFamily="18" charset="0"/>
              </a:rPr>
              <a:t>…</a:t>
            </a:r>
          </a:p>
          <a:p>
            <a:pPr marL="0" lvl="1" indent="0" algn="just">
              <a:lnSpc>
                <a:spcPct val="150000"/>
              </a:lnSpc>
              <a:spcBef>
                <a:spcPts val="200"/>
              </a:spcBef>
              <a:spcAft>
                <a:spcPts val="200"/>
              </a:spcAft>
              <a:buNone/>
              <a:tabLst>
                <a:tab pos="914400" algn="l"/>
              </a:tabLst>
            </a:pPr>
            <a:r>
              <a:rPr lang="vi-VN" sz="3200" dirty="0" smtClean="0">
                <a:solidFill>
                  <a:schemeClr val="tx1"/>
                </a:solidFill>
                <a:latin typeface="Times New Roman" pitchFamily="18" charset="0"/>
                <a:cs typeface="Times New Roman" pitchFamily="18" charset="0"/>
              </a:rPr>
              <a:t>- </a:t>
            </a:r>
            <a:r>
              <a:rPr lang="en-US" sz="3200" dirty="0" smtClean="0">
                <a:solidFill>
                  <a:schemeClr val="tx1"/>
                </a:solidFill>
                <a:latin typeface="Times New Roman" pitchFamily="18" charset="0"/>
                <a:cs typeface="Times New Roman" pitchFamily="18" charset="0"/>
              </a:rPr>
              <a:t>MTĐ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phép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tạo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có</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tương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đương</a:t>
            </a:r>
            <a:r>
              <a:rPr lang="en-US" sz="3200" dirty="0">
                <a:solidFill>
                  <a:schemeClr val="tx1"/>
                </a:solidFill>
                <a:latin typeface="Times New Roman" pitchFamily="18" charset="0"/>
                <a:cs typeface="Times New Roman" pitchFamily="18" charset="0"/>
              </a:rPr>
              <a:t>. </a:t>
            </a:r>
          </a:p>
          <a:p>
            <a:pPr marL="0" lvl="1" indent="0" algn="just">
              <a:lnSpc>
                <a:spcPct val="150000"/>
              </a:lnSpc>
              <a:spcBef>
                <a:spcPts val="200"/>
              </a:spcBef>
              <a:spcAft>
                <a:spcPts val="200"/>
              </a:spcAft>
              <a:buNone/>
              <a:tabLst>
                <a:tab pos="914400" algn="l"/>
              </a:tabLst>
            </a:pPr>
            <a:r>
              <a:rPr lang="vi-VN"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phiên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bản</a:t>
            </a:r>
            <a:r>
              <a:rPr lang="en-US" sz="3200" dirty="0">
                <a:solidFill>
                  <a:schemeClr val="tx1"/>
                </a:solidFill>
                <a:latin typeface="Times New Roman" pitchFamily="18" charset="0"/>
                <a:cs typeface="Times New Roman" pitchFamily="18" charset="0"/>
              </a:rPr>
              <a:t> Ma </a:t>
            </a:r>
            <a:r>
              <a:rPr lang="en-US" sz="3200" dirty="0" err="1">
                <a:solidFill>
                  <a:schemeClr val="tx1"/>
                </a:solidFill>
                <a:latin typeface="Times New Roman" pitchFamily="18" charset="0"/>
                <a:cs typeface="Times New Roman" pitchFamily="18" charset="0"/>
              </a:rPr>
              <a:t>trận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đề</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Mức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độ</a:t>
            </a:r>
            <a:r>
              <a:rPr lang="en-US" sz="3200" dirty="0">
                <a:solidFill>
                  <a:schemeClr val="tx1"/>
                </a:solidFill>
                <a:latin typeface="Times New Roman" pitchFamily="18" charset="0"/>
                <a:cs typeface="Times New Roman" pitchFamily="18" charset="0"/>
              </a:rPr>
              <a:t> chi </a:t>
            </a:r>
            <a:r>
              <a:rPr lang="en-US" sz="3200" dirty="0" err="1">
                <a:solidFill>
                  <a:schemeClr val="tx1"/>
                </a:solidFill>
                <a:latin typeface="Times New Roman" pitchFamily="18" charset="0"/>
                <a:cs typeface="Times New Roman" pitchFamily="18" charset="0"/>
              </a:rPr>
              <a:t>tiết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phụ</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thuộc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mục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đối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tượng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dụng</a:t>
            </a:r>
            <a:r>
              <a:rPr lang="en-US" sz="3200" dirty="0">
                <a:solidFill>
                  <a:schemeClr val="tx1"/>
                </a:solidFill>
                <a:latin typeface="Times New Roman" pitchFamily="18" charset="0"/>
                <a:cs typeface="Times New Roman" pitchFamily="18" charset="0"/>
              </a:rPr>
              <a:t>.</a:t>
            </a:r>
          </a:p>
        </p:txBody>
      </p:sp>
      <p:sp>
        <p:nvSpPr>
          <p:cNvPr id="5" name="Rectangle 4">
            <a:extLst>
              <a:ext uri="{FF2B5EF4-FFF2-40B4-BE49-F238E27FC236}">
                <a16:creationId xmlns="" xmlns:a16="http://schemas.microsoft.com/office/drawing/2014/main" id="{F12FD57F-DC41-4C8C-A87D-9D2EF33A77AC}"/>
              </a:ext>
            </a:extLst>
          </p:cNvPr>
          <p:cNvSpPr/>
          <p:nvPr/>
        </p:nvSpPr>
        <p:spPr>
          <a:xfrm>
            <a:off x="152400" y="15240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200"/>
              </a:spcAft>
            </a:pPr>
            <a:r>
              <a:rPr lang="vi-VN" sz="4800" b="1" dirty="0">
                <a:solidFill>
                  <a:srgbClr val="FF0000"/>
                </a:solidFill>
              </a:rPr>
              <a:t>1. </a:t>
            </a:r>
            <a:r>
              <a:rPr lang="en-US" sz="4800" b="1" dirty="0" err="1">
                <a:solidFill>
                  <a:srgbClr val="FF0000"/>
                </a:solidFill>
              </a:rPr>
              <a:t>Khái</a:t>
            </a:r>
            <a:r>
              <a:rPr lang="en-US" sz="4800" b="1" dirty="0">
                <a:solidFill>
                  <a:srgbClr val="FF0000"/>
                </a:solidFill>
              </a:rPr>
              <a:t> </a:t>
            </a:r>
            <a:r>
              <a:rPr lang="en-US" sz="4800" b="1" dirty="0" err="1">
                <a:solidFill>
                  <a:srgbClr val="FF0000"/>
                </a:solidFill>
              </a:rPr>
              <a:t>niệm</a:t>
            </a:r>
            <a:r>
              <a:rPr lang="en-US" sz="4800" b="1" dirty="0">
                <a:solidFill>
                  <a:srgbClr val="FF0000"/>
                </a:solidFill>
              </a:rPr>
              <a:t> ma </a:t>
            </a:r>
            <a:r>
              <a:rPr lang="en-US" sz="4800" b="1" dirty="0" err="1">
                <a:solidFill>
                  <a:srgbClr val="FF0000"/>
                </a:solidFill>
              </a:rPr>
              <a:t>trận</a:t>
            </a:r>
            <a:r>
              <a:rPr lang="en-US" sz="4800" b="1" dirty="0">
                <a:solidFill>
                  <a:srgbClr val="FF0000"/>
                </a:solidFill>
              </a:rPr>
              <a:t> </a:t>
            </a:r>
            <a:r>
              <a:rPr lang="en-US" sz="4800" b="1" dirty="0" err="1">
                <a:solidFill>
                  <a:srgbClr val="FF0000"/>
                </a:solidFill>
              </a:rPr>
              <a:t>đề</a:t>
            </a:r>
            <a:r>
              <a:rPr lang="en-US" sz="4800" b="1" dirty="0">
                <a:solidFill>
                  <a:srgbClr val="FF0000"/>
                </a:solidFill>
              </a:rPr>
              <a:t>  (MTĐ)</a:t>
            </a:r>
          </a:p>
        </p:txBody>
      </p:sp>
    </p:spTree>
    <p:extLst>
      <p:ext uri="{BB962C8B-B14F-4D97-AF65-F5344CB8AC3E}">
        <p14:creationId xmlns:p14="http://schemas.microsoft.com/office/powerpoint/2010/main" val="281175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 xmlns:a16="http://schemas.microsoft.com/office/drawing/2014/main" id="{E92FE917-721F-4445-B6A7-F8202AA96BEE}"/>
              </a:ext>
            </a:extLst>
          </p:cNvPr>
          <p:cNvPicPr>
            <a:picLocks noChangeAspect="1"/>
          </p:cNvPicPr>
          <p:nvPr/>
        </p:nvPicPr>
        <p:blipFill>
          <a:blip r:embed="rId2"/>
          <a:stretch>
            <a:fillRect/>
          </a:stretch>
        </p:blipFill>
        <p:spPr>
          <a:xfrm>
            <a:off x="623717" y="1240199"/>
            <a:ext cx="10944571" cy="5354348"/>
          </a:xfrm>
          <a:prstGeom prst="rect">
            <a:avLst/>
          </a:prstGeom>
          <a:ln>
            <a:noFill/>
          </a:ln>
          <a:effectLst>
            <a:outerShdw blurRad="292100" dist="139700" dir="2700000" algn="tl" rotWithShape="0">
              <a:srgbClr val="333333">
                <a:alpha val="65000"/>
              </a:srgbClr>
            </a:outerShdw>
          </a:effectLst>
        </p:spPr>
      </p:pic>
      <p:sp>
        <p:nvSpPr>
          <p:cNvPr id="4" name="Rectangle 3">
            <a:extLst>
              <a:ext uri="{FF2B5EF4-FFF2-40B4-BE49-F238E27FC236}">
                <a16:creationId xmlns="" xmlns:a16="http://schemas.microsoft.com/office/drawing/2014/main" id="{F12FD57F-DC41-4C8C-A87D-9D2EF33A77AC}"/>
              </a:ext>
            </a:extLst>
          </p:cNvPr>
          <p:cNvSpPr/>
          <p:nvPr/>
        </p:nvSpPr>
        <p:spPr>
          <a:xfrm>
            <a:off x="-1" y="15240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rgbClr val="FF0000"/>
                </a:solidFill>
                <a:latin typeface="Arial" panose="020B0604020202020204" pitchFamily="34" charset="0"/>
                <a:cs typeface="Arial" panose="020B0604020202020204" pitchFamily="34" charset="0"/>
              </a:rPr>
              <a:t>GIỚI THIỆU MA </a:t>
            </a:r>
            <a:r>
              <a:rPr lang="en-US" sz="4800" dirty="0">
                <a:solidFill>
                  <a:srgbClr val="FF0000"/>
                </a:solidFill>
                <a:latin typeface="Arial" panose="020B0604020202020204" pitchFamily="34" charset="0"/>
                <a:cs typeface="Arial" panose="020B0604020202020204" pitchFamily="34" charset="0"/>
              </a:rPr>
              <a:t>TRẬN ĐỀ KIỂM TRA </a:t>
            </a:r>
          </a:p>
        </p:txBody>
      </p:sp>
    </p:spTree>
    <p:extLst>
      <p:ext uri="{BB962C8B-B14F-4D97-AF65-F5344CB8AC3E}">
        <p14:creationId xmlns:p14="http://schemas.microsoft.com/office/powerpoint/2010/main" val="2645297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 xmlns:a16="http://schemas.microsoft.com/office/drawing/2014/main" id="{F12FD57F-DC41-4C8C-A87D-9D2EF33A77AC}"/>
              </a:ext>
            </a:extLst>
          </p:cNvPr>
          <p:cNvSpPr/>
          <p:nvPr/>
        </p:nvSpPr>
        <p:spPr>
          <a:xfrm>
            <a:off x="0" y="6"/>
            <a:ext cx="12192000"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FF0000"/>
                </a:solidFill>
                <a:latin typeface="Arial" panose="020B0604020202020204" pitchFamily="34" charset="0"/>
                <a:cs typeface="Arial" panose="020B0604020202020204" pitchFamily="34" charset="0"/>
              </a:rPr>
              <a:t>MA TRẬN ĐỀ KIỂM TRA </a:t>
            </a:r>
          </a:p>
        </p:txBody>
      </p:sp>
      <p:pic>
        <p:nvPicPr>
          <p:cNvPr id="8" name="Picture 7">
            <a:extLst>
              <a:ext uri="{FF2B5EF4-FFF2-40B4-BE49-F238E27FC236}">
                <a16:creationId xmlns="" xmlns:a16="http://schemas.microsoft.com/office/drawing/2014/main" id="{EB4246AF-10DA-49D2-A0C6-C8AE7E3D2C96}"/>
              </a:ext>
            </a:extLst>
          </p:cNvPr>
          <p:cNvPicPr>
            <a:picLocks noChangeAspect="1"/>
          </p:cNvPicPr>
          <p:nvPr/>
        </p:nvPicPr>
        <p:blipFill>
          <a:blip r:embed="rId2"/>
          <a:stretch>
            <a:fillRect/>
          </a:stretch>
        </p:blipFill>
        <p:spPr>
          <a:xfrm>
            <a:off x="399245" y="1777587"/>
            <a:ext cx="11361779" cy="4512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184144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a:extLst>
              <a:ext uri="{FF2B5EF4-FFF2-40B4-BE49-F238E27FC236}">
                <a16:creationId xmlns="" xmlns:a16="http://schemas.microsoft.com/office/drawing/2014/main" id="{8299FCA6-74C6-4B40-B108-F2C71D596F9A}"/>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 xmlns:a16="http://schemas.microsoft.com/office/drawing/2014/main" id="{315D6F8C-AB51-4B9A-95AB-DC6E07255331}"/>
              </a:ext>
            </a:extLst>
          </p:cNvPr>
          <p:cNvSpPr>
            <a:spLocks noGrp="1"/>
          </p:cNvSpPr>
          <p:nvPr>
            <p:ph type="ftr" sz="quarter" idx="11"/>
          </p:nvPr>
        </p:nvSpPr>
        <p:spPr/>
        <p:txBody>
          <a:bodyPr/>
          <a:lstStyle/>
          <a:p>
            <a:r>
              <a:rPr lang="en-US"/>
              <a:t>Contoso business plan</a:t>
            </a:r>
            <a:endParaRPr lang="en-US" dirty="0"/>
          </a:p>
        </p:txBody>
      </p:sp>
      <p:sp>
        <p:nvSpPr>
          <p:cNvPr id="10" name="Slide Number Placeholder 9">
            <a:extLst>
              <a:ext uri="{FF2B5EF4-FFF2-40B4-BE49-F238E27FC236}">
                <a16:creationId xmlns="" xmlns:a16="http://schemas.microsoft.com/office/drawing/2014/main" id="{25FCB99B-609B-47A6-AD00-E9917B792DF2}"/>
              </a:ext>
            </a:extLst>
          </p:cNvPr>
          <p:cNvSpPr>
            <a:spLocks noGrp="1"/>
          </p:cNvSpPr>
          <p:nvPr>
            <p:ph type="sldNum" sz="quarter" idx="12"/>
          </p:nvPr>
        </p:nvSpPr>
        <p:spPr/>
        <p:txBody>
          <a:bodyPr/>
          <a:lstStyle/>
          <a:p>
            <a:fld id="{B5CEABB6-07DC-46E8-9B57-56EC44A396E5}" type="slidenum">
              <a:rPr lang="en-US" smtClean="0"/>
              <a:pPr/>
              <a:t>8</a:t>
            </a:fld>
            <a:endParaRPr lang="en-US" dirty="0"/>
          </a:p>
        </p:txBody>
      </p:sp>
      <p:sp>
        <p:nvSpPr>
          <p:cNvPr id="11" name="TextBox 10">
            <a:extLst>
              <a:ext uri="{FF2B5EF4-FFF2-40B4-BE49-F238E27FC236}">
                <a16:creationId xmlns="" xmlns:a16="http://schemas.microsoft.com/office/drawing/2014/main" id="{023DA7FF-9AF3-4C0C-8EC2-B95CCFDE73F7}"/>
              </a:ext>
            </a:extLst>
          </p:cNvPr>
          <p:cNvSpPr txBox="1"/>
          <p:nvPr/>
        </p:nvSpPr>
        <p:spPr>
          <a:xfrm>
            <a:off x="1701803" y="2505670"/>
            <a:ext cx="8496300" cy="1754326"/>
          </a:xfrm>
          <a:prstGeom prst="rect">
            <a:avLst/>
          </a:prstGeom>
          <a:solidFill>
            <a:srgbClr val="FFFF00"/>
          </a:solidFill>
        </p:spPr>
        <p:txBody>
          <a:bodyPr wrap="square" rtlCol="0">
            <a:spAutoFit/>
          </a:bodyPr>
          <a:lstStyle/>
          <a:p>
            <a:pPr algn="ctr"/>
            <a:r>
              <a:rPr lang="vi-VN" sz="5400" dirty="0" smtClean="0"/>
              <a:t>2/ </a:t>
            </a:r>
            <a:r>
              <a:rPr lang="en-US" sz="5400" dirty="0" smtClean="0"/>
              <a:t>BẢN </a:t>
            </a:r>
            <a:r>
              <a:rPr lang="en-US" sz="5400" dirty="0"/>
              <a:t>ĐẶC TẢ ĐỀ KIỂM TRA</a:t>
            </a:r>
          </a:p>
        </p:txBody>
      </p:sp>
    </p:spTree>
    <p:extLst>
      <p:ext uri="{BB962C8B-B14F-4D97-AF65-F5344CB8AC3E}">
        <p14:creationId xmlns:p14="http://schemas.microsoft.com/office/powerpoint/2010/main" val="22894324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8697BA2A-F5B3-4473-B0FC-43E21412606B}"/>
              </a:ext>
            </a:extLst>
          </p:cNvPr>
          <p:cNvSpPr/>
          <p:nvPr/>
        </p:nvSpPr>
        <p:spPr>
          <a:xfrm>
            <a:off x="0" y="10988"/>
            <a:ext cx="11674592" cy="76892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dirty="0">
                <a:solidFill>
                  <a:srgbClr val="FF0000"/>
                </a:solidFill>
                <a:latin typeface="Arial" panose="020B0604020202020204" pitchFamily="34" charset="0"/>
                <a:cs typeface="Arial" panose="020B0604020202020204" pitchFamily="34" charset="0"/>
              </a:rPr>
              <a:t>2</a:t>
            </a:r>
            <a:r>
              <a:rPr lang="vi-VN" sz="4800" dirty="0" smtClean="0">
                <a:solidFill>
                  <a:srgbClr val="FF0000"/>
                </a:solidFill>
                <a:latin typeface="Arial" panose="020B0604020202020204" pitchFamily="34" charset="0"/>
                <a:cs typeface="Arial" panose="020B0604020202020204" pitchFamily="34" charset="0"/>
              </a:rPr>
              <a:t>/ </a:t>
            </a:r>
            <a:r>
              <a:rPr lang="en-US" sz="4800" dirty="0" smtClean="0">
                <a:solidFill>
                  <a:srgbClr val="FF0000"/>
                </a:solidFill>
                <a:latin typeface="Arial" panose="020B0604020202020204" pitchFamily="34" charset="0"/>
                <a:cs typeface="Arial" panose="020B0604020202020204" pitchFamily="34" charset="0"/>
              </a:rPr>
              <a:t>BẢN </a:t>
            </a:r>
            <a:r>
              <a:rPr lang="en-US" sz="4800" dirty="0">
                <a:solidFill>
                  <a:srgbClr val="FF0000"/>
                </a:solidFill>
                <a:latin typeface="Arial" panose="020B0604020202020204" pitchFamily="34" charset="0"/>
                <a:cs typeface="Arial" panose="020B0604020202020204" pitchFamily="34" charset="0"/>
              </a:rPr>
              <a:t>ĐẶC TẢ ĐỀ KIỂM TRA </a:t>
            </a:r>
          </a:p>
        </p:txBody>
      </p:sp>
      <p:sp>
        <p:nvSpPr>
          <p:cNvPr id="9" name="TextBox 8">
            <a:extLst>
              <a:ext uri="{FF2B5EF4-FFF2-40B4-BE49-F238E27FC236}">
                <a16:creationId xmlns="" xmlns:a16="http://schemas.microsoft.com/office/drawing/2014/main" id="{E056809F-4937-4871-868C-3F1688814FF7}"/>
              </a:ext>
            </a:extLst>
          </p:cNvPr>
          <p:cNvSpPr txBox="1"/>
          <p:nvPr/>
        </p:nvSpPr>
        <p:spPr>
          <a:xfrm>
            <a:off x="3025917" y="3345148"/>
            <a:ext cx="2860099" cy="3173176"/>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C</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ung cấp thông tin về cấu trúc đề kiểm tra, hình thức câu hỏi, số lượng câu hỏi ở mỗi loại, và phân bố câu hỏi trên mỗi mục tiêu đánh giá.</a:t>
            </a:r>
          </a:p>
        </p:txBody>
      </p:sp>
      <p:sp>
        <p:nvSpPr>
          <p:cNvPr id="10" name="TextBox 9">
            <a:extLst>
              <a:ext uri="{FF2B5EF4-FFF2-40B4-BE49-F238E27FC236}">
                <a16:creationId xmlns="" xmlns:a16="http://schemas.microsoft.com/office/drawing/2014/main" id="{67628BDB-3C71-4625-82BD-6A57EDE72899}"/>
              </a:ext>
            </a:extLst>
          </p:cNvPr>
          <p:cNvSpPr txBox="1"/>
          <p:nvPr/>
        </p:nvSpPr>
        <p:spPr>
          <a:xfrm>
            <a:off x="218209" y="3345150"/>
            <a:ext cx="2410691" cy="2733056"/>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L</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à một bản mô tả chi tiết, có vai trò như một hướng dẫn để viết một đề kiểm tra hoàn chỉnh. </a:t>
            </a:r>
          </a:p>
        </p:txBody>
      </p:sp>
      <p:sp>
        <p:nvSpPr>
          <p:cNvPr id="11" name="TextBox 10">
            <a:extLst>
              <a:ext uri="{FF2B5EF4-FFF2-40B4-BE49-F238E27FC236}">
                <a16:creationId xmlns="" xmlns:a16="http://schemas.microsoft.com/office/drawing/2014/main" id="{154AAE78-7ED0-4D66-BA5B-2F2DCEFAF670}"/>
              </a:ext>
            </a:extLst>
          </p:cNvPr>
          <p:cNvSpPr txBox="1"/>
          <p:nvPr/>
        </p:nvSpPr>
        <p:spPr>
          <a:xfrm>
            <a:off x="6162244" y="3254342"/>
            <a:ext cx="2836721" cy="3613297"/>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iúp nâng cao độ giá trị của hoạt động đánh giá, giúp xây dựng đề kiểm tra đánh giá đúng những mục tiêu, đảm bảo sự đồng nhất giữa các đề kiểm tra</a:t>
            </a:r>
          </a:p>
        </p:txBody>
      </p:sp>
      <p:sp>
        <p:nvSpPr>
          <p:cNvPr id="12" name="TextBox 11">
            <a:extLst>
              <a:ext uri="{FF2B5EF4-FFF2-40B4-BE49-F238E27FC236}">
                <a16:creationId xmlns="" xmlns:a16="http://schemas.microsoft.com/office/drawing/2014/main" id="{11DCFED2-6856-4396-AB85-7E6CFB3E1E06}"/>
              </a:ext>
            </a:extLst>
          </p:cNvPr>
          <p:cNvSpPr txBox="1"/>
          <p:nvPr/>
        </p:nvSpPr>
        <p:spPr>
          <a:xfrm>
            <a:off x="9166086" y="3254338"/>
            <a:ext cx="2905993" cy="3613297"/>
          </a:xfrm>
          <a:prstGeom prst="rect">
            <a:avLst/>
          </a:prstGeom>
          <a:noFill/>
        </p:spPr>
        <p:txBody>
          <a:bodyPr wrap="square">
            <a:spAutoFit/>
          </a:bodyPr>
          <a:lstStyle/>
          <a:p>
            <a:pPr algn="just">
              <a:lnSpc>
                <a:spcPct val="130000"/>
              </a:lnSpc>
              <a:spcBef>
                <a:spcPts val="200"/>
              </a:spcBef>
              <a:spcAft>
                <a:spcPts val="200"/>
              </a:spcAft>
            </a:pPr>
            <a:r>
              <a:rPr lang="en-US" sz="2200">
                <a:solidFill>
                  <a:schemeClr val="bg1"/>
                </a:solidFill>
                <a:latin typeface="Arial" panose="020B0604020202020204" pitchFamily="34" charset="0"/>
                <a:ea typeface="Calibri" panose="020F0502020204030204" pitchFamily="34" charset="0"/>
                <a:cs typeface="Arial" panose="020B0604020202020204" pitchFamily="34" charset="0"/>
              </a:rPr>
              <a:t>Giúp người dạy và học tổ chức việc dạy học đáp ứng được mục tiêu, giúp </a:t>
            </a:r>
            <a:r>
              <a:rPr lang="en-US" sz="2200">
                <a:solidFill>
                  <a:schemeClr val="bg1"/>
                </a:solidFill>
                <a:effectLst/>
                <a:latin typeface="Arial" panose="020B0604020202020204" pitchFamily="34" charset="0"/>
                <a:ea typeface="Calibri" panose="020F0502020204030204" pitchFamily="34" charset="0"/>
                <a:cs typeface="Arial" panose="020B0604020202020204" pitchFamily="34" charset="0"/>
              </a:rPr>
              <a:t>các nhà quản lý giáo dục kiểm soát chất lượng giáo dục của đơn vị mình.</a:t>
            </a:r>
          </a:p>
        </p:txBody>
      </p:sp>
      <p:pic>
        <p:nvPicPr>
          <p:cNvPr id="7" name="Picture 6">
            <a:extLst>
              <a:ext uri="{FF2B5EF4-FFF2-40B4-BE49-F238E27FC236}">
                <a16:creationId xmlns="" xmlns:a16="http://schemas.microsoft.com/office/drawing/2014/main" id="{81C3BFBB-B13E-4BBF-8EFE-9B6AE1C68AE5}"/>
              </a:ext>
            </a:extLst>
          </p:cNvPr>
          <p:cNvPicPr>
            <a:picLocks noChangeAspect="1"/>
          </p:cNvPicPr>
          <p:nvPr/>
        </p:nvPicPr>
        <p:blipFill>
          <a:blip r:embed="rId2"/>
          <a:stretch>
            <a:fillRect/>
          </a:stretch>
        </p:blipFill>
        <p:spPr>
          <a:xfrm>
            <a:off x="649891" y="982096"/>
            <a:ext cx="11024700" cy="5490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50132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E94EF9C-37D7-43D3-8ABF-F4762A9116D8}">
  <ds:schemaRefs>
    <ds:schemaRef ds:uri="71af3243-3dd4-4a8d-8c0d-dd76da1f02a5"/>
    <ds:schemaRef ds:uri="http://purl.org/dc/elements/1.1/"/>
    <ds:schemaRef ds:uri="http://schemas.microsoft.com/office/2006/metadata/properties"/>
    <ds:schemaRef ds:uri="230e9df3-be65-4c73-a93b-d1236ebd677e"/>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16c05727-aa75-4e4a-9b5f-8a80a1165891"/>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1018</TotalTime>
  <Words>1654</Words>
  <PresentationFormat>Custom</PresentationFormat>
  <Paragraphs>396</Paragraphs>
  <Slides>33</Slides>
  <Notes>5</Notes>
  <HiddenSlides>0</HiddenSlides>
  <MMClips>6</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맑은 고딕</vt:lpstr>
      <vt:lpstr>Times New Roman</vt:lpstr>
      <vt:lpstr>Wingdings 2</vt:lpstr>
      <vt:lpstr>Wingdings</vt:lpstr>
      <vt:lpstr>Symbol</vt:lpstr>
      <vt:lpstr>Century Schoolbook</vt:lpstr>
      <vt:lpstr>TimeÉ</vt:lpstr>
      <vt:lpstr>Calibri</vt:lpstr>
      <vt:lpstr>Oriel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MINH HỌA XÂY DỰNG ĐỀ KIỂM TRA  CK I, MÔN KHTN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2022-04-08T11:44:32Z</dcterms:created>
  <dcterms:modified xsi:type="dcterms:W3CDTF">2022-10-22T07:47:21Z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