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</p:sldMasterIdLst>
  <p:notesMasterIdLst>
    <p:notesMasterId r:id="rId38"/>
  </p:notesMasterIdLst>
  <p:sldIdLst>
    <p:sldId id="264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3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7E0B4-79D0-478A-8F3B-F4AFE80203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9F5A9-6786-432B-9A1A-D6C9C0B9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2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710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177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91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480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594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163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942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535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57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5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580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01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616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721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41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610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99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81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547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6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678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217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947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69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80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45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52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81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793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33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#9Slide05 Fourth Medium" panose="00000600000000000000" pitchFamily="2" charset="0"/>
              </a:rPr>
              <a:t> </a:t>
            </a:r>
            <a:endParaRPr lang="zh-CN" altLang="en-US" sz="1200" dirty="0">
              <a:latin typeface="#9Slide05 Fourth Medium" panose="00000600000000000000" pitchFamily="2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3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DF4-B049-4F55-9BCD-E7FA8690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F0188-4AB6-4B0B-BA73-2A6FD70F9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1F2B-854A-4A5D-9E8D-239CEBA1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8453A-8386-4628-8AB8-70828E7D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C8085-26AE-4B0F-8DEC-78D26A65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52E8-4412-4605-B204-45696D90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E1473-ECAC-4319-989D-D15C3FAE4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BA820-0CF2-4E09-BD21-B23892DD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0FF94-0F47-49C3-AC84-5B53E6A9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14199-8672-45FA-B9E1-DB8F00E3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2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07268-BAB4-4253-96F3-0D0578A42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76D66-8043-4298-9B25-D7FA3787C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F315A-9248-40EE-BFC0-4C4E87BD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5A3E-7869-4401-BD1C-FF5162FF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4050D-3F8D-4483-BA30-22C9585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1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6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72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70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21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34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3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2790-B3F2-4B41-8581-8744F0FE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4FBA-9893-4812-A69F-794364D9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1DE3-FC1E-4800-BE64-85ADE451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BB7C-5B6B-4DA8-8CED-0ABF2EAC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4945D-2570-4657-B5BA-95830777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28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841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4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33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95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3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8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7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0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7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4029-D51F-4C58-8E53-3361B895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99D33-16AA-4CDF-BBE8-037093715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C10B2-409F-447B-A8EA-944896C2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5431F-A63F-494F-8097-8E654363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768DA-F50B-4AA3-AE90-9A31CD7C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0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3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0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0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6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E784-CDB2-4B8C-AAA7-6548B95F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B9EEE-1E6D-45EF-9389-78E49A141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98844-2F49-4A2F-B05E-8009D8E7E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4DC42-93DF-4810-A116-1DCA80E0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8DB6C-4112-495A-94AD-8AB842EC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F5129-7C05-42F5-923F-A937E24B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FED4-460D-4522-8B0D-D24E8EAD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10E76-7320-47E6-A671-84CE9E2E4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49F49-455D-4B21-A0F8-089A1196D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88BD3-8BB1-4DAD-8B7C-0C2C23E87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87B6C-E076-45A3-BE02-B7BC3D839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4973A-98CE-4CD3-A3FB-35A13203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6DC6CC-2640-4B25-83E3-9661E1C6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50951-8C9D-4EA1-A37A-F03CFEA8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6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1F4C-792E-42DD-B61E-E0244721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00841-C19E-4FFA-8304-CCA033A6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1FD0-4E37-4AAF-930C-C43C30E3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EE06E-D2A2-494F-95BD-190A9D22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81BB3-CB37-49AA-A27D-89EA77DA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2DD33-ED0E-41D2-991D-1810CB88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6DCD-B78D-4889-8555-1E2EFDA4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1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B0F8-FC1E-40BE-86A8-5330533D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94C37-5337-4505-8CB3-2332996C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A3E29-FF49-4CD3-8354-A030821B4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53801-DA4D-4C26-B324-57C9C380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A1F5C-91A7-435A-8F07-0CCD2CBA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A0642-D504-41A0-A0EF-D0C82DFE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4AC8-7E86-4409-9CE8-7C448232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92329-4686-4879-AB06-3A5ACB8B7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6D5A2-89C5-4CF8-A89A-1E3B22BB8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D206F-A13F-4177-B550-DA4F3578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E0DA0-E8CB-4800-8A30-737BF8A6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2B3F3-2D65-42D7-8537-795D657E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2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20FDB-DB5F-43C0-8E50-208137B7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E8A65-8F6B-4062-9A5D-F712B9D1E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79E90-9B8B-41A9-A281-56AE98C68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181F-7C1A-4F3B-BE67-31C20DCC37E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4032C-59DE-4A81-821E-90E85B8A0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23BED-AD9E-4D84-B3BA-A28C925A7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9BBA-674B-49EC-944F-A050F6FD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3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2023/12/7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130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/>
          <p:nvPr/>
        </p:nvSpPr>
        <p:spPr>
          <a:xfrm>
            <a:off x="19050" y="148316"/>
            <a:ext cx="662570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 4: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Tiếng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 c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ười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trong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th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ơ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trào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/>
                <a:sym typeface="Times New Roman"/>
              </a:rPr>
              <a:t>phúng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F5818-4A63-4DB3-B5CC-BE5A7E6E621A}"/>
              </a:ext>
            </a:extLst>
          </p:cNvPr>
          <p:cNvSpPr txBox="1"/>
          <p:nvPr/>
        </p:nvSpPr>
        <p:spPr>
          <a:xfrm>
            <a:off x="-70403" y="3089690"/>
            <a:ext cx="8965923" cy="138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BA8C2-4974-4ECC-8DB8-3BCFBA7FAAF6}"/>
              </a:ext>
            </a:extLst>
          </p:cNvPr>
          <p:cNvSpPr txBox="1"/>
          <p:nvPr/>
        </p:nvSpPr>
        <p:spPr>
          <a:xfrm>
            <a:off x="65314" y="1240767"/>
            <a:ext cx="11937500" cy="559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lô-gíc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58C85-8AE8-4A45-A5B7-7A05814C5E08}"/>
              </a:ext>
            </a:extLst>
          </p:cNvPr>
          <p:cNvSpPr txBox="1"/>
          <p:nvPr/>
        </p:nvSpPr>
        <p:spPr>
          <a:xfrm>
            <a:off x="3588327" y="-1454727"/>
            <a:ext cx="493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319161" y="1074973"/>
            <a:ext cx="11736896" cy="532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cóp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0" marR="0" indent="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A0812-7688-4BD1-B811-0E55D861FED3}"/>
              </a:ext>
            </a:extLst>
          </p:cNvPr>
          <p:cNvSpPr txBox="1"/>
          <p:nvPr/>
        </p:nvSpPr>
        <p:spPr>
          <a:xfrm>
            <a:off x="2854036" y="-1288473"/>
            <a:ext cx="520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65315" y="1090658"/>
            <a:ext cx="12009546" cy="559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“tai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3FA9E-8B81-4EF1-9851-FDAA1654C153}"/>
              </a:ext>
            </a:extLst>
          </p:cNvPr>
          <p:cNvSpPr txBox="1"/>
          <p:nvPr/>
        </p:nvSpPr>
        <p:spPr>
          <a:xfrm>
            <a:off x="3629891" y="-1385455"/>
            <a:ext cx="447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5" y="1289071"/>
            <a:ext cx="11736896" cy="520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31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31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lo.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31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31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31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Sam(1)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31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31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31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0350" marR="0" indent="4000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B049BC-11AC-4BF2-B926-58984C672F73}"/>
              </a:ext>
            </a:extLst>
          </p:cNvPr>
          <p:cNvSpPr txBox="1"/>
          <p:nvPr/>
        </p:nvSpPr>
        <p:spPr>
          <a:xfrm>
            <a:off x="2660073" y="-1413164"/>
            <a:ext cx="552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65314" y="1090658"/>
            <a:ext cx="12061372" cy="585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lo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(3 - 4)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(5 - 6)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EBBF8-DAE6-4B2F-B8E7-CFFA36C92403}"/>
              </a:ext>
            </a:extLst>
          </p:cNvPr>
          <p:cNvSpPr txBox="1"/>
          <p:nvPr/>
        </p:nvSpPr>
        <p:spPr>
          <a:xfrm>
            <a:off x="2909455" y="-1468582"/>
            <a:ext cx="475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215618" y="1097519"/>
            <a:ext cx="11957721" cy="559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rặt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5BD8F7-E503-46EF-97A5-E5BE6D135431}"/>
              </a:ext>
            </a:extLst>
          </p:cNvPr>
          <p:cNvSpPr txBox="1"/>
          <p:nvPr/>
        </p:nvSpPr>
        <p:spPr>
          <a:xfrm>
            <a:off x="2840182" y="-1468582"/>
            <a:ext cx="471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65313" y="1106314"/>
            <a:ext cx="12061373" cy="546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luẩn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1968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(2015,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(2017)...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77F87-B81C-4285-8EC5-D7D73DA06EF7}"/>
              </a:ext>
            </a:extLst>
          </p:cNvPr>
          <p:cNvSpPr txBox="1"/>
          <p:nvPr/>
        </p:nvSpPr>
        <p:spPr>
          <a:xfrm>
            <a:off x="3435927" y="-1399309"/>
            <a:ext cx="469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4" y="1289071"/>
            <a:ext cx="11957721" cy="480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			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FD5AB4-EEE0-41CB-9DC3-5F0FF2176BB8}"/>
              </a:ext>
            </a:extLst>
          </p:cNvPr>
          <p:cNvSpPr txBox="1"/>
          <p:nvPr/>
        </p:nvSpPr>
        <p:spPr>
          <a:xfrm>
            <a:off x="3782291" y="-1496291"/>
            <a:ext cx="462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4" y="1289071"/>
            <a:ext cx="11957721" cy="513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hay,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kệch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EAB3A-5111-4FBC-9EA9-08371AC4870F}"/>
              </a:ext>
            </a:extLst>
          </p:cNvPr>
          <p:cNvSpPr txBox="1"/>
          <p:nvPr/>
        </p:nvSpPr>
        <p:spPr>
          <a:xfrm>
            <a:off x="3103418" y="-1620982"/>
            <a:ext cx="46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03651" y="1138795"/>
            <a:ext cx="12023035" cy="517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Qua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Tình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             	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	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8697DD-FD36-4869-9A8C-D6089AB1B77D}"/>
              </a:ext>
            </a:extLst>
          </p:cNvPr>
          <p:cNvSpPr txBox="1"/>
          <p:nvPr/>
        </p:nvSpPr>
        <p:spPr>
          <a:xfrm>
            <a:off x="3463636" y="-1413164"/>
            <a:ext cx="469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5" y="1289071"/>
            <a:ext cx="11736896" cy="390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9/2022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D4F8A-C435-42C7-9F61-FD780FACD4E0}"/>
              </a:ext>
            </a:extLst>
          </p:cNvPr>
          <p:cNvSpPr txBox="1"/>
          <p:nvPr/>
        </p:nvSpPr>
        <p:spPr>
          <a:xfrm>
            <a:off x="3629891" y="-1440873"/>
            <a:ext cx="408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5" y="1289071"/>
            <a:ext cx="11736896" cy="301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3600" dirty="0">
                <a:solidFill>
                  <a:srgbClr val="333333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843A9E-E914-412B-8F56-8277145F6899}"/>
              </a:ext>
            </a:extLst>
          </p:cNvPr>
          <p:cNvSpPr txBox="1"/>
          <p:nvPr/>
        </p:nvSpPr>
        <p:spPr>
          <a:xfrm>
            <a:off x="2660073" y="-1219200"/>
            <a:ext cx="459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5" y="1122598"/>
            <a:ext cx="11736896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 TRẢ LỜI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E377EA-DA07-4943-B5D9-B15D8EBFA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12456"/>
              </p:ext>
            </p:extLst>
          </p:nvPr>
        </p:nvGraphicFramePr>
        <p:xfrm>
          <a:off x="341985" y="1638410"/>
          <a:ext cx="11390855" cy="924445"/>
        </p:xfrm>
        <a:graphic>
          <a:graphicData uri="http://schemas.openxmlformats.org/drawingml/2006/table">
            <a:tbl>
              <a:tblPr firstRow="1" firstCol="1" bandRow="1"/>
              <a:tblGrid>
                <a:gridCol w="1264788">
                  <a:extLst>
                    <a:ext uri="{9D8B030D-6E8A-4147-A177-3AD203B41FA5}">
                      <a16:colId xmlns:a16="http://schemas.microsoft.com/office/drawing/2014/main" val="3839276725"/>
                    </a:ext>
                  </a:extLst>
                </a:gridCol>
                <a:gridCol w="1264788">
                  <a:extLst>
                    <a:ext uri="{9D8B030D-6E8A-4147-A177-3AD203B41FA5}">
                      <a16:colId xmlns:a16="http://schemas.microsoft.com/office/drawing/2014/main" val="3611284453"/>
                    </a:ext>
                  </a:extLst>
                </a:gridCol>
                <a:gridCol w="1265897">
                  <a:extLst>
                    <a:ext uri="{9D8B030D-6E8A-4147-A177-3AD203B41FA5}">
                      <a16:colId xmlns:a16="http://schemas.microsoft.com/office/drawing/2014/main" val="332374814"/>
                    </a:ext>
                  </a:extLst>
                </a:gridCol>
                <a:gridCol w="1265897">
                  <a:extLst>
                    <a:ext uri="{9D8B030D-6E8A-4147-A177-3AD203B41FA5}">
                      <a16:colId xmlns:a16="http://schemas.microsoft.com/office/drawing/2014/main" val="2256864071"/>
                    </a:ext>
                  </a:extLst>
                </a:gridCol>
                <a:gridCol w="1265897">
                  <a:extLst>
                    <a:ext uri="{9D8B030D-6E8A-4147-A177-3AD203B41FA5}">
                      <a16:colId xmlns:a16="http://schemas.microsoft.com/office/drawing/2014/main" val="378648758"/>
                    </a:ext>
                  </a:extLst>
                </a:gridCol>
                <a:gridCol w="1265897">
                  <a:extLst>
                    <a:ext uri="{9D8B030D-6E8A-4147-A177-3AD203B41FA5}">
                      <a16:colId xmlns:a16="http://schemas.microsoft.com/office/drawing/2014/main" val="3786794388"/>
                    </a:ext>
                  </a:extLst>
                </a:gridCol>
                <a:gridCol w="1265897">
                  <a:extLst>
                    <a:ext uri="{9D8B030D-6E8A-4147-A177-3AD203B41FA5}">
                      <a16:colId xmlns:a16="http://schemas.microsoft.com/office/drawing/2014/main" val="858009883"/>
                    </a:ext>
                  </a:extLst>
                </a:gridCol>
                <a:gridCol w="1265897">
                  <a:extLst>
                    <a:ext uri="{9D8B030D-6E8A-4147-A177-3AD203B41FA5}">
                      <a16:colId xmlns:a16="http://schemas.microsoft.com/office/drawing/2014/main" val="2541971664"/>
                    </a:ext>
                  </a:extLst>
                </a:gridCol>
                <a:gridCol w="1265897">
                  <a:extLst>
                    <a:ext uri="{9D8B030D-6E8A-4147-A177-3AD203B41FA5}">
                      <a16:colId xmlns:a16="http://schemas.microsoft.com/office/drawing/2014/main" val="2476304511"/>
                    </a:ext>
                  </a:extLst>
                </a:gridCol>
              </a:tblGrid>
              <a:tr h="559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364418"/>
                  </a:ext>
                </a:extLst>
              </a:tr>
              <a:tr h="3502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Đáp án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7027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4474AA-5845-4043-A3E2-0A6DE55BDA1F}"/>
              </a:ext>
            </a:extLst>
          </p:cNvPr>
          <p:cNvSpPr txBox="1"/>
          <p:nvPr/>
        </p:nvSpPr>
        <p:spPr>
          <a:xfrm>
            <a:off x="81771" y="2617772"/>
            <a:ext cx="12061372" cy="421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rởm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địch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dỏm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cay.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A78AF-7DF4-4BAD-8A78-D5D96A2822F4}"/>
              </a:ext>
            </a:extLst>
          </p:cNvPr>
          <p:cNvSpPr txBox="1"/>
          <p:nvPr/>
        </p:nvSpPr>
        <p:spPr>
          <a:xfrm>
            <a:off x="2466109" y="-1413164"/>
            <a:ext cx="495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33596" y="1415196"/>
            <a:ext cx="11957721" cy="301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điệu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tiếng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cười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trào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phúng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mà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bản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cập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cảm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thấy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thích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với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điệu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là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gay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71C68-7D62-4DF7-839F-D859349E18E3}"/>
              </a:ext>
            </a:extLst>
          </p:cNvPr>
          <p:cNvSpPr txBox="1"/>
          <p:nvPr/>
        </p:nvSpPr>
        <p:spPr>
          <a:xfrm>
            <a:off x="2701636" y="-1399309"/>
            <a:ext cx="466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50305" y="1010438"/>
            <a:ext cx="11840548" cy="505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trả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khoẻ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rung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39CF1-AED2-49E0-8C1D-B830AC6EFEE1}"/>
              </a:ext>
            </a:extLst>
          </p:cNvPr>
          <p:cNvSpPr txBox="1"/>
          <p:nvPr/>
        </p:nvSpPr>
        <p:spPr>
          <a:xfrm>
            <a:off x="2826327" y="-1343891"/>
            <a:ext cx="581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5" y="1289071"/>
            <a:ext cx="11736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sầu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gỉ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sét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Oóc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(New York),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Bơ-đích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(Burdick),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94D0B0-900B-4714-A8D1-C3ABB4E1CFBC}"/>
              </a:ext>
            </a:extLst>
          </p:cNvPr>
          <p:cNvSpPr txBox="1"/>
          <p:nvPr/>
        </p:nvSpPr>
        <p:spPr>
          <a:xfrm>
            <a:off x="2660073" y="-1454727"/>
            <a:ext cx="455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65314" y="1113512"/>
            <a:ext cx="120613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Len-sit (Lancet)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(London) 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khoa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khoẻ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hay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EEB628-75BD-42CD-BAA1-BED0C8EDE1B0}"/>
              </a:ext>
            </a:extLst>
          </p:cNvPr>
          <p:cNvSpPr txBox="1"/>
          <p:nvPr/>
        </p:nvSpPr>
        <p:spPr>
          <a:xfrm>
            <a:off x="2355273" y="-145472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11967" y="1097519"/>
            <a:ext cx="1193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-rai-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(Dryden)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Goan-tơ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Xơ-cót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(Walter Scott)'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839B7-9759-417C-9288-DC4A22870D51}"/>
              </a:ext>
            </a:extLst>
          </p:cNvPr>
          <p:cNvSpPr txBox="1"/>
          <p:nvPr/>
        </p:nvSpPr>
        <p:spPr>
          <a:xfrm>
            <a:off x="2563091" y="-1399309"/>
            <a:ext cx="477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204225" y="1112218"/>
            <a:ext cx="11783549" cy="5647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?”,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trả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lăm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rưỡi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trúc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ta.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khoẻ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16F67D-3488-4931-8A22-C6342551FC4A}"/>
              </a:ext>
            </a:extLst>
          </p:cNvPr>
          <p:cNvSpPr txBox="1"/>
          <p:nvPr/>
        </p:nvSpPr>
        <p:spPr>
          <a:xfrm>
            <a:off x="2064327" y="-1108364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319161" y="1251277"/>
            <a:ext cx="11736896" cy="4087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nụ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 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tràn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.Bên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- O-</a:t>
            </a:r>
            <a:r>
              <a:rPr lang="en-US" sz="2800" b="1" i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rri</a:t>
            </a: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goet</a:t>
            </a: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-ma-</a:t>
            </a:r>
            <a:r>
              <a:rPr lang="en-US" sz="2800" b="1" i="1" kern="0" dirty="0" err="1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kern="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kern="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FFE96-A85C-4648-82E0-93E33C4F4EFF}"/>
              </a:ext>
            </a:extLst>
          </p:cNvPr>
          <p:cNvSpPr txBox="1"/>
          <p:nvPr/>
        </p:nvSpPr>
        <p:spPr>
          <a:xfrm>
            <a:off x="2050473" y="-1316182"/>
            <a:ext cx="538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244009" y="1249628"/>
            <a:ext cx="11736896" cy="421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Orison Swett Marden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B. Sigmund Freud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William James					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Burrhus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Frederic Skinner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Ai được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Burdick 		B. Maguire			C. Lingard		D. Fred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9658A-4C97-4B6B-8605-4C95355451F5}"/>
              </a:ext>
            </a:extLst>
          </p:cNvPr>
          <p:cNvSpPr txBox="1"/>
          <p:nvPr/>
        </p:nvSpPr>
        <p:spPr>
          <a:xfrm>
            <a:off x="2881745" y="-1219200"/>
            <a:ext cx="462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5" y="1289071"/>
            <a:ext cx="11736896" cy="328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9/2022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CBCFDB-A50C-45DF-BE66-6B5B9A4A53F0}"/>
              </a:ext>
            </a:extLst>
          </p:cNvPr>
          <p:cNvSpPr txBox="1"/>
          <p:nvPr/>
        </p:nvSpPr>
        <p:spPr>
          <a:xfrm>
            <a:off x="168965" y="4640435"/>
            <a:ext cx="119577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C21AF-4A02-4302-AB06-F66847F66B59}"/>
              </a:ext>
            </a:extLst>
          </p:cNvPr>
          <p:cNvSpPr txBox="1"/>
          <p:nvPr/>
        </p:nvSpPr>
        <p:spPr>
          <a:xfrm>
            <a:off x="3131127" y="-1454727"/>
            <a:ext cx="432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286139" y="1289071"/>
            <a:ext cx="11619722" cy="513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31B6B-44E4-41F2-96D7-064503B5A379}"/>
              </a:ext>
            </a:extLst>
          </p:cNvPr>
          <p:cNvSpPr txBox="1"/>
          <p:nvPr/>
        </p:nvSpPr>
        <p:spPr>
          <a:xfrm>
            <a:off x="1371600" y="-1233055"/>
            <a:ext cx="652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65314" y="1136366"/>
            <a:ext cx="11736896" cy="6054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ta?</a:t>
            </a: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71C8A-C94D-41D7-9E7E-15F4EBA3B211}"/>
              </a:ext>
            </a:extLst>
          </p:cNvPr>
          <p:cNvSpPr txBox="1"/>
          <p:nvPr/>
        </p:nvSpPr>
        <p:spPr>
          <a:xfrm>
            <a:off x="3325091" y="-1399309"/>
            <a:ext cx="394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5" y="1289071"/>
            <a:ext cx="11736896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 TRẢ LỜI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7B66BD-853D-47A6-BA6C-AF71523D2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96095"/>
              </p:ext>
            </p:extLst>
          </p:nvPr>
        </p:nvGraphicFramePr>
        <p:xfrm>
          <a:off x="286139" y="1875340"/>
          <a:ext cx="11193514" cy="729996"/>
        </p:xfrm>
        <a:graphic>
          <a:graphicData uri="http://schemas.openxmlformats.org/drawingml/2006/table">
            <a:tbl>
              <a:tblPr firstRow="1" firstCol="1" bandRow="1"/>
              <a:tblGrid>
                <a:gridCol w="1242876">
                  <a:extLst>
                    <a:ext uri="{9D8B030D-6E8A-4147-A177-3AD203B41FA5}">
                      <a16:colId xmlns:a16="http://schemas.microsoft.com/office/drawing/2014/main" val="1859554659"/>
                    </a:ext>
                  </a:extLst>
                </a:gridCol>
                <a:gridCol w="1242876">
                  <a:extLst>
                    <a:ext uri="{9D8B030D-6E8A-4147-A177-3AD203B41FA5}">
                      <a16:colId xmlns:a16="http://schemas.microsoft.com/office/drawing/2014/main" val="3002333242"/>
                    </a:ext>
                  </a:extLst>
                </a:gridCol>
                <a:gridCol w="1243966">
                  <a:extLst>
                    <a:ext uri="{9D8B030D-6E8A-4147-A177-3AD203B41FA5}">
                      <a16:colId xmlns:a16="http://schemas.microsoft.com/office/drawing/2014/main" val="3722689378"/>
                    </a:ext>
                  </a:extLst>
                </a:gridCol>
                <a:gridCol w="1243966">
                  <a:extLst>
                    <a:ext uri="{9D8B030D-6E8A-4147-A177-3AD203B41FA5}">
                      <a16:colId xmlns:a16="http://schemas.microsoft.com/office/drawing/2014/main" val="1075650638"/>
                    </a:ext>
                  </a:extLst>
                </a:gridCol>
                <a:gridCol w="1243966">
                  <a:extLst>
                    <a:ext uri="{9D8B030D-6E8A-4147-A177-3AD203B41FA5}">
                      <a16:colId xmlns:a16="http://schemas.microsoft.com/office/drawing/2014/main" val="3024169597"/>
                    </a:ext>
                  </a:extLst>
                </a:gridCol>
                <a:gridCol w="1243966">
                  <a:extLst>
                    <a:ext uri="{9D8B030D-6E8A-4147-A177-3AD203B41FA5}">
                      <a16:colId xmlns:a16="http://schemas.microsoft.com/office/drawing/2014/main" val="440132849"/>
                    </a:ext>
                  </a:extLst>
                </a:gridCol>
                <a:gridCol w="1243966">
                  <a:extLst>
                    <a:ext uri="{9D8B030D-6E8A-4147-A177-3AD203B41FA5}">
                      <a16:colId xmlns:a16="http://schemas.microsoft.com/office/drawing/2014/main" val="1152176492"/>
                    </a:ext>
                  </a:extLst>
                </a:gridCol>
                <a:gridCol w="1243966">
                  <a:extLst>
                    <a:ext uri="{9D8B030D-6E8A-4147-A177-3AD203B41FA5}">
                      <a16:colId xmlns:a16="http://schemas.microsoft.com/office/drawing/2014/main" val="2814348225"/>
                    </a:ext>
                  </a:extLst>
                </a:gridCol>
                <a:gridCol w="1243966">
                  <a:extLst>
                    <a:ext uri="{9D8B030D-6E8A-4147-A177-3AD203B41FA5}">
                      <a16:colId xmlns:a16="http://schemas.microsoft.com/office/drawing/2014/main" val="1234163078"/>
                    </a:ext>
                  </a:extLst>
                </a:gridCol>
              </a:tblGrid>
              <a:tr h="340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042713"/>
                  </a:ext>
                </a:extLst>
              </a:tr>
              <a:tr h="340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Đáp án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1453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8BEA34-79D3-45E9-B71A-95F9E9E8594C}"/>
              </a:ext>
            </a:extLst>
          </p:cNvPr>
          <p:cNvSpPr txBox="1"/>
          <p:nvPr/>
        </p:nvSpPr>
        <p:spPr>
          <a:xfrm>
            <a:off x="153493" y="2830002"/>
            <a:ext cx="11917928" cy="328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7243B-974E-417C-AC95-7C25EDDC15D3}"/>
              </a:ext>
            </a:extLst>
          </p:cNvPr>
          <p:cNvSpPr txBox="1"/>
          <p:nvPr/>
        </p:nvSpPr>
        <p:spPr>
          <a:xfrm>
            <a:off x="2396836" y="-1371600"/>
            <a:ext cx="477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5" y="1289071"/>
            <a:ext cx="11736896" cy="479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7727E-85B8-4524-8129-CAB48FB28173}"/>
              </a:ext>
            </a:extLst>
          </p:cNvPr>
          <p:cNvSpPr txBox="1"/>
          <p:nvPr/>
        </p:nvSpPr>
        <p:spPr>
          <a:xfrm>
            <a:off x="1967345" y="-1357745"/>
            <a:ext cx="602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B6C2F34-8EF3-794A-A6B3-8FDE5D2E8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300" y="528739"/>
            <a:ext cx="6305551" cy="6318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2C0ACD-1E5F-4D83-B3E3-E121CCD02A53}"/>
              </a:ext>
            </a:extLst>
          </p:cNvPr>
          <p:cNvSpPr/>
          <p:nvPr/>
        </p:nvSpPr>
        <p:spPr>
          <a:xfrm>
            <a:off x="3449216" y="5644202"/>
            <a:ext cx="6096000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Calibri" panose="020F0502020204030204" pitchFamily="34" charset="0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3BB5D-B46C-41A6-A2CD-83D2295D7331}"/>
              </a:ext>
            </a:extLst>
          </p:cNvPr>
          <p:cNvSpPr txBox="1"/>
          <p:nvPr/>
        </p:nvSpPr>
        <p:spPr>
          <a:xfrm>
            <a:off x="3694922" y="528739"/>
            <a:ext cx="80429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Chúc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các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em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học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giỏi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chăm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ngoan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các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em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trong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những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tiết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học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tiếp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theo.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8F28E-CDD9-E5BB-D879-987D675CF0D1}"/>
              </a:ext>
            </a:extLst>
          </p:cNvPr>
          <p:cNvSpPr txBox="1"/>
          <p:nvPr/>
        </p:nvSpPr>
        <p:spPr>
          <a:xfrm>
            <a:off x="3449216" y="5571129"/>
            <a:ext cx="6535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3657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D00809-5032-41B9-BCD6-D2848644F824}"/>
              </a:ext>
            </a:extLst>
          </p:cNvPr>
          <p:cNvSpPr txBox="1"/>
          <p:nvPr/>
        </p:nvSpPr>
        <p:spPr>
          <a:xfrm>
            <a:off x="375469" y="1300064"/>
            <a:ext cx="11012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C9C99-6789-4FE6-9299-915C3B670780}"/>
              </a:ext>
            </a:extLst>
          </p:cNvPr>
          <p:cNvSpPr txBox="1"/>
          <p:nvPr/>
        </p:nvSpPr>
        <p:spPr>
          <a:xfrm>
            <a:off x="328816" y="1761729"/>
            <a:ext cx="11577045" cy="495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logic,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E8208-4CBB-4FF3-84EB-BA1525EB8FCC}"/>
              </a:ext>
            </a:extLst>
          </p:cNvPr>
          <p:cNvSpPr txBox="1"/>
          <p:nvPr/>
        </p:nvSpPr>
        <p:spPr>
          <a:xfrm>
            <a:off x="3671455" y="-1468582"/>
            <a:ext cx="471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0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5" y="1289071"/>
            <a:ext cx="11736896" cy="216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7B723-188A-47B0-B94D-E44853D40F93}"/>
              </a:ext>
            </a:extLst>
          </p:cNvPr>
          <p:cNvSpPr txBox="1"/>
          <p:nvPr/>
        </p:nvSpPr>
        <p:spPr>
          <a:xfrm>
            <a:off x="168965" y="3443128"/>
            <a:ext cx="11736896" cy="216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XIV sang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dè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78652-5686-4051-B5C4-5245068D5AFE}"/>
              </a:ext>
            </a:extLst>
          </p:cNvPr>
          <p:cNvSpPr txBox="1"/>
          <p:nvPr/>
        </p:nvSpPr>
        <p:spPr>
          <a:xfrm>
            <a:off x="3380509" y="-1482436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57656" y="1289071"/>
            <a:ext cx="11969030" cy="532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rởm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dỏm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cay.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4" y="1289071"/>
            <a:ext cx="11957721" cy="469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dung: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mỉa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qua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5706F-6EE3-43A1-BDBA-0E4B3415DD92}"/>
              </a:ext>
            </a:extLst>
          </p:cNvPr>
          <p:cNvSpPr txBox="1"/>
          <p:nvPr/>
        </p:nvSpPr>
        <p:spPr>
          <a:xfrm>
            <a:off x="2812473" y="-1357745"/>
            <a:ext cx="562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81771" y="1145008"/>
            <a:ext cx="12061371" cy="539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DẠNG ĐỀ ĐỌC HIỂU CẤU TRÚC MỚI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1: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trả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DA81E-A6DA-4736-83D5-41AC60F04D13}"/>
              </a:ext>
            </a:extLst>
          </p:cNvPr>
          <p:cNvSpPr txBox="1"/>
          <p:nvPr/>
        </p:nvSpPr>
        <p:spPr>
          <a:xfrm>
            <a:off x="2563091" y="-1454727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18661" y="1090658"/>
            <a:ext cx="12187592" cy="45708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hun24hao-zhenhunshoushu" panose="00000500000000000000" pitchFamily="2" charset="-122"/>
              <a:ea typeface="zihun24hao-zhenhunshoushu" panose="00000500000000000000" pitchFamily="2" charset="-122"/>
              <a:cs typeface="+mn-cs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49" y="103"/>
            <a:ext cx="10356978" cy="10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ÔN TẬP VĂN BẢN MỘT SỐ GIỌNG ĐIỆU CỦA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CƯỜI TRONG THƠ TRÀO PHÚNG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indent="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65314" y="936900"/>
            <a:ext cx="11840547" cy="5181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0D76-CFA8-4CC1-B7BC-ABDC15692D3B}"/>
              </a:ext>
            </a:extLst>
          </p:cNvPr>
          <p:cNvSpPr txBox="1"/>
          <p:nvPr/>
        </p:nvSpPr>
        <p:spPr>
          <a:xfrm>
            <a:off x="168964" y="1289071"/>
            <a:ext cx="11957721" cy="538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574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74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74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74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74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nhem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nhuốc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74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be.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74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5745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71850" marR="0" indent="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(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B42BC-CFF8-4A1C-B748-8592FBF807E6}"/>
              </a:ext>
            </a:extLst>
          </p:cNvPr>
          <p:cNvSpPr txBox="1"/>
          <p:nvPr/>
        </p:nvSpPr>
        <p:spPr>
          <a:xfrm>
            <a:off x="2770909" y="-1440873"/>
            <a:ext cx="586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#9Slide05 Fourth Medium" panose="00000600000000000000" pitchFamily="2" charset="0"/>
              </a:rPr>
              <a:t> </a:t>
            </a:r>
            <a:endParaRPr lang="zh-CN" altLang="en-US" dirty="0">
              <a:latin typeface="#9Slide05 Fourth Medium" panose="000006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5443</Words>
  <Application>Microsoft Office PowerPoint</Application>
  <PresentationFormat>Widescreen</PresentationFormat>
  <Paragraphs>397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DengXian</vt:lpstr>
      <vt:lpstr>#9Slide05 Fourth Medium</vt:lpstr>
      <vt:lpstr>Arial</vt:lpstr>
      <vt:lpstr>Calibri</vt:lpstr>
      <vt:lpstr>Calibri Light</vt:lpstr>
      <vt:lpstr>ITC Avant Garde Std Bk</vt:lpstr>
      <vt:lpstr>Roboto</vt:lpstr>
      <vt:lpstr>Times New Roman</vt:lpstr>
      <vt:lpstr>zihun24hao-zhenhunshoushu</vt:lpstr>
      <vt:lpstr>字魂59号-创粗黑</vt:lpstr>
      <vt:lpstr>1_Office Theme</vt:lpstr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2023-08-04T00:57:10Z</dcterms:created>
  <dcterms:modified xsi:type="dcterms:W3CDTF">2023-12-07T09:28:46Z</dcterms:modified>
</cp:coreProperties>
</file>