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8" r:id="rId1"/>
    <p:sldMasterId id="2147483754" r:id="rId2"/>
  </p:sldMasterIdLst>
  <p:notesMasterIdLst>
    <p:notesMasterId r:id="rId32"/>
  </p:notesMasterIdLst>
  <p:sldIdLst>
    <p:sldId id="313" r:id="rId3"/>
    <p:sldId id="504" r:id="rId4"/>
    <p:sldId id="301" r:id="rId5"/>
    <p:sldId id="493" r:id="rId6"/>
    <p:sldId id="494" r:id="rId7"/>
    <p:sldId id="506" r:id="rId8"/>
    <p:sldId id="495" r:id="rId9"/>
    <p:sldId id="508" r:id="rId10"/>
    <p:sldId id="509" r:id="rId11"/>
    <p:sldId id="510" r:id="rId12"/>
    <p:sldId id="511" r:id="rId13"/>
    <p:sldId id="499" r:id="rId14"/>
    <p:sldId id="513" r:id="rId15"/>
    <p:sldId id="512" r:id="rId16"/>
    <p:sldId id="514" r:id="rId17"/>
    <p:sldId id="515" r:id="rId18"/>
    <p:sldId id="516" r:id="rId19"/>
    <p:sldId id="517" r:id="rId20"/>
    <p:sldId id="519" r:id="rId21"/>
    <p:sldId id="518" r:id="rId22"/>
    <p:sldId id="520" r:id="rId23"/>
    <p:sldId id="521" r:id="rId24"/>
    <p:sldId id="522" r:id="rId25"/>
    <p:sldId id="523" r:id="rId26"/>
    <p:sldId id="524" r:id="rId27"/>
    <p:sldId id="525" r:id="rId28"/>
    <p:sldId id="526" r:id="rId29"/>
    <p:sldId id="527" r:id="rId30"/>
    <p:sldId id="528" r:id="rId31"/>
  </p:sldIdLst>
  <p:sldSz cx="24384000" cy="13716000"/>
  <p:notesSz cx="6858000" cy="9144000"/>
  <p:custDataLst>
    <p:tags r:id="rId33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7E9"/>
    <a:srgbClr val="E7F7FF"/>
    <a:srgbClr val="D6F7FE"/>
    <a:srgbClr val="0000FF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2" autoAdjust="0"/>
    <p:restoredTop sz="94182" autoAdjust="0"/>
  </p:normalViewPr>
  <p:slideViewPr>
    <p:cSldViewPr>
      <p:cViewPr varScale="1">
        <p:scale>
          <a:sx n="54" d="100"/>
          <a:sy n="54" d="100"/>
        </p:scale>
        <p:origin x="570" y="3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04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136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29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351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730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731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843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1232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002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959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1985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5484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1881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746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917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7617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208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948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584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094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432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567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978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974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oleObject" Target="../embeddings/oleObject28.bin"/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12" Type="http://schemas.openxmlformats.org/officeDocument/2006/relationships/image" Target="../media/image23.wmf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3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27.bin"/><Relationship Id="rId5" Type="http://schemas.openxmlformats.org/officeDocument/2006/relationships/image" Target="../media/image25.png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31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oleObject" Target="../embeddings/oleObject32.bin"/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12" Type="http://schemas.openxmlformats.org/officeDocument/2006/relationships/image" Target="../media/image23.wmf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7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31.bin"/><Relationship Id="rId5" Type="http://schemas.openxmlformats.org/officeDocument/2006/relationships/image" Target="../media/image25.png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35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3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3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47.wmf"/><Relationship Id="rId26" Type="http://schemas.openxmlformats.org/officeDocument/2006/relationships/image" Target="../media/image51.emf"/><Relationship Id="rId3" Type="http://schemas.openxmlformats.org/officeDocument/2006/relationships/image" Target="../media/image4.png"/><Relationship Id="rId21" Type="http://schemas.openxmlformats.org/officeDocument/2006/relationships/oleObject" Target="../embeddings/oleObject43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44.emf"/><Relationship Id="rId17" Type="http://schemas.openxmlformats.org/officeDocument/2006/relationships/oleObject" Target="../embeddings/oleObject41.bin"/><Relationship Id="rId25" Type="http://schemas.openxmlformats.org/officeDocument/2006/relationships/oleObject" Target="../embeddings/oleObject45.bin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6.emf"/><Relationship Id="rId20" Type="http://schemas.openxmlformats.org/officeDocument/2006/relationships/image" Target="../media/image48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11" Type="http://schemas.openxmlformats.org/officeDocument/2006/relationships/oleObject" Target="../embeddings/oleObject38.bin"/><Relationship Id="rId24" Type="http://schemas.openxmlformats.org/officeDocument/2006/relationships/image" Target="../media/image50.emf"/><Relationship Id="rId5" Type="http://schemas.openxmlformats.org/officeDocument/2006/relationships/image" Target="../media/image7.png"/><Relationship Id="rId15" Type="http://schemas.openxmlformats.org/officeDocument/2006/relationships/oleObject" Target="../embeddings/oleObject40.bin"/><Relationship Id="rId23" Type="http://schemas.openxmlformats.org/officeDocument/2006/relationships/oleObject" Target="../embeddings/oleObject44.bin"/><Relationship Id="rId10" Type="http://schemas.openxmlformats.org/officeDocument/2006/relationships/image" Target="../media/image43.emf"/><Relationship Id="rId19" Type="http://schemas.openxmlformats.org/officeDocument/2006/relationships/oleObject" Target="../embeddings/oleObject42.bin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45.emf"/><Relationship Id="rId22" Type="http://schemas.openxmlformats.org/officeDocument/2006/relationships/image" Target="../media/image49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49.bin"/><Relationship Id="rId18" Type="http://schemas.openxmlformats.org/officeDocument/2006/relationships/image" Target="../media/image55.emf"/><Relationship Id="rId3" Type="http://schemas.openxmlformats.org/officeDocument/2006/relationships/image" Target="../media/image4.png"/><Relationship Id="rId21" Type="http://schemas.openxmlformats.org/officeDocument/2006/relationships/oleObject" Target="../embeddings/oleObject53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52.emf"/><Relationship Id="rId17" Type="http://schemas.openxmlformats.org/officeDocument/2006/relationships/oleObject" Target="../embeddings/oleObject51.bin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4.emf"/><Relationship Id="rId20" Type="http://schemas.openxmlformats.org/officeDocument/2006/relationships/image" Target="../media/image5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11" Type="http://schemas.openxmlformats.org/officeDocument/2006/relationships/oleObject" Target="../embeddings/oleObject48.bin"/><Relationship Id="rId24" Type="http://schemas.openxmlformats.org/officeDocument/2006/relationships/image" Target="../media/image58.emf"/><Relationship Id="rId5" Type="http://schemas.openxmlformats.org/officeDocument/2006/relationships/image" Target="../media/image7.png"/><Relationship Id="rId15" Type="http://schemas.openxmlformats.org/officeDocument/2006/relationships/oleObject" Target="../embeddings/oleObject50.bin"/><Relationship Id="rId23" Type="http://schemas.openxmlformats.org/officeDocument/2006/relationships/oleObject" Target="../embeddings/oleObject54.bin"/><Relationship Id="rId10" Type="http://schemas.openxmlformats.org/officeDocument/2006/relationships/image" Target="../media/image48.wmf"/><Relationship Id="rId19" Type="http://schemas.openxmlformats.org/officeDocument/2006/relationships/oleObject" Target="../embeddings/oleObject52.bin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53.emf"/><Relationship Id="rId22" Type="http://schemas.openxmlformats.org/officeDocument/2006/relationships/image" Target="../media/image57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63.png"/><Relationship Id="rId3" Type="http://schemas.openxmlformats.org/officeDocument/2006/relationships/image" Target="../media/image4.png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11" Type="http://schemas.openxmlformats.org/officeDocument/2006/relationships/image" Target="../media/image61.png"/><Relationship Id="rId5" Type="http://schemas.openxmlformats.org/officeDocument/2006/relationships/image" Target="../media/image7.png"/><Relationship Id="rId15" Type="http://schemas.openxmlformats.org/officeDocument/2006/relationships/image" Target="../media/image65.png"/><Relationship Id="rId10" Type="http://schemas.openxmlformats.org/officeDocument/2006/relationships/image" Target="../media/image48.wmf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63.png"/><Relationship Id="rId3" Type="http://schemas.openxmlformats.org/officeDocument/2006/relationships/image" Target="../media/image4.png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11" Type="http://schemas.openxmlformats.org/officeDocument/2006/relationships/image" Target="../media/image67.png"/><Relationship Id="rId5" Type="http://schemas.openxmlformats.org/officeDocument/2006/relationships/image" Target="../media/image7.png"/><Relationship Id="rId15" Type="http://schemas.openxmlformats.org/officeDocument/2006/relationships/image" Target="../media/image65.png"/><Relationship Id="rId10" Type="http://schemas.openxmlformats.org/officeDocument/2006/relationships/image" Target="../media/image48.wmf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60.emf"/><Relationship Id="rId18" Type="http://schemas.openxmlformats.org/officeDocument/2006/relationships/oleObject" Target="../embeddings/oleObject64.bin"/><Relationship Id="rId3" Type="http://schemas.openxmlformats.org/officeDocument/2006/relationships/image" Target="../media/image4.png"/><Relationship Id="rId21" Type="http://schemas.openxmlformats.org/officeDocument/2006/relationships/image" Target="../media/image64.emf"/><Relationship Id="rId7" Type="http://schemas.openxmlformats.org/officeDocument/2006/relationships/oleObject" Target="../embeddings/oleObject59.bin"/><Relationship Id="rId12" Type="http://schemas.openxmlformats.org/officeDocument/2006/relationships/oleObject" Target="../embeddings/oleObject61.bin"/><Relationship Id="rId17" Type="http://schemas.openxmlformats.org/officeDocument/2006/relationships/image" Target="../media/image62.emf"/><Relationship Id="rId2" Type="http://schemas.openxmlformats.org/officeDocument/2006/relationships/notesSlide" Target="../notesSlides/notesSlide15.xml"/><Relationship Id="rId16" Type="http://schemas.openxmlformats.org/officeDocument/2006/relationships/oleObject" Target="../embeddings/oleObject63.bin"/><Relationship Id="rId20" Type="http://schemas.openxmlformats.org/officeDocument/2006/relationships/oleObject" Target="../embeddings/oleObject65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11" Type="http://schemas.openxmlformats.org/officeDocument/2006/relationships/image" Target="../media/image59.png"/><Relationship Id="rId5" Type="http://schemas.openxmlformats.org/officeDocument/2006/relationships/image" Target="../media/image70.png"/><Relationship Id="rId15" Type="http://schemas.openxmlformats.org/officeDocument/2006/relationships/image" Target="../media/image61.emf"/><Relationship Id="rId10" Type="http://schemas.openxmlformats.org/officeDocument/2006/relationships/image" Target="../media/image48.wmf"/><Relationship Id="rId19" Type="http://schemas.openxmlformats.org/officeDocument/2006/relationships/image" Target="../media/image63.emf"/><Relationship Id="rId9" Type="http://schemas.openxmlformats.org/officeDocument/2006/relationships/oleObject" Target="../embeddings/oleObject60.bin"/><Relationship Id="rId14" Type="http://schemas.openxmlformats.org/officeDocument/2006/relationships/oleObject" Target="../embeddings/oleObject6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69.png"/><Relationship Id="rId18" Type="http://schemas.openxmlformats.org/officeDocument/2006/relationships/oleObject" Target="../embeddings/oleObject71.bin"/><Relationship Id="rId3" Type="http://schemas.openxmlformats.org/officeDocument/2006/relationships/image" Target="../media/image4.png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65.emf"/><Relationship Id="rId17" Type="http://schemas.openxmlformats.org/officeDocument/2006/relationships/image" Target="../media/image71.emf"/><Relationship Id="rId2" Type="http://schemas.openxmlformats.org/officeDocument/2006/relationships/notesSlide" Target="../notesSlides/notesSlide16.xml"/><Relationship Id="rId16" Type="http://schemas.openxmlformats.org/officeDocument/2006/relationships/oleObject" Target="../embeddings/oleObject70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11" Type="http://schemas.openxmlformats.org/officeDocument/2006/relationships/oleObject" Target="../embeddings/oleObject68.bin"/><Relationship Id="rId5" Type="http://schemas.openxmlformats.org/officeDocument/2006/relationships/image" Target="../media/image7.png"/><Relationship Id="rId15" Type="http://schemas.openxmlformats.org/officeDocument/2006/relationships/image" Target="../media/image70.emf"/><Relationship Id="rId10" Type="http://schemas.openxmlformats.org/officeDocument/2006/relationships/image" Target="../media/image48.wmf"/><Relationship Id="rId19" Type="http://schemas.openxmlformats.org/officeDocument/2006/relationships/image" Target="../media/image72.emf"/><Relationship Id="rId9" Type="http://schemas.openxmlformats.org/officeDocument/2006/relationships/oleObject" Target="../embeddings/oleObject67.bin"/><Relationship Id="rId14" Type="http://schemas.openxmlformats.org/officeDocument/2006/relationships/oleObject" Target="../embeddings/oleObject6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74.emf"/><Relationship Id="rId18" Type="http://schemas.openxmlformats.org/officeDocument/2006/relationships/oleObject" Target="../embeddings/oleObject77.bin"/><Relationship Id="rId3" Type="http://schemas.openxmlformats.org/officeDocument/2006/relationships/image" Target="../media/image4.png"/><Relationship Id="rId7" Type="http://schemas.openxmlformats.org/officeDocument/2006/relationships/oleObject" Target="../embeddings/oleObject72.bin"/><Relationship Id="rId12" Type="http://schemas.openxmlformats.org/officeDocument/2006/relationships/oleObject" Target="../embeddings/oleObject74.bin"/><Relationship Id="rId17" Type="http://schemas.openxmlformats.org/officeDocument/2006/relationships/image" Target="../media/image76.emf"/><Relationship Id="rId2" Type="http://schemas.openxmlformats.org/officeDocument/2006/relationships/notesSlide" Target="../notesSlides/notesSlide17.xml"/><Relationship Id="rId16" Type="http://schemas.openxmlformats.org/officeDocument/2006/relationships/oleObject" Target="../embeddings/oleObject76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11" Type="http://schemas.openxmlformats.org/officeDocument/2006/relationships/image" Target="../media/image73.png"/><Relationship Id="rId5" Type="http://schemas.openxmlformats.org/officeDocument/2006/relationships/image" Target="../media/image7.png"/><Relationship Id="rId15" Type="http://schemas.openxmlformats.org/officeDocument/2006/relationships/image" Target="../media/image75.emf"/><Relationship Id="rId10" Type="http://schemas.openxmlformats.org/officeDocument/2006/relationships/image" Target="../media/image48.wmf"/><Relationship Id="rId19" Type="http://schemas.openxmlformats.org/officeDocument/2006/relationships/image" Target="../media/image77.emf"/><Relationship Id="rId9" Type="http://schemas.openxmlformats.org/officeDocument/2006/relationships/oleObject" Target="../embeddings/oleObject73.bin"/><Relationship Id="rId14" Type="http://schemas.openxmlformats.org/officeDocument/2006/relationships/oleObject" Target="../embeddings/oleObject7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79.png"/><Relationship Id="rId3" Type="http://schemas.openxmlformats.org/officeDocument/2006/relationships/image" Target="../media/image4.png"/><Relationship Id="rId7" Type="http://schemas.openxmlformats.org/officeDocument/2006/relationships/oleObject" Target="../embeddings/oleObject78.bin"/><Relationship Id="rId12" Type="http://schemas.openxmlformats.org/officeDocument/2006/relationships/image" Target="../media/image78.emf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11" Type="http://schemas.openxmlformats.org/officeDocument/2006/relationships/oleObject" Target="../embeddings/oleObject80.bin"/><Relationship Id="rId5" Type="http://schemas.openxmlformats.org/officeDocument/2006/relationships/image" Target="../media/image7.png"/><Relationship Id="rId15" Type="http://schemas.openxmlformats.org/officeDocument/2006/relationships/image" Target="../media/image81.png"/><Relationship Id="rId10" Type="http://schemas.openxmlformats.org/officeDocument/2006/relationships/image" Target="../media/image48.wmf"/><Relationship Id="rId9" Type="http://schemas.openxmlformats.org/officeDocument/2006/relationships/oleObject" Target="../embeddings/oleObject79.bin"/><Relationship Id="rId14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84.emf"/><Relationship Id="rId18" Type="http://schemas.openxmlformats.org/officeDocument/2006/relationships/oleObject" Target="../embeddings/oleObject86.bin"/><Relationship Id="rId3" Type="http://schemas.openxmlformats.org/officeDocument/2006/relationships/image" Target="../media/image4.png"/><Relationship Id="rId21" Type="http://schemas.openxmlformats.org/officeDocument/2006/relationships/image" Target="../media/image88.emf"/><Relationship Id="rId7" Type="http://schemas.openxmlformats.org/officeDocument/2006/relationships/oleObject" Target="../embeddings/oleObject81.bin"/><Relationship Id="rId12" Type="http://schemas.openxmlformats.org/officeDocument/2006/relationships/oleObject" Target="../embeddings/oleObject83.bin"/><Relationship Id="rId17" Type="http://schemas.openxmlformats.org/officeDocument/2006/relationships/image" Target="../media/image86.emf"/><Relationship Id="rId25" Type="http://schemas.openxmlformats.org/officeDocument/2006/relationships/image" Target="../media/image90.emf"/><Relationship Id="rId2" Type="http://schemas.openxmlformats.org/officeDocument/2006/relationships/notesSlide" Target="../notesSlides/notesSlide19.xml"/><Relationship Id="rId16" Type="http://schemas.openxmlformats.org/officeDocument/2006/relationships/oleObject" Target="../embeddings/oleObject85.bin"/><Relationship Id="rId20" Type="http://schemas.openxmlformats.org/officeDocument/2006/relationships/oleObject" Target="../embeddings/oleObject87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11" Type="http://schemas.openxmlformats.org/officeDocument/2006/relationships/image" Target="../media/image83.png"/><Relationship Id="rId24" Type="http://schemas.openxmlformats.org/officeDocument/2006/relationships/oleObject" Target="../embeddings/oleObject89.bin"/><Relationship Id="rId5" Type="http://schemas.openxmlformats.org/officeDocument/2006/relationships/image" Target="../media/image7.png"/><Relationship Id="rId15" Type="http://schemas.openxmlformats.org/officeDocument/2006/relationships/image" Target="../media/image85.emf"/><Relationship Id="rId23" Type="http://schemas.openxmlformats.org/officeDocument/2006/relationships/image" Target="../media/image89.emf"/><Relationship Id="rId10" Type="http://schemas.openxmlformats.org/officeDocument/2006/relationships/image" Target="../media/image48.wmf"/><Relationship Id="rId19" Type="http://schemas.openxmlformats.org/officeDocument/2006/relationships/image" Target="../media/image87.emf"/><Relationship Id="rId9" Type="http://schemas.openxmlformats.org/officeDocument/2006/relationships/oleObject" Target="../embeddings/oleObject82.bin"/><Relationship Id="rId14" Type="http://schemas.openxmlformats.org/officeDocument/2006/relationships/oleObject" Target="../embeddings/oleObject84.bin"/><Relationship Id="rId22" Type="http://schemas.openxmlformats.org/officeDocument/2006/relationships/oleObject" Target="../embeddings/oleObject88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98.png"/><Relationship Id="rId3" Type="http://schemas.openxmlformats.org/officeDocument/2006/relationships/image" Target="../media/image4.png"/><Relationship Id="rId7" Type="http://schemas.openxmlformats.org/officeDocument/2006/relationships/oleObject" Target="../embeddings/oleObject90.bin"/><Relationship Id="rId12" Type="http://schemas.openxmlformats.org/officeDocument/2006/relationships/image" Target="../media/image23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11" Type="http://schemas.openxmlformats.org/officeDocument/2006/relationships/oleObject" Target="../embeddings/oleObject92.bin"/><Relationship Id="rId5" Type="http://schemas.openxmlformats.org/officeDocument/2006/relationships/image" Target="../media/image7.png"/><Relationship Id="rId10" Type="http://schemas.openxmlformats.org/officeDocument/2006/relationships/image" Target="../media/image48.wmf"/><Relationship Id="rId9" Type="http://schemas.openxmlformats.org/officeDocument/2006/relationships/oleObject" Target="../embeddings/oleObject91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94.bin"/><Relationship Id="rId12" Type="http://schemas.openxmlformats.org/officeDocument/2006/relationships/image" Target="../media/image9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96.bin"/><Relationship Id="rId5" Type="http://schemas.openxmlformats.org/officeDocument/2006/relationships/oleObject" Target="../embeddings/oleObject93.bin"/><Relationship Id="rId10" Type="http://schemas.openxmlformats.org/officeDocument/2006/relationships/image" Target="../media/image23.wmf"/><Relationship Id="rId4" Type="http://schemas.openxmlformats.org/officeDocument/2006/relationships/image" Target="../media/image5.jpg"/><Relationship Id="rId9" Type="http://schemas.openxmlformats.org/officeDocument/2006/relationships/oleObject" Target="../embeddings/oleObject95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98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97.bin"/><Relationship Id="rId10" Type="http://schemas.openxmlformats.org/officeDocument/2006/relationships/image" Target="../media/image23.wmf"/><Relationship Id="rId4" Type="http://schemas.openxmlformats.org/officeDocument/2006/relationships/image" Target="../media/image5.jpg"/><Relationship Id="rId9" Type="http://schemas.openxmlformats.org/officeDocument/2006/relationships/oleObject" Target="../embeddings/oleObject99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101.bin"/><Relationship Id="rId12" Type="http://schemas.openxmlformats.org/officeDocument/2006/relationships/image" Target="../media/image9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103.bin"/><Relationship Id="rId5" Type="http://schemas.openxmlformats.org/officeDocument/2006/relationships/oleObject" Target="../embeddings/oleObject100.bin"/><Relationship Id="rId10" Type="http://schemas.openxmlformats.org/officeDocument/2006/relationships/image" Target="../media/image23.wmf"/><Relationship Id="rId4" Type="http://schemas.openxmlformats.org/officeDocument/2006/relationships/image" Target="../media/image5.jpg"/><Relationship Id="rId9" Type="http://schemas.openxmlformats.org/officeDocument/2006/relationships/oleObject" Target="../embeddings/oleObject102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105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wmf"/><Relationship Id="rId11" Type="http://schemas.openxmlformats.org/officeDocument/2006/relationships/image" Target="../media/image94.png"/><Relationship Id="rId5" Type="http://schemas.openxmlformats.org/officeDocument/2006/relationships/oleObject" Target="../embeddings/oleObject104.bin"/><Relationship Id="rId10" Type="http://schemas.openxmlformats.org/officeDocument/2006/relationships/image" Target="../media/image93.emf"/><Relationship Id="rId4" Type="http://schemas.openxmlformats.org/officeDocument/2006/relationships/image" Target="../media/image5.jpg"/><Relationship Id="rId9" Type="http://schemas.openxmlformats.org/officeDocument/2006/relationships/oleObject" Target="../embeddings/oleObject106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111.bin"/><Relationship Id="rId18" Type="http://schemas.openxmlformats.org/officeDocument/2006/relationships/image" Target="../media/image99.wmf"/><Relationship Id="rId26" Type="http://schemas.openxmlformats.org/officeDocument/2006/relationships/image" Target="../media/image103.wmf"/><Relationship Id="rId3" Type="http://schemas.openxmlformats.org/officeDocument/2006/relationships/image" Target="../media/image4.png"/><Relationship Id="rId21" Type="http://schemas.openxmlformats.org/officeDocument/2006/relationships/oleObject" Target="../embeddings/oleObject115.bin"/><Relationship Id="rId7" Type="http://schemas.openxmlformats.org/officeDocument/2006/relationships/oleObject" Target="../embeddings/oleObject108.bin"/><Relationship Id="rId12" Type="http://schemas.openxmlformats.org/officeDocument/2006/relationships/image" Target="../media/image96.wmf"/><Relationship Id="rId17" Type="http://schemas.openxmlformats.org/officeDocument/2006/relationships/oleObject" Target="../embeddings/oleObject113.bin"/><Relationship Id="rId25" Type="http://schemas.openxmlformats.org/officeDocument/2006/relationships/oleObject" Target="../embeddings/oleObject117.bin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98.wmf"/><Relationship Id="rId20" Type="http://schemas.openxmlformats.org/officeDocument/2006/relationships/image" Target="../media/image100.wmf"/><Relationship Id="rId29" Type="http://schemas.openxmlformats.org/officeDocument/2006/relationships/oleObject" Target="../embeddings/oleObject119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110.bin"/><Relationship Id="rId24" Type="http://schemas.openxmlformats.org/officeDocument/2006/relationships/image" Target="../media/image102.wmf"/><Relationship Id="rId32" Type="http://schemas.openxmlformats.org/officeDocument/2006/relationships/image" Target="../media/image106.wmf"/><Relationship Id="rId5" Type="http://schemas.openxmlformats.org/officeDocument/2006/relationships/oleObject" Target="../embeddings/oleObject107.bin"/><Relationship Id="rId15" Type="http://schemas.openxmlformats.org/officeDocument/2006/relationships/oleObject" Target="../embeddings/oleObject112.bin"/><Relationship Id="rId23" Type="http://schemas.openxmlformats.org/officeDocument/2006/relationships/oleObject" Target="../embeddings/oleObject116.bin"/><Relationship Id="rId28" Type="http://schemas.openxmlformats.org/officeDocument/2006/relationships/image" Target="../media/image104.wmf"/><Relationship Id="rId10" Type="http://schemas.openxmlformats.org/officeDocument/2006/relationships/image" Target="../media/image95.emf"/><Relationship Id="rId19" Type="http://schemas.openxmlformats.org/officeDocument/2006/relationships/oleObject" Target="../embeddings/oleObject114.bin"/><Relationship Id="rId31" Type="http://schemas.openxmlformats.org/officeDocument/2006/relationships/oleObject" Target="../embeddings/oleObject120.bin"/><Relationship Id="rId4" Type="http://schemas.openxmlformats.org/officeDocument/2006/relationships/image" Target="../media/image5.jpg"/><Relationship Id="rId9" Type="http://schemas.openxmlformats.org/officeDocument/2006/relationships/oleObject" Target="../embeddings/oleObject109.bin"/><Relationship Id="rId14" Type="http://schemas.openxmlformats.org/officeDocument/2006/relationships/image" Target="../media/image97.wmf"/><Relationship Id="rId22" Type="http://schemas.openxmlformats.org/officeDocument/2006/relationships/image" Target="../media/image101.wmf"/><Relationship Id="rId27" Type="http://schemas.openxmlformats.org/officeDocument/2006/relationships/oleObject" Target="../embeddings/oleObject118.bin"/><Relationship Id="rId30" Type="http://schemas.openxmlformats.org/officeDocument/2006/relationships/image" Target="../media/image10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8.wmf"/><Relationship Id="rId1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11" Type="http://schemas.openxmlformats.org/officeDocument/2006/relationships/image" Target="../media/image7.wmf"/><Relationship Id="rId5" Type="http://schemas.openxmlformats.org/officeDocument/2006/relationships/image" Target="../media/image7.png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2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2.wmf"/><Relationship Id="rId3" Type="http://schemas.openxmlformats.org/officeDocument/2006/relationships/image" Target="../media/image4.png"/><Relationship Id="rId7" Type="http://schemas.openxmlformats.org/officeDocument/2006/relationships/image" Target="../media/image5.jpg"/><Relationship Id="rId12" Type="http://schemas.openxmlformats.org/officeDocument/2006/relationships/oleObject" Target="../embeddings/oleObject7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11.wmf"/><Relationship Id="rId5" Type="http://schemas.openxmlformats.org/officeDocument/2006/relationships/image" Target="../media/image160.png"/><Relationship Id="rId15" Type="http://schemas.openxmlformats.org/officeDocument/2006/relationships/image" Target="../media/image19.png"/><Relationship Id="rId10" Type="http://schemas.openxmlformats.org/officeDocument/2006/relationships/oleObject" Target="../embeddings/oleObject6.bin"/><Relationship Id="rId9" Type="http://schemas.openxmlformats.org/officeDocument/2006/relationships/image" Target="../media/image10.emf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2.wmf"/><Relationship Id="rId18" Type="http://schemas.openxmlformats.org/officeDocument/2006/relationships/oleObject" Target="../embeddings/oleObject13.bin"/><Relationship Id="rId3" Type="http://schemas.openxmlformats.org/officeDocument/2006/relationships/image" Target="../media/image4.png"/><Relationship Id="rId7" Type="http://schemas.openxmlformats.org/officeDocument/2006/relationships/image" Target="../media/image5.jpg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16.wmf"/><Relationship Id="rId2" Type="http://schemas.openxmlformats.org/officeDocument/2006/relationships/notesSlide" Target="../notesSlides/notesSlide4.xml"/><Relationship Id="rId16" Type="http://schemas.openxmlformats.org/officeDocument/2006/relationships/oleObject" Target="../embeddings/oleObject12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14.emf"/><Relationship Id="rId5" Type="http://schemas.openxmlformats.org/officeDocument/2006/relationships/image" Target="../media/image160.png"/><Relationship Id="rId15" Type="http://schemas.openxmlformats.org/officeDocument/2006/relationships/image" Target="../media/image15.emf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17.wmf"/><Relationship Id="rId9" Type="http://schemas.openxmlformats.org/officeDocument/2006/relationships/image" Target="../media/image13.emf"/><Relationship Id="rId1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oleObject" Target="../embeddings/oleObject16.bin"/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12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1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25.png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8.e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3.wmf"/><Relationship Id="rId3" Type="http://schemas.openxmlformats.org/officeDocument/2006/relationships/image" Target="../media/image4.png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25.wmf"/><Relationship Id="rId2" Type="http://schemas.openxmlformats.org/officeDocument/2006/relationships/notesSlide" Target="../notesSlides/notesSlide6.xml"/><Relationship Id="rId16" Type="http://schemas.openxmlformats.org/officeDocument/2006/relationships/oleObject" Target="../embeddings/oleObject21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25.png"/><Relationship Id="rId15" Type="http://schemas.openxmlformats.org/officeDocument/2006/relationships/image" Target="../media/image24.wmf"/><Relationship Id="rId10" Type="http://schemas.openxmlformats.org/officeDocument/2006/relationships/image" Target="../media/image18.emf"/><Relationship Id="rId9" Type="http://schemas.openxmlformats.org/officeDocument/2006/relationships/oleObject" Target="../embeddings/oleObject18.bin"/><Relationship Id="rId14" Type="http://schemas.openxmlformats.org/officeDocument/2006/relationships/oleObject" Target="../embeddings/oleObject2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oleObject" Target="../embeddings/oleObject24.bin"/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12" Type="http://schemas.openxmlformats.org/officeDocument/2006/relationships/image" Target="../media/image23.wmf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8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25.png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26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57912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1"/>
              <a:ext cx="10807999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537460" y="4396393"/>
              <a:ext cx="13217553" cy="777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§1. HÀM SỐ VÀ ĐỒ THỊ  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§2. HÀM SỐ BẬC HAI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28363"/>
              <a:ext cx="10325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ÔN TẬP CH</a:t>
              </a:r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Ư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ƠNG III</a:t>
              </a:r>
              <a:endParaRPr lang="vi-VN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3" y="1890025"/>
            <a:ext cx="18473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>
              <a:defRPr/>
            </a:pPr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4" y="3358984"/>
            <a:ext cx="2970064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90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088756"/>
            <a:ext cx="24085904" cy="246344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214962"/>
              <a:ext cx="23741053" cy="190563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>
                <a:defRPr/>
              </a:pPr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>
                    <a:defRPr/>
                  </a:pPr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9" y="4480053"/>
                  <a:ext cx="2420395" cy="7431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>
                    <a:defRPr/>
                  </a:pP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3</a:t>
                  </a:r>
                  <a:endParaRPr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/>
              <p:nvPr/>
            </p:nvSpPr>
            <p:spPr>
              <a:xfrm>
                <a:off x="12418462" y="5588388"/>
                <a:ext cx="341882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8462" y="5588388"/>
                <a:ext cx="3418824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6" algn="l"/>
                    <a:tab pos="5039996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6846137" y="5463672"/>
                <a:ext cx="2825389" cy="9254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800" b="1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137" y="5463672"/>
                <a:ext cx="2825389" cy="925446"/>
              </a:xfrm>
              <a:prstGeom prst="rect">
                <a:avLst/>
              </a:prstGeom>
              <a:blipFill>
                <a:blip r:embed="rId7"/>
                <a:stretch>
                  <a:fillRect t="-5921" r="-8836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1461185" y="5519468"/>
                <a:ext cx="478609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185" y="5519468"/>
                <a:ext cx="4786098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936280" y="2816722"/>
            <a:ext cx="7482182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980565" algn="l"/>
                <a:tab pos="3600450" algn="l"/>
              </a:tabLst>
            </a:pP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946121"/>
              </p:ext>
            </p:extLst>
          </p:nvPr>
        </p:nvGraphicFramePr>
        <p:xfrm>
          <a:off x="4267200" y="5003800"/>
          <a:ext cx="3786188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02960" imgH="241200" progId="Equation.DSMT4">
                  <p:embed/>
                </p:oleObj>
              </mc:Choice>
              <mc:Fallback>
                <p:oleObj name="Equation" r:id="rId9" imgW="1002960" imgH="241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67200" y="5003800"/>
                        <a:ext cx="3786188" cy="118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7374" y="5257800"/>
            <a:ext cx="85686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50498" y="6634139"/>
            <a:ext cx="1013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Có</a:t>
            </a:r>
            <a:r>
              <a:rPr lang="en-GB" dirty="0"/>
              <a:t> </a:t>
            </a:r>
            <a:r>
              <a:rPr lang="en-GB" dirty="0" err="1"/>
              <a:t>đỉn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 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14400" imgH="198720" progId="Equation.DSMT4">
                  <p:embed/>
                </p:oleObj>
              </mc:Choice>
              <mc:Fallback>
                <p:oleObj name="Equation" r:id="rId11" imgW="914400" imgH="1987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260096"/>
              </p:ext>
            </p:extLst>
          </p:nvPr>
        </p:nvGraphicFramePr>
        <p:xfrm>
          <a:off x="5132388" y="6497638"/>
          <a:ext cx="40925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409400" imgH="393480" progId="Equation.DSMT4">
                  <p:embed/>
                </p:oleObj>
              </mc:Choice>
              <mc:Fallback>
                <p:oleObj name="Equation" r:id="rId13" imgW="1409400" imgH="3934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132388" y="6497638"/>
                        <a:ext cx="4092575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58840" y="7866550"/>
            <a:ext cx="458964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Trục</a:t>
            </a:r>
            <a:r>
              <a:rPr lang="en-GB" dirty="0"/>
              <a:t> </a:t>
            </a:r>
            <a:r>
              <a:rPr lang="en-GB" dirty="0" err="1"/>
              <a:t>đối</a:t>
            </a:r>
            <a:r>
              <a:rPr lang="en-GB" dirty="0"/>
              <a:t> </a:t>
            </a:r>
            <a:r>
              <a:rPr lang="en-GB" dirty="0" err="1"/>
              <a:t>xứng</a:t>
            </a:r>
            <a:r>
              <a:rPr lang="en-GB" dirty="0"/>
              <a:t>: 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78904"/>
              </p:ext>
            </p:extLst>
          </p:nvPr>
        </p:nvGraphicFramePr>
        <p:xfrm>
          <a:off x="6192838" y="7753350"/>
          <a:ext cx="2549525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87320" imgH="393480" progId="Equation.DSMT4">
                  <p:embed/>
                </p:oleObj>
              </mc:Choice>
              <mc:Fallback>
                <p:oleObj name="Equation" r:id="rId15" imgW="787320" imgH="39348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192838" y="7753350"/>
                        <a:ext cx="2549525" cy="1274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209800" y="9218708"/>
            <a:ext cx="8335305" cy="762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Bề</a:t>
            </a:r>
            <a:r>
              <a:rPr lang="en-GB" dirty="0"/>
              <a:t> </a:t>
            </a:r>
            <a:r>
              <a:rPr lang="en-GB" dirty="0" err="1"/>
              <a:t>lõm</a:t>
            </a:r>
            <a:r>
              <a:rPr lang="en-GB" dirty="0"/>
              <a:t> 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quay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a&gt;0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58840" y="10565207"/>
            <a:ext cx="85783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007465" y="5127609"/>
            <a:ext cx="10820400" cy="79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23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3" y="1890025"/>
            <a:ext cx="18473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>
              <a:defRPr/>
            </a:pPr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4" y="3358984"/>
            <a:ext cx="2970064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90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088756"/>
            <a:ext cx="24085904" cy="246344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214962"/>
              <a:ext cx="23741053" cy="190563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>
                <a:defRPr/>
              </a:pPr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>
                    <a:defRPr/>
                  </a:pPr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9" y="4480053"/>
                  <a:ext cx="2420395" cy="7431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>
                    <a:defRPr/>
                  </a:pP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3</a:t>
                  </a:r>
                  <a:endParaRPr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/>
              <p:nvPr/>
            </p:nvSpPr>
            <p:spPr>
              <a:xfrm>
                <a:off x="12418462" y="5588388"/>
                <a:ext cx="341882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8462" y="5588388"/>
                <a:ext cx="3418824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6" algn="l"/>
                    <a:tab pos="5039996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6846137" y="5463672"/>
                <a:ext cx="2825389" cy="9254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800" b="1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137" y="5463672"/>
                <a:ext cx="2825389" cy="925446"/>
              </a:xfrm>
              <a:prstGeom prst="rect">
                <a:avLst/>
              </a:prstGeom>
              <a:blipFill>
                <a:blip r:embed="rId7"/>
                <a:stretch>
                  <a:fillRect t="-5921" r="-8836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1461185" y="5519468"/>
                <a:ext cx="478609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185" y="5519468"/>
                <a:ext cx="4786098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936280" y="2816722"/>
            <a:ext cx="7482182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980565" algn="l"/>
                <a:tab pos="3600450" algn="l"/>
              </a:tabLst>
            </a:pP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93409"/>
              </p:ext>
            </p:extLst>
          </p:nvPr>
        </p:nvGraphicFramePr>
        <p:xfrm>
          <a:off x="4124325" y="5003800"/>
          <a:ext cx="4073525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79280" imgH="241200" progId="Equation.DSMT4">
                  <p:embed/>
                </p:oleObj>
              </mc:Choice>
              <mc:Fallback>
                <p:oleObj name="Equation" r:id="rId9" imgW="1079280" imgH="241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24325" y="5003800"/>
                        <a:ext cx="4073525" cy="118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7374" y="5257800"/>
            <a:ext cx="85686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50498" y="6634139"/>
            <a:ext cx="1013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Có</a:t>
            </a:r>
            <a:r>
              <a:rPr lang="en-GB" dirty="0"/>
              <a:t> </a:t>
            </a:r>
            <a:r>
              <a:rPr lang="en-GB" dirty="0" err="1"/>
              <a:t>đỉn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 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14400" imgH="198720" progId="Equation.DSMT4">
                  <p:embed/>
                </p:oleObj>
              </mc:Choice>
              <mc:Fallback>
                <p:oleObj name="Equation" r:id="rId11" imgW="914400" imgH="1987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325628"/>
              </p:ext>
            </p:extLst>
          </p:nvPr>
        </p:nvGraphicFramePr>
        <p:xfrm>
          <a:off x="4984750" y="6497638"/>
          <a:ext cx="43878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511280" imgH="393480" progId="Equation.DSMT4">
                  <p:embed/>
                </p:oleObj>
              </mc:Choice>
              <mc:Fallback>
                <p:oleObj name="Equation" r:id="rId13" imgW="1511280" imgH="3934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984750" y="6497638"/>
                        <a:ext cx="438785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58840" y="7866550"/>
            <a:ext cx="458964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Trục</a:t>
            </a:r>
            <a:r>
              <a:rPr lang="en-GB" dirty="0"/>
              <a:t> </a:t>
            </a:r>
            <a:r>
              <a:rPr lang="en-GB" dirty="0" err="1"/>
              <a:t>đối</a:t>
            </a:r>
            <a:r>
              <a:rPr lang="en-GB" dirty="0"/>
              <a:t> </a:t>
            </a:r>
            <a:r>
              <a:rPr lang="en-GB" dirty="0" err="1"/>
              <a:t>xứng</a:t>
            </a:r>
            <a:r>
              <a:rPr lang="en-GB" dirty="0"/>
              <a:t>: 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104435"/>
              </p:ext>
            </p:extLst>
          </p:nvPr>
        </p:nvGraphicFramePr>
        <p:xfrm>
          <a:off x="6070600" y="7753350"/>
          <a:ext cx="2795588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63280" imgH="393480" progId="Equation.DSMT4">
                  <p:embed/>
                </p:oleObj>
              </mc:Choice>
              <mc:Fallback>
                <p:oleObj name="Equation" r:id="rId15" imgW="863280" imgH="39348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70600" y="7753350"/>
                        <a:ext cx="2795588" cy="1274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209800" y="9218708"/>
            <a:ext cx="8335305" cy="762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Bề</a:t>
            </a:r>
            <a:r>
              <a:rPr lang="en-GB" dirty="0"/>
              <a:t> </a:t>
            </a:r>
            <a:r>
              <a:rPr lang="en-GB" dirty="0" err="1"/>
              <a:t>lõm</a:t>
            </a:r>
            <a:r>
              <a:rPr lang="en-GB" dirty="0"/>
              <a:t> 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a&lt;0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58840" y="10565207"/>
            <a:ext cx="85783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-1.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801799" y="4902007"/>
            <a:ext cx="7543800" cy="79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874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823732"/>
              </p:ext>
            </p:extLst>
          </p:nvPr>
        </p:nvGraphicFramePr>
        <p:xfrm>
          <a:off x="4908550" y="2390775"/>
          <a:ext cx="80645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139680" progId="Equation.DSMT4">
                  <p:embed/>
                </p:oleObj>
              </mc:Choice>
              <mc:Fallback>
                <p:oleObj name="Equation" r:id="rId3" imgW="1141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8550" y="2390775"/>
                        <a:ext cx="806450" cy="13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Google Shape;442;p3">
            <a:extLst>
              <a:ext uri="{FF2B5EF4-FFF2-40B4-BE49-F238E27FC236}">
                <a16:creationId xmlns:a16="http://schemas.microsoft.com/office/drawing/2014/main" id="{8A5A8C8A-BE6F-4A39-87E6-00ECE44B7F55}"/>
              </a:ext>
            </a:extLst>
          </p:cNvPr>
          <p:cNvSpPr/>
          <p:nvPr/>
        </p:nvSpPr>
        <p:spPr>
          <a:xfrm>
            <a:off x="349144" y="2421319"/>
            <a:ext cx="23736760" cy="5316766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>
              <a:defRPr/>
            </a:pPr>
            <a:endParaRPr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" name="Google Shape;446;p3">
            <a:extLst>
              <a:ext uri="{FF2B5EF4-FFF2-40B4-BE49-F238E27FC236}">
                <a16:creationId xmlns:a16="http://schemas.microsoft.com/office/drawing/2014/main" id="{968A31D9-BD77-4C71-9525-154735529808}"/>
              </a:ext>
            </a:extLst>
          </p:cNvPr>
          <p:cNvSpPr/>
          <p:nvPr/>
        </p:nvSpPr>
        <p:spPr>
          <a:xfrm rot="5400000">
            <a:off x="1724949" y="957949"/>
            <a:ext cx="930455" cy="3502426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lt1"/>
          </a:solidFill>
          <a:ln w="57150" cap="flat" cmpd="sng">
            <a:solidFill>
              <a:srgbClr val="917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8" tIns="45692" rIns="91408" bIns="45692" anchor="t" anchorCtr="0">
            <a:noAutofit/>
          </a:bodyPr>
          <a:lstStyle/>
          <a:p>
            <a:pPr defTabSz="2177060">
              <a:defRPr/>
            </a:pPr>
            <a:endParaRPr b="1">
              <a:solidFill>
                <a:prstClr val="black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Google Shape;447;p3">
            <a:extLst>
              <a:ext uri="{FF2B5EF4-FFF2-40B4-BE49-F238E27FC236}">
                <a16:creationId xmlns:a16="http://schemas.microsoft.com/office/drawing/2014/main" id="{1A253C9E-0323-4DA2-85D7-5E4DD4461B09}"/>
              </a:ext>
            </a:extLst>
          </p:cNvPr>
          <p:cNvSpPr txBox="1"/>
          <p:nvPr/>
        </p:nvSpPr>
        <p:spPr>
          <a:xfrm>
            <a:off x="1046517" y="2313012"/>
            <a:ext cx="2419957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algn="ctr" defTabSz="2177060">
              <a:defRPr/>
            </a:pP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</a:t>
            </a:r>
            <a:endParaRPr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pic>
        <p:nvPicPr>
          <p:cNvPr id="11" name="Google Shape;448;p3">
            <a:extLst>
              <a:ext uri="{FF2B5EF4-FFF2-40B4-BE49-F238E27FC236}">
                <a16:creationId xmlns:a16="http://schemas.microsoft.com/office/drawing/2014/main" id="{4D2688FC-39DF-4F0C-A171-7FE4A9F1A6B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5599" t="21515" r="9758" b="14519"/>
          <a:stretch/>
        </p:blipFill>
        <p:spPr>
          <a:xfrm>
            <a:off x="0" y="2088756"/>
            <a:ext cx="1076161" cy="1163456"/>
          </a:xfrm>
          <a:prstGeom prst="round2DiagRect">
            <a:avLst>
              <a:gd name="adj1" fmla="val 30509"/>
              <a:gd name="adj2" fmla="val 0"/>
            </a:avLst>
          </a:prstGeom>
          <a:noFill/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572000" y="2819400"/>
            <a:ext cx="156972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vi-VN" dirty="0"/>
              <a:t>Một VĐV chạy xe đạp trong 1 giờ 30 phút đầu với vận tốc trung bình là 42 km/h. Sau đó người này nghỉ tại chỗ 15 phút và tiếp tục đạp 2 giờ liền với vận tốc 30 km/h.</a:t>
            </a:r>
          </a:p>
          <a:p>
            <a:pPr algn="just">
              <a:spcBef>
                <a:spcPts val="1200"/>
              </a:spcBef>
            </a:pPr>
            <a:r>
              <a:rPr lang="vi-VN" dirty="0"/>
              <a:t>a)</a:t>
            </a:r>
            <a:r>
              <a:rPr lang="en-GB" dirty="0"/>
              <a:t> </a:t>
            </a:r>
            <a:r>
              <a:rPr lang="vi-VN" dirty="0"/>
              <a:t>Hãy biểu diễn quãng đường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dirty="0"/>
              <a:t> (</a:t>
            </a:r>
            <a:r>
              <a:rPr lang="en-GB" dirty="0" err="1"/>
              <a:t>tín</a:t>
            </a:r>
            <a:r>
              <a:rPr lang="vi-VN" dirty="0"/>
              <a:t>h</a:t>
            </a:r>
            <a:r>
              <a:rPr lang="en-GB" dirty="0"/>
              <a:t> </a:t>
            </a:r>
            <a:r>
              <a:rPr lang="en-GB" dirty="0" err="1"/>
              <a:t>bằng</a:t>
            </a:r>
            <a:r>
              <a:rPr lang="en-GB" dirty="0"/>
              <a:t> km)</a:t>
            </a:r>
            <a:r>
              <a:rPr lang="vi-VN" dirty="0"/>
              <a:t> mà người này đi được sau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dirty="0"/>
              <a:t> </a:t>
            </a:r>
            <a:r>
              <a:rPr lang="vi-VN" dirty="0"/>
              <a:t>phút bằng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/>
              <a:t> </a:t>
            </a:r>
            <a:r>
              <a:rPr lang="vi-VN" dirty="0"/>
              <a:t>hàm số.</a:t>
            </a:r>
          </a:p>
          <a:p>
            <a:pPr algn="just">
              <a:spcBef>
                <a:spcPts val="1200"/>
              </a:spcBef>
            </a:pPr>
            <a:r>
              <a:rPr lang="vi-VN" dirty="0"/>
              <a:t>b)</a:t>
            </a:r>
            <a:r>
              <a:rPr lang="en-GB" dirty="0"/>
              <a:t> </a:t>
            </a:r>
            <a:r>
              <a:rPr lang="vi-VN" dirty="0"/>
              <a:t>Vẽ dồ thị biểu diễn hàm số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vi-VN" dirty="0"/>
              <a:t>  theo</a:t>
            </a:r>
            <a:r>
              <a:rPr lang="en-GB" dirty="0"/>
              <a:t> t</a:t>
            </a:r>
            <a:r>
              <a:rPr lang="vi-VN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087720517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057400"/>
            <a:ext cx="18669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err="1"/>
              <a:t>Xem</a:t>
            </a:r>
            <a:r>
              <a:rPr lang="en-GB" b="1" i="1" dirty="0"/>
              <a:t> </a:t>
            </a:r>
            <a:r>
              <a:rPr lang="en-GB" b="1" i="1" dirty="0" err="1"/>
              <a:t>quãng</a:t>
            </a:r>
            <a:r>
              <a:rPr lang="en-GB" b="1" i="1" dirty="0"/>
              <a:t> </a:t>
            </a:r>
            <a:r>
              <a:rPr lang="en-GB" b="1" i="1" dirty="0" err="1"/>
              <a:t>đường</a:t>
            </a:r>
            <a:r>
              <a:rPr lang="en-GB" b="1" i="1" dirty="0"/>
              <a:t> s ( </a:t>
            </a:r>
            <a:r>
              <a:rPr lang="en-GB" b="1" i="1" dirty="0" err="1"/>
              <a:t>tín</a:t>
            </a:r>
            <a:r>
              <a:rPr lang="vi-VN" b="1" i="1" dirty="0"/>
              <a:t>h</a:t>
            </a:r>
            <a:r>
              <a:rPr lang="en-GB" b="1" i="1" dirty="0"/>
              <a:t> </a:t>
            </a:r>
            <a:r>
              <a:rPr lang="en-GB" b="1" i="1" dirty="0" err="1"/>
              <a:t>bằng</a:t>
            </a:r>
            <a:r>
              <a:rPr lang="en-GB" b="1" i="1" dirty="0"/>
              <a:t> km) </a:t>
            </a:r>
            <a:r>
              <a:rPr lang="en-GB" b="1" i="1" dirty="0" err="1"/>
              <a:t>mà</a:t>
            </a:r>
            <a:r>
              <a:rPr lang="en-GB" b="1" i="1" dirty="0"/>
              <a:t> </a:t>
            </a:r>
            <a:r>
              <a:rPr lang="en-GB" b="1" i="1" dirty="0" err="1"/>
              <a:t>người</a:t>
            </a:r>
            <a:r>
              <a:rPr lang="en-GB" b="1" i="1" dirty="0"/>
              <a:t> </a:t>
            </a:r>
            <a:r>
              <a:rPr lang="en-GB" b="1" i="1" dirty="0" err="1"/>
              <a:t>vận</a:t>
            </a:r>
            <a:r>
              <a:rPr lang="en-GB" b="1" i="1" dirty="0"/>
              <a:t> </a:t>
            </a:r>
            <a:r>
              <a:rPr lang="en-GB" b="1" i="1" dirty="0" err="1"/>
              <a:t>động</a:t>
            </a:r>
            <a:r>
              <a:rPr lang="en-GB" b="1" i="1" dirty="0"/>
              <a:t> </a:t>
            </a:r>
            <a:r>
              <a:rPr lang="en-GB" b="1" i="1" dirty="0" err="1"/>
              <a:t>viên</a:t>
            </a:r>
            <a:r>
              <a:rPr lang="en-GB" b="1" i="1" dirty="0"/>
              <a:t> </a:t>
            </a:r>
            <a:r>
              <a:rPr lang="en-GB" b="1" i="1" dirty="0" err="1"/>
              <a:t>xe</a:t>
            </a:r>
            <a:r>
              <a:rPr lang="en-GB" b="1" i="1" dirty="0"/>
              <a:t> </a:t>
            </a:r>
            <a:r>
              <a:rPr lang="en-GB" b="1" i="1" dirty="0" err="1"/>
              <a:t>đạp</a:t>
            </a:r>
            <a:r>
              <a:rPr lang="en-GB" b="1" i="1" dirty="0"/>
              <a:t> </a:t>
            </a:r>
            <a:r>
              <a:rPr lang="en-GB" b="1" i="1" dirty="0" err="1"/>
              <a:t>đi</a:t>
            </a:r>
            <a:r>
              <a:rPr lang="en-GB" b="1" i="1" dirty="0"/>
              <a:t> </a:t>
            </a:r>
            <a:r>
              <a:rPr lang="en-GB" b="1" i="1" dirty="0" err="1"/>
              <a:t>được</a:t>
            </a:r>
            <a:r>
              <a:rPr lang="en-GB" b="1" i="1" dirty="0"/>
              <a:t> </a:t>
            </a:r>
            <a:r>
              <a:rPr lang="en-GB" b="1" i="1" dirty="0" err="1"/>
              <a:t>sau</a:t>
            </a:r>
            <a:r>
              <a:rPr lang="en-GB" b="1" i="1" dirty="0"/>
              <a:t> t p</a:t>
            </a:r>
            <a:r>
              <a:rPr lang="vi-VN" b="1" i="1" dirty="0"/>
              <a:t>h</a:t>
            </a:r>
            <a:r>
              <a:rPr lang="en-GB" b="1" i="1" dirty="0" err="1"/>
              <a:t>út</a:t>
            </a:r>
            <a:r>
              <a:rPr lang="en-GB" b="1" i="1" dirty="0"/>
              <a:t> </a:t>
            </a:r>
            <a:r>
              <a:rPr lang="en-GB" b="1" i="1" dirty="0" err="1"/>
              <a:t>là</a:t>
            </a:r>
            <a:r>
              <a:rPr lang="en-GB" b="1" i="1" dirty="0"/>
              <a:t> </a:t>
            </a:r>
            <a:r>
              <a:rPr lang="en-GB" b="1" i="1" dirty="0" err="1"/>
              <a:t>một</a:t>
            </a:r>
            <a:r>
              <a:rPr lang="en-GB" b="1" i="1" dirty="0"/>
              <a:t> </a:t>
            </a:r>
            <a:r>
              <a:rPr lang="vi-VN" b="1" i="1" dirty="0"/>
              <a:t>h</a:t>
            </a:r>
            <a:r>
              <a:rPr lang="en-GB" b="1" i="1" dirty="0" err="1"/>
              <a:t>àm</a:t>
            </a:r>
            <a:r>
              <a:rPr lang="en-GB" b="1" i="1" dirty="0"/>
              <a:t> </a:t>
            </a:r>
            <a:r>
              <a:rPr lang="en-GB" b="1" i="1" dirty="0" err="1"/>
              <a:t>số</a:t>
            </a:r>
            <a:r>
              <a:rPr lang="en-GB" b="1" i="1" dirty="0"/>
              <a:t> t</a:t>
            </a:r>
            <a:r>
              <a:rPr lang="vi-VN" b="1" i="1" dirty="0"/>
              <a:t>h</a:t>
            </a:r>
            <a:r>
              <a:rPr lang="en-GB" b="1" i="1" dirty="0" err="1"/>
              <a:t>eo</a:t>
            </a:r>
            <a:r>
              <a:rPr lang="en-GB" b="1" i="1" dirty="0"/>
              <a:t> </a:t>
            </a:r>
            <a:r>
              <a:rPr lang="en-GB" b="1" i="1" dirty="0" err="1"/>
              <a:t>t.C</a:t>
            </a:r>
            <a:r>
              <a:rPr lang="vi-VN" b="1" i="1" dirty="0"/>
              <a:t>h</a:t>
            </a:r>
            <a:r>
              <a:rPr lang="en-GB" b="1" i="1" dirty="0" err="1"/>
              <a:t>ọn</a:t>
            </a:r>
            <a:r>
              <a:rPr lang="en-GB" b="1" i="1" dirty="0"/>
              <a:t> </a:t>
            </a:r>
            <a:r>
              <a:rPr lang="en-GB" b="1" i="1" dirty="0" err="1"/>
              <a:t>gốc</a:t>
            </a:r>
            <a:r>
              <a:rPr lang="en-GB" b="1" i="1" dirty="0"/>
              <a:t> t</a:t>
            </a:r>
            <a:r>
              <a:rPr lang="vi-VN" b="1" i="1" dirty="0"/>
              <a:t>h</a:t>
            </a:r>
            <a:r>
              <a:rPr lang="en-GB" b="1" i="1" dirty="0" err="1"/>
              <a:t>ời</a:t>
            </a:r>
            <a:r>
              <a:rPr lang="en-GB" b="1" i="1" dirty="0"/>
              <a:t> </a:t>
            </a:r>
            <a:r>
              <a:rPr lang="en-GB" b="1" i="1" dirty="0" err="1"/>
              <a:t>gian</a:t>
            </a:r>
            <a:r>
              <a:rPr lang="en-GB" b="1" i="1" dirty="0"/>
              <a:t> </a:t>
            </a:r>
            <a:r>
              <a:rPr lang="en-GB" b="1" i="1" dirty="0" err="1"/>
              <a:t>là</a:t>
            </a:r>
            <a:r>
              <a:rPr lang="en-GB" b="1" i="1" dirty="0"/>
              <a:t> </a:t>
            </a:r>
            <a:r>
              <a:rPr lang="en-GB" b="1" i="1" dirty="0" err="1"/>
              <a:t>lúc</a:t>
            </a:r>
            <a:r>
              <a:rPr lang="en-GB" b="1" i="1" dirty="0"/>
              <a:t> </a:t>
            </a:r>
            <a:r>
              <a:rPr lang="en-GB" b="1" i="1" dirty="0" err="1"/>
              <a:t>bắt</a:t>
            </a:r>
            <a:r>
              <a:rPr lang="en-GB" b="1" i="1" dirty="0"/>
              <a:t> </a:t>
            </a:r>
            <a:r>
              <a:rPr lang="en-GB" b="1" i="1" dirty="0" err="1"/>
              <a:t>đầu</a:t>
            </a:r>
            <a:r>
              <a:rPr lang="en-GB" b="1" i="1" dirty="0"/>
              <a:t> </a:t>
            </a:r>
            <a:r>
              <a:rPr lang="en-GB" b="1" i="1" dirty="0" err="1"/>
              <a:t>đạp</a:t>
            </a:r>
            <a:r>
              <a:rPr lang="en-GB" b="1" i="1" dirty="0"/>
              <a:t> </a:t>
            </a:r>
            <a:r>
              <a:rPr lang="en-GB" b="1" i="1" dirty="0" err="1"/>
              <a:t>xe</a:t>
            </a:r>
            <a:r>
              <a:rPr lang="en-GB" b="1" i="1" dirty="0"/>
              <a:t>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937065"/>
              </p:ext>
            </p:extLst>
          </p:nvPr>
        </p:nvGraphicFramePr>
        <p:xfrm>
          <a:off x="2032000" y="5410200"/>
          <a:ext cx="184658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6450">
                  <a:extLst>
                    <a:ext uri="{9D8B030D-6E8A-4147-A177-3AD203B41FA5}">
                      <a16:colId xmlns:a16="http://schemas.microsoft.com/office/drawing/2014/main" val="848542824"/>
                    </a:ext>
                  </a:extLst>
                </a:gridCol>
                <a:gridCol w="4616450">
                  <a:extLst>
                    <a:ext uri="{9D8B030D-6E8A-4147-A177-3AD203B41FA5}">
                      <a16:colId xmlns:a16="http://schemas.microsoft.com/office/drawing/2014/main" val="1548500040"/>
                    </a:ext>
                  </a:extLst>
                </a:gridCol>
                <a:gridCol w="4616450">
                  <a:extLst>
                    <a:ext uri="{9D8B030D-6E8A-4147-A177-3AD203B41FA5}">
                      <a16:colId xmlns:a16="http://schemas.microsoft.com/office/drawing/2014/main" val="3070448741"/>
                    </a:ext>
                  </a:extLst>
                </a:gridCol>
                <a:gridCol w="4616450">
                  <a:extLst>
                    <a:ext uri="{9D8B030D-6E8A-4147-A177-3AD203B41FA5}">
                      <a16:colId xmlns:a16="http://schemas.microsoft.com/office/drawing/2014/main" val="24415576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</a:t>
                      </a:r>
                      <a:r>
                        <a:rPr lang="vi-VN" dirty="0"/>
                        <a:t>h</a:t>
                      </a:r>
                      <a:r>
                        <a:rPr lang="en-GB" dirty="0" err="1"/>
                        <a:t>ời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gian</a:t>
                      </a:r>
                      <a:r>
                        <a:rPr lang="en-GB" baseline="0" dirty="0"/>
                        <a:t> 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90 p</a:t>
                      </a:r>
                      <a:r>
                        <a:rPr lang="vi-VN" dirty="0"/>
                        <a:t>h</a:t>
                      </a:r>
                      <a:r>
                        <a:rPr lang="en-GB" dirty="0" err="1"/>
                        <a:t>út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đầu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 p</a:t>
                      </a:r>
                      <a:r>
                        <a:rPr lang="vi-VN" dirty="0"/>
                        <a:t>h</a:t>
                      </a:r>
                      <a:r>
                        <a:rPr lang="en-GB" dirty="0" err="1"/>
                        <a:t>út</a:t>
                      </a:r>
                      <a:r>
                        <a:rPr lang="en-GB" baseline="0" dirty="0"/>
                        <a:t> ng</a:t>
                      </a:r>
                      <a:r>
                        <a:rPr lang="vi-VN" dirty="0"/>
                        <a:t>h</a:t>
                      </a:r>
                      <a:r>
                        <a:rPr lang="en-GB" dirty="0"/>
                        <a:t>ỉ </a:t>
                      </a:r>
                      <a:r>
                        <a:rPr lang="en-GB" dirty="0" err="1"/>
                        <a:t>tiếp</a:t>
                      </a:r>
                      <a:r>
                        <a:rPr lang="en-GB" baseline="0" dirty="0"/>
                        <a:t> t</a:t>
                      </a:r>
                      <a:r>
                        <a:rPr lang="vi-VN" dirty="0"/>
                        <a:t>h</a:t>
                      </a:r>
                      <a:r>
                        <a:rPr lang="en-GB" dirty="0" err="1"/>
                        <a:t>eo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/>
                        <a:t>2 </a:t>
                      </a:r>
                      <a:r>
                        <a:rPr lang="en-GB" baseline="0" dirty="0" err="1"/>
                        <a:t>giờ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sau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đó</a:t>
                      </a:r>
                      <a:r>
                        <a:rPr lang="en-GB" baseline="0" dirty="0"/>
                        <a:t> :  </a:t>
                      </a:r>
                      <a:r>
                        <a:rPr lang="en-GB" dirty="0"/>
                        <a:t>t-105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32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Vận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tốc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42km/</a:t>
                      </a:r>
                      <a:r>
                        <a:rPr lang="vi-VN" dirty="0"/>
                        <a:t>h</a:t>
                      </a:r>
                      <a:r>
                        <a:rPr lang="en-GB" dirty="0"/>
                        <a:t>= 0,7km/p</a:t>
                      </a:r>
                      <a:r>
                        <a:rPr lang="vi-VN" dirty="0"/>
                        <a:t>h</a:t>
                      </a:r>
                      <a:r>
                        <a:rPr lang="en-GB" dirty="0" err="1"/>
                        <a:t>út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30km/</a:t>
                      </a:r>
                      <a:r>
                        <a:rPr lang="vi-VN" dirty="0"/>
                        <a:t>h</a:t>
                      </a:r>
                      <a:r>
                        <a:rPr lang="en-GB" dirty="0"/>
                        <a:t>=0,5km/p</a:t>
                      </a:r>
                      <a:r>
                        <a:rPr lang="vi-VN" dirty="0"/>
                        <a:t>h</a:t>
                      </a:r>
                      <a:r>
                        <a:rPr lang="en-GB" dirty="0" err="1"/>
                        <a:t>út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44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Quãng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đường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0,7t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0,7*90= 63(km)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63+0,5(t-105) (km)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796728"/>
                  </a:ext>
                </a:extLst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140221"/>
              </p:ext>
            </p:extLst>
          </p:nvPr>
        </p:nvGraphicFramePr>
        <p:xfrm>
          <a:off x="4034518" y="8896260"/>
          <a:ext cx="14253482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39800" imgH="711000" progId="Equation.DSMT4">
                  <p:embed/>
                </p:oleObj>
              </mc:Choice>
              <mc:Fallback>
                <p:oleObj name="Equation" r:id="rId2" imgW="253980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34518" y="8896260"/>
                        <a:ext cx="14253482" cy="399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34518" y="762000"/>
            <a:ext cx="4652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u="sng" dirty="0" err="1"/>
              <a:t>Giải</a:t>
            </a:r>
            <a:r>
              <a:rPr lang="en-GB" sz="4400" dirty="0"/>
              <a:t> : 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032000" y="4038600"/>
            <a:ext cx="5130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/>
              <a:t>Bảng</a:t>
            </a:r>
            <a:r>
              <a:rPr lang="en-GB" u="sng" dirty="0"/>
              <a:t> </a:t>
            </a:r>
            <a:r>
              <a:rPr lang="en-GB" u="sng" dirty="0" err="1"/>
              <a:t>mô</a:t>
            </a:r>
            <a:r>
              <a:rPr lang="en-GB" u="sng" dirty="0"/>
              <a:t> </a:t>
            </a:r>
            <a:r>
              <a:rPr lang="en-GB" u="sng" dirty="0" err="1"/>
              <a:t>tả</a:t>
            </a:r>
            <a:r>
              <a:rPr lang="en-GB" u="sng" dirty="0"/>
              <a:t> </a:t>
            </a:r>
            <a:r>
              <a:rPr lang="en-GB" dirty="0"/>
              <a:t>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32000" y="8001000"/>
            <a:ext cx="3606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H</a:t>
            </a:r>
            <a:r>
              <a:rPr lang="en-GB" dirty="0" err="1"/>
              <a:t>àm</a:t>
            </a:r>
            <a:r>
              <a:rPr lang="en-GB" dirty="0"/>
              <a:t> </a:t>
            </a:r>
            <a:r>
              <a:rPr lang="en-GB" dirty="0" err="1"/>
              <a:t>số</a:t>
            </a:r>
            <a:r>
              <a:rPr lang="en-GB" dirty="0"/>
              <a:t> y=s(t) 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5827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819400"/>
            <a:ext cx="19259550" cy="9410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1752600" y="1398597"/>
            <a:ext cx="553026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Đồ</a:t>
            </a:r>
            <a:r>
              <a:rPr lang="en-GB" dirty="0"/>
              <a:t> t</a:t>
            </a:r>
            <a:r>
              <a:rPr lang="vi-VN" dirty="0"/>
              <a:t>h</a:t>
            </a:r>
            <a:r>
              <a:rPr lang="en-GB" dirty="0"/>
              <a:t>ị </a:t>
            </a:r>
            <a:r>
              <a:rPr lang="vi-VN" dirty="0"/>
              <a:t>h</a:t>
            </a:r>
            <a:r>
              <a:rPr lang="en-GB" dirty="0" err="1"/>
              <a:t>àm</a:t>
            </a:r>
            <a:r>
              <a:rPr lang="en-GB" dirty="0"/>
              <a:t> </a:t>
            </a:r>
            <a:r>
              <a:rPr lang="en-GB" dirty="0" err="1"/>
              <a:t>số</a:t>
            </a:r>
            <a:r>
              <a:rPr lang="en-GB" dirty="0"/>
              <a:t> y=s(t)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228464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3" y="615845"/>
            <a:ext cx="21354267" cy="2028233"/>
            <a:chOff x="143124" y="617975"/>
            <a:chExt cx="24427955" cy="202846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300"/>
              <a:ext cx="184752" cy="754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>
                <a:defRPr/>
              </a:pP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5146813" y="617975"/>
              <a:ext cx="19424266" cy="831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>
                <a:defRPr/>
              </a:pPr>
              <a:r>
                <a:rPr lang="en-US" sz="4800" b="1" dirty="0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II. BÀI TẬP TRẮC NG</a:t>
              </a:r>
              <a:r>
                <a:rPr lang="en-US" sz="4800" b="1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</a:t>
              </a:r>
              <a:r>
                <a:rPr lang="en-US" sz="4800" b="1" dirty="0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IỆM</a:t>
              </a:r>
            </a:p>
          </p:txBody>
        </p:sp>
      </p:grp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4" y="3358984"/>
            <a:ext cx="2970064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90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304627" y="1381313"/>
            <a:ext cx="24085904" cy="3308913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214962"/>
              <a:ext cx="23741053" cy="190563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>
                <a:defRPr/>
              </a:pPr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>
                    <a:defRPr/>
                  </a:pPr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9" y="4480053"/>
                  <a:ext cx="2420395" cy="68805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>
                    <a:defRPr/>
                  </a:pPr>
                  <a:r>
                    <a:rPr lang="en-GB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BÀI 1</a:t>
                  </a:r>
                  <a:endParaRPr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6" algn="l"/>
                    <a:tab pos="5039996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oogle Shape;427;p3">
            <a:extLst>
              <a:ext uri="{FF2B5EF4-FFF2-40B4-BE49-F238E27FC236}">
                <a16:creationId xmlns:a16="http://schemas.microsoft.com/office/drawing/2014/main" id="{5CE8A6F9-E886-471B-9BE0-E7B49FD0C953}"/>
              </a:ext>
            </a:extLst>
          </p:cNvPr>
          <p:cNvGrpSpPr/>
          <p:nvPr/>
        </p:nvGrpSpPr>
        <p:grpSpPr>
          <a:xfrm>
            <a:off x="2917927" y="4776769"/>
            <a:ext cx="18373857" cy="3385176"/>
            <a:chOff x="241306" y="1268432"/>
            <a:chExt cx="8805895" cy="1692980"/>
          </a:xfrm>
        </p:grpSpPr>
        <p:sp>
          <p:nvSpPr>
            <p:cNvPr id="45" name="Google Shape;428;p3">
              <a:extLst>
                <a:ext uri="{FF2B5EF4-FFF2-40B4-BE49-F238E27FC236}">
                  <a16:creationId xmlns:a16="http://schemas.microsoft.com/office/drawing/2014/main" id="{4C8703D3-B80F-48CF-A314-1F0EAC4CF7EE}"/>
                </a:ext>
              </a:extLst>
            </p:cNvPr>
            <p:cNvSpPr/>
            <p:nvPr/>
          </p:nvSpPr>
          <p:spPr>
            <a:xfrm>
              <a:off x="6629657" y="1323423"/>
              <a:ext cx="2417544" cy="71599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" name="Google Shape;429;p3">
              <a:extLst>
                <a:ext uri="{FF2B5EF4-FFF2-40B4-BE49-F238E27FC236}">
                  <a16:creationId xmlns:a16="http://schemas.microsoft.com/office/drawing/2014/main" id="{47DEDA32-4E8E-42FD-8732-4FD105546133}"/>
                </a:ext>
              </a:extLst>
            </p:cNvPr>
            <p:cNvSpPr/>
            <p:nvPr/>
          </p:nvSpPr>
          <p:spPr>
            <a:xfrm>
              <a:off x="6339112" y="140800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30;p3">
              <a:extLst>
                <a:ext uri="{FF2B5EF4-FFF2-40B4-BE49-F238E27FC236}">
                  <a16:creationId xmlns:a16="http://schemas.microsoft.com/office/drawing/2014/main" id="{F8EB14EE-4B0A-495A-9F58-A0BC29FC6314}"/>
                </a:ext>
              </a:extLst>
            </p:cNvPr>
            <p:cNvSpPr/>
            <p:nvPr/>
          </p:nvSpPr>
          <p:spPr>
            <a:xfrm>
              <a:off x="531851" y="1268432"/>
              <a:ext cx="2200688" cy="735649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" name="Google Shape;431;p3">
              <a:extLst>
                <a:ext uri="{FF2B5EF4-FFF2-40B4-BE49-F238E27FC236}">
                  <a16:creationId xmlns:a16="http://schemas.microsoft.com/office/drawing/2014/main" id="{ABEDC07A-3872-4573-B082-D48FC2CDBF4C}"/>
                </a:ext>
              </a:extLst>
            </p:cNvPr>
            <p:cNvSpPr/>
            <p:nvPr/>
          </p:nvSpPr>
          <p:spPr>
            <a:xfrm>
              <a:off x="241306" y="139511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32;p3">
              <a:extLst>
                <a:ext uri="{FF2B5EF4-FFF2-40B4-BE49-F238E27FC236}">
                  <a16:creationId xmlns:a16="http://schemas.microsoft.com/office/drawing/2014/main" id="{D52CEDA3-A59A-4855-A651-3B78BF4C4F62}"/>
                </a:ext>
              </a:extLst>
            </p:cNvPr>
            <p:cNvSpPr/>
            <p:nvPr/>
          </p:nvSpPr>
          <p:spPr>
            <a:xfrm>
              <a:off x="563074" y="2198670"/>
              <a:ext cx="2200689" cy="76274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2" name="Google Shape;433;p3">
              <a:extLst>
                <a:ext uri="{FF2B5EF4-FFF2-40B4-BE49-F238E27FC236}">
                  <a16:creationId xmlns:a16="http://schemas.microsoft.com/office/drawing/2014/main" id="{628DD239-181D-487C-B72A-69AE2C69CB86}"/>
                </a:ext>
              </a:extLst>
            </p:cNvPr>
            <p:cNvSpPr/>
            <p:nvPr/>
          </p:nvSpPr>
          <p:spPr>
            <a:xfrm>
              <a:off x="272528" y="234254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434;p3">
              <a:extLst>
                <a:ext uri="{FF2B5EF4-FFF2-40B4-BE49-F238E27FC236}">
                  <a16:creationId xmlns:a16="http://schemas.microsoft.com/office/drawing/2014/main" id="{FCB06A81-24BC-4CBF-A8F6-3889C6602CD7}"/>
                </a:ext>
              </a:extLst>
            </p:cNvPr>
            <p:cNvSpPr/>
            <p:nvPr/>
          </p:nvSpPr>
          <p:spPr>
            <a:xfrm>
              <a:off x="6535354" y="2184710"/>
              <a:ext cx="2452473" cy="76274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" name="Google Shape;431;p3">
              <a:extLst>
                <a:ext uri="{FF2B5EF4-FFF2-40B4-BE49-F238E27FC236}">
                  <a16:creationId xmlns:a16="http://schemas.microsoft.com/office/drawing/2014/main" id="{ABEDC07A-3872-4573-B082-D48FC2CDBF4C}"/>
                </a:ext>
              </a:extLst>
            </p:cNvPr>
            <p:cNvSpPr/>
            <p:nvPr/>
          </p:nvSpPr>
          <p:spPr>
            <a:xfrm>
              <a:off x="6339111" y="238795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GB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421;p3">
            <a:extLst>
              <a:ext uri="{FF2B5EF4-FFF2-40B4-BE49-F238E27FC236}">
                <a16:creationId xmlns:a16="http://schemas.microsoft.com/office/drawing/2014/main" id="{A0A11155-78D6-4D7C-895C-BEC1788CE03E}"/>
              </a:ext>
            </a:extLst>
          </p:cNvPr>
          <p:cNvGrpSpPr/>
          <p:nvPr/>
        </p:nvGrpSpPr>
        <p:grpSpPr>
          <a:xfrm>
            <a:off x="272297" y="8354828"/>
            <a:ext cx="23874618" cy="5361172"/>
            <a:chOff x="-530853" y="3844156"/>
            <a:chExt cx="23774398" cy="8013666"/>
          </a:xfrm>
        </p:grpSpPr>
        <p:sp>
          <p:nvSpPr>
            <p:cNvPr id="59" name="Google Shape;422;p3">
              <a:extLst>
                <a:ext uri="{FF2B5EF4-FFF2-40B4-BE49-F238E27FC236}">
                  <a16:creationId xmlns:a16="http://schemas.microsoft.com/office/drawing/2014/main" id="{6C40A648-E07C-4775-8904-0B4C919B22B8}"/>
                </a:ext>
              </a:extLst>
            </p:cNvPr>
            <p:cNvSpPr/>
            <p:nvPr/>
          </p:nvSpPr>
          <p:spPr>
            <a:xfrm>
              <a:off x="-530853" y="4171789"/>
              <a:ext cx="23774398" cy="7686033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" name="Google Shape;423;p3">
              <a:extLst>
                <a:ext uri="{FF2B5EF4-FFF2-40B4-BE49-F238E27FC236}">
                  <a16:creationId xmlns:a16="http://schemas.microsoft.com/office/drawing/2014/main" id="{8A5D5F9D-761A-489F-937B-28CFBAB2C335}"/>
                </a:ext>
              </a:extLst>
            </p:cNvPr>
            <p:cNvGrpSpPr/>
            <p:nvPr/>
          </p:nvGrpSpPr>
          <p:grpSpPr>
            <a:xfrm>
              <a:off x="-290537" y="3844156"/>
              <a:ext cx="3966807" cy="1730550"/>
              <a:chOff x="71413" y="4110856"/>
              <a:chExt cx="3966807" cy="1730550"/>
            </a:xfrm>
          </p:grpSpPr>
          <p:sp>
            <p:nvSpPr>
              <p:cNvPr id="61" name="Google Shape;424;p3">
                <a:extLst>
                  <a:ext uri="{FF2B5EF4-FFF2-40B4-BE49-F238E27FC236}">
                    <a16:creationId xmlns:a16="http://schemas.microsoft.com/office/drawing/2014/main" id="{90196B7D-789D-420B-ABF7-386750A21604}"/>
                  </a:ext>
                </a:extLst>
              </p:cNvPr>
              <p:cNvSpPr/>
              <p:nvPr/>
            </p:nvSpPr>
            <p:spPr>
              <a:xfrm rot="5400000" flipH="1">
                <a:off x="1962415" y="3679360"/>
                <a:ext cx="1164639" cy="2986970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25;p3">
                <a:extLst>
                  <a:ext uri="{FF2B5EF4-FFF2-40B4-BE49-F238E27FC236}">
                    <a16:creationId xmlns:a16="http://schemas.microsoft.com/office/drawing/2014/main" id="{30CFEC47-FA75-4F30-A770-559F8CD6D3CE}"/>
                  </a:ext>
                </a:extLst>
              </p:cNvPr>
              <p:cNvSpPr txBox="1"/>
              <p:nvPr/>
            </p:nvSpPr>
            <p:spPr>
              <a:xfrm>
                <a:off x="972136" y="4515133"/>
                <a:ext cx="2986971" cy="1227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63" name="Google Shape;426;p3">
                <a:extLst>
                  <a:ext uri="{FF2B5EF4-FFF2-40B4-BE49-F238E27FC236}">
                    <a16:creationId xmlns:a16="http://schemas.microsoft.com/office/drawing/2014/main" id="{B01FD3DC-F280-44C5-813C-DE3CDC0675AE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71413" y="4110856"/>
                <a:ext cx="1058947" cy="1730550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590DF381-0E58-408C-A934-A55EF4E4CBD2}"/>
              </a:ext>
            </a:extLst>
          </p:cNvPr>
          <p:cNvSpPr txBox="1"/>
          <p:nvPr/>
        </p:nvSpPr>
        <p:spPr>
          <a:xfrm>
            <a:off x="6580722" y="2600763"/>
            <a:ext cx="12212696" cy="1047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5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  <a:r>
              <a:rPr lang="en-US" sz="5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endParaRPr lang="en-US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929170"/>
              </p:ext>
            </p:extLst>
          </p:nvPr>
        </p:nvGraphicFramePr>
        <p:xfrm>
          <a:off x="14459319" y="2341456"/>
          <a:ext cx="2761881" cy="1725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31529" imgH="457929" progId="Equation.DSMT4">
                  <p:embed/>
                </p:oleObj>
              </mc:Choice>
              <mc:Fallback>
                <p:oleObj name="Equation" r:id="rId7" imgW="731529" imgH="45792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459319" y="2341456"/>
                        <a:ext cx="2761881" cy="1725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611681"/>
              </p:ext>
            </p:extLst>
          </p:nvPr>
        </p:nvGraphicFramePr>
        <p:xfrm>
          <a:off x="4053558" y="4843108"/>
          <a:ext cx="3677844" cy="1414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56083" imgH="276560" progId="Equation.DSMT4">
                  <p:embed/>
                </p:oleObj>
              </mc:Choice>
              <mc:Fallback>
                <p:oleObj name="Equation" r:id="rId9" imgW="456083" imgH="27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53558" y="4843108"/>
                        <a:ext cx="3677844" cy="1414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04012"/>
              </p:ext>
            </p:extLst>
          </p:nvPr>
        </p:nvGraphicFramePr>
        <p:xfrm>
          <a:off x="17365174" y="4749059"/>
          <a:ext cx="2808915" cy="170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56083" imgH="276560" progId="Equation.DSMT4">
                  <p:embed/>
                </p:oleObj>
              </mc:Choice>
              <mc:Fallback>
                <p:oleObj name="Equation" r:id="rId11" imgW="456083" imgH="27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365174" y="4749059"/>
                        <a:ext cx="2808915" cy="170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300823"/>
              </p:ext>
            </p:extLst>
          </p:nvPr>
        </p:nvGraphicFramePr>
        <p:xfrm>
          <a:off x="4544215" y="6775097"/>
          <a:ext cx="2378568" cy="1442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56083" imgH="276560" progId="Equation.DSMT4">
                  <p:embed/>
                </p:oleObj>
              </mc:Choice>
              <mc:Fallback>
                <p:oleObj name="Equation" r:id="rId13" imgW="456083" imgH="27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44215" y="6775097"/>
                        <a:ext cx="2378568" cy="1442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036473"/>
              </p:ext>
            </p:extLst>
          </p:nvPr>
        </p:nvGraphicFramePr>
        <p:xfrm>
          <a:off x="17186344" y="6719888"/>
          <a:ext cx="2828960" cy="1295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56083" imgH="276560" progId="Equation.DSMT4">
                  <p:embed/>
                </p:oleObj>
              </mc:Choice>
              <mc:Fallback>
                <p:oleObj name="Equation" r:id="rId15" imgW="456083" imgH="27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7186344" y="6719888"/>
                        <a:ext cx="2828960" cy="1295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ctangle 56"/>
          <p:cNvSpPr/>
          <p:nvPr/>
        </p:nvSpPr>
        <p:spPr>
          <a:xfrm>
            <a:off x="3550888" y="10058400"/>
            <a:ext cx="1671198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err="1"/>
              <a:t>Chọn</a:t>
            </a:r>
            <a:r>
              <a:rPr lang="en-US" sz="6600" dirty="0"/>
              <a:t> D</a:t>
            </a:r>
          </a:p>
          <a:p>
            <a:r>
              <a:rPr lang="en-US" sz="6600" dirty="0" err="1"/>
              <a:t>Hàm</a:t>
            </a:r>
            <a:r>
              <a:rPr lang="en-US" sz="6600" dirty="0"/>
              <a:t> </a:t>
            </a:r>
            <a:r>
              <a:rPr lang="en-US" sz="6600" dirty="0" err="1"/>
              <a:t>số</a:t>
            </a:r>
            <a:r>
              <a:rPr lang="en-US" sz="6600" dirty="0"/>
              <a:t> </a:t>
            </a:r>
            <a:r>
              <a:rPr lang="en-US" sz="6600" dirty="0" err="1"/>
              <a:t>xác</a:t>
            </a:r>
            <a:r>
              <a:rPr lang="en-US" sz="6600" dirty="0"/>
              <a:t> </a:t>
            </a:r>
            <a:r>
              <a:rPr lang="en-US" sz="6600" dirty="0" err="1"/>
              <a:t>định</a:t>
            </a:r>
            <a:r>
              <a:rPr lang="en-US" sz="6600" dirty="0"/>
              <a:t>    . </a:t>
            </a:r>
          </a:p>
          <a:p>
            <a:r>
              <a:rPr lang="en-US" sz="6600" dirty="0" err="1"/>
              <a:t>Vậy</a:t>
            </a:r>
            <a:r>
              <a:rPr lang="en-US" sz="6600" dirty="0"/>
              <a:t> </a:t>
            </a:r>
            <a:r>
              <a:rPr lang="en-US" sz="6600" dirty="0" err="1"/>
              <a:t>tập</a:t>
            </a:r>
            <a:r>
              <a:rPr lang="en-US" sz="6600" dirty="0"/>
              <a:t> </a:t>
            </a:r>
            <a:r>
              <a:rPr lang="en-US" sz="6600" dirty="0" err="1"/>
              <a:t>xác</a:t>
            </a:r>
            <a:r>
              <a:rPr lang="en-US" sz="6600" dirty="0"/>
              <a:t> </a:t>
            </a:r>
            <a:r>
              <a:rPr lang="en-US" sz="6600" dirty="0" err="1"/>
              <a:t>định</a:t>
            </a:r>
            <a:r>
              <a:rPr lang="en-US" sz="6600" dirty="0"/>
              <a:t> </a:t>
            </a:r>
            <a:r>
              <a:rPr lang="en-US" sz="6600" dirty="0" err="1"/>
              <a:t>là</a:t>
            </a:r>
            <a:r>
              <a:rPr lang="en-US" sz="6600" dirty="0"/>
              <a:t>  .</a:t>
            </a:r>
          </a:p>
        </p:txBody>
      </p:sp>
      <p:graphicFrame>
        <p:nvGraphicFramePr>
          <p:cNvPr id="65" name="Object 64"/>
          <p:cNvGraphicFramePr>
            <a:graphicFrameLocks noChangeAspect="1"/>
          </p:cNvGraphicFramePr>
          <p:nvPr/>
        </p:nvGraphicFramePr>
        <p:xfrm>
          <a:off x="0" y="0"/>
          <a:ext cx="7334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48975" imgH="177723" progId="Equation.DSMT4">
                  <p:embed/>
                </p:oleObj>
              </mc:Choice>
              <mc:Fallback>
                <p:oleObj name="Equation" r:id="rId17" imgW="748975" imgH="177723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334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0" y="180975"/>
          <a:ext cx="5429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545626" imgH="177646" progId="Equation.DSMT4">
                  <p:embed/>
                </p:oleObj>
              </mc:Choice>
              <mc:Fallback>
                <p:oleObj name="Equation" r:id="rId19" imgW="545626" imgH="177646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0975"/>
                        <a:ext cx="5429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4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8" name="Rectangle 43"/>
          <p:cNvSpPr>
            <a:spLocks noChangeArrowheads="1"/>
          </p:cNvSpPr>
          <p:nvPr/>
        </p:nvSpPr>
        <p:spPr bwMode="auto">
          <a:xfrm>
            <a:off x="0" y="1809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44"/>
          <p:cNvSpPr>
            <a:spLocks noChangeArrowheads="1"/>
          </p:cNvSpPr>
          <p:nvPr/>
        </p:nvSpPr>
        <p:spPr bwMode="auto">
          <a:xfrm>
            <a:off x="0" y="361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831945"/>
              </p:ext>
            </p:extLst>
          </p:nvPr>
        </p:nvGraphicFramePr>
        <p:xfrm>
          <a:off x="10205704" y="10954995"/>
          <a:ext cx="4507267" cy="1114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731529" imgH="181369" progId="Equation.DSMT4">
                  <p:embed/>
                </p:oleObj>
              </mc:Choice>
              <mc:Fallback>
                <p:oleObj name="Equation" r:id="rId21" imgW="731529" imgH="18136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0205704" y="10954995"/>
                        <a:ext cx="4507267" cy="1114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422729"/>
              </p:ext>
            </p:extLst>
          </p:nvPr>
        </p:nvGraphicFramePr>
        <p:xfrm>
          <a:off x="14924138" y="10907533"/>
          <a:ext cx="3461706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541554" imgH="181369" progId="Equation.DSMT4">
                  <p:embed/>
                </p:oleObj>
              </mc:Choice>
              <mc:Fallback>
                <p:oleObj name="Equation" r:id="rId23" imgW="541554" imgH="18136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4924138" y="10907533"/>
                        <a:ext cx="3461706" cy="1157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893886"/>
              </p:ext>
            </p:extLst>
          </p:nvPr>
        </p:nvGraphicFramePr>
        <p:xfrm>
          <a:off x="11491251" y="12125372"/>
          <a:ext cx="3432887" cy="1295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731529" imgH="276560" progId="Equation.DSMT4">
                  <p:embed/>
                </p:oleObj>
              </mc:Choice>
              <mc:Fallback>
                <p:oleObj name="Equation" r:id="rId25" imgW="731529" imgH="27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1491251" y="12125372"/>
                        <a:ext cx="3432887" cy="1295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45958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4" y="3358984"/>
            <a:ext cx="2970064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90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304627" y="990600"/>
            <a:ext cx="24085904" cy="3106117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214962"/>
              <a:ext cx="23741053" cy="190563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>
                <a:defRPr/>
              </a:pPr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>
                    <a:defRPr/>
                  </a:pPr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9" y="4480053"/>
                  <a:ext cx="2420395" cy="68805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>
                    <a:defRPr/>
                  </a:pPr>
                  <a:r>
                    <a:rPr lang="en-GB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BÀI 2</a:t>
                  </a:r>
                  <a:endParaRPr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6" algn="l"/>
                    <a:tab pos="5039996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oogle Shape;427;p3">
            <a:extLst>
              <a:ext uri="{FF2B5EF4-FFF2-40B4-BE49-F238E27FC236}">
                <a16:creationId xmlns:a16="http://schemas.microsoft.com/office/drawing/2014/main" id="{5CE8A6F9-E886-471B-9BE0-E7B49FD0C953}"/>
              </a:ext>
            </a:extLst>
          </p:cNvPr>
          <p:cNvGrpSpPr/>
          <p:nvPr/>
        </p:nvGrpSpPr>
        <p:grpSpPr>
          <a:xfrm>
            <a:off x="2917927" y="4419600"/>
            <a:ext cx="18373857" cy="3385176"/>
            <a:chOff x="241306" y="1268432"/>
            <a:chExt cx="8805895" cy="1692980"/>
          </a:xfrm>
        </p:grpSpPr>
        <p:sp>
          <p:nvSpPr>
            <p:cNvPr id="45" name="Google Shape;428;p3">
              <a:extLst>
                <a:ext uri="{FF2B5EF4-FFF2-40B4-BE49-F238E27FC236}">
                  <a16:creationId xmlns:a16="http://schemas.microsoft.com/office/drawing/2014/main" id="{4C8703D3-B80F-48CF-A314-1F0EAC4CF7EE}"/>
                </a:ext>
              </a:extLst>
            </p:cNvPr>
            <p:cNvSpPr/>
            <p:nvPr/>
          </p:nvSpPr>
          <p:spPr>
            <a:xfrm>
              <a:off x="6629657" y="1323423"/>
              <a:ext cx="2417544" cy="71599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" name="Google Shape;429;p3">
              <a:extLst>
                <a:ext uri="{FF2B5EF4-FFF2-40B4-BE49-F238E27FC236}">
                  <a16:creationId xmlns:a16="http://schemas.microsoft.com/office/drawing/2014/main" id="{47DEDA32-4E8E-42FD-8732-4FD105546133}"/>
                </a:ext>
              </a:extLst>
            </p:cNvPr>
            <p:cNvSpPr/>
            <p:nvPr/>
          </p:nvSpPr>
          <p:spPr>
            <a:xfrm>
              <a:off x="6339112" y="140800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30;p3">
              <a:extLst>
                <a:ext uri="{FF2B5EF4-FFF2-40B4-BE49-F238E27FC236}">
                  <a16:creationId xmlns:a16="http://schemas.microsoft.com/office/drawing/2014/main" id="{F8EB14EE-4B0A-495A-9F58-A0BC29FC6314}"/>
                </a:ext>
              </a:extLst>
            </p:cNvPr>
            <p:cNvSpPr/>
            <p:nvPr/>
          </p:nvSpPr>
          <p:spPr>
            <a:xfrm>
              <a:off x="531851" y="1268432"/>
              <a:ext cx="2200688" cy="735649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" name="Google Shape;431;p3">
              <a:extLst>
                <a:ext uri="{FF2B5EF4-FFF2-40B4-BE49-F238E27FC236}">
                  <a16:creationId xmlns:a16="http://schemas.microsoft.com/office/drawing/2014/main" id="{ABEDC07A-3872-4573-B082-D48FC2CDBF4C}"/>
                </a:ext>
              </a:extLst>
            </p:cNvPr>
            <p:cNvSpPr/>
            <p:nvPr/>
          </p:nvSpPr>
          <p:spPr>
            <a:xfrm>
              <a:off x="241306" y="139511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32;p3">
              <a:extLst>
                <a:ext uri="{FF2B5EF4-FFF2-40B4-BE49-F238E27FC236}">
                  <a16:creationId xmlns:a16="http://schemas.microsoft.com/office/drawing/2014/main" id="{D52CEDA3-A59A-4855-A651-3B78BF4C4F62}"/>
                </a:ext>
              </a:extLst>
            </p:cNvPr>
            <p:cNvSpPr/>
            <p:nvPr/>
          </p:nvSpPr>
          <p:spPr>
            <a:xfrm>
              <a:off x="563074" y="2198670"/>
              <a:ext cx="3472513" cy="76274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2" name="Google Shape;433;p3">
              <a:extLst>
                <a:ext uri="{FF2B5EF4-FFF2-40B4-BE49-F238E27FC236}">
                  <a16:creationId xmlns:a16="http://schemas.microsoft.com/office/drawing/2014/main" id="{628DD239-181D-487C-B72A-69AE2C69CB86}"/>
                </a:ext>
              </a:extLst>
            </p:cNvPr>
            <p:cNvSpPr/>
            <p:nvPr/>
          </p:nvSpPr>
          <p:spPr>
            <a:xfrm>
              <a:off x="272528" y="234254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434;p3">
              <a:extLst>
                <a:ext uri="{FF2B5EF4-FFF2-40B4-BE49-F238E27FC236}">
                  <a16:creationId xmlns:a16="http://schemas.microsoft.com/office/drawing/2014/main" id="{FCB06A81-24BC-4CBF-A8F6-3889C6602CD7}"/>
                </a:ext>
              </a:extLst>
            </p:cNvPr>
            <p:cNvSpPr/>
            <p:nvPr/>
          </p:nvSpPr>
          <p:spPr>
            <a:xfrm>
              <a:off x="6535354" y="2184710"/>
              <a:ext cx="2452473" cy="76274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" name="Google Shape;431;p3">
              <a:extLst>
                <a:ext uri="{FF2B5EF4-FFF2-40B4-BE49-F238E27FC236}">
                  <a16:creationId xmlns:a16="http://schemas.microsoft.com/office/drawing/2014/main" id="{ABEDC07A-3872-4573-B082-D48FC2CDBF4C}"/>
                </a:ext>
              </a:extLst>
            </p:cNvPr>
            <p:cNvSpPr/>
            <p:nvPr/>
          </p:nvSpPr>
          <p:spPr>
            <a:xfrm>
              <a:off x="6339111" y="238795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GB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421;p3">
            <a:extLst>
              <a:ext uri="{FF2B5EF4-FFF2-40B4-BE49-F238E27FC236}">
                <a16:creationId xmlns:a16="http://schemas.microsoft.com/office/drawing/2014/main" id="{A0A11155-78D6-4D7C-895C-BEC1788CE03E}"/>
              </a:ext>
            </a:extLst>
          </p:cNvPr>
          <p:cNvGrpSpPr/>
          <p:nvPr/>
        </p:nvGrpSpPr>
        <p:grpSpPr>
          <a:xfrm>
            <a:off x="272297" y="7543800"/>
            <a:ext cx="23874618" cy="6172200"/>
            <a:chOff x="-530853" y="3844156"/>
            <a:chExt cx="23774398" cy="8013666"/>
          </a:xfrm>
        </p:grpSpPr>
        <p:sp>
          <p:nvSpPr>
            <p:cNvPr id="59" name="Google Shape;422;p3">
              <a:extLst>
                <a:ext uri="{FF2B5EF4-FFF2-40B4-BE49-F238E27FC236}">
                  <a16:creationId xmlns:a16="http://schemas.microsoft.com/office/drawing/2014/main" id="{6C40A648-E07C-4775-8904-0B4C919B22B8}"/>
                </a:ext>
              </a:extLst>
            </p:cNvPr>
            <p:cNvSpPr/>
            <p:nvPr/>
          </p:nvSpPr>
          <p:spPr>
            <a:xfrm>
              <a:off x="-530853" y="4171789"/>
              <a:ext cx="23774398" cy="7686033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" name="Google Shape;423;p3">
              <a:extLst>
                <a:ext uri="{FF2B5EF4-FFF2-40B4-BE49-F238E27FC236}">
                  <a16:creationId xmlns:a16="http://schemas.microsoft.com/office/drawing/2014/main" id="{8A5D5F9D-761A-489F-937B-28CFBAB2C335}"/>
                </a:ext>
              </a:extLst>
            </p:cNvPr>
            <p:cNvGrpSpPr/>
            <p:nvPr/>
          </p:nvGrpSpPr>
          <p:grpSpPr>
            <a:xfrm>
              <a:off x="-290537" y="3844156"/>
              <a:ext cx="3966807" cy="1730550"/>
              <a:chOff x="71413" y="4110856"/>
              <a:chExt cx="3966807" cy="1730550"/>
            </a:xfrm>
          </p:grpSpPr>
          <p:sp>
            <p:nvSpPr>
              <p:cNvPr id="61" name="Google Shape;424;p3">
                <a:extLst>
                  <a:ext uri="{FF2B5EF4-FFF2-40B4-BE49-F238E27FC236}">
                    <a16:creationId xmlns:a16="http://schemas.microsoft.com/office/drawing/2014/main" id="{90196B7D-789D-420B-ABF7-386750A21604}"/>
                  </a:ext>
                </a:extLst>
              </p:cNvPr>
              <p:cNvSpPr/>
              <p:nvPr/>
            </p:nvSpPr>
            <p:spPr>
              <a:xfrm rot="5400000" flipH="1">
                <a:off x="1962415" y="3679360"/>
                <a:ext cx="1164639" cy="2986970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25;p3">
                <a:extLst>
                  <a:ext uri="{FF2B5EF4-FFF2-40B4-BE49-F238E27FC236}">
                    <a16:creationId xmlns:a16="http://schemas.microsoft.com/office/drawing/2014/main" id="{30CFEC47-FA75-4F30-A770-559F8CD6D3CE}"/>
                  </a:ext>
                </a:extLst>
              </p:cNvPr>
              <p:cNvSpPr txBox="1"/>
              <p:nvPr/>
            </p:nvSpPr>
            <p:spPr>
              <a:xfrm>
                <a:off x="972136" y="4515133"/>
                <a:ext cx="2986971" cy="1227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63" name="Google Shape;426;p3">
                <a:extLst>
                  <a:ext uri="{FF2B5EF4-FFF2-40B4-BE49-F238E27FC236}">
                    <a16:creationId xmlns:a16="http://schemas.microsoft.com/office/drawing/2014/main" id="{B01FD3DC-F280-44C5-813C-DE3CDC0675AE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71413" y="4110856"/>
                <a:ext cx="1058947" cy="1730550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590DF381-0E58-408C-A934-A55EF4E4CBD2}"/>
              </a:ext>
            </a:extLst>
          </p:cNvPr>
          <p:cNvSpPr txBox="1"/>
          <p:nvPr/>
        </p:nvSpPr>
        <p:spPr>
          <a:xfrm>
            <a:off x="6580722" y="2209800"/>
            <a:ext cx="16353538" cy="1047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5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</a:t>
            </a:r>
            <a:r>
              <a:rPr lang="en-US" sz="5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endParaRPr lang="en-US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5" name="Object 64"/>
          <p:cNvGraphicFramePr>
            <a:graphicFrameLocks noChangeAspect="1"/>
          </p:cNvGraphicFramePr>
          <p:nvPr/>
        </p:nvGraphicFramePr>
        <p:xfrm>
          <a:off x="0" y="0"/>
          <a:ext cx="7334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48975" imgH="177723" progId="Equation.DSMT4">
                  <p:embed/>
                </p:oleObj>
              </mc:Choice>
              <mc:Fallback>
                <p:oleObj name="Equation" r:id="rId7" imgW="748975" imgH="177723" progId="Equation.DSMT4">
                  <p:embed/>
                  <p:pic>
                    <p:nvPicPr>
                      <p:cNvPr id="65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334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0" y="180975"/>
          <a:ext cx="5429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45626" imgH="177646" progId="Equation.DSMT4">
                  <p:embed/>
                </p:oleObj>
              </mc:Choice>
              <mc:Fallback>
                <p:oleObj name="Equation" r:id="rId9" imgW="545626" imgH="177646" progId="Equation.DSMT4">
                  <p:embed/>
                  <p:pic>
                    <p:nvPicPr>
                      <p:cNvPr id="66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0975"/>
                        <a:ext cx="5429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4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8" name="Rectangle 43"/>
          <p:cNvSpPr>
            <a:spLocks noChangeArrowheads="1"/>
          </p:cNvSpPr>
          <p:nvPr/>
        </p:nvSpPr>
        <p:spPr bwMode="auto">
          <a:xfrm>
            <a:off x="0" y="1809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44"/>
          <p:cNvSpPr>
            <a:spLocks noChangeArrowheads="1"/>
          </p:cNvSpPr>
          <p:nvPr/>
        </p:nvSpPr>
        <p:spPr bwMode="auto">
          <a:xfrm>
            <a:off x="0" y="361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384536"/>
              </p:ext>
            </p:extLst>
          </p:nvPr>
        </p:nvGraphicFramePr>
        <p:xfrm>
          <a:off x="14712971" y="1752600"/>
          <a:ext cx="6421586" cy="2008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87612" imgH="372113" progId="Equation.DSMT4">
                  <p:embed/>
                </p:oleObj>
              </mc:Choice>
              <mc:Fallback>
                <p:oleObj name="Equation" r:id="rId11" imgW="1187612" imgH="37211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712971" y="1752600"/>
                        <a:ext cx="6421586" cy="20088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738123"/>
              </p:ext>
            </p:extLst>
          </p:nvPr>
        </p:nvGraphicFramePr>
        <p:xfrm>
          <a:off x="4304039" y="4764078"/>
          <a:ext cx="3877097" cy="9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31529" imgH="181369" progId="Equation.DSMT4">
                  <p:embed/>
                </p:oleObj>
              </mc:Choice>
              <mc:Fallback>
                <p:oleObj name="Equation" r:id="rId13" imgW="731529" imgH="18136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04039" y="4764078"/>
                        <a:ext cx="3877097" cy="958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575351"/>
              </p:ext>
            </p:extLst>
          </p:nvPr>
        </p:nvGraphicFramePr>
        <p:xfrm>
          <a:off x="17022963" y="4724400"/>
          <a:ext cx="3703437" cy="12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26696" imgH="276560" progId="Equation.DSMT4">
                  <p:embed/>
                </p:oleObj>
              </mc:Choice>
              <mc:Fallback>
                <p:oleObj name="Equation" r:id="rId15" imgW="826696" imgH="27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7022963" y="4724400"/>
                        <a:ext cx="3703437" cy="1236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472128"/>
              </p:ext>
            </p:extLst>
          </p:nvPr>
        </p:nvGraphicFramePr>
        <p:xfrm>
          <a:off x="4343400" y="6548264"/>
          <a:ext cx="6491448" cy="1153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453721" imgH="276560" progId="Equation.DSMT4">
                  <p:embed/>
                </p:oleObj>
              </mc:Choice>
              <mc:Fallback>
                <p:oleObj name="Equation" r:id="rId17" imgW="1453721" imgH="27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343400" y="6548264"/>
                        <a:ext cx="6491448" cy="11530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241563"/>
              </p:ext>
            </p:extLst>
          </p:nvPr>
        </p:nvGraphicFramePr>
        <p:xfrm>
          <a:off x="17107461" y="6403977"/>
          <a:ext cx="3483054" cy="1314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731529" imgH="276560" progId="Equation.DSMT4">
                  <p:embed/>
                </p:oleObj>
              </mc:Choice>
              <mc:Fallback>
                <p:oleObj name="Equation" r:id="rId19" imgW="731529" imgH="27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7107461" y="6403977"/>
                        <a:ext cx="3483054" cy="1314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5257799" y="8001000"/>
            <a:ext cx="18889115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err="1"/>
              <a:t>Chọn</a:t>
            </a:r>
            <a:r>
              <a:rPr lang="en-US" sz="6600" dirty="0"/>
              <a:t> C</a:t>
            </a: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6600" dirty="0" err="1"/>
              <a:t>Điều</a:t>
            </a:r>
            <a:r>
              <a:rPr lang="en-US" sz="6600" dirty="0"/>
              <a:t> </a:t>
            </a:r>
            <a:r>
              <a:rPr lang="en-US" sz="6600" dirty="0" err="1"/>
              <a:t>kiện</a:t>
            </a:r>
            <a:r>
              <a:rPr lang="en-US" sz="6600" dirty="0"/>
              <a:t> </a:t>
            </a:r>
            <a:r>
              <a:rPr lang="en-US" sz="6600" dirty="0" err="1"/>
              <a:t>xác</a:t>
            </a:r>
            <a:r>
              <a:rPr lang="en-US" sz="6600" dirty="0"/>
              <a:t> </a:t>
            </a:r>
            <a:r>
              <a:rPr lang="en-US" sz="6600" dirty="0" err="1"/>
              <a:t>định</a:t>
            </a:r>
            <a:r>
              <a:rPr lang="en-US" sz="6600" dirty="0"/>
              <a:t> </a:t>
            </a:r>
            <a:r>
              <a:rPr lang="en-US" sz="6600" dirty="0" err="1"/>
              <a:t>của</a:t>
            </a:r>
            <a:r>
              <a:rPr lang="en-US" sz="6600" dirty="0"/>
              <a:t> </a:t>
            </a:r>
            <a:r>
              <a:rPr lang="en-US" sz="6600" dirty="0" err="1"/>
              <a:t>hàm</a:t>
            </a:r>
            <a:r>
              <a:rPr lang="en-US" sz="6600" dirty="0"/>
              <a:t> </a:t>
            </a:r>
            <a:r>
              <a:rPr lang="en-US" sz="6600" dirty="0" err="1"/>
              <a:t>số</a:t>
            </a:r>
            <a:r>
              <a:rPr lang="en-US" sz="6600" dirty="0"/>
              <a:t>  .</a:t>
            </a:r>
          </a:p>
          <a:p>
            <a:pPr>
              <a:lnSpc>
                <a:spcPct val="200000"/>
              </a:lnSpc>
              <a:spcBef>
                <a:spcPts val="3600"/>
              </a:spcBef>
            </a:pPr>
            <a:r>
              <a:rPr lang="en-US" sz="6600" dirty="0" err="1"/>
              <a:t>Vậy</a:t>
            </a:r>
            <a:r>
              <a:rPr lang="en-US" sz="6600" dirty="0"/>
              <a:t> </a:t>
            </a:r>
            <a:r>
              <a:rPr lang="en-US" sz="6600" dirty="0" err="1"/>
              <a:t>tập</a:t>
            </a:r>
            <a:r>
              <a:rPr lang="en-US" sz="6600" dirty="0"/>
              <a:t> </a:t>
            </a:r>
            <a:r>
              <a:rPr lang="en-US" sz="6600" dirty="0" err="1"/>
              <a:t>xác</a:t>
            </a:r>
            <a:r>
              <a:rPr lang="en-US" sz="6600" dirty="0"/>
              <a:t> </a:t>
            </a:r>
            <a:r>
              <a:rPr lang="en-US" sz="6600" dirty="0" err="1"/>
              <a:t>định</a:t>
            </a:r>
            <a:r>
              <a:rPr lang="en-US" sz="6600" dirty="0"/>
              <a:t> </a:t>
            </a:r>
            <a:r>
              <a:rPr lang="en-US" sz="6600" dirty="0" err="1"/>
              <a:t>của</a:t>
            </a:r>
            <a:r>
              <a:rPr lang="en-US" sz="6600" dirty="0"/>
              <a:t> </a:t>
            </a:r>
            <a:r>
              <a:rPr lang="en-US" sz="6600" dirty="0" err="1"/>
              <a:t>hàm</a:t>
            </a:r>
            <a:r>
              <a:rPr lang="en-US" sz="6600" dirty="0"/>
              <a:t> </a:t>
            </a:r>
            <a:r>
              <a:rPr lang="en-US" sz="6600" dirty="0" err="1"/>
              <a:t>số</a:t>
            </a:r>
            <a:r>
              <a:rPr lang="en-US" sz="6600" dirty="0"/>
              <a:t> </a:t>
            </a:r>
            <a:r>
              <a:rPr lang="en-US" sz="6600" dirty="0" err="1"/>
              <a:t>là</a:t>
            </a:r>
            <a:r>
              <a:rPr lang="en-US" sz="6600" dirty="0"/>
              <a:t>  .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58011"/>
              </p:ext>
            </p:extLst>
          </p:nvPr>
        </p:nvGraphicFramePr>
        <p:xfrm>
          <a:off x="15909950" y="8598316"/>
          <a:ext cx="7461858" cy="377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453721" imgH="734490" progId="Equation.DSMT4">
                  <p:embed/>
                </p:oleObj>
              </mc:Choice>
              <mc:Fallback>
                <p:oleObj name="Equation" r:id="rId21" imgW="1453721" imgH="73449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909950" y="8598316"/>
                        <a:ext cx="7461858" cy="3771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968738"/>
              </p:ext>
            </p:extLst>
          </p:nvPr>
        </p:nvGraphicFramePr>
        <p:xfrm>
          <a:off x="16259512" y="12146267"/>
          <a:ext cx="7591518" cy="1442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453721" imgH="276560" progId="Equation.DSMT4">
                  <p:embed/>
                </p:oleObj>
              </mc:Choice>
              <mc:Fallback>
                <p:oleObj name="Equation" r:id="rId23" imgW="1453721" imgH="27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6259512" y="12146267"/>
                        <a:ext cx="7591518" cy="1442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82268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4" y="3358984"/>
            <a:ext cx="2970064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90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304627" y="1363246"/>
            <a:ext cx="24085904" cy="332698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214962"/>
              <a:ext cx="23741053" cy="190563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>
                <a:defRPr/>
              </a:pPr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>
                    <a:defRPr/>
                  </a:pPr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9" y="4480053"/>
                  <a:ext cx="2420395" cy="5094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>
                    <a:defRPr/>
                  </a:pPr>
                  <a:r>
                    <a:rPr lang="en-GB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BÀI 3</a:t>
                  </a:r>
                  <a:endParaRPr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6" algn="l"/>
                    <a:tab pos="5039996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oogle Shape;427;p3">
            <a:extLst>
              <a:ext uri="{FF2B5EF4-FFF2-40B4-BE49-F238E27FC236}">
                <a16:creationId xmlns:a16="http://schemas.microsoft.com/office/drawing/2014/main" id="{5CE8A6F9-E886-471B-9BE0-E7B49FD0C953}"/>
              </a:ext>
            </a:extLst>
          </p:cNvPr>
          <p:cNvGrpSpPr/>
          <p:nvPr/>
        </p:nvGrpSpPr>
        <p:grpSpPr>
          <a:xfrm>
            <a:off x="2917927" y="4776769"/>
            <a:ext cx="17672588" cy="3385176"/>
            <a:chOff x="241306" y="1268432"/>
            <a:chExt cx="8469803" cy="1692980"/>
          </a:xfrm>
        </p:grpSpPr>
        <p:sp>
          <p:nvSpPr>
            <p:cNvPr id="45" name="Google Shape;428;p3">
              <a:extLst>
                <a:ext uri="{FF2B5EF4-FFF2-40B4-BE49-F238E27FC236}">
                  <a16:creationId xmlns:a16="http://schemas.microsoft.com/office/drawing/2014/main" id="{4C8703D3-B80F-48CF-A314-1F0EAC4CF7EE}"/>
                </a:ext>
              </a:extLst>
            </p:cNvPr>
            <p:cNvSpPr/>
            <p:nvPr/>
          </p:nvSpPr>
          <p:spPr>
            <a:xfrm>
              <a:off x="6629657" y="1323423"/>
              <a:ext cx="2081452" cy="71599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" name="Google Shape;429;p3">
              <a:extLst>
                <a:ext uri="{FF2B5EF4-FFF2-40B4-BE49-F238E27FC236}">
                  <a16:creationId xmlns:a16="http://schemas.microsoft.com/office/drawing/2014/main" id="{47DEDA32-4E8E-42FD-8732-4FD105546133}"/>
                </a:ext>
              </a:extLst>
            </p:cNvPr>
            <p:cNvSpPr/>
            <p:nvPr/>
          </p:nvSpPr>
          <p:spPr>
            <a:xfrm>
              <a:off x="6339112" y="140800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30;p3">
              <a:extLst>
                <a:ext uri="{FF2B5EF4-FFF2-40B4-BE49-F238E27FC236}">
                  <a16:creationId xmlns:a16="http://schemas.microsoft.com/office/drawing/2014/main" id="{F8EB14EE-4B0A-495A-9F58-A0BC29FC6314}"/>
                </a:ext>
              </a:extLst>
            </p:cNvPr>
            <p:cNvSpPr/>
            <p:nvPr/>
          </p:nvSpPr>
          <p:spPr>
            <a:xfrm>
              <a:off x="531851" y="1268432"/>
              <a:ext cx="1926461" cy="735649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" name="Google Shape;431;p3">
              <a:extLst>
                <a:ext uri="{FF2B5EF4-FFF2-40B4-BE49-F238E27FC236}">
                  <a16:creationId xmlns:a16="http://schemas.microsoft.com/office/drawing/2014/main" id="{ABEDC07A-3872-4573-B082-D48FC2CDBF4C}"/>
                </a:ext>
              </a:extLst>
            </p:cNvPr>
            <p:cNvSpPr/>
            <p:nvPr/>
          </p:nvSpPr>
          <p:spPr>
            <a:xfrm>
              <a:off x="241306" y="139511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32;p3">
              <a:extLst>
                <a:ext uri="{FF2B5EF4-FFF2-40B4-BE49-F238E27FC236}">
                  <a16:creationId xmlns:a16="http://schemas.microsoft.com/office/drawing/2014/main" id="{D52CEDA3-A59A-4855-A651-3B78BF4C4F62}"/>
                </a:ext>
              </a:extLst>
            </p:cNvPr>
            <p:cNvSpPr/>
            <p:nvPr/>
          </p:nvSpPr>
          <p:spPr>
            <a:xfrm>
              <a:off x="563074" y="2198670"/>
              <a:ext cx="1895238" cy="76274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2" name="Google Shape;433;p3">
              <a:extLst>
                <a:ext uri="{FF2B5EF4-FFF2-40B4-BE49-F238E27FC236}">
                  <a16:creationId xmlns:a16="http://schemas.microsoft.com/office/drawing/2014/main" id="{628DD239-181D-487C-B72A-69AE2C69CB86}"/>
                </a:ext>
              </a:extLst>
            </p:cNvPr>
            <p:cNvSpPr/>
            <p:nvPr/>
          </p:nvSpPr>
          <p:spPr>
            <a:xfrm>
              <a:off x="272528" y="234254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434;p3">
              <a:extLst>
                <a:ext uri="{FF2B5EF4-FFF2-40B4-BE49-F238E27FC236}">
                  <a16:creationId xmlns:a16="http://schemas.microsoft.com/office/drawing/2014/main" id="{FCB06A81-24BC-4CBF-A8F6-3889C6602CD7}"/>
                </a:ext>
              </a:extLst>
            </p:cNvPr>
            <p:cNvSpPr/>
            <p:nvPr/>
          </p:nvSpPr>
          <p:spPr>
            <a:xfrm>
              <a:off x="6535354" y="2184710"/>
              <a:ext cx="2175755" cy="76274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" name="Google Shape;431;p3">
              <a:extLst>
                <a:ext uri="{FF2B5EF4-FFF2-40B4-BE49-F238E27FC236}">
                  <a16:creationId xmlns:a16="http://schemas.microsoft.com/office/drawing/2014/main" id="{ABEDC07A-3872-4573-B082-D48FC2CDBF4C}"/>
                </a:ext>
              </a:extLst>
            </p:cNvPr>
            <p:cNvSpPr/>
            <p:nvPr/>
          </p:nvSpPr>
          <p:spPr>
            <a:xfrm>
              <a:off x="6339111" y="238795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GB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421;p3">
            <a:extLst>
              <a:ext uri="{FF2B5EF4-FFF2-40B4-BE49-F238E27FC236}">
                <a16:creationId xmlns:a16="http://schemas.microsoft.com/office/drawing/2014/main" id="{A0A11155-78D6-4D7C-895C-BEC1788CE03E}"/>
              </a:ext>
            </a:extLst>
          </p:cNvPr>
          <p:cNvGrpSpPr/>
          <p:nvPr/>
        </p:nvGrpSpPr>
        <p:grpSpPr>
          <a:xfrm>
            <a:off x="272297" y="8354828"/>
            <a:ext cx="23874618" cy="5361172"/>
            <a:chOff x="-530853" y="3844156"/>
            <a:chExt cx="23774398" cy="8013666"/>
          </a:xfrm>
        </p:grpSpPr>
        <p:sp>
          <p:nvSpPr>
            <p:cNvPr id="59" name="Google Shape;422;p3">
              <a:extLst>
                <a:ext uri="{FF2B5EF4-FFF2-40B4-BE49-F238E27FC236}">
                  <a16:creationId xmlns:a16="http://schemas.microsoft.com/office/drawing/2014/main" id="{6C40A648-E07C-4775-8904-0B4C919B22B8}"/>
                </a:ext>
              </a:extLst>
            </p:cNvPr>
            <p:cNvSpPr/>
            <p:nvPr/>
          </p:nvSpPr>
          <p:spPr>
            <a:xfrm>
              <a:off x="-530853" y="4171789"/>
              <a:ext cx="23774398" cy="7686033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" name="Google Shape;423;p3">
              <a:extLst>
                <a:ext uri="{FF2B5EF4-FFF2-40B4-BE49-F238E27FC236}">
                  <a16:creationId xmlns:a16="http://schemas.microsoft.com/office/drawing/2014/main" id="{8A5D5F9D-761A-489F-937B-28CFBAB2C335}"/>
                </a:ext>
              </a:extLst>
            </p:cNvPr>
            <p:cNvGrpSpPr/>
            <p:nvPr/>
          </p:nvGrpSpPr>
          <p:grpSpPr>
            <a:xfrm>
              <a:off x="-290537" y="3844156"/>
              <a:ext cx="3966807" cy="1730550"/>
              <a:chOff x="71413" y="4110856"/>
              <a:chExt cx="3966807" cy="1730550"/>
            </a:xfrm>
          </p:grpSpPr>
          <p:sp>
            <p:nvSpPr>
              <p:cNvPr id="61" name="Google Shape;424;p3">
                <a:extLst>
                  <a:ext uri="{FF2B5EF4-FFF2-40B4-BE49-F238E27FC236}">
                    <a16:creationId xmlns:a16="http://schemas.microsoft.com/office/drawing/2014/main" id="{90196B7D-789D-420B-ABF7-386750A21604}"/>
                  </a:ext>
                </a:extLst>
              </p:cNvPr>
              <p:cNvSpPr/>
              <p:nvPr/>
            </p:nvSpPr>
            <p:spPr>
              <a:xfrm rot="5400000" flipH="1">
                <a:off x="1962415" y="3679360"/>
                <a:ext cx="1164639" cy="2986970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25;p3">
                <a:extLst>
                  <a:ext uri="{FF2B5EF4-FFF2-40B4-BE49-F238E27FC236}">
                    <a16:creationId xmlns:a16="http://schemas.microsoft.com/office/drawing/2014/main" id="{30CFEC47-FA75-4F30-A770-559F8CD6D3CE}"/>
                  </a:ext>
                </a:extLst>
              </p:cNvPr>
              <p:cNvSpPr txBox="1"/>
              <p:nvPr/>
            </p:nvSpPr>
            <p:spPr>
              <a:xfrm>
                <a:off x="972136" y="4515133"/>
                <a:ext cx="2986971" cy="1227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63" name="Google Shape;426;p3">
                <a:extLst>
                  <a:ext uri="{FF2B5EF4-FFF2-40B4-BE49-F238E27FC236}">
                    <a16:creationId xmlns:a16="http://schemas.microsoft.com/office/drawing/2014/main" id="{B01FD3DC-F280-44C5-813C-DE3CDC0675AE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71413" y="4110856"/>
                <a:ext cx="1058947" cy="1730550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aphicFrame>
        <p:nvGraphicFramePr>
          <p:cNvPr id="65" name="Object 64"/>
          <p:cNvGraphicFramePr>
            <a:graphicFrameLocks noChangeAspect="1"/>
          </p:cNvGraphicFramePr>
          <p:nvPr/>
        </p:nvGraphicFramePr>
        <p:xfrm>
          <a:off x="0" y="0"/>
          <a:ext cx="7334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48975" imgH="177723" progId="Equation.DSMT4">
                  <p:embed/>
                </p:oleObj>
              </mc:Choice>
              <mc:Fallback>
                <p:oleObj name="Equation" r:id="rId7" imgW="748975" imgH="177723" progId="Equation.DSMT4">
                  <p:embed/>
                  <p:pic>
                    <p:nvPicPr>
                      <p:cNvPr id="65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334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0" y="180975"/>
          <a:ext cx="5429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45626" imgH="177646" progId="Equation.DSMT4">
                  <p:embed/>
                </p:oleObj>
              </mc:Choice>
              <mc:Fallback>
                <p:oleObj name="Equation" r:id="rId9" imgW="545626" imgH="177646" progId="Equation.DSMT4">
                  <p:embed/>
                  <p:pic>
                    <p:nvPicPr>
                      <p:cNvPr id="66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0975"/>
                        <a:ext cx="5429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4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8" name="Rectangle 43"/>
          <p:cNvSpPr>
            <a:spLocks noChangeArrowheads="1"/>
          </p:cNvSpPr>
          <p:nvPr/>
        </p:nvSpPr>
        <p:spPr bwMode="auto">
          <a:xfrm>
            <a:off x="0" y="1809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44"/>
          <p:cNvSpPr>
            <a:spLocks noChangeArrowheads="1"/>
          </p:cNvSpPr>
          <p:nvPr/>
        </p:nvSpPr>
        <p:spPr bwMode="auto">
          <a:xfrm>
            <a:off x="0" y="361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74890" y="2537591"/>
            <a:ext cx="133298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nl-NL" sz="4400" dirty="0">
                <a:solidFill>
                  <a:srgbClr val="000000"/>
                </a:solidFill>
                <a:latin typeface="Chu Van An"/>
                <a:ea typeface="Times New Roman" panose="02020603050405020304" pitchFamily="18" charset="0"/>
              </a:rPr>
              <a:t> số                                ng</a:t>
            </a:r>
            <a:r>
              <a:rPr lang="en-US" sz="4400" dirty="0" err="1"/>
              <a:t>hịch</a:t>
            </a:r>
            <a:r>
              <a:rPr lang="en-US" sz="4400" dirty="0"/>
              <a:t> </a:t>
            </a:r>
            <a:r>
              <a:rPr lang="en-US" sz="4400" dirty="0" err="1"/>
              <a:t>biến</a:t>
            </a:r>
            <a:r>
              <a:rPr lang="en-US" sz="4400" dirty="0"/>
              <a:t> </a:t>
            </a:r>
            <a:r>
              <a:rPr lang="en-US" sz="4400" dirty="0" err="1"/>
              <a:t>trên</a:t>
            </a:r>
            <a:r>
              <a:rPr lang="en-US" sz="4400" dirty="0"/>
              <a:t> </a:t>
            </a:r>
            <a:r>
              <a:rPr lang="en-US" sz="4400" dirty="0" err="1"/>
              <a:t>khoảng</a:t>
            </a:r>
            <a:r>
              <a:rPr lang="en-US" sz="4400" dirty="0"/>
              <a:t> 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348291" y="2522547"/>
                <a:ext cx="5843709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=−3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291" y="2522547"/>
                <a:ext cx="5843709" cy="7540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324173" y="4769011"/>
                <a:ext cx="2458302" cy="1579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;+∞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173" y="4769011"/>
                <a:ext cx="2458302" cy="157915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7021042" y="4800600"/>
                <a:ext cx="2870273" cy="1579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∞;−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1042" y="4800600"/>
                <a:ext cx="2870273" cy="157915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417709" y="6629400"/>
                <a:ext cx="2962158" cy="1579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;+∞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709" y="6629400"/>
                <a:ext cx="2962158" cy="157915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7021040" y="6574250"/>
                <a:ext cx="2366417" cy="1579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∞;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1040" y="6574250"/>
                <a:ext cx="2366417" cy="157915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261742" y="9982200"/>
                <a:ext cx="17355035" cy="2945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</a:pPr>
                <a:r>
                  <a:rPr lang="en-US" sz="4400" dirty="0" err="1"/>
                  <a:t>Chọn</a:t>
                </a:r>
                <a:r>
                  <a:rPr lang="en-US" sz="4400" dirty="0"/>
                  <a:t> A.</a:t>
                </a:r>
              </a:p>
              <a:p>
                <a:pPr marL="62992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 err="1">
                    <a:latin typeface="Chu Van 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dirty="0">
                    <a:latin typeface="Chu Van 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hu Van 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Chu Van 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𝑓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(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𝑥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)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=−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3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  <m:t>𝑥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2</m:t>
                    </m:r>
                  </m:oMath>
                </a14:m>
                <a:r>
                  <a:rPr lang="en-US" sz="4400" dirty="0" err="1">
                    <a:effectLst/>
                    <a:latin typeface="Chu Van 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Chu Van 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  <m:t>𝑏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  <m:t>a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Chu Van 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4400" dirty="0">
                    <a:effectLst/>
                    <a:latin typeface="Chu Van 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hệ số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=−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&lt;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0</m:t>
                    </m:r>
                  </m:oMath>
                </a14:m>
                <a:r>
                  <a:rPr lang="nl-NL" sz="4400" dirty="0">
                    <a:effectLst/>
                    <a:latin typeface="Chu Van 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hàm số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𝑓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(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𝑥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)</m:t>
                    </m:r>
                  </m:oMath>
                </a14:m>
                <a:r>
                  <a:rPr lang="nl-NL" sz="4400" dirty="0">
                    <a:effectLst/>
                    <a:latin typeface="Chu Van 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nghịch biến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hu Van An"/>
                              </a:rPr>
                            </m:ctrlPr>
                          </m:fPr>
                          <m:num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hu Van An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hu Van An"/>
                              </a:rPr>
                              <m:t>6</m:t>
                            </m:r>
                          </m:den>
                        </m:f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  <m:t>;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  <m:t>+∞</m:t>
                        </m:r>
                      </m:e>
                    </m:d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.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742" y="9982200"/>
                <a:ext cx="17355035" cy="2945230"/>
              </a:xfrm>
              <a:prstGeom prst="rect">
                <a:avLst/>
              </a:prstGeom>
              <a:blipFill>
                <a:blip r:embed="rId16"/>
                <a:stretch>
                  <a:fillRect t="-3934" b="-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910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4" y="3358984"/>
            <a:ext cx="2970064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90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304627" y="1363246"/>
            <a:ext cx="24085904" cy="332698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214962"/>
              <a:ext cx="23741053" cy="190563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>
                <a:defRPr/>
              </a:pPr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>
                    <a:defRPr/>
                  </a:pPr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9" y="4480053"/>
                  <a:ext cx="2420395" cy="5094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>
                    <a:defRPr/>
                  </a:pPr>
                  <a:r>
                    <a:rPr lang="en-GB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BÀI 4</a:t>
                  </a:r>
                  <a:endParaRPr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6" algn="l"/>
                    <a:tab pos="5039996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oogle Shape;427;p3">
            <a:extLst>
              <a:ext uri="{FF2B5EF4-FFF2-40B4-BE49-F238E27FC236}">
                <a16:creationId xmlns:a16="http://schemas.microsoft.com/office/drawing/2014/main" id="{5CE8A6F9-E886-471B-9BE0-E7B49FD0C953}"/>
              </a:ext>
            </a:extLst>
          </p:cNvPr>
          <p:cNvGrpSpPr/>
          <p:nvPr/>
        </p:nvGrpSpPr>
        <p:grpSpPr>
          <a:xfrm>
            <a:off x="2917927" y="4776769"/>
            <a:ext cx="17672588" cy="3385176"/>
            <a:chOff x="241306" y="1268432"/>
            <a:chExt cx="8469803" cy="1692980"/>
          </a:xfrm>
        </p:grpSpPr>
        <p:sp>
          <p:nvSpPr>
            <p:cNvPr id="45" name="Google Shape;428;p3">
              <a:extLst>
                <a:ext uri="{FF2B5EF4-FFF2-40B4-BE49-F238E27FC236}">
                  <a16:creationId xmlns:a16="http://schemas.microsoft.com/office/drawing/2014/main" id="{4C8703D3-B80F-48CF-A314-1F0EAC4CF7EE}"/>
                </a:ext>
              </a:extLst>
            </p:cNvPr>
            <p:cNvSpPr/>
            <p:nvPr/>
          </p:nvSpPr>
          <p:spPr>
            <a:xfrm>
              <a:off x="6629657" y="1323423"/>
              <a:ext cx="2081452" cy="71599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" name="Google Shape;429;p3">
              <a:extLst>
                <a:ext uri="{FF2B5EF4-FFF2-40B4-BE49-F238E27FC236}">
                  <a16:creationId xmlns:a16="http://schemas.microsoft.com/office/drawing/2014/main" id="{47DEDA32-4E8E-42FD-8732-4FD105546133}"/>
                </a:ext>
              </a:extLst>
            </p:cNvPr>
            <p:cNvSpPr/>
            <p:nvPr/>
          </p:nvSpPr>
          <p:spPr>
            <a:xfrm>
              <a:off x="6339112" y="140800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30;p3">
              <a:extLst>
                <a:ext uri="{FF2B5EF4-FFF2-40B4-BE49-F238E27FC236}">
                  <a16:creationId xmlns:a16="http://schemas.microsoft.com/office/drawing/2014/main" id="{F8EB14EE-4B0A-495A-9F58-A0BC29FC6314}"/>
                </a:ext>
              </a:extLst>
            </p:cNvPr>
            <p:cNvSpPr/>
            <p:nvPr/>
          </p:nvSpPr>
          <p:spPr>
            <a:xfrm>
              <a:off x="531851" y="1268432"/>
              <a:ext cx="1926461" cy="735649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" name="Google Shape;431;p3">
              <a:extLst>
                <a:ext uri="{FF2B5EF4-FFF2-40B4-BE49-F238E27FC236}">
                  <a16:creationId xmlns:a16="http://schemas.microsoft.com/office/drawing/2014/main" id="{ABEDC07A-3872-4573-B082-D48FC2CDBF4C}"/>
                </a:ext>
              </a:extLst>
            </p:cNvPr>
            <p:cNvSpPr/>
            <p:nvPr/>
          </p:nvSpPr>
          <p:spPr>
            <a:xfrm>
              <a:off x="241306" y="139511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32;p3">
              <a:extLst>
                <a:ext uri="{FF2B5EF4-FFF2-40B4-BE49-F238E27FC236}">
                  <a16:creationId xmlns:a16="http://schemas.microsoft.com/office/drawing/2014/main" id="{D52CEDA3-A59A-4855-A651-3B78BF4C4F62}"/>
                </a:ext>
              </a:extLst>
            </p:cNvPr>
            <p:cNvSpPr/>
            <p:nvPr/>
          </p:nvSpPr>
          <p:spPr>
            <a:xfrm>
              <a:off x="563074" y="2198670"/>
              <a:ext cx="1895238" cy="76274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2" name="Google Shape;433;p3">
              <a:extLst>
                <a:ext uri="{FF2B5EF4-FFF2-40B4-BE49-F238E27FC236}">
                  <a16:creationId xmlns:a16="http://schemas.microsoft.com/office/drawing/2014/main" id="{628DD239-181D-487C-B72A-69AE2C69CB86}"/>
                </a:ext>
              </a:extLst>
            </p:cNvPr>
            <p:cNvSpPr/>
            <p:nvPr/>
          </p:nvSpPr>
          <p:spPr>
            <a:xfrm>
              <a:off x="272528" y="234254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434;p3">
              <a:extLst>
                <a:ext uri="{FF2B5EF4-FFF2-40B4-BE49-F238E27FC236}">
                  <a16:creationId xmlns:a16="http://schemas.microsoft.com/office/drawing/2014/main" id="{FCB06A81-24BC-4CBF-A8F6-3889C6602CD7}"/>
                </a:ext>
              </a:extLst>
            </p:cNvPr>
            <p:cNvSpPr/>
            <p:nvPr/>
          </p:nvSpPr>
          <p:spPr>
            <a:xfrm>
              <a:off x="6535354" y="2184710"/>
              <a:ext cx="2175755" cy="76274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" name="Google Shape;431;p3">
              <a:extLst>
                <a:ext uri="{FF2B5EF4-FFF2-40B4-BE49-F238E27FC236}">
                  <a16:creationId xmlns:a16="http://schemas.microsoft.com/office/drawing/2014/main" id="{ABEDC07A-3872-4573-B082-D48FC2CDBF4C}"/>
                </a:ext>
              </a:extLst>
            </p:cNvPr>
            <p:cNvSpPr/>
            <p:nvPr/>
          </p:nvSpPr>
          <p:spPr>
            <a:xfrm>
              <a:off x="6339111" y="238795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GB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421;p3">
            <a:extLst>
              <a:ext uri="{FF2B5EF4-FFF2-40B4-BE49-F238E27FC236}">
                <a16:creationId xmlns:a16="http://schemas.microsoft.com/office/drawing/2014/main" id="{A0A11155-78D6-4D7C-895C-BEC1788CE03E}"/>
              </a:ext>
            </a:extLst>
          </p:cNvPr>
          <p:cNvGrpSpPr/>
          <p:nvPr/>
        </p:nvGrpSpPr>
        <p:grpSpPr>
          <a:xfrm>
            <a:off x="272297" y="8354828"/>
            <a:ext cx="23874618" cy="5361172"/>
            <a:chOff x="-530853" y="3844156"/>
            <a:chExt cx="23774398" cy="8013666"/>
          </a:xfrm>
        </p:grpSpPr>
        <p:sp>
          <p:nvSpPr>
            <p:cNvPr id="59" name="Google Shape;422;p3">
              <a:extLst>
                <a:ext uri="{FF2B5EF4-FFF2-40B4-BE49-F238E27FC236}">
                  <a16:creationId xmlns:a16="http://schemas.microsoft.com/office/drawing/2014/main" id="{6C40A648-E07C-4775-8904-0B4C919B22B8}"/>
                </a:ext>
              </a:extLst>
            </p:cNvPr>
            <p:cNvSpPr/>
            <p:nvPr/>
          </p:nvSpPr>
          <p:spPr>
            <a:xfrm>
              <a:off x="-530853" y="4171789"/>
              <a:ext cx="23774398" cy="7686033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" name="Google Shape;423;p3">
              <a:extLst>
                <a:ext uri="{FF2B5EF4-FFF2-40B4-BE49-F238E27FC236}">
                  <a16:creationId xmlns:a16="http://schemas.microsoft.com/office/drawing/2014/main" id="{8A5D5F9D-761A-489F-937B-28CFBAB2C335}"/>
                </a:ext>
              </a:extLst>
            </p:cNvPr>
            <p:cNvGrpSpPr/>
            <p:nvPr/>
          </p:nvGrpSpPr>
          <p:grpSpPr>
            <a:xfrm>
              <a:off x="-290537" y="3844156"/>
              <a:ext cx="3966807" cy="1730550"/>
              <a:chOff x="71413" y="4110856"/>
              <a:chExt cx="3966807" cy="1730550"/>
            </a:xfrm>
          </p:grpSpPr>
          <p:sp>
            <p:nvSpPr>
              <p:cNvPr id="61" name="Google Shape;424;p3">
                <a:extLst>
                  <a:ext uri="{FF2B5EF4-FFF2-40B4-BE49-F238E27FC236}">
                    <a16:creationId xmlns:a16="http://schemas.microsoft.com/office/drawing/2014/main" id="{90196B7D-789D-420B-ABF7-386750A21604}"/>
                  </a:ext>
                </a:extLst>
              </p:cNvPr>
              <p:cNvSpPr/>
              <p:nvPr/>
            </p:nvSpPr>
            <p:spPr>
              <a:xfrm rot="5400000" flipH="1">
                <a:off x="1962415" y="3679360"/>
                <a:ext cx="1164639" cy="2986970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25;p3">
                <a:extLst>
                  <a:ext uri="{FF2B5EF4-FFF2-40B4-BE49-F238E27FC236}">
                    <a16:creationId xmlns:a16="http://schemas.microsoft.com/office/drawing/2014/main" id="{30CFEC47-FA75-4F30-A770-559F8CD6D3CE}"/>
                  </a:ext>
                </a:extLst>
              </p:cNvPr>
              <p:cNvSpPr txBox="1"/>
              <p:nvPr/>
            </p:nvSpPr>
            <p:spPr>
              <a:xfrm>
                <a:off x="972136" y="4515133"/>
                <a:ext cx="2986971" cy="1227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63" name="Google Shape;426;p3">
                <a:extLst>
                  <a:ext uri="{FF2B5EF4-FFF2-40B4-BE49-F238E27FC236}">
                    <a16:creationId xmlns:a16="http://schemas.microsoft.com/office/drawing/2014/main" id="{B01FD3DC-F280-44C5-813C-DE3CDC0675AE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71413" y="4110856"/>
                <a:ext cx="1058947" cy="1730550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aphicFrame>
        <p:nvGraphicFramePr>
          <p:cNvPr id="65" name="Object 64"/>
          <p:cNvGraphicFramePr>
            <a:graphicFrameLocks noChangeAspect="1"/>
          </p:cNvGraphicFramePr>
          <p:nvPr/>
        </p:nvGraphicFramePr>
        <p:xfrm>
          <a:off x="0" y="0"/>
          <a:ext cx="7334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48975" imgH="177723" progId="Equation.DSMT4">
                  <p:embed/>
                </p:oleObj>
              </mc:Choice>
              <mc:Fallback>
                <p:oleObj name="Equation" r:id="rId7" imgW="748975" imgH="177723" progId="Equation.DSMT4">
                  <p:embed/>
                  <p:pic>
                    <p:nvPicPr>
                      <p:cNvPr id="65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334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0" y="180975"/>
          <a:ext cx="5429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45626" imgH="177646" progId="Equation.DSMT4">
                  <p:embed/>
                </p:oleObj>
              </mc:Choice>
              <mc:Fallback>
                <p:oleObj name="Equation" r:id="rId9" imgW="545626" imgH="177646" progId="Equation.DSMT4">
                  <p:embed/>
                  <p:pic>
                    <p:nvPicPr>
                      <p:cNvPr id="66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0975"/>
                        <a:ext cx="5429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4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8" name="Rectangle 43"/>
          <p:cNvSpPr>
            <a:spLocks noChangeArrowheads="1"/>
          </p:cNvSpPr>
          <p:nvPr/>
        </p:nvSpPr>
        <p:spPr bwMode="auto">
          <a:xfrm>
            <a:off x="0" y="1809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44"/>
          <p:cNvSpPr>
            <a:spLocks noChangeArrowheads="1"/>
          </p:cNvSpPr>
          <p:nvPr/>
        </p:nvSpPr>
        <p:spPr bwMode="auto">
          <a:xfrm>
            <a:off x="0" y="361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74890" y="2537591"/>
            <a:ext cx="127014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nl-NL" sz="4400" dirty="0">
                <a:solidFill>
                  <a:srgbClr val="000000"/>
                </a:solidFill>
                <a:latin typeface="Chu Van An"/>
                <a:ea typeface="Times New Roman" panose="02020603050405020304" pitchFamily="18" charset="0"/>
              </a:rPr>
              <a:t> số                              ng</a:t>
            </a:r>
            <a:r>
              <a:rPr lang="en-US" sz="4400" dirty="0" err="1"/>
              <a:t>hịch</a:t>
            </a:r>
            <a:r>
              <a:rPr lang="en-US" sz="4400" dirty="0"/>
              <a:t> </a:t>
            </a:r>
            <a:r>
              <a:rPr lang="en-US" sz="4400" dirty="0" err="1"/>
              <a:t>biến</a:t>
            </a:r>
            <a:r>
              <a:rPr lang="en-US" sz="4400" dirty="0"/>
              <a:t> </a:t>
            </a:r>
            <a:r>
              <a:rPr lang="en-US" sz="4400" dirty="0" err="1"/>
              <a:t>trên</a:t>
            </a:r>
            <a:r>
              <a:rPr lang="en-US" sz="4400" dirty="0"/>
              <a:t> </a:t>
            </a:r>
            <a:r>
              <a:rPr lang="en-US" sz="4400" dirty="0" err="1"/>
              <a:t>khoảng</a:t>
            </a:r>
            <a:r>
              <a:rPr lang="en-US" sz="4400" dirty="0"/>
              <a:t> 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172200" y="2522547"/>
                <a:ext cx="5843709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522547"/>
                <a:ext cx="5843709" cy="7540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324173" y="4769011"/>
                <a:ext cx="2458302" cy="1579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;+∞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173" y="4769011"/>
                <a:ext cx="2458302" cy="157915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7021042" y="4800600"/>
                <a:ext cx="2870273" cy="1579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∞;−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1042" y="4800600"/>
                <a:ext cx="2870273" cy="157915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417709" y="6629400"/>
                <a:ext cx="2962158" cy="1579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;+∞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709" y="6629400"/>
                <a:ext cx="2962158" cy="157915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7021040" y="6574250"/>
                <a:ext cx="2366417" cy="1579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∞;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1040" y="6574250"/>
                <a:ext cx="2366417" cy="157915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261742" y="9982200"/>
                <a:ext cx="19196578" cy="2945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</a:pPr>
                <a:r>
                  <a:rPr lang="en-US" sz="4400" dirty="0" err="1"/>
                  <a:t>Chọn</a:t>
                </a:r>
                <a:r>
                  <a:rPr lang="en-US" sz="4400" dirty="0"/>
                  <a:t> B.</a:t>
                </a:r>
              </a:p>
              <a:p>
                <a:pPr marL="62992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 err="1">
                    <a:latin typeface="Chu Van 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dirty="0">
                    <a:latin typeface="Chu Van 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hu Van 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Chu Van 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𝑓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(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𝑥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)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=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3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  <m:t>𝑥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2</m:t>
                    </m:r>
                  </m:oMath>
                </a14:m>
                <a:r>
                  <a:rPr lang="en-US" sz="4400" dirty="0">
                    <a:effectLst/>
                    <a:latin typeface="Chu Van 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Chu Van 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Chu Van 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  <m:t>𝑏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  <m:t>a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=</m:t>
                    </m:r>
                    <m:r>
                      <a:rPr lang="en-GB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Chu Van 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4400" dirty="0">
                    <a:effectLst/>
                    <a:latin typeface="Chu Van 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hệ số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=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3</m:t>
                    </m:r>
                    <m:r>
                      <a:rPr lang="en-GB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&gt;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0</m:t>
                    </m:r>
                  </m:oMath>
                </a14:m>
                <a:r>
                  <a:rPr lang="nl-NL" sz="4400" dirty="0">
                    <a:effectLst/>
                    <a:latin typeface="Chu Van 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hàm số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𝑓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(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𝑥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)</m:t>
                    </m:r>
                  </m:oMath>
                </a14:m>
                <a:r>
                  <a:rPr lang="nl-NL" sz="4400" dirty="0">
                    <a:effectLst/>
                    <a:latin typeface="Chu Van 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nghịch biến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</m:ctrlPr>
                      </m:dPr>
                      <m:e>
                        <m:r>
                          <a:rPr lang="en-GB" sz="4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  <m:t>−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  <m:t>∞</m:t>
                        </m:r>
                        <m:r>
                          <a:rPr lang="en-GB" sz="4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  <m:t>;</m:t>
                        </m:r>
                        <m:r>
                          <a:rPr lang="en-GB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hu Van An"/>
                              </a:rPr>
                            </m:ctrlPr>
                          </m:fPr>
                          <m:num>
                            <m:r>
                              <a:rPr lang="en-US" sz="44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hu Van An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hu Van An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.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742" y="9982200"/>
                <a:ext cx="19196578" cy="2945230"/>
              </a:xfrm>
              <a:prstGeom prst="rect">
                <a:avLst/>
              </a:prstGeom>
              <a:blipFill>
                <a:blip r:embed="rId16"/>
                <a:stretch>
                  <a:fillRect t="-3934" r="-1302" b="-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05408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marL="0" marR="0" lvl="0" indent="0" algn="l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15</a:t>
            </a:r>
            <a:endParaRPr kumimoji="0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4" y="3358984"/>
            <a:ext cx="2970064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marL="0" marR="0" lvl="0" indent="0" algn="l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54</a:t>
            </a:r>
            <a:endParaRPr kumimoji="0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90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marL="0" marR="0" lvl="0" indent="0" algn="l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9</a:t>
            </a:r>
            <a:endParaRPr kumimoji="0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marL="0" marR="0" lvl="0" indent="0" algn="l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6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304627" y="304799"/>
            <a:ext cx="24085904" cy="4992407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214962"/>
              <a:ext cx="23741053" cy="190563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9" y="4480053"/>
                  <a:ext cx="2420395" cy="5094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marL="0" marR="0" lvl="0" indent="0" algn="ctr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BÀI 5</a:t>
                  </a:r>
                  <a:endParaRPr kumimoji="0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>
                    <a:tab pos="3599816" algn="l"/>
                    <a:tab pos="5039996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oogle Shape;427;p3">
            <a:extLst>
              <a:ext uri="{FF2B5EF4-FFF2-40B4-BE49-F238E27FC236}">
                <a16:creationId xmlns:a16="http://schemas.microsoft.com/office/drawing/2014/main" id="{5CE8A6F9-E886-471B-9BE0-E7B49FD0C953}"/>
              </a:ext>
            </a:extLst>
          </p:cNvPr>
          <p:cNvGrpSpPr/>
          <p:nvPr/>
        </p:nvGrpSpPr>
        <p:grpSpPr>
          <a:xfrm>
            <a:off x="2917926" y="5259181"/>
            <a:ext cx="20399275" cy="3275220"/>
            <a:chOff x="241306" y="1323423"/>
            <a:chExt cx="9538742" cy="1637989"/>
          </a:xfrm>
        </p:grpSpPr>
        <p:sp>
          <p:nvSpPr>
            <p:cNvPr id="45" name="Google Shape;428;p3">
              <a:extLst>
                <a:ext uri="{FF2B5EF4-FFF2-40B4-BE49-F238E27FC236}">
                  <a16:creationId xmlns:a16="http://schemas.microsoft.com/office/drawing/2014/main" id="{4C8703D3-B80F-48CF-A314-1F0EAC4CF7EE}"/>
                </a:ext>
              </a:extLst>
            </p:cNvPr>
            <p:cNvSpPr/>
            <p:nvPr/>
          </p:nvSpPr>
          <p:spPr>
            <a:xfrm>
              <a:off x="6629657" y="1323423"/>
              <a:ext cx="3150391" cy="71599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" name="Google Shape;429;p3">
              <a:extLst>
                <a:ext uri="{FF2B5EF4-FFF2-40B4-BE49-F238E27FC236}">
                  <a16:creationId xmlns:a16="http://schemas.microsoft.com/office/drawing/2014/main" id="{47DEDA32-4E8E-42FD-8732-4FD105546133}"/>
                </a:ext>
              </a:extLst>
            </p:cNvPr>
            <p:cNvSpPr/>
            <p:nvPr/>
          </p:nvSpPr>
          <p:spPr>
            <a:xfrm>
              <a:off x="6339112" y="140800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30;p3">
              <a:extLst>
                <a:ext uri="{FF2B5EF4-FFF2-40B4-BE49-F238E27FC236}">
                  <a16:creationId xmlns:a16="http://schemas.microsoft.com/office/drawing/2014/main" id="{F8EB14EE-4B0A-495A-9F58-A0BC29FC6314}"/>
                </a:ext>
              </a:extLst>
            </p:cNvPr>
            <p:cNvSpPr/>
            <p:nvPr/>
          </p:nvSpPr>
          <p:spPr>
            <a:xfrm>
              <a:off x="531851" y="1387368"/>
              <a:ext cx="3503736" cy="735649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" name="Google Shape;431;p3">
              <a:extLst>
                <a:ext uri="{FF2B5EF4-FFF2-40B4-BE49-F238E27FC236}">
                  <a16:creationId xmlns:a16="http://schemas.microsoft.com/office/drawing/2014/main" id="{ABEDC07A-3872-4573-B082-D48FC2CDBF4C}"/>
                </a:ext>
              </a:extLst>
            </p:cNvPr>
            <p:cNvSpPr/>
            <p:nvPr/>
          </p:nvSpPr>
          <p:spPr>
            <a:xfrm>
              <a:off x="241306" y="1514054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32;p3">
              <a:extLst>
                <a:ext uri="{FF2B5EF4-FFF2-40B4-BE49-F238E27FC236}">
                  <a16:creationId xmlns:a16="http://schemas.microsoft.com/office/drawing/2014/main" id="{D52CEDA3-A59A-4855-A651-3B78BF4C4F62}"/>
                </a:ext>
              </a:extLst>
            </p:cNvPr>
            <p:cNvSpPr/>
            <p:nvPr/>
          </p:nvSpPr>
          <p:spPr>
            <a:xfrm>
              <a:off x="563074" y="2198670"/>
              <a:ext cx="3465300" cy="76274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2" name="Google Shape;433;p3">
              <a:extLst>
                <a:ext uri="{FF2B5EF4-FFF2-40B4-BE49-F238E27FC236}">
                  <a16:creationId xmlns:a16="http://schemas.microsoft.com/office/drawing/2014/main" id="{628DD239-181D-487C-B72A-69AE2C69CB86}"/>
                </a:ext>
              </a:extLst>
            </p:cNvPr>
            <p:cNvSpPr/>
            <p:nvPr/>
          </p:nvSpPr>
          <p:spPr>
            <a:xfrm>
              <a:off x="272528" y="234254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434;p3">
              <a:extLst>
                <a:ext uri="{FF2B5EF4-FFF2-40B4-BE49-F238E27FC236}">
                  <a16:creationId xmlns:a16="http://schemas.microsoft.com/office/drawing/2014/main" id="{FCB06A81-24BC-4CBF-A8F6-3889C6602CD7}"/>
                </a:ext>
              </a:extLst>
            </p:cNvPr>
            <p:cNvSpPr/>
            <p:nvPr/>
          </p:nvSpPr>
          <p:spPr>
            <a:xfrm>
              <a:off x="6535354" y="2184710"/>
              <a:ext cx="3244694" cy="76274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" name="Google Shape;431;p3">
              <a:extLst>
                <a:ext uri="{FF2B5EF4-FFF2-40B4-BE49-F238E27FC236}">
                  <a16:creationId xmlns:a16="http://schemas.microsoft.com/office/drawing/2014/main" id="{ABEDC07A-3872-4573-B082-D48FC2CDBF4C}"/>
                </a:ext>
              </a:extLst>
            </p:cNvPr>
            <p:cNvSpPr/>
            <p:nvPr/>
          </p:nvSpPr>
          <p:spPr>
            <a:xfrm>
              <a:off x="6339111" y="238795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421;p3">
            <a:extLst>
              <a:ext uri="{FF2B5EF4-FFF2-40B4-BE49-F238E27FC236}">
                <a16:creationId xmlns:a16="http://schemas.microsoft.com/office/drawing/2014/main" id="{A0A11155-78D6-4D7C-895C-BEC1788CE03E}"/>
              </a:ext>
            </a:extLst>
          </p:cNvPr>
          <p:cNvGrpSpPr/>
          <p:nvPr/>
        </p:nvGrpSpPr>
        <p:grpSpPr>
          <a:xfrm>
            <a:off x="272297" y="8354828"/>
            <a:ext cx="23874618" cy="5361172"/>
            <a:chOff x="-530853" y="3844156"/>
            <a:chExt cx="23774398" cy="8013666"/>
          </a:xfrm>
        </p:grpSpPr>
        <p:sp>
          <p:nvSpPr>
            <p:cNvPr id="59" name="Google Shape;422;p3">
              <a:extLst>
                <a:ext uri="{FF2B5EF4-FFF2-40B4-BE49-F238E27FC236}">
                  <a16:creationId xmlns:a16="http://schemas.microsoft.com/office/drawing/2014/main" id="{6C40A648-E07C-4775-8904-0B4C919B22B8}"/>
                </a:ext>
              </a:extLst>
            </p:cNvPr>
            <p:cNvSpPr/>
            <p:nvPr/>
          </p:nvSpPr>
          <p:spPr>
            <a:xfrm>
              <a:off x="-530853" y="4171789"/>
              <a:ext cx="23774398" cy="7686033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" name="Google Shape;423;p3">
              <a:extLst>
                <a:ext uri="{FF2B5EF4-FFF2-40B4-BE49-F238E27FC236}">
                  <a16:creationId xmlns:a16="http://schemas.microsoft.com/office/drawing/2014/main" id="{8A5D5F9D-761A-489F-937B-28CFBAB2C335}"/>
                </a:ext>
              </a:extLst>
            </p:cNvPr>
            <p:cNvGrpSpPr/>
            <p:nvPr/>
          </p:nvGrpSpPr>
          <p:grpSpPr>
            <a:xfrm>
              <a:off x="-290537" y="3844156"/>
              <a:ext cx="3966807" cy="1730550"/>
              <a:chOff x="71413" y="4110856"/>
              <a:chExt cx="3966807" cy="1730550"/>
            </a:xfrm>
          </p:grpSpPr>
          <p:sp>
            <p:nvSpPr>
              <p:cNvPr id="61" name="Google Shape;424;p3">
                <a:extLst>
                  <a:ext uri="{FF2B5EF4-FFF2-40B4-BE49-F238E27FC236}">
                    <a16:creationId xmlns:a16="http://schemas.microsoft.com/office/drawing/2014/main" id="{90196B7D-789D-420B-ABF7-386750A21604}"/>
                  </a:ext>
                </a:extLst>
              </p:cNvPr>
              <p:cNvSpPr/>
              <p:nvPr/>
            </p:nvSpPr>
            <p:spPr>
              <a:xfrm rot="5400000" flipH="1">
                <a:off x="1962415" y="3679360"/>
                <a:ext cx="1164639" cy="2986970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25;p3">
                <a:extLst>
                  <a:ext uri="{FF2B5EF4-FFF2-40B4-BE49-F238E27FC236}">
                    <a16:creationId xmlns:a16="http://schemas.microsoft.com/office/drawing/2014/main" id="{30CFEC47-FA75-4F30-A770-559F8CD6D3CE}"/>
                  </a:ext>
                </a:extLst>
              </p:cNvPr>
              <p:cNvSpPr txBox="1"/>
              <p:nvPr/>
            </p:nvSpPr>
            <p:spPr>
              <a:xfrm>
                <a:off x="972136" y="4515133"/>
                <a:ext cx="2986971" cy="1227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kumimoji="0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548135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63" name="Google Shape;426;p3">
                <a:extLst>
                  <a:ext uri="{FF2B5EF4-FFF2-40B4-BE49-F238E27FC236}">
                    <a16:creationId xmlns:a16="http://schemas.microsoft.com/office/drawing/2014/main" id="{B01FD3DC-F280-44C5-813C-DE3CDC0675AE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71413" y="4110856"/>
                <a:ext cx="1058947" cy="1730550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aphicFrame>
        <p:nvGraphicFramePr>
          <p:cNvPr id="65" name="Object 64"/>
          <p:cNvGraphicFramePr>
            <a:graphicFrameLocks noChangeAspect="1"/>
          </p:cNvGraphicFramePr>
          <p:nvPr/>
        </p:nvGraphicFramePr>
        <p:xfrm>
          <a:off x="0" y="0"/>
          <a:ext cx="7334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48975" imgH="177723" progId="Equation.DSMT4">
                  <p:embed/>
                </p:oleObj>
              </mc:Choice>
              <mc:Fallback>
                <p:oleObj name="Equation" r:id="rId7" imgW="748975" imgH="177723" progId="Equation.DSMT4">
                  <p:embed/>
                  <p:pic>
                    <p:nvPicPr>
                      <p:cNvPr id="65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334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0" y="180975"/>
          <a:ext cx="5429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45626" imgH="177646" progId="Equation.DSMT4">
                  <p:embed/>
                </p:oleObj>
              </mc:Choice>
              <mc:Fallback>
                <p:oleObj name="Equation" r:id="rId9" imgW="545626" imgH="177646" progId="Equation.DSMT4">
                  <p:embed/>
                  <p:pic>
                    <p:nvPicPr>
                      <p:cNvPr id="66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0975"/>
                        <a:ext cx="5429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4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Rectangle 43"/>
          <p:cNvSpPr>
            <a:spLocks noChangeArrowheads="1"/>
          </p:cNvSpPr>
          <p:nvPr/>
        </p:nvSpPr>
        <p:spPr bwMode="auto">
          <a:xfrm>
            <a:off x="0" y="1809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u Van An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9" name="Rectangle 44"/>
          <p:cNvSpPr>
            <a:spLocks noChangeArrowheads="1"/>
          </p:cNvSpPr>
          <p:nvPr/>
        </p:nvSpPr>
        <p:spPr bwMode="auto">
          <a:xfrm>
            <a:off x="0" y="361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u Van An" charset="0"/>
                <a:ea typeface="Times New Roman" panose="02020603050405020304" pitchFamily="18" charset="0"/>
                <a:cs typeface="+mn-cs"/>
              </a:rPr>
              <a:t>.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95959" y="1066800"/>
            <a:ext cx="147953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u Van An"/>
                <a:ea typeface="Times New Roman" panose="02020603050405020304" pitchFamily="18" charset="0"/>
                <a:cs typeface="+mn-cs"/>
              </a:rPr>
              <a:t>Hàm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u Van An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u Van An"/>
                <a:ea typeface="Times New Roman" panose="02020603050405020304" pitchFamily="18" charset="0"/>
                <a:cs typeface="+mn-cs"/>
              </a:rPr>
              <a:t>số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u Van An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u Van An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u Van An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u Van An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u Van An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u Van An"/>
                <a:ea typeface="Times New Roman" panose="02020603050405020304" pitchFamily="18" charset="0"/>
                <a:cs typeface="+mn-cs"/>
              </a:rPr>
              <a:t>bảng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u Van An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u Van An"/>
                <a:ea typeface="Times New Roman" panose="02020603050405020304" pitchFamily="18" charset="0"/>
                <a:cs typeface="+mn-cs"/>
              </a:rPr>
              <a:t>biến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u Van An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u Van An"/>
                <a:ea typeface="Times New Roman" panose="02020603050405020304" pitchFamily="18" charset="0"/>
                <a:cs typeface="+mn-cs"/>
              </a:rPr>
              <a:t>thiên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u Van An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u Van An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u Van An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u Van An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u Van An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u Van An"/>
                <a:ea typeface="Times New Roman" panose="02020603050405020304" pitchFamily="18" charset="0"/>
                <a:cs typeface="+mn-cs"/>
              </a:rPr>
              <a:t>đưới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u Van An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u Van An"/>
                <a:ea typeface="Times New Roman" panose="02020603050405020304" pitchFamily="18" charset="0"/>
                <a:cs typeface="+mn-cs"/>
              </a:rPr>
              <a:t>đây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u Van An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Picture 43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016" y="1836241"/>
            <a:ext cx="18212304" cy="326560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305988"/>
              </p:ext>
            </p:extLst>
          </p:nvPr>
        </p:nvGraphicFramePr>
        <p:xfrm>
          <a:off x="4415946" y="5401753"/>
          <a:ext cx="6162200" cy="138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16671" imgH="228965" progId="Equation.DSMT4">
                  <p:embed/>
                </p:oleObj>
              </mc:Choice>
              <mc:Fallback>
                <p:oleObj name="Equation" r:id="rId12" imgW="1016671" imgH="228965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15946" y="5401753"/>
                        <a:ext cx="6162200" cy="138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674845"/>
              </p:ext>
            </p:extLst>
          </p:nvPr>
        </p:nvGraphicFramePr>
        <p:xfrm>
          <a:off x="17279141" y="5394586"/>
          <a:ext cx="5338785" cy="1224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97638" imgH="228965" progId="Equation.DSMT4">
                  <p:embed/>
                </p:oleObj>
              </mc:Choice>
              <mc:Fallback>
                <p:oleObj name="Equation" r:id="rId14" imgW="997638" imgH="228965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7279141" y="5394586"/>
                        <a:ext cx="5338785" cy="1224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836663"/>
              </p:ext>
            </p:extLst>
          </p:nvPr>
        </p:nvGraphicFramePr>
        <p:xfrm>
          <a:off x="4415946" y="7080104"/>
          <a:ext cx="5642639" cy="1400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21504" imgH="228965" progId="Equation.DSMT4">
                  <p:embed/>
                </p:oleObj>
              </mc:Choice>
              <mc:Fallback>
                <p:oleObj name="Equation" r:id="rId16" imgW="921504" imgH="228965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415946" y="7080104"/>
                        <a:ext cx="5642639" cy="1400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191344"/>
              </p:ext>
            </p:extLst>
          </p:nvPr>
        </p:nvGraphicFramePr>
        <p:xfrm>
          <a:off x="17449800" y="6707566"/>
          <a:ext cx="5338067" cy="2028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26367" imgH="391223" progId="Equation.DSMT4">
                  <p:embed/>
                </p:oleObj>
              </mc:Choice>
              <mc:Fallback>
                <p:oleObj name="Equation" r:id="rId18" imgW="1026367" imgH="391223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7449800" y="6707566"/>
                        <a:ext cx="5338067" cy="2028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/>
          <p:cNvSpPr/>
          <p:nvPr/>
        </p:nvSpPr>
        <p:spPr>
          <a:xfrm>
            <a:off x="5099738" y="8951809"/>
            <a:ext cx="1372166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Chọn</a:t>
            </a: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Căn</a:t>
            </a: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cứ</a:t>
            </a: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từ</a:t>
            </a: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BBT ta </a:t>
            </a:r>
            <a:r>
              <a:rPr kumimoji="0" lang="en-US" sz="4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loại</a:t>
            </a: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A. 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Gọi</a:t>
            </a: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en-US" sz="4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đỉnh</a:t>
            </a: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parabol</a:t>
            </a: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ta </a:t>
            </a:r>
            <a:r>
              <a:rPr kumimoji="0" lang="en-US" sz="4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 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Suy</a:t>
            </a: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</a:t>
            </a: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 </a:t>
            </a:r>
            <a:r>
              <a:rPr kumimoji="0" lang="en-US" sz="4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loại</a:t>
            </a: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B,</a:t>
            </a:r>
            <a:r>
              <a:rPr kumimoji="0" lang="en-US" sz="4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</a:t>
            </a: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49007"/>
              </p:ext>
            </p:extLst>
          </p:nvPr>
        </p:nvGraphicFramePr>
        <p:xfrm>
          <a:off x="12209606" y="10210698"/>
          <a:ext cx="2590094" cy="2500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03487" imgH="486415" progId="Equation.DSMT4">
                  <p:embed/>
                </p:oleObj>
              </mc:Choice>
              <mc:Fallback>
                <p:oleObj name="Equation" r:id="rId20" imgW="503487" imgH="486415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2209606" y="10210698"/>
                        <a:ext cx="2590094" cy="2500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315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3664526" y="3048000"/>
            <a:ext cx="14394873" cy="97314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7600" y="609600"/>
            <a:ext cx="144018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latin typeface="Arial" panose="020B0604020202020204" pitchFamily="34" charset="0"/>
                <a:cs typeface="Arial" panose="020B0604020202020204" pitchFamily="34" charset="0"/>
              </a:rPr>
              <a:t>SƠ ĐỒ TƯ DUY CÁC KIẾN T</a:t>
            </a:r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HỨC ĐÃ HỌC Ở CHƯƠNG III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3826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4" y="3358984"/>
            <a:ext cx="2970064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90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304627" y="304799"/>
            <a:ext cx="24085904" cy="4992407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214962"/>
              <a:ext cx="23741053" cy="190563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>
                <a:defRPr/>
              </a:pPr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>
                    <a:defRPr/>
                  </a:pPr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9" y="4480053"/>
                  <a:ext cx="2420395" cy="3395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>
                    <a:defRPr/>
                  </a:pPr>
                  <a:r>
                    <a:rPr lang="en-GB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BÀI 6</a:t>
                  </a:r>
                  <a:endParaRPr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6" algn="l"/>
                    <a:tab pos="5039996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oogle Shape;427;p3">
            <a:extLst>
              <a:ext uri="{FF2B5EF4-FFF2-40B4-BE49-F238E27FC236}">
                <a16:creationId xmlns:a16="http://schemas.microsoft.com/office/drawing/2014/main" id="{5CE8A6F9-E886-471B-9BE0-E7B49FD0C953}"/>
              </a:ext>
            </a:extLst>
          </p:cNvPr>
          <p:cNvGrpSpPr/>
          <p:nvPr/>
        </p:nvGrpSpPr>
        <p:grpSpPr>
          <a:xfrm>
            <a:off x="761999" y="7216900"/>
            <a:ext cx="23622002" cy="3275220"/>
            <a:chOff x="49670" y="1323423"/>
            <a:chExt cx="9436446" cy="1637989"/>
          </a:xfrm>
        </p:grpSpPr>
        <p:sp>
          <p:nvSpPr>
            <p:cNvPr id="45" name="Google Shape;428;p3">
              <a:extLst>
                <a:ext uri="{FF2B5EF4-FFF2-40B4-BE49-F238E27FC236}">
                  <a16:creationId xmlns:a16="http://schemas.microsoft.com/office/drawing/2014/main" id="{4C8703D3-B80F-48CF-A314-1F0EAC4CF7EE}"/>
                </a:ext>
              </a:extLst>
            </p:cNvPr>
            <p:cNvSpPr/>
            <p:nvPr/>
          </p:nvSpPr>
          <p:spPr>
            <a:xfrm>
              <a:off x="5318799" y="1323423"/>
              <a:ext cx="4167317" cy="71599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" name="Google Shape;429;p3">
              <a:extLst>
                <a:ext uri="{FF2B5EF4-FFF2-40B4-BE49-F238E27FC236}">
                  <a16:creationId xmlns:a16="http://schemas.microsoft.com/office/drawing/2014/main" id="{47DEDA32-4E8E-42FD-8732-4FD105546133}"/>
                </a:ext>
              </a:extLst>
            </p:cNvPr>
            <p:cNvSpPr/>
            <p:nvPr/>
          </p:nvSpPr>
          <p:spPr>
            <a:xfrm>
              <a:off x="5041853" y="140800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30;p3">
              <a:extLst>
                <a:ext uri="{FF2B5EF4-FFF2-40B4-BE49-F238E27FC236}">
                  <a16:creationId xmlns:a16="http://schemas.microsoft.com/office/drawing/2014/main" id="{F8EB14EE-4B0A-495A-9F58-A0BC29FC6314}"/>
                </a:ext>
              </a:extLst>
            </p:cNvPr>
            <p:cNvSpPr/>
            <p:nvPr/>
          </p:nvSpPr>
          <p:spPr>
            <a:xfrm>
              <a:off x="531851" y="1387368"/>
              <a:ext cx="4158586" cy="735649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" name="Google Shape;431;p3">
              <a:extLst>
                <a:ext uri="{FF2B5EF4-FFF2-40B4-BE49-F238E27FC236}">
                  <a16:creationId xmlns:a16="http://schemas.microsoft.com/office/drawing/2014/main" id="{ABEDC07A-3872-4573-B082-D48FC2CDBF4C}"/>
                </a:ext>
              </a:extLst>
            </p:cNvPr>
            <p:cNvSpPr/>
            <p:nvPr/>
          </p:nvSpPr>
          <p:spPr>
            <a:xfrm>
              <a:off x="49670" y="1514054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32;p3">
              <a:extLst>
                <a:ext uri="{FF2B5EF4-FFF2-40B4-BE49-F238E27FC236}">
                  <a16:creationId xmlns:a16="http://schemas.microsoft.com/office/drawing/2014/main" id="{D52CEDA3-A59A-4855-A651-3B78BF4C4F62}"/>
                </a:ext>
              </a:extLst>
            </p:cNvPr>
            <p:cNvSpPr/>
            <p:nvPr/>
          </p:nvSpPr>
          <p:spPr>
            <a:xfrm>
              <a:off x="563074" y="2198670"/>
              <a:ext cx="4127363" cy="76274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2" name="Google Shape;433;p3">
              <a:extLst>
                <a:ext uri="{FF2B5EF4-FFF2-40B4-BE49-F238E27FC236}">
                  <a16:creationId xmlns:a16="http://schemas.microsoft.com/office/drawing/2014/main" id="{628DD239-181D-487C-B72A-69AE2C69CB86}"/>
                </a:ext>
              </a:extLst>
            </p:cNvPr>
            <p:cNvSpPr/>
            <p:nvPr/>
          </p:nvSpPr>
          <p:spPr>
            <a:xfrm>
              <a:off x="80892" y="234254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434;p3">
              <a:extLst>
                <a:ext uri="{FF2B5EF4-FFF2-40B4-BE49-F238E27FC236}">
                  <a16:creationId xmlns:a16="http://schemas.microsoft.com/office/drawing/2014/main" id="{FCB06A81-24BC-4CBF-A8F6-3889C6602CD7}"/>
                </a:ext>
              </a:extLst>
            </p:cNvPr>
            <p:cNvSpPr/>
            <p:nvPr/>
          </p:nvSpPr>
          <p:spPr>
            <a:xfrm>
              <a:off x="5224495" y="2184710"/>
              <a:ext cx="4261620" cy="76274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" name="Google Shape;431;p3">
              <a:extLst>
                <a:ext uri="{FF2B5EF4-FFF2-40B4-BE49-F238E27FC236}">
                  <a16:creationId xmlns:a16="http://schemas.microsoft.com/office/drawing/2014/main" id="{ABEDC07A-3872-4573-B082-D48FC2CDBF4C}"/>
                </a:ext>
              </a:extLst>
            </p:cNvPr>
            <p:cNvSpPr/>
            <p:nvPr/>
          </p:nvSpPr>
          <p:spPr>
            <a:xfrm>
              <a:off x="5041853" y="238795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GB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421;p3">
            <a:extLst>
              <a:ext uri="{FF2B5EF4-FFF2-40B4-BE49-F238E27FC236}">
                <a16:creationId xmlns:a16="http://schemas.microsoft.com/office/drawing/2014/main" id="{A0A11155-78D6-4D7C-895C-BEC1788CE03E}"/>
              </a:ext>
            </a:extLst>
          </p:cNvPr>
          <p:cNvGrpSpPr/>
          <p:nvPr/>
        </p:nvGrpSpPr>
        <p:grpSpPr>
          <a:xfrm>
            <a:off x="304627" y="11259226"/>
            <a:ext cx="23874618" cy="2480270"/>
            <a:chOff x="-498659" y="3844156"/>
            <a:chExt cx="23774398" cy="8090310"/>
          </a:xfrm>
        </p:grpSpPr>
        <p:sp>
          <p:nvSpPr>
            <p:cNvPr id="59" name="Google Shape;422;p3">
              <a:extLst>
                <a:ext uri="{FF2B5EF4-FFF2-40B4-BE49-F238E27FC236}">
                  <a16:creationId xmlns:a16="http://schemas.microsoft.com/office/drawing/2014/main" id="{6C40A648-E07C-4775-8904-0B4C919B22B8}"/>
                </a:ext>
              </a:extLst>
            </p:cNvPr>
            <p:cNvSpPr/>
            <p:nvPr/>
          </p:nvSpPr>
          <p:spPr>
            <a:xfrm>
              <a:off x="-498659" y="4248432"/>
              <a:ext cx="23774398" cy="7686034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" name="Google Shape;423;p3">
              <a:extLst>
                <a:ext uri="{FF2B5EF4-FFF2-40B4-BE49-F238E27FC236}">
                  <a16:creationId xmlns:a16="http://schemas.microsoft.com/office/drawing/2014/main" id="{8A5D5F9D-761A-489F-937B-28CFBAB2C335}"/>
                </a:ext>
              </a:extLst>
            </p:cNvPr>
            <p:cNvGrpSpPr/>
            <p:nvPr/>
          </p:nvGrpSpPr>
          <p:grpSpPr>
            <a:xfrm>
              <a:off x="-290537" y="3844156"/>
              <a:ext cx="3966807" cy="3336206"/>
              <a:chOff x="71413" y="4110856"/>
              <a:chExt cx="3966807" cy="3336206"/>
            </a:xfrm>
          </p:grpSpPr>
          <p:sp>
            <p:nvSpPr>
              <p:cNvPr id="61" name="Google Shape;424;p3">
                <a:extLst>
                  <a:ext uri="{FF2B5EF4-FFF2-40B4-BE49-F238E27FC236}">
                    <a16:creationId xmlns:a16="http://schemas.microsoft.com/office/drawing/2014/main" id="{90196B7D-789D-420B-ABF7-386750A21604}"/>
                  </a:ext>
                </a:extLst>
              </p:cNvPr>
              <p:cNvSpPr/>
              <p:nvPr/>
            </p:nvSpPr>
            <p:spPr>
              <a:xfrm rot="5400000" flipH="1">
                <a:off x="1116465" y="4525308"/>
                <a:ext cx="2856539" cy="2986970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25;p3">
                <a:extLst>
                  <a:ext uri="{FF2B5EF4-FFF2-40B4-BE49-F238E27FC236}">
                    <a16:creationId xmlns:a16="http://schemas.microsoft.com/office/drawing/2014/main" id="{30CFEC47-FA75-4F30-A770-559F8CD6D3CE}"/>
                  </a:ext>
                </a:extLst>
              </p:cNvPr>
              <p:cNvSpPr txBox="1"/>
              <p:nvPr/>
            </p:nvSpPr>
            <p:spPr>
              <a:xfrm>
                <a:off x="972136" y="4515133"/>
                <a:ext cx="2986971" cy="1227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63" name="Google Shape;426;p3">
                <a:extLst>
                  <a:ext uri="{FF2B5EF4-FFF2-40B4-BE49-F238E27FC236}">
                    <a16:creationId xmlns:a16="http://schemas.microsoft.com/office/drawing/2014/main" id="{B01FD3DC-F280-44C5-813C-DE3CDC0675AE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71413" y="4110856"/>
                <a:ext cx="1058947" cy="1730550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aphicFrame>
        <p:nvGraphicFramePr>
          <p:cNvPr id="65" name="Object 64"/>
          <p:cNvGraphicFramePr>
            <a:graphicFrameLocks noChangeAspect="1"/>
          </p:cNvGraphicFramePr>
          <p:nvPr/>
        </p:nvGraphicFramePr>
        <p:xfrm>
          <a:off x="0" y="0"/>
          <a:ext cx="7334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48975" imgH="177723" progId="Equation.DSMT4">
                  <p:embed/>
                </p:oleObj>
              </mc:Choice>
              <mc:Fallback>
                <p:oleObj name="Equation" r:id="rId7" imgW="748975" imgH="177723" progId="Equation.DSMT4">
                  <p:embed/>
                  <p:pic>
                    <p:nvPicPr>
                      <p:cNvPr id="65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334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0" y="180975"/>
          <a:ext cx="5429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45626" imgH="177646" progId="Equation.DSMT4">
                  <p:embed/>
                </p:oleObj>
              </mc:Choice>
              <mc:Fallback>
                <p:oleObj name="Equation" r:id="rId9" imgW="545626" imgH="177646" progId="Equation.DSMT4">
                  <p:embed/>
                  <p:pic>
                    <p:nvPicPr>
                      <p:cNvPr id="66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0975"/>
                        <a:ext cx="5429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4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8" name="Rectangle 43"/>
          <p:cNvSpPr>
            <a:spLocks noChangeArrowheads="1"/>
          </p:cNvSpPr>
          <p:nvPr/>
        </p:nvSpPr>
        <p:spPr bwMode="auto">
          <a:xfrm>
            <a:off x="0" y="1809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44"/>
          <p:cNvSpPr>
            <a:spLocks noChangeArrowheads="1"/>
          </p:cNvSpPr>
          <p:nvPr/>
        </p:nvSpPr>
        <p:spPr bwMode="auto">
          <a:xfrm>
            <a:off x="0" y="361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46816" y="12282018"/>
            <a:ext cx="1372166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err="1"/>
              <a:t>Chọn</a:t>
            </a:r>
            <a:r>
              <a:rPr lang="en-US" dirty="0"/>
              <a:t> A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148836" y="990600"/>
            <a:ext cx="13622640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/>
              <a:t>Cho hàm số   </a:t>
            </a:r>
            <a:r>
              <a:rPr lang="en-GB" dirty="0"/>
              <a:t>                   </a:t>
            </a:r>
            <a:r>
              <a:rPr lang="vi-VN" dirty="0"/>
              <a:t>có bảng biến thiên như hình vẽ.</a:t>
            </a:r>
            <a:endParaRPr lang="en-US" dirty="0"/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980396"/>
              </p:ext>
            </p:extLst>
          </p:nvPr>
        </p:nvGraphicFramePr>
        <p:xfrm>
          <a:off x="8213334" y="793774"/>
          <a:ext cx="2736537" cy="1187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36721" imgH="276560" progId="Equation.DSMT4">
                  <p:embed/>
                </p:oleObj>
              </mc:Choice>
              <mc:Fallback>
                <p:oleObj name="Equation" r:id="rId11" imgW="636721" imgH="27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213334" y="793774"/>
                        <a:ext cx="2736537" cy="11874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" name="Picture 69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330" y="1671811"/>
            <a:ext cx="16155069" cy="352926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Rectangle 54"/>
          <p:cNvSpPr/>
          <p:nvPr/>
        </p:nvSpPr>
        <p:spPr>
          <a:xfrm>
            <a:off x="842707" y="5872235"/>
            <a:ext cx="6033703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dirty="0" err="1">
                <a:solidFill>
                  <a:srgbClr val="000000"/>
                </a:solidFill>
                <a:latin typeface="Chu Van An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dirty="0">
                <a:solidFill>
                  <a:srgbClr val="000000"/>
                </a:solidFill>
                <a:latin typeface="Chu Van 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Chu Van An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4400" dirty="0">
                <a:solidFill>
                  <a:srgbClr val="000000"/>
                </a:solidFill>
                <a:latin typeface="Chu Van 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Chu Van An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solidFill>
                  <a:srgbClr val="000000"/>
                </a:solidFill>
                <a:latin typeface="Chu Van 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Chu Van An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514600" y="7637245"/>
            <a:ext cx="5688545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 .</a:t>
            </a:r>
          </a:p>
        </p:txBody>
      </p:sp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030847"/>
              </p:ext>
            </p:extLst>
          </p:nvPr>
        </p:nvGraphicFramePr>
        <p:xfrm>
          <a:off x="7881657" y="7467600"/>
          <a:ext cx="2401052" cy="1225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41554" imgH="276560" progId="Equation.DSMT4">
                  <p:embed/>
                </p:oleObj>
              </mc:Choice>
              <mc:Fallback>
                <p:oleObj name="Equation" r:id="rId14" imgW="541554" imgH="27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881657" y="7467600"/>
                        <a:ext cx="2401052" cy="1225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Rectangle 78"/>
          <p:cNvSpPr/>
          <p:nvPr/>
        </p:nvSpPr>
        <p:spPr>
          <a:xfrm>
            <a:off x="14853564" y="7448117"/>
            <a:ext cx="7732310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trong </a:t>
            </a:r>
            <a:r>
              <a:rPr lang="en-US" dirty="0" err="1"/>
              <a:t>khoảng</a:t>
            </a:r>
            <a:r>
              <a:rPr lang="en-US" dirty="0"/>
              <a:t>  .</a:t>
            </a:r>
          </a:p>
        </p:txBody>
      </p:sp>
      <p:graphicFrame>
        <p:nvGraphicFramePr>
          <p:cNvPr id="8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346836"/>
              </p:ext>
            </p:extLst>
          </p:nvPr>
        </p:nvGraphicFramePr>
        <p:xfrm>
          <a:off x="22262743" y="7340384"/>
          <a:ext cx="2130123" cy="1291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56083" imgH="276560" progId="Equation.DSMT4">
                  <p:embed/>
                </p:oleObj>
              </mc:Choice>
              <mc:Fallback>
                <p:oleObj name="Equation" r:id="rId16" imgW="456083" imgH="27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2262743" y="7340384"/>
                        <a:ext cx="2130123" cy="1291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Rectangle 84"/>
          <p:cNvSpPr/>
          <p:nvPr/>
        </p:nvSpPr>
        <p:spPr>
          <a:xfrm>
            <a:off x="2561123" y="9324613"/>
            <a:ext cx="8482486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 -1 .</a:t>
            </a:r>
          </a:p>
        </p:txBody>
      </p:sp>
      <p:sp>
        <p:nvSpPr>
          <p:cNvPr id="86" name="Rectangle 85"/>
          <p:cNvSpPr/>
          <p:nvPr/>
        </p:nvSpPr>
        <p:spPr>
          <a:xfrm>
            <a:off x="14630400" y="9324612"/>
            <a:ext cx="7538410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nghịch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</a:p>
        </p:txBody>
      </p:sp>
      <p:graphicFrame>
        <p:nvGraphicFramePr>
          <p:cNvPr id="8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559285"/>
              </p:ext>
            </p:extLst>
          </p:nvPr>
        </p:nvGraphicFramePr>
        <p:xfrm>
          <a:off x="22021800" y="8931204"/>
          <a:ext cx="2541548" cy="1540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56083" imgH="276560" progId="Equation.DSMT4">
                  <p:embed/>
                </p:oleObj>
              </mc:Choice>
              <mc:Fallback>
                <p:oleObj name="Equation" r:id="rId18" imgW="456083" imgH="27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2021800" y="8931204"/>
                        <a:ext cx="2541548" cy="15408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62840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4" y="3358984"/>
            <a:ext cx="2970064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90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304627" y="304799"/>
            <a:ext cx="24085904" cy="4992407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214962"/>
              <a:ext cx="23741053" cy="190563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>
                <a:defRPr/>
              </a:pPr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>
                    <a:defRPr/>
                  </a:pPr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9" y="4480053"/>
                  <a:ext cx="2420395" cy="3395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>
                    <a:defRPr/>
                  </a:pPr>
                  <a:r>
                    <a:rPr lang="en-GB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BÀI 7</a:t>
                  </a:r>
                  <a:endParaRPr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6" algn="l"/>
                    <a:tab pos="5039996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oogle Shape;427;p3">
            <a:extLst>
              <a:ext uri="{FF2B5EF4-FFF2-40B4-BE49-F238E27FC236}">
                <a16:creationId xmlns:a16="http://schemas.microsoft.com/office/drawing/2014/main" id="{5CE8A6F9-E886-471B-9BE0-E7B49FD0C953}"/>
              </a:ext>
            </a:extLst>
          </p:cNvPr>
          <p:cNvGrpSpPr/>
          <p:nvPr/>
        </p:nvGrpSpPr>
        <p:grpSpPr>
          <a:xfrm>
            <a:off x="761998" y="5295111"/>
            <a:ext cx="23621999" cy="4520580"/>
            <a:chOff x="49670" y="1127280"/>
            <a:chExt cx="9436445" cy="2260814"/>
          </a:xfrm>
        </p:grpSpPr>
        <p:sp>
          <p:nvSpPr>
            <p:cNvPr id="45" name="Google Shape;428;p3">
              <a:extLst>
                <a:ext uri="{FF2B5EF4-FFF2-40B4-BE49-F238E27FC236}">
                  <a16:creationId xmlns:a16="http://schemas.microsoft.com/office/drawing/2014/main" id="{4C8703D3-B80F-48CF-A314-1F0EAC4CF7EE}"/>
                </a:ext>
              </a:extLst>
            </p:cNvPr>
            <p:cNvSpPr/>
            <p:nvPr/>
          </p:nvSpPr>
          <p:spPr>
            <a:xfrm>
              <a:off x="5318799" y="1138217"/>
              <a:ext cx="3832475" cy="99934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" name="Google Shape;429;p3">
              <a:extLst>
                <a:ext uri="{FF2B5EF4-FFF2-40B4-BE49-F238E27FC236}">
                  <a16:creationId xmlns:a16="http://schemas.microsoft.com/office/drawing/2014/main" id="{47DEDA32-4E8E-42FD-8732-4FD105546133}"/>
                </a:ext>
              </a:extLst>
            </p:cNvPr>
            <p:cNvSpPr/>
            <p:nvPr/>
          </p:nvSpPr>
          <p:spPr>
            <a:xfrm>
              <a:off x="5041853" y="140800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30;p3">
              <a:extLst>
                <a:ext uri="{FF2B5EF4-FFF2-40B4-BE49-F238E27FC236}">
                  <a16:creationId xmlns:a16="http://schemas.microsoft.com/office/drawing/2014/main" id="{F8EB14EE-4B0A-495A-9F58-A0BC29FC6314}"/>
                </a:ext>
              </a:extLst>
            </p:cNvPr>
            <p:cNvSpPr/>
            <p:nvPr/>
          </p:nvSpPr>
          <p:spPr>
            <a:xfrm>
              <a:off x="531851" y="1127280"/>
              <a:ext cx="4158586" cy="101027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" name="Google Shape;431;p3">
              <a:extLst>
                <a:ext uri="{FF2B5EF4-FFF2-40B4-BE49-F238E27FC236}">
                  <a16:creationId xmlns:a16="http://schemas.microsoft.com/office/drawing/2014/main" id="{ABEDC07A-3872-4573-B082-D48FC2CDBF4C}"/>
                </a:ext>
              </a:extLst>
            </p:cNvPr>
            <p:cNvSpPr/>
            <p:nvPr/>
          </p:nvSpPr>
          <p:spPr>
            <a:xfrm>
              <a:off x="49670" y="1514054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32;p3">
              <a:extLst>
                <a:ext uri="{FF2B5EF4-FFF2-40B4-BE49-F238E27FC236}">
                  <a16:creationId xmlns:a16="http://schemas.microsoft.com/office/drawing/2014/main" id="{D52CEDA3-A59A-4855-A651-3B78BF4C4F62}"/>
                </a:ext>
              </a:extLst>
            </p:cNvPr>
            <p:cNvSpPr/>
            <p:nvPr/>
          </p:nvSpPr>
          <p:spPr>
            <a:xfrm>
              <a:off x="563074" y="2351796"/>
              <a:ext cx="4127363" cy="1022031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2" name="Google Shape;433;p3">
              <a:extLst>
                <a:ext uri="{FF2B5EF4-FFF2-40B4-BE49-F238E27FC236}">
                  <a16:creationId xmlns:a16="http://schemas.microsoft.com/office/drawing/2014/main" id="{628DD239-181D-487C-B72A-69AE2C69CB86}"/>
                </a:ext>
              </a:extLst>
            </p:cNvPr>
            <p:cNvSpPr/>
            <p:nvPr/>
          </p:nvSpPr>
          <p:spPr>
            <a:xfrm>
              <a:off x="80892" y="2628122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434;p3">
              <a:extLst>
                <a:ext uri="{FF2B5EF4-FFF2-40B4-BE49-F238E27FC236}">
                  <a16:creationId xmlns:a16="http://schemas.microsoft.com/office/drawing/2014/main" id="{FCB06A81-24BC-4CBF-A8F6-3889C6602CD7}"/>
                </a:ext>
              </a:extLst>
            </p:cNvPr>
            <p:cNvSpPr/>
            <p:nvPr/>
          </p:nvSpPr>
          <p:spPr>
            <a:xfrm>
              <a:off x="5224495" y="2337836"/>
              <a:ext cx="4261620" cy="105025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" name="Google Shape;431;p3">
              <a:extLst>
                <a:ext uri="{FF2B5EF4-FFF2-40B4-BE49-F238E27FC236}">
                  <a16:creationId xmlns:a16="http://schemas.microsoft.com/office/drawing/2014/main" id="{ABEDC07A-3872-4573-B082-D48FC2CDBF4C}"/>
                </a:ext>
              </a:extLst>
            </p:cNvPr>
            <p:cNvSpPr/>
            <p:nvPr/>
          </p:nvSpPr>
          <p:spPr>
            <a:xfrm>
              <a:off x="5011414" y="2551904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GB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421;p3">
            <a:extLst>
              <a:ext uri="{FF2B5EF4-FFF2-40B4-BE49-F238E27FC236}">
                <a16:creationId xmlns:a16="http://schemas.microsoft.com/office/drawing/2014/main" id="{A0A11155-78D6-4D7C-895C-BEC1788CE03E}"/>
              </a:ext>
            </a:extLst>
          </p:cNvPr>
          <p:cNvGrpSpPr/>
          <p:nvPr/>
        </p:nvGrpSpPr>
        <p:grpSpPr>
          <a:xfrm>
            <a:off x="304627" y="9982200"/>
            <a:ext cx="23874618" cy="3614314"/>
            <a:chOff x="-741252" y="3844156"/>
            <a:chExt cx="23774398" cy="7757219"/>
          </a:xfrm>
        </p:grpSpPr>
        <p:sp>
          <p:nvSpPr>
            <p:cNvPr id="59" name="Google Shape;422;p3">
              <a:extLst>
                <a:ext uri="{FF2B5EF4-FFF2-40B4-BE49-F238E27FC236}">
                  <a16:creationId xmlns:a16="http://schemas.microsoft.com/office/drawing/2014/main" id="{6C40A648-E07C-4775-8904-0B4C919B22B8}"/>
                </a:ext>
              </a:extLst>
            </p:cNvPr>
            <p:cNvSpPr/>
            <p:nvPr/>
          </p:nvSpPr>
          <p:spPr>
            <a:xfrm>
              <a:off x="-741252" y="3915343"/>
              <a:ext cx="23774398" cy="7686032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" name="Google Shape;423;p3">
              <a:extLst>
                <a:ext uri="{FF2B5EF4-FFF2-40B4-BE49-F238E27FC236}">
                  <a16:creationId xmlns:a16="http://schemas.microsoft.com/office/drawing/2014/main" id="{8A5D5F9D-761A-489F-937B-28CFBAB2C335}"/>
                </a:ext>
              </a:extLst>
            </p:cNvPr>
            <p:cNvGrpSpPr/>
            <p:nvPr/>
          </p:nvGrpSpPr>
          <p:grpSpPr>
            <a:xfrm>
              <a:off x="-290537" y="3844156"/>
              <a:ext cx="3966807" cy="1962531"/>
              <a:chOff x="71413" y="4110856"/>
              <a:chExt cx="3966807" cy="1962531"/>
            </a:xfrm>
          </p:grpSpPr>
          <p:sp>
            <p:nvSpPr>
              <p:cNvPr id="61" name="Google Shape;424;p3">
                <a:extLst>
                  <a:ext uri="{FF2B5EF4-FFF2-40B4-BE49-F238E27FC236}">
                    <a16:creationId xmlns:a16="http://schemas.microsoft.com/office/drawing/2014/main" id="{90196B7D-789D-420B-ABF7-386750A21604}"/>
                  </a:ext>
                </a:extLst>
              </p:cNvPr>
              <p:cNvSpPr/>
              <p:nvPr/>
            </p:nvSpPr>
            <p:spPr>
              <a:xfrm rot="5400000" flipH="1">
                <a:off x="1962415" y="3679360"/>
                <a:ext cx="1164639" cy="2986970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25;p3">
                <a:extLst>
                  <a:ext uri="{FF2B5EF4-FFF2-40B4-BE49-F238E27FC236}">
                    <a16:creationId xmlns:a16="http://schemas.microsoft.com/office/drawing/2014/main" id="{30CFEC47-FA75-4F30-A770-559F8CD6D3CE}"/>
                  </a:ext>
                </a:extLst>
              </p:cNvPr>
              <p:cNvSpPr txBox="1"/>
              <p:nvPr/>
            </p:nvSpPr>
            <p:spPr>
              <a:xfrm>
                <a:off x="972136" y="4845556"/>
                <a:ext cx="2986971" cy="122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63" name="Google Shape;426;p3">
                <a:extLst>
                  <a:ext uri="{FF2B5EF4-FFF2-40B4-BE49-F238E27FC236}">
                    <a16:creationId xmlns:a16="http://schemas.microsoft.com/office/drawing/2014/main" id="{B01FD3DC-F280-44C5-813C-DE3CDC0675AE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71413" y="4110856"/>
                <a:ext cx="1058947" cy="1730550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aphicFrame>
        <p:nvGraphicFramePr>
          <p:cNvPr id="65" name="Object 64"/>
          <p:cNvGraphicFramePr>
            <a:graphicFrameLocks noChangeAspect="1"/>
          </p:cNvGraphicFramePr>
          <p:nvPr/>
        </p:nvGraphicFramePr>
        <p:xfrm>
          <a:off x="0" y="0"/>
          <a:ext cx="7334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48975" imgH="177723" progId="Equation.DSMT4">
                  <p:embed/>
                </p:oleObj>
              </mc:Choice>
              <mc:Fallback>
                <p:oleObj name="Equation" r:id="rId7" imgW="748975" imgH="177723" progId="Equation.DSMT4">
                  <p:embed/>
                  <p:pic>
                    <p:nvPicPr>
                      <p:cNvPr id="65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334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0" y="180975"/>
          <a:ext cx="5429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45626" imgH="177646" progId="Equation.DSMT4">
                  <p:embed/>
                </p:oleObj>
              </mc:Choice>
              <mc:Fallback>
                <p:oleObj name="Equation" r:id="rId9" imgW="545626" imgH="177646" progId="Equation.DSMT4">
                  <p:embed/>
                  <p:pic>
                    <p:nvPicPr>
                      <p:cNvPr id="66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0975"/>
                        <a:ext cx="5429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4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8" name="Rectangle 43"/>
          <p:cNvSpPr>
            <a:spLocks noChangeArrowheads="1"/>
          </p:cNvSpPr>
          <p:nvPr/>
        </p:nvSpPr>
        <p:spPr bwMode="auto">
          <a:xfrm>
            <a:off x="0" y="1809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44"/>
          <p:cNvSpPr>
            <a:spLocks noChangeArrowheads="1"/>
          </p:cNvSpPr>
          <p:nvPr/>
        </p:nvSpPr>
        <p:spPr bwMode="auto">
          <a:xfrm>
            <a:off x="0" y="361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53097" y="907273"/>
            <a:ext cx="1501140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Hàm số nào sau đây có bảng biến thiên như hình </a:t>
            </a:r>
            <a:r>
              <a:rPr lang="en-GB" dirty="0" err="1"/>
              <a:t>dưới</a:t>
            </a:r>
            <a:r>
              <a:rPr lang="vi-VN" dirty="0"/>
              <a:t>?</a:t>
            </a:r>
            <a:endParaRPr lang="en-US" dirty="0"/>
          </a:p>
        </p:txBody>
      </p:sp>
      <p:pic>
        <p:nvPicPr>
          <p:cNvPr id="54" name="Picture 53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15" y="1739901"/>
            <a:ext cx="16652886" cy="34766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052593"/>
              </p:ext>
            </p:extLst>
          </p:nvPr>
        </p:nvGraphicFramePr>
        <p:xfrm>
          <a:off x="2494803" y="5638800"/>
          <a:ext cx="6405046" cy="1441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16671" imgH="228965" progId="Equation.DSMT4">
                  <p:embed/>
                </p:oleObj>
              </mc:Choice>
              <mc:Fallback>
                <p:oleObj name="Equation" r:id="rId12" imgW="1016671" imgH="22896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494803" y="5638800"/>
                        <a:ext cx="6405046" cy="1441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436921"/>
              </p:ext>
            </p:extLst>
          </p:nvPr>
        </p:nvGraphicFramePr>
        <p:xfrm>
          <a:off x="15078444" y="5410200"/>
          <a:ext cx="7855816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17000" imgH="362377" progId="Equation.DSMT4">
                  <p:embed/>
                </p:oleObj>
              </mc:Choice>
              <mc:Fallback>
                <p:oleObj name="Equation" r:id="rId14" imgW="817000" imgH="36237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078444" y="5410200"/>
                        <a:ext cx="7855816" cy="211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965669"/>
              </p:ext>
            </p:extLst>
          </p:nvPr>
        </p:nvGraphicFramePr>
        <p:xfrm>
          <a:off x="2466152" y="7897802"/>
          <a:ext cx="6429689" cy="1627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02830" imgH="228965" progId="Equation.DSMT4">
                  <p:embed/>
                </p:oleObj>
              </mc:Choice>
              <mc:Fallback>
                <p:oleObj name="Equation" r:id="rId16" imgW="902830" imgH="22896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466152" y="7897802"/>
                        <a:ext cx="6429689" cy="1627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778385"/>
              </p:ext>
            </p:extLst>
          </p:nvPr>
        </p:nvGraphicFramePr>
        <p:xfrm>
          <a:off x="15110973" y="7634118"/>
          <a:ext cx="7820025" cy="2271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07334" imgH="362377" progId="Equation.DSMT4">
                  <p:embed/>
                </p:oleObj>
              </mc:Choice>
              <mc:Fallback>
                <p:oleObj name="Equation" r:id="rId18" imgW="1007334" imgH="36237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110973" y="7634118"/>
                        <a:ext cx="7820025" cy="22718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765129" y="10381273"/>
            <a:ext cx="12192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>Chọn B</a:t>
            </a:r>
          </a:p>
          <a:p>
            <a:r>
              <a:rPr lang="vi-VN" dirty="0"/>
              <a:t>Nhận xét:</a:t>
            </a:r>
          </a:p>
          <a:p>
            <a:r>
              <a:rPr lang="vi-VN" dirty="0"/>
              <a:t> Bảng biến thiên có bề lõm hướng xuống. Loại đáp án C và</a:t>
            </a:r>
            <a:r>
              <a:rPr lang="en-GB" dirty="0"/>
              <a:t> D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659530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4" y="3358984"/>
            <a:ext cx="2970064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90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304627" y="-457200"/>
            <a:ext cx="24085904" cy="7764133"/>
            <a:chOff x="923003" y="3917552"/>
            <a:chExt cx="24090260" cy="22030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214963"/>
              <a:ext cx="23741053" cy="190563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>
                <a:defRPr/>
              </a:pPr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>
                    <a:defRPr/>
                  </a:pPr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9" y="4480053"/>
                  <a:ext cx="2420395" cy="3395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>
                    <a:defRPr/>
                  </a:pPr>
                  <a:r>
                    <a:rPr lang="en-GB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BÀI 8</a:t>
                  </a:r>
                  <a:endParaRPr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6" algn="l"/>
                    <a:tab pos="5039996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Google Shape;429;p3">
            <a:extLst>
              <a:ext uri="{FF2B5EF4-FFF2-40B4-BE49-F238E27FC236}">
                <a16:creationId xmlns:a16="http://schemas.microsoft.com/office/drawing/2014/main" id="{47DEDA32-4E8E-42FD-8732-4FD105546133}"/>
              </a:ext>
            </a:extLst>
          </p:cNvPr>
          <p:cNvSpPr/>
          <p:nvPr/>
        </p:nvSpPr>
        <p:spPr>
          <a:xfrm>
            <a:off x="10766399" y="7668729"/>
            <a:ext cx="1362444" cy="688225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480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31;p3">
            <a:extLst>
              <a:ext uri="{FF2B5EF4-FFF2-40B4-BE49-F238E27FC236}">
                <a16:creationId xmlns:a16="http://schemas.microsoft.com/office/drawing/2014/main" id="{ABEDC07A-3872-4573-B082-D48FC2CDBF4C}"/>
              </a:ext>
            </a:extLst>
          </p:cNvPr>
          <p:cNvSpPr/>
          <p:nvPr/>
        </p:nvSpPr>
        <p:spPr>
          <a:xfrm>
            <a:off x="5850702" y="7668729"/>
            <a:ext cx="1362444" cy="688225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480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433;p3">
            <a:extLst>
              <a:ext uri="{FF2B5EF4-FFF2-40B4-BE49-F238E27FC236}">
                <a16:creationId xmlns:a16="http://schemas.microsoft.com/office/drawing/2014/main" id="{628DD239-181D-487C-B72A-69AE2C69CB86}"/>
              </a:ext>
            </a:extLst>
          </p:cNvPr>
          <p:cNvSpPr/>
          <p:nvPr/>
        </p:nvSpPr>
        <p:spPr>
          <a:xfrm>
            <a:off x="16220361" y="7668729"/>
            <a:ext cx="1362444" cy="688225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480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431;p3">
            <a:extLst>
              <a:ext uri="{FF2B5EF4-FFF2-40B4-BE49-F238E27FC236}">
                <a16:creationId xmlns:a16="http://schemas.microsoft.com/office/drawing/2014/main" id="{ABEDC07A-3872-4573-B082-D48FC2CDBF4C}"/>
              </a:ext>
            </a:extLst>
          </p:cNvPr>
          <p:cNvSpPr/>
          <p:nvPr/>
        </p:nvSpPr>
        <p:spPr>
          <a:xfrm>
            <a:off x="21270896" y="7668729"/>
            <a:ext cx="1362444" cy="688225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GB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480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" name="Google Shape;421;p3">
            <a:extLst>
              <a:ext uri="{FF2B5EF4-FFF2-40B4-BE49-F238E27FC236}">
                <a16:creationId xmlns:a16="http://schemas.microsoft.com/office/drawing/2014/main" id="{A0A11155-78D6-4D7C-895C-BEC1788CE03E}"/>
              </a:ext>
            </a:extLst>
          </p:cNvPr>
          <p:cNvGrpSpPr/>
          <p:nvPr/>
        </p:nvGrpSpPr>
        <p:grpSpPr>
          <a:xfrm>
            <a:off x="515913" y="8915400"/>
            <a:ext cx="23874618" cy="3733800"/>
            <a:chOff x="-530853" y="3844156"/>
            <a:chExt cx="23774398" cy="8013666"/>
          </a:xfrm>
        </p:grpSpPr>
        <p:sp>
          <p:nvSpPr>
            <p:cNvPr id="59" name="Google Shape;422;p3">
              <a:extLst>
                <a:ext uri="{FF2B5EF4-FFF2-40B4-BE49-F238E27FC236}">
                  <a16:creationId xmlns:a16="http://schemas.microsoft.com/office/drawing/2014/main" id="{6C40A648-E07C-4775-8904-0B4C919B22B8}"/>
                </a:ext>
              </a:extLst>
            </p:cNvPr>
            <p:cNvSpPr/>
            <p:nvPr/>
          </p:nvSpPr>
          <p:spPr>
            <a:xfrm>
              <a:off x="-530853" y="4171789"/>
              <a:ext cx="23774398" cy="7686033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" name="Google Shape;423;p3">
              <a:extLst>
                <a:ext uri="{FF2B5EF4-FFF2-40B4-BE49-F238E27FC236}">
                  <a16:creationId xmlns:a16="http://schemas.microsoft.com/office/drawing/2014/main" id="{8A5D5F9D-761A-489F-937B-28CFBAB2C335}"/>
                </a:ext>
              </a:extLst>
            </p:cNvPr>
            <p:cNvGrpSpPr/>
            <p:nvPr/>
          </p:nvGrpSpPr>
          <p:grpSpPr>
            <a:xfrm>
              <a:off x="-290537" y="3844156"/>
              <a:ext cx="3966807" cy="1730550"/>
              <a:chOff x="71413" y="4110856"/>
              <a:chExt cx="3966807" cy="1730550"/>
            </a:xfrm>
          </p:grpSpPr>
          <p:sp>
            <p:nvSpPr>
              <p:cNvPr id="61" name="Google Shape;424;p3">
                <a:extLst>
                  <a:ext uri="{FF2B5EF4-FFF2-40B4-BE49-F238E27FC236}">
                    <a16:creationId xmlns:a16="http://schemas.microsoft.com/office/drawing/2014/main" id="{90196B7D-789D-420B-ABF7-386750A21604}"/>
                  </a:ext>
                </a:extLst>
              </p:cNvPr>
              <p:cNvSpPr/>
              <p:nvPr/>
            </p:nvSpPr>
            <p:spPr>
              <a:xfrm rot="5400000" flipH="1">
                <a:off x="1962415" y="3679360"/>
                <a:ext cx="1164639" cy="2986970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25;p3">
                <a:extLst>
                  <a:ext uri="{FF2B5EF4-FFF2-40B4-BE49-F238E27FC236}">
                    <a16:creationId xmlns:a16="http://schemas.microsoft.com/office/drawing/2014/main" id="{30CFEC47-FA75-4F30-A770-559F8CD6D3CE}"/>
                  </a:ext>
                </a:extLst>
              </p:cNvPr>
              <p:cNvSpPr txBox="1"/>
              <p:nvPr/>
            </p:nvSpPr>
            <p:spPr>
              <a:xfrm>
                <a:off x="972136" y="4515133"/>
                <a:ext cx="2986971" cy="1227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63" name="Google Shape;426;p3">
                <a:extLst>
                  <a:ext uri="{FF2B5EF4-FFF2-40B4-BE49-F238E27FC236}">
                    <a16:creationId xmlns:a16="http://schemas.microsoft.com/office/drawing/2014/main" id="{B01FD3DC-F280-44C5-813C-DE3CDC0675AE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71413" y="4110856"/>
                <a:ext cx="1058947" cy="1730550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aphicFrame>
        <p:nvGraphicFramePr>
          <p:cNvPr id="65" name="Object 64"/>
          <p:cNvGraphicFramePr>
            <a:graphicFrameLocks noChangeAspect="1"/>
          </p:cNvGraphicFramePr>
          <p:nvPr/>
        </p:nvGraphicFramePr>
        <p:xfrm>
          <a:off x="0" y="0"/>
          <a:ext cx="7334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48975" imgH="177723" progId="Equation.DSMT4">
                  <p:embed/>
                </p:oleObj>
              </mc:Choice>
              <mc:Fallback>
                <p:oleObj name="Equation" r:id="rId7" imgW="748975" imgH="177723" progId="Equation.DSMT4">
                  <p:embed/>
                  <p:pic>
                    <p:nvPicPr>
                      <p:cNvPr id="65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334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0" y="180975"/>
          <a:ext cx="5429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45626" imgH="177646" progId="Equation.DSMT4">
                  <p:embed/>
                </p:oleObj>
              </mc:Choice>
              <mc:Fallback>
                <p:oleObj name="Equation" r:id="rId9" imgW="545626" imgH="177646" progId="Equation.DSMT4">
                  <p:embed/>
                  <p:pic>
                    <p:nvPicPr>
                      <p:cNvPr id="66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0975"/>
                        <a:ext cx="5429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4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8" name="Rectangle 43"/>
          <p:cNvSpPr>
            <a:spLocks noChangeArrowheads="1"/>
          </p:cNvSpPr>
          <p:nvPr/>
        </p:nvSpPr>
        <p:spPr bwMode="auto">
          <a:xfrm>
            <a:off x="0" y="1809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44"/>
          <p:cNvSpPr>
            <a:spLocks noChangeArrowheads="1"/>
          </p:cNvSpPr>
          <p:nvPr/>
        </p:nvSpPr>
        <p:spPr bwMode="auto">
          <a:xfrm>
            <a:off x="0" y="361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9775" y="457200"/>
            <a:ext cx="16389038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                                           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trong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sau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774157"/>
              </p:ext>
            </p:extLst>
          </p:nvPr>
        </p:nvGraphicFramePr>
        <p:xfrm>
          <a:off x="7213146" y="502547"/>
          <a:ext cx="4948873" cy="888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07334" imgH="181369" progId="Equation.DSMT4">
                  <p:embed/>
                </p:oleObj>
              </mc:Choice>
              <mc:Fallback>
                <p:oleObj name="Equation" r:id="rId11" imgW="1007334" imgH="18136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213146" y="502547"/>
                        <a:ext cx="4948873" cy="888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" name="Picture 43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181" y="1393665"/>
            <a:ext cx="4633913" cy="5844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49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650" y="1383655"/>
            <a:ext cx="4569674" cy="590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50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8209" y="1330571"/>
            <a:ext cx="4766749" cy="597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Picture 54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1951" y="1424452"/>
            <a:ext cx="4522049" cy="581357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5351621" y="9203343"/>
            <a:ext cx="12192000" cy="320087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vi-VN" dirty="0"/>
              <a:t>Chọn B</a:t>
            </a:r>
          </a:p>
          <a:p>
            <a:pPr>
              <a:spcBef>
                <a:spcPts val="1200"/>
              </a:spcBef>
            </a:pPr>
            <a:r>
              <a:rPr lang="vi-VN" dirty="0"/>
              <a:t>Parabol quay bề lõm xuống dưới nên loại C</a:t>
            </a:r>
          </a:p>
          <a:p>
            <a:pPr>
              <a:spcBef>
                <a:spcPts val="1200"/>
              </a:spcBef>
            </a:pPr>
            <a:r>
              <a:rPr lang="vi-VN" dirty="0"/>
              <a:t>Parabol có hoành độ đỉnh  nên loại A và D</a:t>
            </a:r>
          </a:p>
          <a:p>
            <a:pPr>
              <a:spcBef>
                <a:spcPts val="1200"/>
              </a:spcBef>
            </a:pPr>
            <a:r>
              <a:rPr lang="vi-VN" dirty="0"/>
              <a:t>Vậy B đúng.</a:t>
            </a:r>
          </a:p>
        </p:txBody>
      </p:sp>
    </p:spTree>
    <p:extLst>
      <p:ext uri="{BB962C8B-B14F-4D97-AF65-F5344CB8AC3E}">
        <p14:creationId xmlns:p14="http://schemas.microsoft.com/office/powerpoint/2010/main" val="12803933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4" y="3358984"/>
            <a:ext cx="2970064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90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304627" y="-457199"/>
            <a:ext cx="24085904" cy="6256955"/>
            <a:chOff x="923003" y="3917552"/>
            <a:chExt cx="24090260" cy="22030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214963"/>
              <a:ext cx="23741053" cy="190563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>
                <a:defRPr/>
              </a:pPr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>
                    <a:defRPr/>
                  </a:pPr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9" y="4480053"/>
                  <a:ext cx="2420395" cy="21831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>
                    <a:defRPr/>
                  </a:pPr>
                  <a:r>
                    <a:rPr lang="en-GB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BÀI 9</a:t>
                  </a:r>
                  <a:endParaRPr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6" algn="l"/>
                    <a:tab pos="5039996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Google Shape;429;p3">
            <a:extLst>
              <a:ext uri="{FF2B5EF4-FFF2-40B4-BE49-F238E27FC236}">
                <a16:creationId xmlns:a16="http://schemas.microsoft.com/office/drawing/2014/main" id="{47DEDA32-4E8E-42FD-8732-4FD105546133}"/>
              </a:ext>
            </a:extLst>
          </p:cNvPr>
          <p:cNvSpPr/>
          <p:nvPr/>
        </p:nvSpPr>
        <p:spPr>
          <a:xfrm>
            <a:off x="1288947" y="8321060"/>
            <a:ext cx="1663364" cy="1220813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480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31;p3">
            <a:extLst>
              <a:ext uri="{FF2B5EF4-FFF2-40B4-BE49-F238E27FC236}">
                <a16:creationId xmlns:a16="http://schemas.microsoft.com/office/drawing/2014/main" id="{ABEDC07A-3872-4573-B082-D48FC2CDBF4C}"/>
              </a:ext>
            </a:extLst>
          </p:cNvPr>
          <p:cNvSpPr/>
          <p:nvPr/>
        </p:nvSpPr>
        <p:spPr>
          <a:xfrm>
            <a:off x="1399412" y="6322987"/>
            <a:ext cx="1663364" cy="1220813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480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433;p3">
            <a:extLst>
              <a:ext uri="{FF2B5EF4-FFF2-40B4-BE49-F238E27FC236}">
                <a16:creationId xmlns:a16="http://schemas.microsoft.com/office/drawing/2014/main" id="{628DD239-181D-487C-B72A-69AE2C69CB86}"/>
              </a:ext>
            </a:extLst>
          </p:cNvPr>
          <p:cNvSpPr/>
          <p:nvPr/>
        </p:nvSpPr>
        <p:spPr>
          <a:xfrm>
            <a:off x="15836821" y="6297250"/>
            <a:ext cx="1663364" cy="1220813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480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431;p3">
            <a:extLst>
              <a:ext uri="{FF2B5EF4-FFF2-40B4-BE49-F238E27FC236}">
                <a16:creationId xmlns:a16="http://schemas.microsoft.com/office/drawing/2014/main" id="{ABEDC07A-3872-4573-B082-D48FC2CDBF4C}"/>
              </a:ext>
            </a:extLst>
          </p:cNvPr>
          <p:cNvSpPr/>
          <p:nvPr/>
        </p:nvSpPr>
        <p:spPr>
          <a:xfrm>
            <a:off x="15836821" y="8296432"/>
            <a:ext cx="1663364" cy="1220813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GB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480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" name="Google Shape;421;p3">
            <a:extLst>
              <a:ext uri="{FF2B5EF4-FFF2-40B4-BE49-F238E27FC236}">
                <a16:creationId xmlns:a16="http://schemas.microsoft.com/office/drawing/2014/main" id="{A0A11155-78D6-4D7C-895C-BEC1788CE03E}"/>
              </a:ext>
            </a:extLst>
          </p:cNvPr>
          <p:cNvGrpSpPr/>
          <p:nvPr/>
        </p:nvGrpSpPr>
        <p:grpSpPr>
          <a:xfrm>
            <a:off x="515913" y="9906254"/>
            <a:ext cx="23874618" cy="3581146"/>
            <a:chOff x="-530853" y="4171789"/>
            <a:chExt cx="23774398" cy="7686033"/>
          </a:xfrm>
        </p:grpSpPr>
        <p:sp>
          <p:nvSpPr>
            <p:cNvPr id="59" name="Google Shape;422;p3">
              <a:extLst>
                <a:ext uri="{FF2B5EF4-FFF2-40B4-BE49-F238E27FC236}">
                  <a16:creationId xmlns:a16="http://schemas.microsoft.com/office/drawing/2014/main" id="{6C40A648-E07C-4775-8904-0B4C919B22B8}"/>
                </a:ext>
              </a:extLst>
            </p:cNvPr>
            <p:cNvSpPr/>
            <p:nvPr/>
          </p:nvSpPr>
          <p:spPr>
            <a:xfrm>
              <a:off x="-530853" y="4171789"/>
              <a:ext cx="23774398" cy="7686033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" name="Google Shape;423;p3">
              <a:extLst>
                <a:ext uri="{FF2B5EF4-FFF2-40B4-BE49-F238E27FC236}">
                  <a16:creationId xmlns:a16="http://schemas.microsoft.com/office/drawing/2014/main" id="{8A5D5F9D-761A-489F-937B-28CFBAB2C335}"/>
                </a:ext>
              </a:extLst>
            </p:cNvPr>
            <p:cNvGrpSpPr/>
            <p:nvPr/>
          </p:nvGrpSpPr>
          <p:grpSpPr>
            <a:xfrm>
              <a:off x="-290537" y="4239682"/>
              <a:ext cx="3966807" cy="2711813"/>
              <a:chOff x="71413" y="4506382"/>
              <a:chExt cx="3966807" cy="2711813"/>
            </a:xfrm>
          </p:grpSpPr>
          <p:sp>
            <p:nvSpPr>
              <p:cNvPr id="61" name="Google Shape;424;p3">
                <a:extLst>
                  <a:ext uri="{FF2B5EF4-FFF2-40B4-BE49-F238E27FC236}">
                    <a16:creationId xmlns:a16="http://schemas.microsoft.com/office/drawing/2014/main" id="{90196B7D-789D-420B-ABF7-386750A21604}"/>
                  </a:ext>
                </a:extLst>
              </p:cNvPr>
              <p:cNvSpPr/>
              <p:nvPr/>
            </p:nvSpPr>
            <p:spPr>
              <a:xfrm rot="5400000" flipH="1">
                <a:off x="1230900" y="4410876"/>
                <a:ext cx="2627669" cy="2986970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25;p3">
                <a:extLst>
                  <a:ext uri="{FF2B5EF4-FFF2-40B4-BE49-F238E27FC236}">
                    <a16:creationId xmlns:a16="http://schemas.microsoft.com/office/drawing/2014/main" id="{30CFEC47-FA75-4F30-A770-559F8CD6D3CE}"/>
                  </a:ext>
                </a:extLst>
              </p:cNvPr>
              <p:cNvSpPr txBox="1"/>
              <p:nvPr/>
            </p:nvSpPr>
            <p:spPr>
              <a:xfrm>
                <a:off x="972136" y="4910659"/>
                <a:ext cx="2986971" cy="1227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63" name="Google Shape;426;p3">
                <a:extLst>
                  <a:ext uri="{FF2B5EF4-FFF2-40B4-BE49-F238E27FC236}">
                    <a16:creationId xmlns:a16="http://schemas.microsoft.com/office/drawing/2014/main" id="{B01FD3DC-F280-44C5-813C-DE3CDC0675AE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71413" y="4506382"/>
                <a:ext cx="1058947" cy="1730549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aphicFrame>
        <p:nvGraphicFramePr>
          <p:cNvPr id="65" name="Object 64"/>
          <p:cNvGraphicFramePr>
            <a:graphicFrameLocks noChangeAspect="1"/>
          </p:cNvGraphicFramePr>
          <p:nvPr/>
        </p:nvGraphicFramePr>
        <p:xfrm>
          <a:off x="0" y="0"/>
          <a:ext cx="7334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48975" imgH="177723" progId="Equation.DSMT4">
                  <p:embed/>
                </p:oleObj>
              </mc:Choice>
              <mc:Fallback>
                <p:oleObj name="Equation" r:id="rId7" imgW="748975" imgH="177723" progId="Equation.DSMT4">
                  <p:embed/>
                  <p:pic>
                    <p:nvPicPr>
                      <p:cNvPr id="65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334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0" y="180975"/>
          <a:ext cx="5429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45626" imgH="177646" progId="Equation.DSMT4">
                  <p:embed/>
                </p:oleObj>
              </mc:Choice>
              <mc:Fallback>
                <p:oleObj name="Equation" r:id="rId9" imgW="545626" imgH="177646" progId="Equation.DSMT4">
                  <p:embed/>
                  <p:pic>
                    <p:nvPicPr>
                      <p:cNvPr id="66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0975"/>
                        <a:ext cx="5429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4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8" name="Rectangle 43"/>
          <p:cNvSpPr>
            <a:spLocks noChangeArrowheads="1"/>
          </p:cNvSpPr>
          <p:nvPr/>
        </p:nvSpPr>
        <p:spPr bwMode="auto">
          <a:xfrm>
            <a:off x="0" y="1809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44"/>
          <p:cNvSpPr>
            <a:spLocks noChangeArrowheads="1"/>
          </p:cNvSpPr>
          <p:nvPr/>
        </p:nvSpPr>
        <p:spPr bwMode="auto">
          <a:xfrm>
            <a:off x="0" y="361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46681" y="617547"/>
            <a:ext cx="1653734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Hàm số nào dưới đây có bảng biến thiên như hình </a:t>
            </a:r>
            <a:r>
              <a:rPr lang="en-GB" dirty="0" err="1"/>
              <a:t>dưới</a:t>
            </a:r>
            <a:r>
              <a:rPr lang="vi-VN" dirty="0"/>
              <a:t>?</a:t>
            </a:r>
            <a:endParaRPr lang="en-US" dirty="0"/>
          </a:p>
        </p:txBody>
      </p:sp>
      <p:pic>
        <p:nvPicPr>
          <p:cNvPr id="37" name="Picture 36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071" y="1498427"/>
            <a:ext cx="14968946" cy="37211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926986" y="10340133"/>
            <a:ext cx="17531334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err="1"/>
              <a:t>Chọn</a:t>
            </a:r>
            <a:r>
              <a:rPr lang="en-US" dirty="0"/>
              <a:t> A</a:t>
            </a:r>
          </a:p>
          <a:p>
            <a:pPr>
              <a:spcBef>
                <a:spcPts val="1200"/>
              </a:spcBef>
            </a:pP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                                   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bề</a:t>
            </a:r>
            <a:r>
              <a:rPr lang="en-US" dirty="0"/>
              <a:t> </a:t>
            </a:r>
            <a:r>
              <a:rPr lang="en-US" dirty="0" err="1"/>
              <a:t>lõm</a:t>
            </a:r>
            <a:r>
              <a:rPr lang="en-US" dirty="0"/>
              <a:t> quay </a:t>
            </a:r>
            <a:r>
              <a:rPr lang="en-US" dirty="0" err="1"/>
              <a:t>xuống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               .</a:t>
            </a:r>
          </a:p>
          <a:p>
            <a:pPr>
              <a:spcBef>
                <a:spcPts val="1200"/>
              </a:spcBef>
            </a:pPr>
            <a:r>
              <a:rPr lang="en-US" dirty="0" err="1"/>
              <a:t>Đỉnh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parabol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       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A.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893494"/>
              </p:ext>
            </p:extLst>
          </p:nvPr>
        </p:nvGraphicFramePr>
        <p:xfrm>
          <a:off x="8422642" y="11014914"/>
          <a:ext cx="4148323" cy="1010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78604" imgH="238340" progId="Equation.DSMT4">
                  <p:embed/>
                </p:oleObj>
              </mc:Choice>
              <mc:Fallback>
                <p:oleObj name="Equation" r:id="rId12" imgW="978604" imgH="2383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422642" y="11014914"/>
                        <a:ext cx="4148323" cy="1010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244513"/>
              </p:ext>
            </p:extLst>
          </p:nvPr>
        </p:nvGraphicFramePr>
        <p:xfrm>
          <a:off x="18973800" y="10956904"/>
          <a:ext cx="1803467" cy="930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51579" imgH="181369" progId="Equation.DSMT4">
                  <p:embed/>
                </p:oleObj>
              </mc:Choice>
              <mc:Fallback>
                <p:oleObj name="Equation" r:id="rId14" imgW="351579" imgH="18136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8973800" y="10956904"/>
                        <a:ext cx="1803467" cy="9302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Google Shape;430;p3">
            <a:extLst>
              <a:ext uri="{FF2B5EF4-FFF2-40B4-BE49-F238E27FC236}">
                <a16:creationId xmlns:a16="http://schemas.microsoft.com/office/drawing/2014/main" id="{F8EB14EE-4B0A-495A-9F58-A0BC29FC6314}"/>
              </a:ext>
            </a:extLst>
          </p:cNvPr>
          <p:cNvSpPr/>
          <p:nvPr/>
        </p:nvSpPr>
        <p:spPr>
          <a:xfrm>
            <a:off x="2494803" y="6208620"/>
            <a:ext cx="5895755" cy="1328314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endParaRPr sz="4800" b="1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" name="Google Shape;430;p3">
            <a:extLst>
              <a:ext uri="{FF2B5EF4-FFF2-40B4-BE49-F238E27FC236}">
                <a16:creationId xmlns:a16="http://schemas.microsoft.com/office/drawing/2014/main" id="{F8EB14EE-4B0A-495A-9F58-A0BC29FC6314}"/>
              </a:ext>
            </a:extLst>
          </p:cNvPr>
          <p:cNvSpPr/>
          <p:nvPr/>
        </p:nvSpPr>
        <p:spPr>
          <a:xfrm>
            <a:off x="2494803" y="8249820"/>
            <a:ext cx="5895755" cy="1328314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endParaRPr sz="4800" b="1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" name="Google Shape;430;p3">
            <a:extLst>
              <a:ext uri="{FF2B5EF4-FFF2-40B4-BE49-F238E27FC236}">
                <a16:creationId xmlns:a16="http://schemas.microsoft.com/office/drawing/2014/main" id="{F8EB14EE-4B0A-495A-9F58-A0BC29FC6314}"/>
              </a:ext>
            </a:extLst>
          </p:cNvPr>
          <p:cNvSpPr/>
          <p:nvPr/>
        </p:nvSpPr>
        <p:spPr>
          <a:xfrm>
            <a:off x="16927655" y="6208620"/>
            <a:ext cx="5895755" cy="1328314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endParaRPr sz="4800" b="1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" name="Google Shape;430;p3">
            <a:extLst>
              <a:ext uri="{FF2B5EF4-FFF2-40B4-BE49-F238E27FC236}">
                <a16:creationId xmlns:a16="http://schemas.microsoft.com/office/drawing/2014/main" id="{F8EB14EE-4B0A-495A-9F58-A0BC29FC6314}"/>
              </a:ext>
            </a:extLst>
          </p:cNvPr>
          <p:cNvSpPr/>
          <p:nvPr/>
        </p:nvSpPr>
        <p:spPr>
          <a:xfrm>
            <a:off x="16927655" y="8249820"/>
            <a:ext cx="5895755" cy="1328314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endParaRPr sz="4800" b="1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474980"/>
              </p:ext>
            </p:extLst>
          </p:nvPr>
        </p:nvGraphicFramePr>
        <p:xfrm>
          <a:off x="2635561" y="6322987"/>
          <a:ext cx="4695763" cy="1511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93462" imgH="238340" progId="Equation.DSMT4">
                  <p:embed/>
                </p:oleObj>
              </mc:Choice>
              <mc:Fallback>
                <p:oleObj name="Equation" r:id="rId16" imgW="693462" imgH="2383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635561" y="6322987"/>
                        <a:ext cx="4695763" cy="1511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042217"/>
              </p:ext>
            </p:extLst>
          </p:nvPr>
        </p:nvGraphicFramePr>
        <p:xfrm>
          <a:off x="2829828" y="8233445"/>
          <a:ext cx="3021694" cy="1520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13184" imgH="238340" progId="Equation.DSMT4">
                  <p:embed/>
                </p:oleObj>
              </mc:Choice>
              <mc:Fallback>
                <p:oleObj name="Equation" r:id="rId18" imgW="513184" imgH="2383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829828" y="8233445"/>
                        <a:ext cx="3021694" cy="1520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239040"/>
              </p:ext>
            </p:extLst>
          </p:nvPr>
        </p:nvGraphicFramePr>
        <p:xfrm>
          <a:off x="17500185" y="6266062"/>
          <a:ext cx="3708822" cy="143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17688" imgH="238340" progId="Equation.DSMT4">
                  <p:embed/>
                </p:oleObj>
              </mc:Choice>
              <mc:Fallback>
                <p:oleObj name="Equation" r:id="rId20" imgW="617688" imgH="2383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7500185" y="6266062"/>
                        <a:ext cx="3708822" cy="143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30229"/>
              </p:ext>
            </p:extLst>
          </p:nvPr>
        </p:nvGraphicFramePr>
        <p:xfrm>
          <a:off x="17176773" y="8247048"/>
          <a:ext cx="5646637" cy="1359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88300" imgH="238340" progId="Equation.DSMT4">
                  <p:embed/>
                </p:oleObj>
              </mc:Choice>
              <mc:Fallback>
                <p:oleObj name="Equation" r:id="rId22" imgW="988300" imgH="2383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7176773" y="8247048"/>
                        <a:ext cx="5646637" cy="1359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834911"/>
              </p:ext>
            </p:extLst>
          </p:nvPr>
        </p:nvGraphicFramePr>
        <p:xfrm>
          <a:off x="9327809" y="12025057"/>
          <a:ext cx="1035391" cy="776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42242" imgH="257450" progId="Equation.DSMT4">
                  <p:embed/>
                </p:oleObj>
              </mc:Choice>
              <mc:Fallback>
                <p:oleObj name="Equation" r:id="rId24" imgW="342242" imgH="25745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9327809" y="12025057"/>
                        <a:ext cx="1035391" cy="776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97215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4" y="3358984"/>
            <a:ext cx="2970064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90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304627" y="-213584"/>
            <a:ext cx="24085904" cy="3021720"/>
            <a:chOff x="923003" y="4033042"/>
            <a:chExt cx="24090260" cy="208756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214963"/>
              <a:ext cx="23741053" cy="190563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>
                <a:defRPr/>
              </a:pPr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4033042"/>
              <a:ext cx="3942104" cy="1040476"/>
              <a:chOff x="923003" y="4033042"/>
              <a:chExt cx="3942104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7" y="4118103"/>
                <a:ext cx="3503060" cy="748099"/>
                <a:chOff x="2028797" y="4480053"/>
                <a:chExt cx="3503060" cy="748099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433134" y="3129430"/>
                  <a:ext cx="694385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>
                    <a:defRPr/>
                  </a:pPr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9" y="4480053"/>
                  <a:ext cx="2420395" cy="2708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>
                    <a:defRPr/>
                  </a:pPr>
                  <a:r>
                    <a:rPr lang="en-GB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BÀI 10</a:t>
                  </a:r>
                  <a:endParaRPr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403304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6" algn="l"/>
                    <a:tab pos="5039996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Google Shape;429;p3">
            <a:extLst>
              <a:ext uri="{FF2B5EF4-FFF2-40B4-BE49-F238E27FC236}">
                <a16:creationId xmlns:a16="http://schemas.microsoft.com/office/drawing/2014/main" id="{47DEDA32-4E8E-42FD-8732-4FD105546133}"/>
              </a:ext>
            </a:extLst>
          </p:cNvPr>
          <p:cNvSpPr/>
          <p:nvPr/>
        </p:nvSpPr>
        <p:spPr>
          <a:xfrm>
            <a:off x="1288947" y="6074840"/>
            <a:ext cx="1663364" cy="1220813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480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31;p3">
            <a:extLst>
              <a:ext uri="{FF2B5EF4-FFF2-40B4-BE49-F238E27FC236}">
                <a16:creationId xmlns:a16="http://schemas.microsoft.com/office/drawing/2014/main" id="{ABEDC07A-3872-4573-B082-D48FC2CDBF4C}"/>
              </a:ext>
            </a:extLst>
          </p:cNvPr>
          <p:cNvSpPr/>
          <p:nvPr/>
        </p:nvSpPr>
        <p:spPr>
          <a:xfrm>
            <a:off x="1399412" y="4076767"/>
            <a:ext cx="1663364" cy="1220813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480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433;p3">
            <a:extLst>
              <a:ext uri="{FF2B5EF4-FFF2-40B4-BE49-F238E27FC236}">
                <a16:creationId xmlns:a16="http://schemas.microsoft.com/office/drawing/2014/main" id="{628DD239-181D-487C-B72A-69AE2C69CB86}"/>
              </a:ext>
            </a:extLst>
          </p:cNvPr>
          <p:cNvSpPr/>
          <p:nvPr/>
        </p:nvSpPr>
        <p:spPr>
          <a:xfrm>
            <a:off x="15836821" y="4051030"/>
            <a:ext cx="1663364" cy="1220813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480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431;p3">
            <a:extLst>
              <a:ext uri="{FF2B5EF4-FFF2-40B4-BE49-F238E27FC236}">
                <a16:creationId xmlns:a16="http://schemas.microsoft.com/office/drawing/2014/main" id="{ABEDC07A-3872-4573-B082-D48FC2CDBF4C}"/>
              </a:ext>
            </a:extLst>
          </p:cNvPr>
          <p:cNvSpPr/>
          <p:nvPr/>
        </p:nvSpPr>
        <p:spPr>
          <a:xfrm>
            <a:off x="15836821" y="6050212"/>
            <a:ext cx="1663364" cy="1220813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GB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480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" name="Google Shape;421;p3">
            <a:extLst>
              <a:ext uri="{FF2B5EF4-FFF2-40B4-BE49-F238E27FC236}">
                <a16:creationId xmlns:a16="http://schemas.microsoft.com/office/drawing/2014/main" id="{A0A11155-78D6-4D7C-895C-BEC1788CE03E}"/>
              </a:ext>
            </a:extLst>
          </p:cNvPr>
          <p:cNvGrpSpPr/>
          <p:nvPr/>
        </p:nvGrpSpPr>
        <p:grpSpPr>
          <a:xfrm>
            <a:off x="515913" y="8185289"/>
            <a:ext cx="23874618" cy="3777857"/>
            <a:chOff x="-530853" y="478173"/>
            <a:chExt cx="23774398" cy="8108224"/>
          </a:xfrm>
        </p:grpSpPr>
        <p:sp>
          <p:nvSpPr>
            <p:cNvPr id="59" name="Google Shape;422;p3">
              <a:extLst>
                <a:ext uri="{FF2B5EF4-FFF2-40B4-BE49-F238E27FC236}">
                  <a16:creationId xmlns:a16="http://schemas.microsoft.com/office/drawing/2014/main" id="{6C40A648-E07C-4775-8904-0B4C919B22B8}"/>
                </a:ext>
              </a:extLst>
            </p:cNvPr>
            <p:cNvSpPr/>
            <p:nvPr/>
          </p:nvSpPr>
          <p:spPr>
            <a:xfrm>
              <a:off x="-530853" y="900364"/>
              <a:ext cx="23774398" cy="7686033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dirty="0" err="1"/>
                <a:t>Chọn</a:t>
              </a:r>
              <a:r>
                <a:rPr lang="en-US" dirty="0"/>
                <a:t> A</a:t>
              </a:r>
            </a:p>
          </p:txBody>
        </p:sp>
        <p:grpSp>
          <p:nvGrpSpPr>
            <p:cNvPr id="60" name="Google Shape;423;p3">
              <a:extLst>
                <a:ext uri="{FF2B5EF4-FFF2-40B4-BE49-F238E27FC236}">
                  <a16:creationId xmlns:a16="http://schemas.microsoft.com/office/drawing/2014/main" id="{8A5D5F9D-761A-489F-937B-28CFBAB2C335}"/>
                </a:ext>
              </a:extLst>
            </p:cNvPr>
            <p:cNvGrpSpPr/>
            <p:nvPr/>
          </p:nvGrpSpPr>
          <p:grpSpPr>
            <a:xfrm>
              <a:off x="-290537" y="478173"/>
              <a:ext cx="3966807" cy="1913919"/>
              <a:chOff x="71413" y="744873"/>
              <a:chExt cx="3966807" cy="1913919"/>
            </a:xfrm>
          </p:grpSpPr>
          <p:sp>
            <p:nvSpPr>
              <p:cNvPr id="61" name="Google Shape;424;p3">
                <a:extLst>
                  <a:ext uri="{FF2B5EF4-FFF2-40B4-BE49-F238E27FC236}">
                    <a16:creationId xmlns:a16="http://schemas.microsoft.com/office/drawing/2014/main" id="{90196B7D-789D-420B-ABF7-386750A21604}"/>
                  </a:ext>
                </a:extLst>
              </p:cNvPr>
              <p:cNvSpPr/>
              <p:nvPr/>
            </p:nvSpPr>
            <p:spPr>
              <a:xfrm rot="5400000" flipH="1">
                <a:off x="1962415" y="582988"/>
                <a:ext cx="1164639" cy="2986970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25;p3">
                <a:extLst>
                  <a:ext uri="{FF2B5EF4-FFF2-40B4-BE49-F238E27FC236}">
                    <a16:creationId xmlns:a16="http://schemas.microsoft.com/office/drawing/2014/main" id="{30CFEC47-FA75-4F30-A770-559F8CD6D3CE}"/>
                  </a:ext>
                </a:extLst>
              </p:cNvPr>
              <p:cNvSpPr txBox="1"/>
              <p:nvPr/>
            </p:nvSpPr>
            <p:spPr>
              <a:xfrm>
                <a:off x="972136" y="1149149"/>
                <a:ext cx="2986971" cy="1227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63" name="Google Shape;426;p3">
                <a:extLst>
                  <a:ext uri="{FF2B5EF4-FFF2-40B4-BE49-F238E27FC236}">
                    <a16:creationId xmlns:a16="http://schemas.microsoft.com/office/drawing/2014/main" id="{B01FD3DC-F280-44C5-813C-DE3CDC0675AE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71413" y="744873"/>
                <a:ext cx="1058947" cy="1730545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aphicFrame>
        <p:nvGraphicFramePr>
          <p:cNvPr id="65" name="Object 64"/>
          <p:cNvGraphicFramePr>
            <a:graphicFrameLocks noChangeAspect="1"/>
          </p:cNvGraphicFramePr>
          <p:nvPr/>
        </p:nvGraphicFramePr>
        <p:xfrm>
          <a:off x="0" y="0"/>
          <a:ext cx="7334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48975" imgH="177723" progId="Equation.DSMT4">
                  <p:embed/>
                </p:oleObj>
              </mc:Choice>
              <mc:Fallback>
                <p:oleObj name="Equation" r:id="rId7" imgW="748975" imgH="177723" progId="Equation.DSMT4">
                  <p:embed/>
                  <p:pic>
                    <p:nvPicPr>
                      <p:cNvPr id="65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334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0" y="180975"/>
          <a:ext cx="5429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45626" imgH="177646" progId="Equation.DSMT4">
                  <p:embed/>
                </p:oleObj>
              </mc:Choice>
              <mc:Fallback>
                <p:oleObj name="Equation" r:id="rId9" imgW="545626" imgH="177646" progId="Equation.DSMT4">
                  <p:embed/>
                  <p:pic>
                    <p:nvPicPr>
                      <p:cNvPr id="66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0975"/>
                        <a:ext cx="5429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4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8" name="Rectangle 43"/>
          <p:cNvSpPr>
            <a:spLocks noChangeArrowheads="1"/>
          </p:cNvSpPr>
          <p:nvPr/>
        </p:nvSpPr>
        <p:spPr bwMode="auto">
          <a:xfrm>
            <a:off x="0" y="1809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44"/>
          <p:cNvSpPr>
            <a:spLocks noChangeArrowheads="1"/>
          </p:cNvSpPr>
          <p:nvPr/>
        </p:nvSpPr>
        <p:spPr bwMode="auto">
          <a:xfrm>
            <a:off x="0" y="361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Google Shape;430;p3">
            <a:extLst>
              <a:ext uri="{FF2B5EF4-FFF2-40B4-BE49-F238E27FC236}">
                <a16:creationId xmlns:a16="http://schemas.microsoft.com/office/drawing/2014/main" id="{F8EB14EE-4B0A-495A-9F58-A0BC29FC6314}"/>
              </a:ext>
            </a:extLst>
          </p:cNvPr>
          <p:cNvSpPr/>
          <p:nvPr/>
        </p:nvSpPr>
        <p:spPr>
          <a:xfrm>
            <a:off x="2494803" y="3962400"/>
            <a:ext cx="5895755" cy="1328314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GB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(5;0)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" name="Google Shape;430;p3">
            <a:extLst>
              <a:ext uri="{FF2B5EF4-FFF2-40B4-BE49-F238E27FC236}">
                <a16:creationId xmlns:a16="http://schemas.microsoft.com/office/drawing/2014/main" id="{F8EB14EE-4B0A-495A-9F58-A0BC29FC6314}"/>
              </a:ext>
            </a:extLst>
          </p:cNvPr>
          <p:cNvSpPr/>
          <p:nvPr/>
        </p:nvSpPr>
        <p:spPr>
          <a:xfrm>
            <a:off x="2494803" y="6003600"/>
            <a:ext cx="5895755" cy="1328314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GB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(-2;0)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" name="Google Shape;430;p3">
            <a:extLst>
              <a:ext uri="{FF2B5EF4-FFF2-40B4-BE49-F238E27FC236}">
                <a16:creationId xmlns:a16="http://schemas.microsoft.com/office/drawing/2014/main" id="{F8EB14EE-4B0A-495A-9F58-A0BC29FC6314}"/>
              </a:ext>
            </a:extLst>
          </p:cNvPr>
          <p:cNvSpPr/>
          <p:nvPr/>
        </p:nvSpPr>
        <p:spPr>
          <a:xfrm>
            <a:off x="16927655" y="3962400"/>
            <a:ext cx="5895755" cy="1328314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GB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(3;0)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" name="Google Shape;430;p3">
            <a:extLst>
              <a:ext uri="{FF2B5EF4-FFF2-40B4-BE49-F238E27FC236}">
                <a16:creationId xmlns:a16="http://schemas.microsoft.com/office/drawing/2014/main" id="{F8EB14EE-4B0A-495A-9F58-A0BC29FC6314}"/>
              </a:ext>
            </a:extLst>
          </p:cNvPr>
          <p:cNvSpPr/>
          <p:nvPr/>
        </p:nvSpPr>
        <p:spPr>
          <a:xfrm>
            <a:off x="16927655" y="5943600"/>
            <a:ext cx="5895755" cy="1328314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GB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(0;5)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10878" y="789835"/>
            <a:ext cx="8905964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thuộc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918472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14400" imgH="198720" progId="Equation.DSMT4">
                  <p:embed/>
                </p:oleObj>
              </mc:Choice>
              <mc:Fallback>
                <p:oleObj name="Equation" r:id="rId11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3578297" y="399627"/>
                <a:ext cx="4804649" cy="1493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+2)(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8297" y="399627"/>
                <a:ext cx="4804649" cy="1493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84074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4" y="3358984"/>
            <a:ext cx="2970064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90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304627" y="304799"/>
            <a:ext cx="24085904" cy="3762993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214962"/>
              <a:ext cx="23741053" cy="190563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>
                <a:defRPr/>
              </a:pPr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3" cy="1040476"/>
              <a:chOff x="923003" y="3917552"/>
              <a:chExt cx="3942103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6" y="4056327"/>
                <a:ext cx="3503060" cy="832104"/>
                <a:chOff x="2028796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4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>
                    <a:defRPr/>
                  </a:pPr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9" y="4480053"/>
                  <a:ext cx="2420395" cy="3395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>
                    <a:defRPr/>
                  </a:pPr>
                  <a:r>
                    <a:rPr lang="en-GB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BÀI 11</a:t>
                  </a:r>
                  <a:endParaRPr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3" name="Google Shape;427;p3">
            <a:extLst>
              <a:ext uri="{FF2B5EF4-FFF2-40B4-BE49-F238E27FC236}">
                <a16:creationId xmlns:a16="http://schemas.microsoft.com/office/drawing/2014/main" id="{5CE8A6F9-E886-471B-9BE0-E7B49FD0C953}"/>
              </a:ext>
            </a:extLst>
          </p:cNvPr>
          <p:cNvGrpSpPr/>
          <p:nvPr/>
        </p:nvGrpSpPr>
        <p:grpSpPr>
          <a:xfrm>
            <a:off x="761998" y="4648200"/>
            <a:ext cx="18192517" cy="4520580"/>
            <a:chOff x="49670" y="1127280"/>
            <a:chExt cx="7267492" cy="2260814"/>
          </a:xfrm>
        </p:grpSpPr>
        <p:sp>
          <p:nvSpPr>
            <p:cNvPr id="45" name="Google Shape;428;p3">
              <a:extLst>
                <a:ext uri="{FF2B5EF4-FFF2-40B4-BE49-F238E27FC236}">
                  <a16:creationId xmlns:a16="http://schemas.microsoft.com/office/drawing/2014/main" id="{4C8703D3-B80F-48CF-A314-1F0EAC4CF7EE}"/>
                </a:ext>
              </a:extLst>
            </p:cNvPr>
            <p:cNvSpPr/>
            <p:nvPr/>
          </p:nvSpPr>
          <p:spPr>
            <a:xfrm>
              <a:off x="5318799" y="1138217"/>
              <a:ext cx="1998363" cy="99934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(5;1)</a:t>
              </a:r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" name="Google Shape;429;p3">
              <a:extLst>
                <a:ext uri="{FF2B5EF4-FFF2-40B4-BE49-F238E27FC236}">
                  <a16:creationId xmlns:a16="http://schemas.microsoft.com/office/drawing/2014/main" id="{47DEDA32-4E8E-42FD-8732-4FD105546133}"/>
                </a:ext>
              </a:extLst>
            </p:cNvPr>
            <p:cNvSpPr/>
            <p:nvPr/>
          </p:nvSpPr>
          <p:spPr>
            <a:xfrm>
              <a:off x="5041853" y="140800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30;p3">
              <a:extLst>
                <a:ext uri="{FF2B5EF4-FFF2-40B4-BE49-F238E27FC236}">
                  <a16:creationId xmlns:a16="http://schemas.microsoft.com/office/drawing/2014/main" id="{F8EB14EE-4B0A-495A-9F58-A0BC29FC6314}"/>
                </a:ext>
              </a:extLst>
            </p:cNvPr>
            <p:cNvSpPr/>
            <p:nvPr/>
          </p:nvSpPr>
          <p:spPr>
            <a:xfrm>
              <a:off x="531851" y="1127280"/>
              <a:ext cx="1983472" cy="101027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(1;4)</a:t>
              </a:r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" name="Google Shape;431;p3">
              <a:extLst>
                <a:ext uri="{FF2B5EF4-FFF2-40B4-BE49-F238E27FC236}">
                  <a16:creationId xmlns:a16="http://schemas.microsoft.com/office/drawing/2014/main" id="{ABEDC07A-3872-4573-B082-D48FC2CDBF4C}"/>
                </a:ext>
              </a:extLst>
            </p:cNvPr>
            <p:cNvSpPr/>
            <p:nvPr/>
          </p:nvSpPr>
          <p:spPr>
            <a:xfrm>
              <a:off x="49670" y="1514054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32;p3">
              <a:extLst>
                <a:ext uri="{FF2B5EF4-FFF2-40B4-BE49-F238E27FC236}">
                  <a16:creationId xmlns:a16="http://schemas.microsoft.com/office/drawing/2014/main" id="{D52CEDA3-A59A-4855-A651-3B78BF4C4F62}"/>
                </a:ext>
              </a:extLst>
            </p:cNvPr>
            <p:cNvSpPr/>
            <p:nvPr/>
          </p:nvSpPr>
          <p:spPr>
            <a:xfrm>
              <a:off x="563074" y="2351796"/>
              <a:ext cx="1968579" cy="1022031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(1;0)</a:t>
              </a:r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2" name="Google Shape;433;p3">
              <a:extLst>
                <a:ext uri="{FF2B5EF4-FFF2-40B4-BE49-F238E27FC236}">
                  <a16:creationId xmlns:a16="http://schemas.microsoft.com/office/drawing/2014/main" id="{628DD239-181D-487C-B72A-69AE2C69CB86}"/>
                </a:ext>
              </a:extLst>
            </p:cNvPr>
            <p:cNvSpPr/>
            <p:nvPr/>
          </p:nvSpPr>
          <p:spPr>
            <a:xfrm>
              <a:off x="80892" y="2628122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434;p3">
              <a:extLst>
                <a:ext uri="{FF2B5EF4-FFF2-40B4-BE49-F238E27FC236}">
                  <a16:creationId xmlns:a16="http://schemas.microsoft.com/office/drawing/2014/main" id="{FCB06A81-24BC-4CBF-A8F6-3889C6602CD7}"/>
                </a:ext>
              </a:extLst>
            </p:cNvPr>
            <p:cNvSpPr/>
            <p:nvPr/>
          </p:nvSpPr>
          <p:spPr>
            <a:xfrm>
              <a:off x="5224495" y="2337836"/>
              <a:ext cx="2092667" cy="105025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(0;1)</a:t>
              </a:r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" name="Google Shape;431;p3">
              <a:extLst>
                <a:ext uri="{FF2B5EF4-FFF2-40B4-BE49-F238E27FC236}">
                  <a16:creationId xmlns:a16="http://schemas.microsoft.com/office/drawing/2014/main" id="{ABEDC07A-3872-4573-B082-D48FC2CDBF4C}"/>
                </a:ext>
              </a:extLst>
            </p:cNvPr>
            <p:cNvSpPr/>
            <p:nvPr/>
          </p:nvSpPr>
          <p:spPr>
            <a:xfrm>
              <a:off x="5011414" y="2551904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GB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421;p3">
            <a:extLst>
              <a:ext uri="{FF2B5EF4-FFF2-40B4-BE49-F238E27FC236}">
                <a16:creationId xmlns:a16="http://schemas.microsoft.com/office/drawing/2014/main" id="{A0A11155-78D6-4D7C-895C-BEC1788CE03E}"/>
              </a:ext>
            </a:extLst>
          </p:cNvPr>
          <p:cNvGrpSpPr/>
          <p:nvPr/>
        </p:nvGrpSpPr>
        <p:grpSpPr>
          <a:xfrm>
            <a:off x="515913" y="9982200"/>
            <a:ext cx="21658287" cy="3733800"/>
            <a:chOff x="-530853" y="3844156"/>
            <a:chExt cx="23774398" cy="8013666"/>
          </a:xfrm>
        </p:grpSpPr>
        <p:sp>
          <p:nvSpPr>
            <p:cNvPr id="59" name="Google Shape;422;p3">
              <a:extLst>
                <a:ext uri="{FF2B5EF4-FFF2-40B4-BE49-F238E27FC236}">
                  <a16:creationId xmlns:a16="http://schemas.microsoft.com/office/drawing/2014/main" id="{6C40A648-E07C-4775-8904-0B4C919B22B8}"/>
                </a:ext>
              </a:extLst>
            </p:cNvPr>
            <p:cNvSpPr/>
            <p:nvPr/>
          </p:nvSpPr>
          <p:spPr>
            <a:xfrm>
              <a:off x="-530853" y="4171789"/>
              <a:ext cx="23774398" cy="7686033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" name="Google Shape;423;p3">
              <a:extLst>
                <a:ext uri="{FF2B5EF4-FFF2-40B4-BE49-F238E27FC236}">
                  <a16:creationId xmlns:a16="http://schemas.microsoft.com/office/drawing/2014/main" id="{8A5D5F9D-761A-489F-937B-28CFBAB2C335}"/>
                </a:ext>
              </a:extLst>
            </p:cNvPr>
            <p:cNvGrpSpPr/>
            <p:nvPr/>
          </p:nvGrpSpPr>
          <p:grpSpPr>
            <a:xfrm>
              <a:off x="-290537" y="3844156"/>
              <a:ext cx="3966807" cy="2474893"/>
              <a:chOff x="71413" y="4110856"/>
              <a:chExt cx="3966807" cy="2474893"/>
            </a:xfrm>
          </p:grpSpPr>
          <p:sp>
            <p:nvSpPr>
              <p:cNvPr id="61" name="Google Shape;424;p3">
                <a:extLst>
                  <a:ext uri="{FF2B5EF4-FFF2-40B4-BE49-F238E27FC236}">
                    <a16:creationId xmlns:a16="http://schemas.microsoft.com/office/drawing/2014/main" id="{90196B7D-789D-420B-ABF7-386750A21604}"/>
                  </a:ext>
                </a:extLst>
              </p:cNvPr>
              <p:cNvSpPr/>
              <p:nvPr/>
            </p:nvSpPr>
            <p:spPr>
              <a:xfrm rot="5400000" flipH="1">
                <a:off x="1547123" y="4094653"/>
                <a:ext cx="1995223" cy="2986970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25;p3">
                <a:extLst>
                  <a:ext uri="{FF2B5EF4-FFF2-40B4-BE49-F238E27FC236}">
                    <a16:creationId xmlns:a16="http://schemas.microsoft.com/office/drawing/2014/main" id="{30CFEC47-FA75-4F30-A770-559F8CD6D3CE}"/>
                  </a:ext>
                </a:extLst>
              </p:cNvPr>
              <p:cNvSpPr txBox="1"/>
              <p:nvPr/>
            </p:nvSpPr>
            <p:spPr>
              <a:xfrm>
                <a:off x="972136" y="4515133"/>
                <a:ext cx="2986971" cy="1227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63" name="Google Shape;426;p3">
                <a:extLst>
                  <a:ext uri="{FF2B5EF4-FFF2-40B4-BE49-F238E27FC236}">
                    <a16:creationId xmlns:a16="http://schemas.microsoft.com/office/drawing/2014/main" id="{B01FD3DC-F280-44C5-813C-DE3CDC0675A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71413" y="4110856"/>
                <a:ext cx="1058947" cy="1730550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aphicFrame>
        <p:nvGraphicFramePr>
          <p:cNvPr id="65" name="Object 64"/>
          <p:cNvGraphicFramePr>
            <a:graphicFrameLocks noChangeAspect="1"/>
          </p:cNvGraphicFramePr>
          <p:nvPr/>
        </p:nvGraphicFramePr>
        <p:xfrm>
          <a:off x="0" y="0"/>
          <a:ext cx="7334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48975" imgH="177723" progId="Equation.DSMT4">
                  <p:embed/>
                </p:oleObj>
              </mc:Choice>
              <mc:Fallback>
                <p:oleObj name="Equation" r:id="rId5" imgW="748975" imgH="177723" progId="Equation.DSMT4">
                  <p:embed/>
                  <p:pic>
                    <p:nvPicPr>
                      <p:cNvPr id="65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334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0" y="180975"/>
          <a:ext cx="5429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45626" imgH="177646" progId="Equation.DSMT4">
                  <p:embed/>
                </p:oleObj>
              </mc:Choice>
              <mc:Fallback>
                <p:oleObj name="Equation" r:id="rId7" imgW="545626" imgH="177646" progId="Equation.DSMT4">
                  <p:embed/>
                  <p:pic>
                    <p:nvPicPr>
                      <p:cNvPr id="66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0975"/>
                        <a:ext cx="5429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4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8" name="Rectangle 43"/>
          <p:cNvSpPr>
            <a:spLocks noChangeArrowheads="1"/>
          </p:cNvSpPr>
          <p:nvPr/>
        </p:nvSpPr>
        <p:spPr bwMode="auto">
          <a:xfrm>
            <a:off x="0" y="1809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44"/>
          <p:cNvSpPr>
            <a:spLocks noChangeArrowheads="1"/>
          </p:cNvSpPr>
          <p:nvPr/>
        </p:nvSpPr>
        <p:spPr bwMode="auto">
          <a:xfrm>
            <a:off x="0" y="361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65129" y="10381273"/>
            <a:ext cx="3378871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Chọn </a:t>
            </a:r>
            <a:r>
              <a:rPr lang="en-US" dirty="0"/>
              <a:t>C</a:t>
            </a:r>
            <a:endParaRPr lang="vi-VN" dirty="0"/>
          </a:p>
        </p:txBody>
      </p:sp>
      <p:sp>
        <p:nvSpPr>
          <p:cNvPr id="8" name="Rectangle 7"/>
          <p:cNvSpPr/>
          <p:nvPr/>
        </p:nvSpPr>
        <p:spPr>
          <a:xfrm>
            <a:off x="5084243" y="1684347"/>
            <a:ext cx="18461556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Cho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                                         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thuộc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?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931281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14400" imgH="198720" progId="Equation.DSMT4">
                  <p:embed/>
                </p:oleObj>
              </mc:Choice>
              <mc:Fallback>
                <p:oleObj name="Equation" r:id="rId9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408226"/>
              </p:ext>
            </p:extLst>
          </p:nvPr>
        </p:nvGraphicFramePr>
        <p:xfrm>
          <a:off x="7942545" y="937316"/>
          <a:ext cx="4902200" cy="221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460160" imgH="660240" progId="Equation.DSMT4">
                  <p:embed/>
                </p:oleObj>
              </mc:Choice>
              <mc:Fallback>
                <p:oleObj name="Equation" r:id="rId11" imgW="146016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942545" y="937316"/>
                        <a:ext cx="4902200" cy="221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73601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4" y="3358984"/>
            <a:ext cx="2970064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90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304627" y="304799"/>
            <a:ext cx="24085904" cy="3762993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214962"/>
              <a:ext cx="23741053" cy="190563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>
                <a:defRPr/>
              </a:pPr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3" cy="1040476"/>
              <a:chOff x="923003" y="3917552"/>
              <a:chExt cx="3942103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6" y="4056327"/>
                <a:ext cx="3503060" cy="832104"/>
                <a:chOff x="2028796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4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>
                    <a:defRPr/>
                  </a:pPr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60" y="4480053"/>
                  <a:ext cx="2230660" cy="4504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>
                    <a:defRPr/>
                  </a:pPr>
                  <a:r>
                    <a:rPr lang="en-GB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BÀI 12</a:t>
                  </a:r>
                  <a:endParaRPr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3" name="Google Shape;427;p3">
            <a:extLst>
              <a:ext uri="{FF2B5EF4-FFF2-40B4-BE49-F238E27FC236}">
                <a16:creationId xmlns:a16="http://schemas.microsoft.com/office/drawing/2014/main" id="{5CE8A6F9-E886-471B-9BE0-E7B49FD0C953}"/>
              </a:ext>
            </a:extLst>
          </p:cNvPr>
          <p:cNvGrpSpPr/>
          <p:nvPr/>
        </p:nvGrpSpPr>
        <p:grpSpPr>
          <a:xfrm>
            <a:off x="761998" y="4648200"/>
            <a:ext cx="18192517" cy="4520580"/>
            <a:chOff x="49670" y="1127280"/>
            <a:chExt cx="7267492" cy="2260814"/>
          </a:xfrm>
        </p:grpSpPr>
        <p:sp>
          <p:nvSpPr>
            <p:cNvPr id="45" name="Google Shape;428;p3">
              <a:extLst>
                <a:ext uri="{FF2B5EF4-FFF2-40B4-BE49-F238E27FC236}">
                  <a16:creationId xmlns:a16="http://schemas.microsoft.com/office/drawing/2014/main" id="{4C8703D3-B80F-48CF-A314-1F0EAC4CF7EE}"/>
                </a:ext>
              </a:extLst>
            </p:cNvPr>
            <p:cNvSpPr/>
            <p:nvPr/>
          </p:nvSpPr>
          <p:spPr>
            <a:xfrm>
              <a:off x="5318799" y="1138217"/>
              <a:ext cx="1998363" cy="99934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(3;7)</a:t>
              </a:r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" name="Google Shape;429;p3">
              <a:extLst>
                <a:ext uri="{FF2B5EF4-FFF2-40B4-BE49-F238E27FC236}">
                  <a16:creationId xmlns:a16="http://schemas.microsoft.com/office/drawing/2014/main" id="{47DEDA32-4E8E-42FD-8732-4FD105546133}"/>
                </a:ext>
              </a:extLst>
            </p:cNvPr>
            <p:cNvSpPr/>
            <p:nvPr/>
          </p:nvSpPr>
          <p:spPr>
            <a:xfrm>
              <a:off x="5041853" y="140800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30;p3">
              <a:extLst>
                <a:ext uri="{FF2B5EF4-FFF2-40B4-BE49-F238E27FC236}">
                  <a16:creationId xmlns:a16="http://schemas.microsoft.com/office/drawing/2014/main" id="{F8EB14EE-4B0A-495A-9F58-A0BC29FC6314}"/>
                </a:ext>
              </a:extLst>
            </p:cNvPr>
            <p:cNvSpPr/>
            <p:nvPr/>
          </p:nvSpPr>
          <p:spPr>
            <a:xfrm>
              <a:off x="531851" y="1127280"/>
              <a:ext cx="1983472" cy="101027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(2;4)</a:t>
              </a:r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" name="Google Shape;431;p3">
              <a:extLst>
                <a:ext uri="{FF2B5EF4-FFF2-40B4-BE49-F238E27FC236}">
                  <a16:creationId xmlns:a16="http://schemas.microsoft.com/office/drawing/2014/main" id="{ABEDC07A-3872-4573-B082-D48FC2CDBF4C}"/>
                </a:ext>
              </a:extLst>
            </p:cNvPr>
            <p:cNvSpPr/>
            <p:nvPr/>
          </p:nvSpPr>
          <p:spPr>
            <a:xfrm>
              <a:off x="49670" y="1514054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32;p3">
              <a:extLst>
                <a:ext uri="{FF2B5EF4-FFF2-40B4-BE49-F238E27FC236}">
                  <a16:creationId xmlns:a16="http://schemas.microsoft.com/office/drawing/2014/main" id="{D52CEDA3-A59A-4855-A651-3B78BF4C4F62}"/>
                </a:ext>
              </a:extLst>
            </p:cNvPr>
            <p:cNvSpPr/>
            <p:nvPr/>
          </p:nvSpPr>
          <p:spPr>
            <a:xfrm>
              <a:off x="563074" y="2351796"/>
              <a:ext cx="1968579" cy="1022031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(0;1)</a:t>
              </a:r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2" name="Google Shape;433;p3">
              <a:extLst>
                <a:ext uri="{FF2B5EF4-FFF2-40B4-BE49-F238E27FC236}">
                  <a16:creationId xmlns:a16="http://schemas.microsoft.com/office/drawing/2014/main" id="{628DD239-181D-487C-B72A-69AE2C69CB86}"/>
                </a:ext>
              </a:extLst>
            </p:cNvPr>
            <p:cNvSpPr/>
            <p:nvPr/>
          </p:nvSpPr>
          <p:spPr>
            <a:xfrm>
              <a:off x="80892" y="2628122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434;p3">
              <a:extLst>
                <a:ext uri="{FF2B5EF4-FFF2-40B4-BE49-F238E27FC236}">
                  <a16:creationId xmlns:a16="http://schemas.microsoft.com/office/drawing/2014/main" id="{FCB06A81-24BC-4CBF-A8F6-3889C6602CD7}"/>
                </a:ext>
              </a:extLst>
            </p:cNvPr>
            <p:cNvSpPr/>
            <p:nvPr/>
          </p:nvSpPr>
          <p:spPr>
            <a:xfrm>
              <a:off x="5224495" y="2337836"/>
              <a:ext cx="2092667" cy="105025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(1;2)</a:t>
              </a:r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" name="Google Shape;431;p3">
              <a:extLst>
                <a:ext uri="{FF2B5EF4-FFF2-40B4-BE49-F238E27FC236}">
                  <a16:creationId xmlns:a16="http://schemas.microsoft.com/office/drawing/2014/main" id="{ABEDC07A-3872-4573-B082-D48FC2CDBF4C}"/>
                </a:ext>
              </a:extLst>
            </p:cNvPr>
            <p:cNvSpPr/>
            <p:nvPr/>
          </p:nvSpPr>
          <p:spPr>
            <a:xfrm>
              <a:off x="5011414" y="2551904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GB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421;p3">
            <a:extLst>
              <a:ext uri="{FF2B5EF4-FFF2-40B4-BE49-F238E27FC236}">
                <a16:creationId xmlns:a16="http://schemas.microsoft.com/office/drawing/2014/main" id="{A0A11155-78D6-4D7C-895C-BEC1788CE03E}"/>
              </a:ext>
            </a:extLst>
          </p:cNvPr>
          <p:cNvGrpSpPr/>
          <p:nvPr/>
        </p:nvGrpSpPr>
        <p:grpSpPr>
          <a:xfrm>
            <a:off x="515913" y="9982200"/>
            <a:ext cx="21658287" cy="3733800"/>
            <a:chOff x="-530853" y="3844156"/>
            <a:chExt cx="23774398" cy="8013666"/>
          </a:xfrm>
        </p:grpSpPr>
        <p:sp>
          <p:nvSpPr>
            <p:cNvPr id="59" name="Google Shape;422;p3">
              <a:extLst>
                <a:ext uri="{FF2B5EF4-FFF2-40B4-BE49-F238E27FC236}">
                  <a16:creationId xmlns:a16="http://schemas.microsoft.com/office/drawing/2014/main" id="{6C40A648-E07C-4775-8904-0B4C919B22B8}"/>
                </a:ext>
              </a:extLst>
            </p:cNvPr>
            <p:cNvSpPr/>
            <p:nvPr/>
          </p:nvSpPr>
          <p:spPr>
            <a:xfrm>
              <a:off x="-530853" y="4171789"/>
              <a:ext cx="23774398" cy="7686033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" name="Google Shape;423;p3">
              <a:extLst>
                <a:ext uri="{FF2B5EF4-FFF2-40B4-BE49-F238E27FC236}">
                  <a16:creationId xmlns:a16="http://schemas.microsoft.com/office/drawing/2014/main" id="{8A5D5F9D-761A-489F-937B-28CFBAB2C335}"/>
                </a:ext>
              </a:extLst>
            </p:cNvPr>
            <p:cNvGrpSpPr/>
            <p:nvPr/>
          </p:nvGrpSpPr>
          <p:grpSpPr>
            <a:xfrm>
              <a:off x="-290537" y="3844156"/>
              <a:ext cx="3966807" cy="2474893"/>
              <a:chOff x="71413" y="4110856"/>
              <a:chExt cx="3966807" cy="2474893"/>
            </a:xfrm>
          </p:grpSpPr>
          <p:sp>
            <p:nvSpPr>
              <p:cNvPr id="61" name="Google Shape;424;p3">
                <a:extLst>
                  <a:ext uri="{FF2B5EF4-FFF2-40B4-BE49-F238E27FC236}">
                    <a16:creationId xmlns:a16="http://schemas.microsoft.com/office/drawing/2014/main" id="{90196B7D-789D-420B-ABF7-386750A21604}"/>
                  </a:ext>
                </a:extLst>
              </p:cNvPr>
              <p:cNvSpPr/>
              <p:nvPr/>
            </p:nvSpPr>
            <p:spPr>
              <a:xfrm rot="5400000" flipH="1">
                <a:off x="1547123" y="4094653"/>
                <a:ext cx="1995223" cy="2986970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25;p3">
                <a:extLst>
                  <a:ext uri="{FF2B5EF4-FFF2-40B4-BE49-F238E27FC236}">
                    <a16:creationId xmlns:a16="http://schemas.microsoft.com/office/drawing/2014/main" id="{30CFEC47-FA75-4F30-A770-559F8CD6D3CE}"/>
                  </a:ext>
                </a:extLst>
              </p:cNvPr>
              <p:cNvSpPr txBox="1"/>
              <p:nvPr/>
            </p:nvSpPr>
            <p:spPr>
              <a:xfrm>
                <a:off x="972136" y="4515133"/>
                <a:ext cx="2986971" cy="1227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63" name="Google Shape;426;p3">
                <a:extLst>
                  <a:ext uri="{FF2B5EF4-FFF2-40B4-BE49-F238E27FC236}">
                    <a16:creationId xmlns:a16="http://schemas.microsoft.com/office/drawing/2014/main" id="{B01FD3DC-F280-44C5-813C-DE3CDC0675A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71413" y="4110856"/>
                <a:ext cx="1058947" cy="1730550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aphicFrame>
        <p:nvGraphicFramePr>
          <p:cNvPr id="65" name="Object 64"/>
          <p:cNvGraphicFramePr>
            <a:graphicFrameLocks noChangeAspect="1"/>
          </p:cNvGraphicFramePr>
          <p:nvPr/>
        </p:nvGraphicFramePr>
        <p:xfrm>
          <a:off x="0" y="0"/>
          <a:ext cx="7334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48975" imgH="177723" progId="Equation.DSMT4">
                  <p:embed/>
                </p:oleObj>
              </mc:Choice>
              <mc:Fallback>
                <p:oleObj name="Equation" r:id="rId5" imgW="748975" imgH="177723" progId="Equation.DSMT4">
                  <p:embed/>
                  <p:pic>
                    <p:nvPicPr>
                      <p:cNvPr id="65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334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0" y="180975"/>
          <a:ext cx="5429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45626" imgH="177646" progId="Equation.DSMT4">
                  <p:embed/>
                </p:oleObj>
              </mc:Choice>
              <mc:Fallback>
                <p:oleObj name="Equation" r:id="rId7" imgW="545626" imgH="177646" progId="Equation.DSMT4">
                  <p:embed/>
                  <p:pic>
                    <p:nvPicPr>
                      <p:cNvPr id="66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0975"/>
                        <a:ext cx="5429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4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8" name="Rectangle 43"/>
          <p:cNvSpPr>
            <a:spLocks noChangeArrowheads="1"/>
          </p:cNvSpPr>
          <p:nvPr/>
        </p:nvSpPr>
        <p:spPr bwMode="auto">
          <a:xfrm>
            <a:off x="0" y="1809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44"/>
          <p:cNvSpPr>
            <a:spLocks noChangeArrowheads="1"/>
          </p:cNvSpPr>
          <p:nvPr/>
        </p:nvSpPr>
        <p:spPr bwMode="auto">
          <a:xfrm>
            <a:off x="0" y="361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41329" y="10381273"/>
            <a:ext cx="3378871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Chọn </a:t>
            </a:r>
            <a:r>
              <a:rPr lang="en-US" dirty="0"/>
              <a:t>D</a:t>
            </a:r>
            <a:endParaRPr lang="vi-VN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931281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14400" imgH="198720" progId="Equation.DSMT4">
                  <p:embed/>
                </p:oleObj>
              </mc:Choice>
              <mc:Fallback>
                <p:oleObj name="Equation" r:id="rId9" imgW="914400" imgH="19872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4684981" y="1715444"/>
            <a:ext cx="13873670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Cho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 y=3x-1  ,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thuộc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322021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4" y="3358984"/>
            <a:ext cx="2970064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90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304627" y="304799"/>
            <a:ext cx="24085904" cy="3762993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214962"/>
              <a:ext cx="23741053" cy="190563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>
                <a:defRPr/>
              </a:pPr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3" cy="1040476"/>
              <a:chOff x="923003" y="3917552"/>
              <a:chExt cx="3942103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6" y="4056327"/>
                <a:ext cx="3503060" cy="832104"/>
                <a:chOff x="2028796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4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>
                    <a:defRPr/>
                  </a:pPr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9" y="4480053"/>
                  <a:ext cx="2420395" cy="4504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>
                    <a:defRPr/>
                  </a:pPr>
                  <a:r>
                    <a:rPr lang="en-GB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BÀI 13</a:t>
                  </a:r>
                  <a:endParaRPr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3" name="Google Shape;427;p3">
            <a:extLst>
              <a:ext uri="{FF2B5EF4-FFF2-40B4-BE49-F238E27FC236}">
                <a16:creationId xmlns:a16="http://schemas.microsoft.com/office/drawing/2014/main" id="{5CE8A6F9-E886-471B-9BE0-E7B49FD0C953}"/>
              </a:ext>
            </a:extLst>
          </p:cNvPr>
          <p:cNvGrpSpPr/>
          <p:nvPr/>
        </p:nvGrpSpPr>
        <p:grpSpPr>
          <a:xfrm>
            <a:off x="761998" y="4648200"/>
            <a:ext cx="18192517" cy="4520580"/>
            <a:chOff x="49670" y="1127280"/>
            <a:chExt cx="7267492" cy="2260814"/>
          </a:xfrm>
        </p:grpSpPr>
        <p:sp>
          <p:nvSpPr>
            <p:cNvPr id="45" name="Google Shape;428;p3">
              <a:extLst>
                <a:ext uri="{FF2B5EF4-FFF2-40B4-BE49-F238E27FC236}">
                  <a16:creationId xmlns:a16="http://schemas.microsoft.com/office/drawing/2014/main" id="{4C8703D3-B80F-48CF-A314-1F0EAC4CF7EE}"/>
                </a:ext>
              </a:extLst>
            </p:cNvPr>
            <p:cNvSpPr/>
            <p:nvPr/>
          </p:nvSpPr>
          <p:spPr>
            <a:xfrm>
              <a:off x="5318799" y="1138217"/>
              <a:ext cx="1998363" cy="99934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9</a:t>
              </a:r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" name="Google Shape;429;p3">
              <a:extLst>
                <a:ext uri="{FF2B5EF4-FFF2-40B4-BE49-F238E27FC236}">
                  <a16:creationId xmlns:a16="http://schemas.microsoft.com/office/drawing/2014/main" id="{47DEDA32-4E8E-42FD-8732-4FD105546133}"/>
                </a:ext>
              </a:extLst>
            </p:cNvPr>
            <p:cNvSpPr/>
            <p:nvPr/>
          </p:nvSpPr>
          <p:spPr>
            <a:xfrm>
              <a:off x="5041853" y="140800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30;p3">
              <a:extLst>
                <a:ext uri="{FF2B5EF4-FFF2-40B4-BE49-F238E27FC236}">
                  <a16:creationId xmlns:a16="http://schemas.microsoft.com/office/drawing/2014/main" id="{F8EB14EE-4B0A-495A-9F58-A0BC29FC6314}"/>
                </a:ext>
              </a:extLst>
            </p:cNvPr>
            <p:cNvSpPr/>
            <p:nvPr/>
          </p:nvSpPr>
          <p:spPr>
            <a:xfrm>
              <a:off x="531851" y="1127280"/>
              <a:ext cx="1983472" cy="101027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7</a:t>
              </a:r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" name="Google Shape;431;p3">
              <a:extLst>
                <a:ext uri="{FF2B5EF4-FFF2-40B4-BE49-F238E27FC236}">
                  <a16:creationId xmlns:a16="http://schemas.microsoft.com/office/drawing/2014/main" id="{ABEDC07A-3872-4573-B082-D48FC2CDBF4C}"/>
                </a:ext>
              </a:extLst>
            </p:cNvPr>
            <p:cNvSpPr/>
            <p:nvPr/>
          </p:nvSpPr>
          <p:spPr>
            <a:xfrm>
              <a:off x="49670" y="1514054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32;p3">
              <a:extLst>
                <a:ext uri="{FF2B5EF4-FFF2-40B4-BE49-F238E27FC236}">
                  <a16:creationId xmlns:a16="http://schemas.microsoft.com/office/drawing/2014/main" id="{D52CEDA3-A59A-4855-A651-3B78BF4C4F62}"/>
                </a:ext>
              </a:extLst>
            </p:cNvPr>
            <p:cNvSpPr/>
            <p:nvPr/>
          </p:nvSpPr>
          <p:spPr>
            <a:xfrm>
              <a:off x="563074" y="2351796"/>
              <a:ext cx="1968579" cy="1022031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11</a:t>
              </a:r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2" name="Google Shape;433;p3">
              <a:extLst>
                <a:ext uri="{FF2B5EF4-FFF2-40B4-BE49-F238E27FC236}">
                  <a16:creationId xmlns:a16="http://schemas.microsoft.com/office/drawing/2014/main" id="{628DD239-181D-487C-B72A-69AE2C69CB86}"/>
                </a:ext>
              </a:extLst>
            </p:cNvPr>
            <p:cNvSpPr/>
            <p:nvPr/>
          </p:nvSpPr>
          <p:spPr>
            <a:xfrm>
              <a:off x="80892" y="2628122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434;p3">
              <a:extLst>
                <a:ext uri="{FF2B5EF4-FFF2-40B4-BE49-F238E27FC236}">
                  <a16:creationId xmlns:a16="http://schemas.microsoft.com/office/drawing/2014/main" id="{FCB06A81-24BC-4CBF-A8F6-3889C6602CD7}"/>
                </a:ext>
              </a:extLst>
            </p:cNvPr>
            <p:cNvSpPr/>
            <p:nvPr/>
          </p:nvSpPr>
          <p:spPr>
            <a:xfrm>
              <a:off x="5224495" y="2337836"/>
              <a:ext cx="2092667" cy="105025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" name="Google Shape;431;p3">
              <a:extLst>
                <a:ext uri="{FF2B5EF4-FFF2-40B4-BE49-F238E27FC236}">
                  <a16:creationId xmlns:a16="http://schemas.microsoft.com/office/drawing/2014/main" id="{ABEDC07A-3872-4573-B082-D48FC2CDBF4C}"/>
                </a:ext>
              </a:extLst>
            </p:cNvPr>
            <p:cNvSpPr/>
            <p:nvPr/>
          </p:nvSpPr>
          <p:spPr>
            <a:xfrm>
              <a:off x="5011414" y="2551904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GB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421;p3">
            <a:extLst>
              <a:ext uri="{FF2B5EF4-FFF2-40B4-BE49-F238E27FC236}">
                <a16:creationId xmlns:a16="http://schemas.microsoft.com/office/drawing/2014/main" id="{A0A11155-78D6-4D7C-895C-BEC1788CE03E}"/>
              </a:ext>
            </a:extLst>
          </p:cNvPr>
          <p:cNvGrpSpPr/>
          <p:nvPr/>
        </p:nvGrpSpPr>
        <p:grpSpPr>
          <a:xfrm>
            <a:off x="515913" y="9982200"/>
            <a:ext cx="21658287" cy="3733800"/>
            <a:chOff x="-530853" y="3844156"/>
            <a:chExt cx="23774398" cy="8013666"/>
          </a:xfrm>
        </p:grpSpPr>
        <p:sp>
          <p:nvSpPr>
            <p:cNvPr id="59" name="Google Shape;422;p3">
              <a:extLst>
                <a:ext uri="{FF2B5EF4-FFF2-40B4-BE49-F238E27FC236}">
                  <a16:creationId xmlns:a16="http://schemas.microsoft.com/office/drawing/2014/main" id="{6C40A648-E07C-4775-8904-0B4C919B22B8}"/>
                </a:ext>
              </a:extLst>
            </p:cNvPr>
            <p:cNvSpPr/>
            <p:nvPr/>
          </p:nvSpPr>
          <p:spPr>
            <a:xfrm>
              <a:off x="-530853" y="4171789"/>
              <a:ext cx="23774398" cy="7686033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" name="Google Shape;423;p3">
              <a:extLst>
                <a:ext uri="{FF2B5EF4-FFF2-40B4-BE49-F238E27FC236}">
                  <a16:creationId xmlns:a16="http://schemas.microsoft.com/office/drawing/2014/main" id="{8A5D5F9D-761A-489F-937B-28CFBAB2C335}"/>
                </a:ext>
              </a:extLst>
            </p:cNvPr>
            <p:cNvGrpSpPr/>
            <p:nvPr/>
          </p:nvGrpSpPr>
          <p:grpSpPr>
            <a:xfrm>
              <a:off x="-290537" y="3844156"/>
              <a:ext cx="3966807" cy="2474893"/>
              <a:chOff x="71413" y="4110856"/>
              <a:chExt cx="3966807" cy="2474893"/>
            </a:xfrm>
          </p:grpSpPr>
          <p:sp>
            <p:nvSpPr>
              <p:cNvPr id="61" name="Google Shape;424;p3">
                <a:extLst>
                  <a:ext uri="{FF2B5EF4-FFF2-40B4-BE49-F238E27FC236}">
                    <a16:creationId xmlns:a16="http://schemas.microsoft.com/office/drawing/2014/main" id="{90196B7D-789D-420B-ABF7-386750A21604}"/>
                  </a:ext>
                </a:extLst>
              </p:cNvPr>
              <p:cNvSpPr/>
              <p:nvPr/>
            </p:nvSpPr>
            <p:spPr>
              <a:xfrm rot="5400000" flipH="1">
                <a:off x="1547123" y="4094653"/>
                <a:ext cx="1995223" cy="2986970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25;p3">
                <a:extLst>
                  <a:ext uri="{FF2B5EF4-FFF2-40B4-BE49-F238E27FC236}">
                    <a16:creationId xmlns:a16="http://schemas.microsoft.com/office/drawing/2014/main" id="{30CFEC47-FA75-4F30-A770-559F8CD6D3CE}"/>
                  </a:ext>
                </a:extLst>
              </p:cNvPr>
              <p:cNvSpPr txBox="1"/>
              <p:nvPr/>
            </p:nvSpPr>
            <p:spPr>
              <a:xfrm>
                <a:off x="972136" y="4515133"/>
                <a:ext cx="2986971" cy="1227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63" name="Google Shape;426;p3">
                <a:extLst>
                  <a:ext uri="{FF2B5EF4-FFF2-40B4-BE49-F238E27FC236}">
                    <a16:creationId xmlns:a16="http://schemas.microsoft.com/office/drawing/2014/main" id="{B01FD3DC-F280-44C5-813C-DE3CDC0675A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71413" y="4110856"/>
                <a:ext cx="1058947" cy="1730550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aphicFrame>
        <p:nvGraphicFramePr>
          <p:cNvPr id="65" name="Object 64"/>
          <p:cNvGraphicFramePr>
            <a:graphicFrameLocks noChangeAspect="1"/>
          </p:cNvGraphicFramePr>
          <p:nvPr/>
        </p:nvGraphicFramePr>
        <p:xfrm>
          <a:off x="0" y="0"/>
          <a:ext cx="7334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48975" imgH="177723" progId="Equation.DSMT4">
                  <p:embed/>
                </p:oleObj>
              </mc:Choice>
              <mc:Fallback>
                <p:oleObj name="Equation" r:id="rId5" imgW="748975" imgH="177723" progId="Equation.DSMT4">
                  <p:embed/>
                  <p:pic>
                    <p:nvPicPr>
                      <p:cNvPr id="65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334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0" y="180975"/>
          <a:ext cx="5429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45626" imgH="177646" progId="Equation.DSMT4">
                  <p:embed/>
                </p:oleObj>
              </mc:Choice>
              <mc:Fallback>
                <p:oleObj name="Equation" r:id="rId7" imgW="545626" imgH="177646" progId="Equation.DSMT4">
                  <p:embed/>
                  <p:pic>
                    <p:nvPicPr>
                      <p:cNvPr id="66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0975"/>
                        <a:ext cx="5429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4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8" name="Rectangle 43"/>
          <p:cNvSpPr>
            <a:spLocks noChangeArrowheads="1"/>
          </p:cNvSpPr>
          <p:nvPr/>
        </p:nvSpPr>
        <p:spPr bwMode="auto">
          <a:xfrm>
            <a:off x="0" y="1809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44"/>
          <p:cNvSpPr>
            <a:spLocks noChangeArrowheads="1"/>
          </p:cNvSpPr>
          <p:nvPr/>
        </p:nvSpPr>
        <p:spPr bwMode="auto">
          <a:xfrm>
            <a:off x="0" y="361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65129" y="10381273"/>
            <a:ext cx="3378871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Chọn </a:t>
            </a:r>
            <a:r>
              <a:rPr lang="en-US" dirty="0"/>
              <a:t>C</a:t>
            </a:r>
            <a:endParaRPr lang="vi-VN" dirty="0"/>
          </a:p>
        </p:txBody>
      </p:sp>
      <p:sp>
        <p:nvSpPr>
          <p:cNvPr id="8" name="Rectangle 7"/>
          <p:cNvSpPr/>
          <p:nvPr/>
        </p:nvSpPr>
        <p:spPr>
          <a:xfrm>
            <a:off x="4724400" y="1684347"/>
            <a:ext cx="1912620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Cho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                                          .              .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Q = f(2) + f(-2) </a:t>
            </a:r>
            <a:r>
              <a:rPr lang="en-US" dirty="0" err="1"/>
              <a:t>là</a:t>
            </a:r>
            <a:r>
              <a:rPr lang="en-US" dirty="0"/>
              <a:t> :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931281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14400" imgH="198720" progId="Equation.DSMT4">
                  <p:embed/>
                </p:oleObj>
              </mc:Choice>
              <mc:Fallback>
                <p:oleObj name="Equation" r:id="rId9" imgW="914400" imgH="19872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587633"/>
              </p:ext>
            </p:extLst>
          </p:nvPr>
        </p:nvGraphicFramePr>
        <p:xfrm>
          <a:off x="7620000" y="1352550"/>
          <a:ext cx="6392863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04760" imgH="482400" progId="Equation.DSMT4">
                  <p:embed/>
                </p:oleObj>
              </mc:Choice>
              <mc:Fallback>
                <p:oleObj name="Equation" r:id="rId11" imgW="1904760" imgH="4824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620000" y="1352550"/>
                        <a:ext cx="6392863" cy="161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4385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4" y="3358984"/>
            <a:ext cx="2970064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90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304627" y="-457199"/>
            <a:ext cx="24085904" cy="7694796"/>
            <a:chOff x="923003" y="3917552"/>
            <a:chExt cx="24090260" cy="22030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214963"/>
              <a:ext cx="23741053" cy="190563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>
                <a:defRPr/>
              </a:pPr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>
                    <a:defRPr/>
                  </a:pPr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9" y="4480053"/>
                  <a:ext cx="2420395" cy="2708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>
                    <a:defRPr/>
                  </a:pPr>
                  <a:r>
                    <a:rPr lang="en-GB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BÀI 14</a:t>
                  </a:r>
                  <a:endParaRPr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46" name="Google Shape;429;p3">
            <a:extLst>
              <a:ext uri="{FF2B5EF4-FFF2-40B4-BE49-F238E27FC236}">
                <a16:creationId xmlns:a16="http://schemas.microsoft.com/office/drawing/2014/main" id="{47DEDA32-4E8E-42FD-8732-4FD105546133}"/>
              </a:ext>
            </a:extLst>
          </p:cNvPr>
          <p:cNvSpPr/>
          <p:nvPr/>
        </p:nvSpPr>
        <p:spPr>
          <a:xfrm>
            <a:off x="1288947" y="9410926"/>
            <a:ext cx="1663364" cy="1220813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480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31;p3">
            <a:extLst>
              <a:ext uri="{FF2B5EF4-FFF2-40B4-BE49-F238E27FC236}">
                <a16:creationId xmlns:a16="http://schemas.microsoft.com/office/drawing/2014/main" id="{ABEDC07A-3872-4573-B082-D48FC2CDBF4C}"/>
              </a:ext>
            </a:extLst>
          </p:cNvPr>
          <p:cNvSpPr/>
          <p:nvPr/>
        </p:nvSpPr>
        <p:spPr>
          <a:xfrm>
            <a:off x="1399412" y="7412853"/>
            <a:ext cx="1663364" cy="1220813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480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433;p3">
            <a:extLst>
              <a:ext uri="{FF2B5EF4-FFF2-40B4-BE49-F238E27FC236}">
                <a16:creationId xmlns:a16="http://schemas.microsoft.com/office/drawing/2014/main" id="{628DD239-181D-487C-B72A-69AE2C69CB86}"/>
              </a:ext>
            </a:extLst>
          </p:cNvPr>
          <p:cNvSpPr/>
          <p:nvPr/>
        </p:nvSpPr>
        <p:spPr>
          <a:xfrm>
            <a:off x="15836821" y="7387116"/>
            <a:ext cx="1663364" cy="1220813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480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431;p3">
            <a:extLst>
              <a:ext uri="{FF2B5EF4-FFF2-40B4-BE49-F238E27FC236}">
                <a16:creationId xmlns:a16="http://schemas.microsoft.com/office/drawing/2014/main" id="{ABEDC07A-3872-4573-B082-D48FC2CDBF4C}"/>
              </a:ext>
            </a:extLst>
          </p:cNvPr>
          <p:cNvSpPr/>
          <p:nvPr/>
        </p:nvSpPr>
        <p:spPr>
          <a:xfrm>
            <a:off x="15836821" y="9386298"/>
            <a:ext cx="1663364" cy="1220813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GB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480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" name="Google Shape;421;p3">
            <a:extLst>
              <a:ext uri="{FF2B5EF4-FFF2-40B4-BE49-F238E27FC236}">
                <a16:creationId xmlns:a16="http://schemas.microsoft.com/office/drawing/2014/main" id="{A0A11155-78D6-4D7C-895C-BEC1788CE03E}"/>
              </a:ext>
            </a:extLst>
          </p:cNvPr>
          <p:cNvGrpSpPr/>
          <p:nvPr/>
        </p:nvGrpSpPr>
        <p:grpSpPr>
          <a:xfrm>
            <a:off x="304627" y="10820400"/>
            <a:ext cx="23874618" cy="2667000"/>
            <a:chOff x="-741252" y="766168"/>
            <a:chExt cx="23774398" cy="8565318"/>
          </a:xfrm>
        </p:grpSpPr>
        <p:sp>
          <p:nvSpPr>
            <p:cNvPr id="59" name="Google Shape;422;p3">
              <a:extLst>
                <a:ext uri="{FF2B5EF4-FFF2-40B4-BE49-F238E27FC236}">
                  <a16:creationId xmlns:a16="http://schemas.microsoft.com/office/drawing/2014/main" id="{6C40A648-E07C-4775-8904-0B4C919B22B8}"/>
                </a:ext>
              </a:extLst>
            </p:cNvPr>
            <p:cNvSpPr/>
            <p:nvPr/>
          </p:nvSpPr>
          <p:spPr>
            <a:xfrm>
              <a:off x="-741252" y="1645453"/>
              <a:ext cx="23774398" cy="7686033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" name="Google Shape;423;p3">
              <a:extLst>
                <a:ext uri="{FF2B5EF4-FFF2-40B4-BE49-F238E27FC236}">
                  <a16:creationId xmlns:a16="http://schemas.microsoft.com/office/drawing/2014/main" id="{8A5D5F9D-761A-489F-937B-28CFBAB2C335}"/>
                </a:ext>
              </a:extLst>
            </p:cNvPr>
            <p:cNvGrpSpPr/>
            <p:nvPr/>
          </p:nvGrpSpPr>
          <p:grpSpPr>
            <a:xfrm>
              <a:off x="-513439" y="766168"/>
              <a:ext cx="4152240" cy="3738389"/>
              <a:chOff x="-151489" y="1032868"/>
              <a:chExt cx="4152240" cy="3738389"/>
            </a:xfrm>
          </p:grpSpPr>
          <p:sp>
            <p:nvSpPr>
              <p:cNvPr id="61" name="Google Shape;424;p3">
                <a:extLst>
                  <a:ext uri="{FF2B5EF4-FFF2-40B4-BE49-F238E27FC236}">
                    <a16:creationId xmlns:a16="http://schemas.microsoft.com/office/drawing/2014/main" id="{90196B7D-789D-420B-ABF7-386750A21604}"/>
                  </a:ext>
                </a:extLst>
              </p:cNvPr>
              <p:cNvSpPr/>
              <p:nvPr/>
            </p:nvSpPr>
            <p:spPr>
              <a:xfrm rot="5400000" flipH="1">
                <a:off x="452637" y="1408578"/>
                <a:ext cx="3738389" cy="2986970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25;p3">
                <a:extLst>
                  <a:ext uri="{FF2B5EF4-FFF2-40B4-BE49-F238E27FC236}">
                    <a16:creationId xmlns:a16="http://schemas.microsoft.com/office/drawing/2014/main" id="{30CFEC47-FA75-4F30-A770-559F8CD6D3CE}"/>
                  </a:ext>
                </a:extLst>
              </p:cNvPr>
              <p:cNvSpPr txBox="1"/>
              <p:nvPr/>
            </p:nvSpPr>
            <p:spPr>
              <a:xfrm>
                <a:off x="749234" y="1345130"/>
                <a:ext cx="3251517" cy="25697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63" name="Google Shape;426;p3">
                <a:extLst>
                  <a:ext uri="{FF2B5EF4-FFF2-40B4-BE49-F238E27FC236}">
                    <a16:creationId xmlns:a16="http://schemas.microsoft.com/office/drawing/2014/main" id="{B01FD3DC-F280-44C5-813C-DE3CDC0675A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-151489" y="2047586"/>
                <a:ext cx="1058947" cy="1730547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aphicFrame>
        <p:nvGraphicFramePr>
          <p:cNvPr id="65" name="Object 64"/>
          <p:cNvGraphicFramePr>
            <a:graphicFrameLocks noChangeAspect="1"/>
          </p:cNvGraphicFramePr>
          <p:nvPr/>
        </p:nvGraphicFramePr>
        <p:xfrm>
          <a:off x="0" y="0"/>
          <a:ext cx="7334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48975" imgH="177723" progId="Equation.DSMT4">
                  <p:embed/>
                </p:oleObj>
              </mc:Choice>
              <mc:Fallback>
                <p:oleObj name="Equation" r:id="rId5" imgW="748975" imgH="177723" progId="Equation.DSMT4">
                  <p:embed/>
                  <p:pic>
                    <p:nvPicPr>
                      <p:cNvPr id="65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334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0" y="180975"/>
          <a:ext cx="5429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45626" imgH="177646" progId="Equation.DSMT4">
                  <p:embed/>
                </p:oleObj>
              </mc:Choice>
              <mc:Fallback>
                <p:oleObj name="Equation" r:id="rId7" imgW="545626" imgH="177646" progId="Equation.DSMT4">
                  <p:embed/>
                  <p:pic>
                    <p:nvPicPr>
                      <p:cNvPr id="66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0975"/>
                        <a:ext cx="5429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4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8" name="Rectangle 43"/>
          <p:cNvSpPr>
            <a:spLocks noChangeArrowheads="1"/>
          </p:cNvSpPr>
          <p:nvPr/>
        </p:nvSpPr>
        <p:spPr bwMode="auto">
          <a:xfrm>
            <a:off x="0" y="1809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44"/>
          <p:cNvSpPr>
            <a:spLocks noChangeArrowheads="1"/>
          </p:cNvSpPr>
          <p:nvPr/>
        </p:nvSpPr>
        <p:spPr bwMode="auto">
          <a:xfrm>
            <a:off x="0" y="361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96816" y="11995978"/>
            <a:ext cx="1753133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err="1"/>
              <a:t>Chọn</a:t>
            </a:r>
            <a:r>
              <a:rPr lang="en-US" dirty="0"/>
              <a:t> A</a:t>
            </a:r>
          </a:p>
        </p:txBody>
      </p:sp>
      <p:sp>
        <p:nvSpPr>
          <p:cNvPr id="41" name="Google Shape;430;p3">
            <a:extLst>
              <a:ext uri="{FF2B5EF4-FFF2-40B4-BE49-F238E27FC236}">
                <a16:creationId xmlns:a16="http://schemas.microsoft.com/office/drawing/2014/main" id="{F8EB14EE-4B0A-495A-9F58-A0BC29FC6314}"/>
              </a:ext>
            </a:extLst>
          </p:cNvPr>
          <p:cNvSpPr/>
          <p:nvPr/>
        </p:nvSpPr>
        <p:spPr>
          <a:xfrm>
            <a:off x="2494803" y="7298486"/>
            <a:ext cx="5895755" cy="1328314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(-1;1)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" name="Google Shape;430;p3">
            <a:extLst>
              <a:ext uri="{FF2B5EF4-FFF2-40B4-BE49-F238E27FC236}">
                <a16:creationId xmlns:a16="http://schemas.microsoft.com/office/drawing/2014/main" id="{F8EB14EE-4B0A-495A-9F58-A0BC29FC6314}"/>
              </a:ext>
            </a:extLst>
          </p:cNvPr>
          <p:cNvSpPr/>
          <p:nvPr/>
        </p:nvSpPr>
        <p:spPr>
          <a:xfrm>
            <a:off x="2494803" y="9339686"/>
            <a:ext cx="5895755" cy="1328314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(-∞;1)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" name="Google Shape;430;p3">
            <a:extLst>
              <a:ext uri="{FF2B5EF4-FFF2-40B4-BE49-F238E27FC236}">
                <a16:creationId xmlns:a16="http://schemas.microsoft.com/office/drawing/2014/main" id="{F8EB14EE-4B0A-495A-9F58-A0BC29FC6314}"/>
              </a:ext>
            </a:extLst>
          </p:cNvPr>
          <p:cNvSpPr/>
          <p:nvPr/>
        </p:nvSpPr>
        <p:spPr>
          <a:xfrm>
            <a:off x="16927655" y="7298486"/>
            <a:ext cx="5895755" cy="1328314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(1;+∞)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" name="Google Shape;430;p3">
            <a:extLst>
              <a:ext uri="{FF2B5EF4-FFF2-40B4-BE49-F238E27FC236}">
                <a16:creationId xmlns:a16="http://schemas.microsoft.com/office/drawing/2014/main" id="{F8EB14EE-4B0A-495A-9F58-A0BC29FC6314}"/>
              </a:ext>
            </a:extLst>
          </p:cNvPr>
          <p:cNvSpPr/>
          <p:nvPr/>
        </p:nvSpPr>
        <p:spPr>
          <a:xfrm>
            <a:off x="16927655" y="9339686"/>
            <a:ext cx="5895755" cy="1328314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(-∞;+∞)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45080" y="759499"/>
            <a:ext cx="1811492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Hàm số   </a:t>
            </a:r>
            <a:r>
              <a:rPr lang="en-US" dirty="0"/>
              <a:t>                </a:t>
            </a:r>
            <a:r>
              <a:rPr lang="vi-VN" dirty="0"/>
              <a:t>có đồ thị như hình vẽ bên chỉ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dirty="0" err="1"/>
              <a:t>ị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dirty="0"/>
              <a:t>h biến trên tập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845143"/>
              </p:ext>
            </p:extLst>
          </p:nvPr>
        </p:nvGraphicFramePr>
        <p:xfrm>
          <a:off x="6794495" y="733114"/>
          <a:ext cx="2349505" cy="1019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36721" imgH="276560" progId="Equation.DSMT4">
                  <p:embed/>
                </p:oleObj>
              </mc:Choice>
              <mc:Fallback>
                <p:oleObj name="Equation" r:id="rId9" imgW="636721" imgH="27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94495" y="733114"/>
                        <a:ext cx="2349505" cy="1019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" name="Picture 46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600200"/>
            <a:ext cx="8040975" cy="5578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58604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4" y="3358984"/>
            <a:ext cx="2970064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90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304627" y="-457198"/>
            <a:ext cx="24085904" cy="8226880"/>
            <a:chOff x="923003" y="3917552"/>
            <a:chExt cx="24090260" cy="22030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214963"/>
              <a:ext cx="23741053" cy="190563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>
                <a:defRPr/>
              </a:pPr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>
                    <a:defRPr/>
                  </a:pPr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9" y="4480053"/>
                  <a:ext cx="2420395" cy="2202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>
                    <a:defRPr/>
                  </a:pPr>
                  <a:r>
                    <a:rPr lang="en-GB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BÀI 15</a:t>
                  </a:r>
                  <a:endParaRPr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46" name="Google Shape;429;p3">
            <a:extLst>
              <a:ext uri="{FF2B5EF4-FFF2-40B4-BE49-F238E27FC236}">
                <a16:creationId xmlns:a16="http://schemas.microsoft.com/office/drawing/2014/main" id="{47DEDA32-4E8E-42FD-8732-4FD105546133}"/>
              </a:ext>
            </a:extLst>
          </p:cNvPr>
          <p:cNvSpPr/>
          <p:nvPr/>
        </p:nvSpPr>
        <p:spPr>
          <a:xfrm>
            <a:off x="-152400" y="10172926"/>
            <a:ext cx="1663364" cy="1220813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480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31;p3">
            <a:extLst>
              <a:ext uri="{FF2B5EF4-FFF2-40B4-BE49-F238E27FC236}">
                <a16:creationId xmlns:a16="http://schemas.microsoft.com/office/drawing/2014/main" id="{ABEDC07A-3872-4573-B082-D48FC2CDBF4C}"/>
              </a:ext>
            </a:extLst>
          </p:cNvPr>
          <p:cNvSpPr/>
          <p:nvPr/>
        </p:nvSpPr>
        <p:spPr>
          <a:xfrm>
            <a:off x="-41935" y="8532787"/>
            <a:ext cx="1663364" cy="1220813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480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433;p3">
            <a:extLst>
              <a:ext uri="{FF2B5EF4-FFF2-40B4-BE49-F238E27FC236}">
                <a16:creationId xmlns:a16="http://schemas.microsoft.com/office/drawing/2014/main" id="{628DD239-181D-487C-B72A-69AE2C69CB86}"/>
              </a:ext>
            </a:extLst>
          </p:cNvPr>
          <p:cNvSpPr/>
          <p:nvPr/>
        </p:nvSpPr>
        <p:spPr>
          <a:xfrm>
            <a:off x="14554200" y="8507050"/>
            <a:ext cx="1663364" cy="1220813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480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431;p3">
            <a:extLst>
              <a:ext uri="{FF2B5EF4-FFF2-40B4-BE49-F238E27FC236}">
                <a16:creationId xmlns:a16="http://schemas.microsoft.com/office/drawing/2014/main" id="{ABEDC07A-3872-4573-B082-D48FC2CDBF4C}"/>
              </a:ext>
            </a:extLst>
          </p:cNvPr>
          <p:cNvSpPr/>
          <p:nvPr/>
        </p:nvSpPr>
        <p:spPr>
          <a:xfrm>
            <a:off x="14554200" y="10148298"/>
            <a:ext cx="1663364" cy="1220813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GB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480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" name="Google Shape;421;p3">
            <a:extLst>
              <a:ext uri="{FF2B5EF4-FFF2-40B4-BE49-F238E27FC236}">
                <a16:creationId xmlns:a16="http://schemas.microsoft.com/office/drawing/2014/main" id="{A0A11155-78D6-4D7C-895C-BEC1788CE03E}"/>
              </a:ext>
            </a:extLst>
          </p:cNvPr>
          <p:cNvGrpSpPr/>
          <p:nvPr/>
        </p:nvGrpSpPr>
        <p:grpSpPr>
          <a:xfrm>
            <a:off x="304627" y="11445260"/>
            <a:ext cx="23874618" cy="2042140"/>
            <a:chOff x="-741252" y="766168"/>
            <a:chExt cx="23774398" cy="8565318"/>
          </a:xfrm>
        </p:grpSpPr>
        <p:sp>
          <p:nvSpPr>
            <p:cNvPr id="59" name="Google Shape;422;p3">
              <a:extLst>
                <a:ext uri="{FF2B5EF4-FFF2-40B4-BE49-F238E27FC236}">
                  <a16:creationId xmlns:a16="http://schemas.microsoft.com/office/drawing/2014/main" id="{6C40A648-E07C-4775-8904-0B4C919B22B8}"/>
                </a:ext>
              </a:extLst>
            </p:cNvPr>
            <p:cNvSpPr/>
            <p:nvPr/>
          </p:nvSpPr>
          <p:spPr>
            <a:xfrm>
              <a:off x="-741252" y="1645453"/>
              <a:ext cx="23774398" cy="7686033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" name="Google Shape;423;p3">
              <a:extLst>
                <a:ext uri="{FF2B5EF4-FFF2-40B4-BE49-F238E27FC236}">
                  <a16:creationId xmlns:a16="http://schemas.microsoft.com/office/drawing/2014/main" id="{8A5D5F9D-761A-489F-937B-28CFBAB2C335}"/>
                </a:ext>
              </a:extLst>
            </p:cNvPr>
            <p:cNvGrpSpPr/>
            <p:nvPr/>
          </p:nvGrpSpPr>
          <p:grpSpPr>
            <a:xfrm>
              <a:off x="-513439" y="766168"/>
              <a:ext cx="4152240" cy="3738389"/>
              <a:chOff x="-151489" y="1032868"/>
              <a:chExt cx="4152240" cy="3738389"/>
            </a:xfrm>
          </p:grpSpPr>
          <p:sp>
            <p:nvSpPr>
              <p:cNvPr id="61" name="Google Shape;424;p3">
                <a:extLst>
                  <a:ext uri="{FF2B5EF4-FFF2-40B4-BE49-F238E27FC236}">
                    <a16:creationId xmlns:a16="http://schemas.microsoft.com/office/drawing/2014/main" id="{90196B7D-789D-420B-ABF7-386750A21604}"/>
                  </a:ext>
                </a:extLst>
              </p:cNvPr>
              <p:cNvSpPr/>
              <p:nvPr/>
            </p:nvSpPr>
            <p:spPr>
              <a:xfrm rot="5400000" flipH="1">
                <a:off x="452637" y="1408578"/>
                <a:ext cx="3738389" cy="2986970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25;p3">
                <a:extLst>
                  <a:ext uri="{FF2B5EF4-FFF2-40B4-BE49-F238E27FC236}">
                    <a16:creationId xmlns:a16="http://schemas.microsoft.com/office/drawing/2014/main" id="{30CFEC47-FA75-4F30-A770-559F8CD6D3CE}"/>
                  </a:ext>
                </a:extLst>
              </p:cNvPr>
              <p:cNvSpPr txBox="1"/>
              <p:nvPr/>
            </p:nvSpPr>
            <p:spPr>
              <a:xfrm>
                <a:off x="749234" y="1345130"/>
                <a:ext cx="3251517" cy="25697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63" name="Google Shape;426;p3">
                <a:extLst>
                  <a:ext uri="{FF2B5EF4-FFF2-40B4-BE49-F238E27FC236}">
                    <a16:creationId xmlns:a16="http://schemas.microsoft.com/office/drawing/2014/main" id="{B01FD3DC-F280-44C5-813C-DE3CDC0675A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-151489" y="2047586"/>
                <a:ext cx="1058947" cy="1730547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aphicFrame>
        <p:nvGraphicFramePr>
          <p:cNvPr id="65" name="Object 64"/>
          <p:cNvGraphicFramePr>
            <a:graphicFrameLocks noChangeAspect="1"/>
          </p:cNvGraphicFramePr>
          <p:nvPr/>
        </p:nvGraphicFramePr>
        <p:xfrm>
          <a:off x="0" y="0"/>
          <a:ext cx="7334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48975" imgH="177723" progId="Equation.DSMT4">
                  <p:embed/>
                </p:oleObj>
              </mc:Choice>
              <mc:Fallback>
                <p:oleObj name="Equation" r:id="rId5" imgW="748975" imgH="177723" progId="Equation.DSMT4">
                  <p:embed/>
                  <p:pic>
                    <p:nvPicPr>
                      <p:cNvPr id="65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334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0" y="180975"/>
          <a:ext cx="5429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45626" imgH="177646" progId="Equation.DSMT4">
                  <p:embed/>
                </p:oleObj>
              </mc:Choice>
              <mc:Fallback>
                <p:oleObj name="Equation" r:id="rId7" imgW="545626" imgH="177646" progId="Equation.DSMT4">
                  <p:embed/>
                  <p:pic>
                    <p:nvPicPr>
                      <p:cNvPr id="66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0975"/>
                        <a:ext cx="5429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4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8" name="Rectangle 43"/>
          <p:cNvSpPr>
            <a:spLocks noChangeArrowheads="1"/>
          </p:cNvSpPr>
          <p:nvPr/>
        </p:nvSpPr>
        <p:spPr bwMode="auto">
          <a:xfrm>
            <a:off x="0" y="1809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44"/>
          <p:cNvSpPr>
            <a:spLocks noChangeArrowheads="1"/>
          </p:cNvSpPr>
          <p:nvPr/>
        </p:nvSpPr>
        <p:spPr bwMode="auto">
          <a:xfrm>
            <a:off x="0" y="361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96816" y="11995978"/>
            <a:ext cx="1753133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err="1"/>
              <a:t>Chọn</a:t>
            </a:r>
            <a:r>
              <a:rPr lang="en-US" dirty="0"/>
              <a:t> D</a:t>
            </a:r>
          </a:p>
        </p:txBody>
      </p:sp>
      <p:sp>
        <p:nvSpPr>
          <p:cNvPr id="41" name="Google Shape;430;p3">
            <a:extLst>
              <a:ext uri="{FF2B5EF4-FFF2-40B4-BE49-F238E27FC236}">
                <a16:creationId xmlns:a16="http://schemas.microsoft.com/office/drawing/2014/main" id="{F8EB14EE-4B0A-495A-9F58-A0BC29FC6314}"/>
              </a:ext>
            </a:extLst>
          </p:cNvPr>
          <p:cNvSpPr/>
          <p:nvPr/>
        </p:nvSpPr>
        <p:spPr>
          <a:xfrm>
            <a:off x="1053456" y="8418420"/>
            <a:ext cx="10492267" cy="1328314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Tahoma"/>
                <a:ea typeface="Tahoma"/>
                <a:cs typeface="Tahoma"/>
              </a:rPr>
              <a:t>H</a:t>
            </a:r>
            <a:r>
              <a:rPr lang="en-US" sz="4800" b="1" dirty="0" err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àm</a:t>
            </a: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số</a:t>
            </a: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 ng</a:t>
            </a:r>
            <a:r>
              <a:rPr lang="vi-VN" sz="4800" b="1" dirty="0">
                <a:solidFill>
                  <a:prstClr val="white"/>
                </a:solidFill>
                <a:latin typeface="Tahoma"/>
                <a:ea typeface="Tahoma"/>
                <a:cs typeface="Tahoma"/>
              </a:rPr>
              <a:t>h</a:t>
            </a:r>
            <a:r>
              <a:rPr lang="en-US" sz="4800" b="1" dirty="0" err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ịc</a:t>
            </a:r>
            <a:r>
              <a:rPr lang="vi-VN" sz="4800" b="1" dirty="0">
                <a:solidFill>
                  <a:prstClr val="white"/>
                </a:solidFill>
                <a:latin typeface="Tahoma"/>
                <a:ea typeface="Tahoma"/>
                <a:cs typeface="Tahoma"/>
              </a:rPr>
              <a:t>h</a:t>
            </a: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biến</a:t>
            </a: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trên</a:t>
            </a: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 (-1;2)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" name="Google Shape;430;p3">
            <a:extLst>
              <a:ext uri="{FF2B5EF4-FFF2-40B4-BE49-F238E27FC236}">
                <a16:creationId xmlns:a16="http://schemas.microsoft.com/office/drawing/2014/main" id="{F8EB14EE-4B0A-495A-9F58-A0BC29FC6314}"/>
              </a:ext>
            </a:extLst>
          </p:cNvPr>
          <p:cNvSpPr/>
          <p:nvPr/>
        </p:nvSpPr>
        <p:spPr>
          <a:xfrm>
            <a:off x="1053456" y="10101686"/>
            <a:ext cx="12973797" cy="1328314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Tahoma"/>
                <a:ea typeface="Tahoma"/>
                <a:cs typeface="Tahoma"/>
              </a:rPr>
              <a:t>H</a:t>
            </a:r>
            <a:r>
              <a:rPr lang="en-US" sz="4800" b="1" dirty="0" err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àm</a:t>
            </a: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số</a:t>
            </a: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đồng</a:t>
            </a: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biến</a:t>
            </a: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trên</a:t>
            </a: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 (-3;-1) </a:t>
            </a:r>
            <a:r>
              <a:rPr lang="en-US" sz="4800" b="1" dirty="0" err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và</a:t>
            </a: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 (1;4)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" name="Google Shape;430;p3">
            <a:extLst>
              <a:ext uri="{FF2B5EF4-FFF2-40B4-BE49-F238E27FC236}">
                <a16:creationId xmlns:a16="http://schemas.microsoft.com/office/drawing/2014/main" id="{F8EB14EE-4B0A-495A-9F58-A0BC29FC6314}"/>
              </a:ext>
            </a:extLst>
          </p:cNvPr>
          <p:cNvSpPr/>
          <p:nvPr/>
        </p:nvSpPr>
        <p:spPr>
          <a:xfrm>
            <a:off x="15819884" y="8418420"/>
            <a:ext cx="8008266" cy="1328314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Tahoma"/>
                <a:ea typeface="Tahoma"/>
                <a:cs typeface="Tahoma"/>
              </a:rPr>
              <a:t>H</a:t>
            </a:r>
            <a:r>
              <a:rPr lang="en-US" sz="4800" b="1" dirty="0" err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àm</a:t>
            </a: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số</a:t>
            </a: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đồng</a:t>
            </a: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biến</a:t>
            </a: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trên</a:t>
            </a: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 (-3;3)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84980" y="838200"/>
            <a:ext cx="1914317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Cho hàm số   </a:t>
            </a:r>
            <a:r>
              <a:rPr lang="en-US" dirty="0"/>
              <a:t>              </a:t>
            </a:r>
            <a:r>
              <a:rPr lang="vi-VN" dirty="0"/>
              <a:t>có tập xác định </a:t>
            </a:r>
            <a:r>
              <a:rPr lang="en-US" dirty="0"/>
              <a:t>[3;-3]</a:t>
            </a:r>
            <a:r>
              <a:rPr lang="vi-VN" dirty="0"/>
              <a:t> và đồ thị của nó được biểu diễn như hình dưới đây</a:t>
            </a:r>
            <a:r>
              <a:rPr lang="en-US" dirty="0"/>
              <a:t> 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35282"/>
              </p:ext>
            </p:extLst>
          </p:nvPr>
        </p:nvGraphicFramePr>
        <p:xfrm>
          <a:off x="7788958" y="762000"/>
          <a:ext cx="2040842" cy="885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36721" imgH="276560" progId="Equation.DSMT4">
                  <p:embed/>
                </p:oleObj>
              </mc:Choice>
              <mc:Fallback>
                <p:oleObj name="Equation" r:id="rId9" imgW="636721" imgH="27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788958" y="762000"/>
                        <a:ext cx="2040842" cy="8855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0" name="Group 90"/>
          <p:cNvGrpSpPr>
            <a:grpSpLocks/>
          </p:cNvGrpSpPr>
          <p:nvPr/>
        </p:nvGrpSpPr>
        <p:grpSpPr bwMode="auto">
          <a:xfrm>
            <a:off x="8915400" y="1828800"/>
            <a:ext cx="6553200" cy="4823180"/>
            <a:chOff x="3928" y="6698"/>
            <a:chExt cx="2464" cy="2071"/>
          </a:xfrm>
        </p:grpSpPr>
        <p:cxnSp>
          <p:nvCxnSpPr>
            <p:cNvPr id="25691" name="AutoShape 91"/>
            <p:cNvCxnSpPr>
              <a:cxnSpLocks noChangeShapeType="1"/>
            </p:cNvCxnSpPr>
            <p:nvPr/>
          </p:nvCxnSpPr>
          <p:spPr bwMode="auto">
            <a:xfrm>
              <a:off x="4022" y="8292"/>
              <a:ext cx="2324" cy="1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92" name="AutoShape 92"/>
            <p:cNvCxnSpPr>
              <a:cxnSpLocks noChangeShapeType="1"/>
            </p:cNvCxnSpPr>
            <p:nvPr/>
          </p:nvCxnSpPr>
          <p:spPr bwMode="auto">
            <a:xfrm flipV="1">
              <a:off x="5130" y="6728"/>
              <a:ext cx="1" cy="2041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121" name="Object 120"/>
            <p:cNvGraphicFramePr>
              <a:graphicFrameLocks noChangeAspect="1"/>
            </p:cNvGraphicFramePr>
            <p:nvPr/>
          </p:nvGraphicFramePr>
          <p:xfrm>
            <a:off x="6192" y="8039"/>
            <a:ext cx="200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26720" imgH="139680" progId="Equation.DSMT4">
                    <p:embed/>
                  </p:oleObj>
                </mc:Choice>
                <mc:Fallback>
                  <p:oleObj name="Equation" r:id="rId11" imgW="126720" imgH="139680" progId="Equation.DSMT4">
                    <p:embed/>
                    <p:pic>
                      <p:nvPicPr>
                        <p:cNvPr id="0" name="Object 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92" y="8039"/>
                          <a:ext cx="200" cy="2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" name="Object 121"/>
            <p:cNvGraphicFramePr>
              <a:graphicFrameLocks noChangeAspect="1"/>
            </p:cNvGraphicFramePr>
            <p:nvPr/>
          </p:nvGraphicFramePr>
          <p:xfrm>
            <a:off x="4890" y="6698"/>
            <a:ext cx="220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39680" imgH="164880" progId="Equation.DSMT4">
                    <p:embed/>
                  </p:oleObj>
                </mc:Choice>
                <mc:Fallback>
                  <p:oleObj name="Equation" r:id="rId13" imgW="139680" imgH="164880" progId="Equation.DSMT4">
                    <p:embed/>
                    <p:pic>
                      <p:nvPicPr>
                        <p:cNvPr id="0" name="Object 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0" y="6698"/>
                          <a:ext cx="220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" name="Oval 95"/>
            <p:cNvSpPr>
              <a:spLocks noChangeArrowheads="1"/>
            </p:cNvSpPr>
            <p:nvPr/>
          </p:nvSpPr>
          <p:spPr bwMode="auto">
            <a:xfrm>
              <a:off x="5103" y="8257"/>
              <a:ext cx="57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124" name="Object 123"/>
            <p:cNvGraphicFramePr>
              <a:graphicFrameLocks noChangeAspect="1"/>
            </p:cNvGraphicFramePr>
            <p:nvPr/>
          </p:nvGraphicFramePr>
          <p:xfrm>
            <a:off x="4867" y="8288"/>
            <a:ext cx="240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52280" imgH="177480" progId="Equation.DSMT4">
                    <p:embed/>
                  </p:oleObj>
                </mc:Choice>
                <mc:Fallback>
                  <p:oleObj name="Equation" r:id="rId15" imgW="152280" imgH="177480" progId="Equation.DSMT4">
                    <p:embed/>
                    <p:pic>
                      <p:nvPicPr>
                        <p:cNvPr id="0" name="Object 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67" y="8288"/>
                          <a:ext cx="240" cy="2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5697" name="AutoShape 97"/>
            <p:cNvCxnSpPr>
              <a:cxnSpLocks noChangeShapeType="1"/>
            </p:cNvCxnSpPr>
            <p:nvPr/>
          </p:nvCxnSpPr>
          <p:spPr bwMode="auto">
            <a:xfrm>
              <a:off x="4184" y="8284"/>
              <a:ext cx="0" cy="327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98" name="AutoShape 98"/>
            <p:cNvCxnSpPr>
              <a:cxnSpLocks noChangeShapeType="1"/>
            </p:cNvCxnSpPr>
            <p:nvPr/>
          </p:nvCxnSpPr>
          <p:spPr bwMode="auto">
            <a:xfrm>
              <a:off x="4184" y="8614"/>
              <a:ext cx="946" cy="0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99" name="AutoShape 99"/>
            <p:cNvCxnSpPr>
              <a:cxnSpLocks noChangeShapeType="1"/>
            </p:cNvCxnSpPr>
            <p:nvPr/>
          </p:nvCxnSpPr>
          <p:spPr bwMode="auto">
            <a:xfrm>
              <a:off x="4819" y="7980"/>
              <a:ext cx="0" cy="317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700" name="AutoShape 100"/>
            <p:cNvCxnSpPr>
              <a:cxnSpLocks noChangeShapeType="1"/>
            </p:cNvCxnSpPr>
            <p:nvPr/>
          </p:nvCxnSpPr>
          <p:spPr bwMode="auto">
            <a:xfrm>
              <a:off x="4823" y="7984"/>
              <a:ext cx="307" cy="0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701" name="AutoShape 101"/>
            <p:cNvCxnSpPr>
              <a:cxnSpLocks noChangeShapeType="1"/>
            </p:cNvCxnSpPr>
            <p:nvPr/>
          </p:nvCxnSpPr>
          <p:spPr bwMode="auto">
            <a:xfrm>
              <a:off x="5130" y="7032"/>
              <a:ext cx="949" cy="0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702" name="AutoShape 102"/>
            <p:cNvCxnSpPr>
              <a:cxnSpLocks noChangeShapeType="1"/>
            </p:cNvCxnSpPr>
            <p:nvPr/>
          </p:nvCxnSpPr>
          <p:spPr bwMode="auto">
            <a:xfrm>
              <a:off x="6082" y="7032"/>
              <a:ext cx="0" cy="1248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703" name="AutoShape 103"/>
            <p:cNvCxnSpPr>
              <a:cxnSpLocks noChangeShapeType="1"/>
            </p:cNvCxnSpPr>
            <p:nvPr/>
          </p:nvCxnSpPr>
          <p:spPr bwMode="auto">
            <a:xfrm flipV="1">
              <a:off x="4184" y="7988"/>
              <a:ext cx="635" cy="630"/>
            </a:xfrm>
            <a:prstGeom prst="straightConnector1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704" name="AutoShape 104"/>
            <p:cNvCxnSpPr>
              <a:cxnSpLocks noChangeShapeType="1"/>
            </p:cNvCxnSpPr>
            <p:nvPr/>
          </p:nvCxnSpPr>
          <p:spPr bwMode="auto">
            <a:xfrm>
              <a:off x="4819" y="7988"/>
              <a:ext cx="628" cy="304"/>
            </a:xfrm>
            <a:prstGeom prst="straightConnector1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705" name="AutoShape 105"/>
            <p:cNvCxnSpPr>
              <a:cxnSpLocks noChangeShapeType="1"/>
            </p:cNvCxnSpPr>
            <p:nvPr/>
          </p:nvCxnSpPr>
          <p:spPr bwMode="auto">
            <a:xfrm flipV="1">
              <a:off x="5447" y="7024"/>
              <a:ext cx="636" cy="1268"/>
            </a:xfrm>
            <a:prstGeom prst="straightConnector1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5" name="Oval 106"/>
            <p:cNvSpPr>
              <a:spLocks noChangeArrowheads="1"/>
            </p:cNvSpPr>
            <p:nvPr/>
          </p:nvSpPr>
          <p:spPr bwMode="auto">
            <a:xfrm>
              <a:off x="4154" y="8583"/>
              <a:ext cx="57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Oval 107"/>
            <p:cNvSpPr>
              <a:spLocks noChangeArrowheads="1"/>
            </p:cNvSpPr>
            <p:nvPr/>
          </p:nvSpPr>
          <p:spPr bwMode="auto">
            <a:xfrm>
              <a:off x="4787" y="7951"/>
              <a:ext cx="57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Oval 108"/>
            <p:cNvSpPr>
              <a:spLocks noChangeArrowheads="1"/>
            </p:cNvSpPr>
            <p:nvPr/>
          </p:nvSpPr>
          <p:spPr bwMode="auto">
            <a:xfrm>
              <a:off x="5418" y="8257"/>
              <a:ext cx="57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0" name="Oval 109"/>
            <p:cNvSpPr>
              <a:spLocks noChangeArrowheads="1"/>
            </p:cNvSpPr>
            <p:nvPr/>
          </p:nvSpPr>
          <p:spPr bwMode="auto">
            <a:xfrm>
              <a:off x="6052" y="7000"/>
              <a:ext cx="57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25601" name="Object 25600"/>
            <p:cNvGraphicFramePr>
              <a:graphicFrameLocks noChangeAspect="1"/>
            </p:cNvGraphicFramePr>
            <p:nvPr/>
          </p:nvGraphicFramePr>
          <p:xfrm>
            <a:off x="5386" y="8322"/>
            <a:ext cx="139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88560" imgH="164880" progId="Equation.DSMT4">
                    <p:embed/>
                  </p:oleObj>
                </mc:Choice>
                <mc:Fallback>
                  <p:oleObj name="Equation" r:id="rId17" imgW="88560" imgH="164880" progId="Equation.DSMT4">
                    <p:embed/>
                    <p:pic>
                      <p:nvPicPr>
                        <p:cNvPr id="0" name="Object 1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6" y="8322"/>
                          <a:ext cx="139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2" name="Object 25601"/>
            <p:cNvGraphicFramePr>
              <a:graphicFrameLocks noChangeAspect="1"/>
            </p:cNvGraphicFramePr>
            <p:nvPr/>
          </p:nvGraphicFramePr>
          <p:xfrm>
            <a:off x="5120" y="8464"/>
            <a:ext cx="300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90440" imgH="164880" progId="Equation.DSMT4">
                    <p:embed/>
                  </p:oleObj>
                </mc:Choice>
                <mc:Fallback>
                  <p:oleObj name="Equation" r:id="rId19" imgW="190440" imgH="164880" progId="Equation.DSMT4">
                    <p:embed/>
                    <p:pic>
                      <p:nvPicPr>
                        <p:cNvPr id="0" name="Object 1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0" y="8464"/>
                          <a:ext cx="300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3" name="Object 25602"/>
            <p:cNvGraphicFramePr>
              <a:graphicFrameLocks noChangeAspect="1"/>
            </p:cNvGraphicFramePr>
            <p:nvPr/>
          </p:nvGraphicFramePr>
          <p:xfrm>
            <a:off x="3928" y="8022"/>
            <a:ext cx="320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203040" imgH="177480" progId="Equation.DSMT4">
                    <p:embed/>
                  </p:oleObj>
                </mc:Choice>
                <mc:Fallback>
                  <p:oleObj name="Equation" r:id="rId21" imgW="203040" imgH="177480" progId="Equation.DSMT4">
                    <p:embed/>
                    <p:pic>
                      <p:nvPicPr>
                        <p:cNvPr id="0" name="Object 1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8" y="8022"/>
                          <a:ext cx="320" cy="2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4" name="Object 25603"/>
            <p:cNvGraphicFramePr>
              <a:graphicFrameLocks noChangeAspect="1"/>
            </p:cNvGraphicFramePr>
            <p:nvPr/>
          </p:nvGraphicFramePr>
          <p:xfrm>
            <a:off x="4586" y="8292"/>
            <a:ext cx="300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190440" imgH="164880" progId="Equation.DSMT4">
                    <p:embed/>
                  </p:oleObj>
                </mc:Choice>
                <mc:Fallback>
                  <p:oleObj name="Equation" r:id="rId23" imgW="190440" imgH="164880" progId="Equation.DSMT4">
                    <p:embed/>
                    <p:pic>
                      <p:nvPicPr>
                        <p:cNvPr id="0" name="Object 1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8292"/>
                          <a:ext cx="300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5" name="Object 25604"/>
            <p:cNvGraphicFramePr>
              <a:graphicFrameLocks noChangeAspect="1"/>
            </p:cNvGraphicFramePr>
            <p:nvPr/>
          </p:nvGraphicFramePr>
          <p:xfrm>
            <a:off x="5135" y="7830"/>
            <a:ext cx="139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88560" imgH="164880" progId="Equation.DSMT4">
                    <p:embed/>
                  </p:oleObj>
                </mc:Choice>
                <mc:Fallback>
                  <p:oleObj name="Equation" r:id="rId25" imgW="88560" imgH="164880" progId="Equation.DSMT4">
                    <p:embed/>
                    <p:pic>
                      <p:nvPicPr>
                        <p:cNvPr id="0" name="Object 1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5" y="7830"/>
                          <a:ext cx="139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6" name="Object 25605"/>
            <p:cNvGraphicFramePr>
              <a:graphicFrameLocks noChangeAspect="1"/>
            </p:cNvGraphicFramePr>
            <p:nvPr/>
          </p:nvGraphicFramePr>
          <p:xfrm>
            <a:off x="4917" y="6885"/>
            <a:ext cx="200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126720" imgH="164880" progId="Equation.DSMT4">
                    <p:embed/>
                  </p:oleObj>
                </mc:Choice>
                <mc:Fallback>
                  <p:oleObj name="Equation" r:id="rId27" imgW="126720" imgH="164880" progId="Equation.DSMT4">
                    <p:embed/>
                    <p:pic>
                      <p:nvPicPr>
                        <p:cNvPr id="0" name="Object 1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17" y="6885"/>
                          <a:ext cx="200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7" name="Object 25606"/>
            <p:cNvGraphicFramePr>
              <a:graphicFrameLocks noChangeAspect="1"/>
            </p:cNvGraphicFramePr>
            <p:nvPr/>
          </p:nvGraphicFramePr>
          <p:xfrm>
            <a:off x="5994" y="8318"/>
            <a:ext cx="180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114120" imgH="177480" progId="Equation.DSMT4">
                    <p:embed/>
                  </p:oleObj>
                </mc:Choice>
                <mc:Fallback>
                  <p:oleObj name="Equation" r:id="rId29" imgW="114120" imgH="177480" progId="Equation.DSMT4">
                    <p:embed/>
                    <p:pic>
                      <p:nvPicPr>
                        <p:cNvPr id="0" name="Object 1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94" y="8318"/>
                          <a:ext cx="180" cy="2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8" name="Object 25607"/>
            <p:cNvGraphicFramePr>
              <a:graphicFrameLocks noChangeAspect="1"/>
            </p:cNvGraphicFramePr>
            <p:nvPr/>
          </p:nvGraphicFramePr>
          <p:xfrm>
            <a:off x="4243" y="8022"/>
            <a:ext cx="320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1" imgW="203040" imgH="164880" progId="Equation.DSMT4">
                    <p:embed/>
                  </p:oleObj>
                </mc:Choice>
                <mc:Fallback>
                  <p:oleObj name="Equation" r:id="rId31" imgW="203040" imgH="164880" progId="Equation.DSMT4">
                    <p:embed/>
                    <p:pic>
                      <p:nvPicPr>
                        <p:cNvPr id="0" name="Object 1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3" y="8022"/>
                          <a:ext cx="320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609" name="Rectangle 25608"/>
          <p:cNvSpPr/>
          <p:nvPr/>
        </p:nvSpPr>
        <p:spPr>
          <a:xfrm>
            <a:off x="1288947" y="6768145"/>
            <a:ext cx="7161897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Khẳng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?</a:t>
            </a:r>
          </a:p>
        </p:txBody>
      </p:sp>
      <p:sp>
        <p:nvSpPr>
          <p:cNvPr id="161" name="Google Shape;430;p3">
            <a:extLst>
              <a:ext uri="{FF2B5EF4-FFF2-40B4-BE49-F238E27FC236}">
                <a16:creationId xmlns:a16="http://schemas.microsoft.com/office/drawing/2014/main" id="{F8EB14EE-4B0A-495A-9F58-A0BC29FC6314}"/>
              </a:ext>
            </a:extLst>
          </p:cNvPr>
          <p:cNvSpPr/>
          <p:nvPr/>
        </p:nvSpPr>
        <p:spPr>
          <a:xfrm>
            <a:off x="15757037" y="10301957"/>
            <a:ext cx="8008266" cy="1328314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Tahoma"/>
                <a:ea typeface="Tahoma"/>
                <a:cs typeface="Tahoma"/>
              </a:rPr>
              <a:t>H</a:t>
            </a:r>
            <a:r>
              <a:rPr lang="en-US" sz="4800" b="1" dirty="0" err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àm</a:t>
            </a: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số</a:t>
            </a: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đồng</a:t>
            </a: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biến</a:t>
            </a: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trên</a:t>
            </a: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  (-3;-1) </a:t>
            </a:r>
            <a:r>
              <a:rPr lang="en-US" sz="4800" b="1" dirty="0" err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và</a:t>
            </a: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 (1;3)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417405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90599" y="3347059"/>
            <a:ext cx="22808130" cy="11316843"/>
            <a:chOff x="1447797" y="1793813"/>
            <a:chExt cx="22808130" cy="1131684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7" y="1793813"/>
              <a:ext cx="22808130" cy="11316843"/>
              <a:chOff x="1447797" y="1793813"/>
              <a:chExt cx="22808130" cy="11316843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7102269"/>
                <a:chOff x="-3538955" y="3448230"/>
                <a:chExt cx="22680054" cy="710226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7102269"/>
                  <a:chOff x="-3538955" y="3448230"/>
                  <a:chExt cx="22680054" cy="710226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6957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3"/>
                <a:ext cx="10807999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597663" y="1953929"/>
                <a:ext cx="103251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ÔN TẬP </a:t>
                </a:r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</a:t>
                </a:r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 </a:t>
                </a: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47800" y="5264646"/>
                <a:ext cx="9000979" cy="2623119"/>
                <a:chOff x="7459670" y="7086600"/>
                <a:chExt cx="9002022" cy="2623423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258244" y="8894321"/>
                  <a:ext cx="7203448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 TRẮC NGHIỆM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9670" y="7086600"/>
                  <a:ext cx="1392615" cy="872846"/>
                  <a:chOff x="7459669" y="7543800"/>
                  <a:chExt cx="1381118" cy="872846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69187" y="7685126"/>
                    <a:ext cx="1371600" cy="731520"/>
                    <a:chOff x="7469187" y="7685126"/>
                    <a:chExt cx="1371600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89227" y="7365086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58807" y="7688759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76" name="Group 32"/>
              <p:cNvGrpSpPr/>
              <p:nvPr/>
            </p:nvGrpSpPr>
            <p:grpSpPr>
              <a:xfrm>
                <a:off x="1447797" y="6866299"/>
                <a:ext cx="1426580" cy="853271"/>
                <a:chOff x="7459659" y="5595841"/>
                <a:chExt cx="1414965" cy="853369"/>
              </a:xfrm>
            </p:grpSpPr>
            <p:sp>
              <p:nvSpPr>
                <p:cNvPr id="77" name="Isosceles Triangle 44"/>
                <p:cNvSpPr/>
                <p:nvPr/>
              </p:nvSpPr>
              <p:spPr>
                <a:xfrm rot="16200000">
                  <a:off x="7469926" y="5585574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8" name="Group 41"/>
                <p:cNvGrpSpPr/>
                <p:nvPr/>
              </p:nvGrpSpPr>
              <p:grpSpPr>
                <a:xfrm>
                  <a:off x="7503024" y="5717690"/>
                  <a:ext cx="1371600" cy="731520"/>
                  <a:chOff x="7503024" y="5717690"/>
                  <a:chExt cx="1371600" cy="731520"/>
                </a:xfrm>
              </p:grpSpPr>
              <p:sp>
                <p:nvSpPr>
                  <p:cNvPr id="79" name="Round Same Side Corner Rectangle 78"/>
                  <p:cNvSpPr/>
                  <p:nvPr/>
                </p:nvSpPr>
                <p:spPr>
                  <a:xfrm rot="5400000">
                    <a:off x="7823064" y="5397650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7992641" y="5721324"/>
                    <a:ext cx="507513" cy="7079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2</a:t>
                    </a:r>
                    <a:endPara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  <p:sp>
            <p:nvSpPr>
              <p:cNvPr id="87" name="TextBox 86"/>
              <p:cNvSpPr txBox="1"/>
              <p:nvPr/>
            </p:nvSpPr>
            <p:spPr>
              <a:xfrm>
                <a:off x="1951033" y="11270140"/>
                <a:ext cx="51167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809999" y="76882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951031" y="10163803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941419" y="12402770"/>
                <a:ext cx="5309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9" name="Rectangle 38"/>
          <p:cNvSpPr/>
          <p:nvPr/>
        </p:nvSpPr>
        <p:spPr>
          <a:xfrm>
            <a:off x="2995652" y="7061666"/>
            <a:ext cx="5229317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4700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TỰ LUẬN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95A357-4199-47CC-E8B5-365E45AE33A0}"/>
              </a:ext>
            </a:extLst>
          </p:cNvPr>
          <p:cNvSpPr txBox="1"/>
          <p:nvPr/>
        </p:nvSpPr>
        <p:spPr>
          <a:xfrm>
            <a:off x="1300585" y="10803898"/>
            <a:ext cx="1219200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3" y="615845"/>
            <a:ext cx="21354267" cy="2028233"/>
            <a:chOff x="143124" y="617975"/>
            <a:chExt cx="24427955" cy="202846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300"/>
              <a:ext cx="184752" cy="754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>
                <a:defRPr/>
              </a:pP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5146813" y="617975"/>
              <a:ext cx="19424266" cy="831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>
                <a:defRPr/>
              </a:pPr>
              <a:r>
                <a:rPr lang="en-US" sz="4800" b="1" dirty="0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I. BÀI TẬP TỰ LUẬN</a:t>
              </a:r>
            </a:p>
          </p:txBody>
        </p:sp>
      </p:grp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4" y="3358984"/>
            <a:ext cx="2970064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90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304627" y="1676400"/>
            <a:ext cx="24085904" cy="246344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214962"/>
              <a:ext cx="23741053" cy="190563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>
                <a:defRPr/>
              </a:pPr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>
                    <a:defRPr/>
                  </a:pPr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9" y="4480053"/>
                  <a:ext cx="2420395" cy="68805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>
                    <a:defRPr/>
                  </a:pPr>
                  <a:r>
                    <a:rPr lang="en-GB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BÀI 1</a:t>
                  </a:r>
                  <a:endParaRPr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6" algn="l"/>
                    <a:tab pos="5039996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oogle Shape;427;p3">
            <a:extLst>
              <a:ext uri="{FF2B5EF4-FFF2-40B4-BE49-F238E27FC236}">
                <a16:creationId xmlns:a16="http://schemas.microsoft.com/office/drawing/2014/main" id="{5CE8A6F9-E886-471B-9BE0-E7B49FD0C953}"/>
              </a:ext>
            </a:extLst>
          </p:cNvPr>
          <p:cNvGrpSpPr/>
          <p:nvPr/>
        </p:nvGrpSpPr>
        <p:grpSpPr>
          <a:xfrm>
            <a:off x="2917927" y="4216040"/>
            <a:ext cx="18373857" cy="3945905"/>
            <a:chOff x="241306" y="1268432"/>
            <a:chExt cx="8805895" cy="1692980"/>
          </a:xfrm>
        </p:grpSpPr>
        <p:sp>
          <p:nvSpPr>
            <p:cNvPr id="45" name="Google Shape;428;p3">
              <a:extLst>
                <a:ext uri="{FF2B5EF4-FFF2-40B4-BE49-F238E27FC236}">
                  <a16:creationId xmlns:a16="http://schemas.microsoft.com/office/drawing/2014/main" id="{4C8703D3-B80F-48CF-A314-1F0EAC4CF7EE}"/>
                </a:ext>
              </a:extLst>
            </p:cNvPr>
            <p:cNvSpPr/>
            <p:nvPr/>
          </p:nvSpPr>
          <p:spPr>
            <a:xfrm>
              <a:off x="6629657" y="1323423"/>
              <a:ext cx="2417544" cy="71599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" name="Google Shape;429;p3">
              <a:extLst>
                <a:ext uri="{FF2B5EF4-FFF2-40B4-BE49-F238E27FC236}">
                  <a16:creationId xmlns:a16="http://schemas.microsoft.com/office/drawing/2014/main" id="{47DEDA32-4E8E-42FD-8732-4FD105546133}"/>
                </a:ext>
              </a:extLst>
            </p:cNvPr>
            <p:cNvSpPr/>
            <p:nvPr/>
          </p:nvSpPr>
          <p:spPr>
            <a:xfrm>
              <a:off x="6339112" y="140800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30;p3">
              <a:extLst>
                <a:ext uri="{FF2B5EF4-FFF2-40B4-BE49-F238E27FC236}">
                  <a16:creationId xmlns:a16="http://schemas.microsoft.com/office/drawing/2014/main" id="{F8EB14EE-4B0A-495A-9F58-A0BC29FC6314}"/>
                </a:ext>
              </a:extLst>
            </p:cNvPr>
            <p:cNvSpPr/>
            <p:nvPr/>
          </p:nvSpPr>
          <p:spPr>
            <a:xfrm>
              <a:off x="531851" y="1268432"/>
              <a:ext cx="2200688" cy="735649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" name="Google Shape;431;p3">
              <a:extLst>
                <a:ext uri="{FF2B5EF4-FFF2-40B4-BE49-F238E27FC236}">
                  <a16:creationId xmlns:a16="http://schemas.microsoft.com/office/drawing/2014/main" id="{ABEDC07A-3872-4573-B082-D48FC2CDBF4C}"/>
                </a:ext>
              </a:extLst>
            </p:cNvPr>
            <p:cNvSpPr/>
            <p:nvPr/>
          </p:nvSpPr>
          <p:spPr>
            <a:xfrm>
              <a:off x="241306" y="139511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32;p3">
              <a:extLst>
                <a:ext uri="{FF2B5EF4-FFF2-40B4-BE49-F238E27FC236}">
                  <a16:creationId xmlns:a16="http://schemas.microsoft.com/office/drawing/2014/main" id="{D52CEDA3-A59A-4855-A651-3B78BF4C4F62}"/>
                </a:ext>
              </a:extLst>
            </p:cNvPr>
            <p:cNvSpPr/>
            <p:nvPr/>
          </p:nvSpPr>
          <p:spPr>
            <a:xfrm>
              <a:off x="563074" y="2198670"/>
              <a:ext cx="2200689" cy="76274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2" name="Google Shape;433;p3">
              <a:extLst>
                <a:ext uri="{FF2B5EF4-FFF2-40B4-BE49-F238E27FC236}">
                  <a16:creationId xmlns:a16="http://schemas.microsoft.com/office/drawing/2014/main" id="{628DD239-181D-487C-B72A-69AE2C69CB86}"/>
                </a:ext>
              </a:extLst>
            </p:cNvPr>
            <p:cNvSpPr/>
            <p:nvPr/>
          </p:nvSpPr>
          <p:spPr>
            <a:xfrm>
              <a:off x="272528" y="234254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434;p3">
              <a:extLst>
                <a:ext uri="{FF2B5EF4-FFF2-40B4-BE49-F238E27FC236}">
                  <a16:creationId xmlns:a16="http://schemas.microsoft.com/office/drawing/2014/main" id="{FCB06A81-24BC-4CBF-A8F6-3889C6602CD7}"/>
                </a:ext>
              </a:extLst>
            </p:cNvPr>
            <p:cNvSpPr/>
            <p:nvPr/>
          </p:nvSpPr>
          <p:spPr>
            <a:xfrm>
              <a:off x="6535354" y="2184710"/>
              <a:ext cx="2452473" cy="76274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" name="Google Shape;431;p3">
              <a:extLst>
                <a:ext uri="{FF2B5EF4-FFF2-40B4-BE49-F238E27FC236}">
                  <a16:creationId xmlns:a16="http://schemas.microsoft.com/office/drawing/2014/main" id="{ABEDC07A-3872-4573-B082-D48FC2CDBF4C}"/>
                </a:ext>
              </a:extLst>
            </p:cNvPr>
            <p:cNvSpPr/>
            <p:nvPr/>
          </p:nvSpPr>
          <p:spPr>
            <a:xfrm>
              <a:off x="6339111" y="238795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GB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421;p3">
            <a:extLst>
              <a:ext uri="{FF2B5EF4-FFF2-40B4-BE49-F238E27FC236}">
                <a16:creationId xmlns:a16="http://schemas.microsoft.com/office/drawing/2014/main" id="{A0A11155-78D6-4D7C-895C-BEC1788CE03E}"/>
              </a:ext>
            </a:extLst>
          </p:cNvPr>
          <p:cNvGrpSpPr/>
          <p:nvPr/>
        </p:nvGrpSpPr>
        <p:grpSpPr>
          <a:xfrm>
            <a:off x="272297" y="8354828"/>
            <a:ext cx="23874618" cy="5222404"/>
            <a:chOff x="-530853" y="3844156"/>
            <a:chExt cx="23774398" cy="8013666"/>
          </a:xfrm>
        </p:grpSpPr>
        <p:sp>
          <p:nvSpPr>
            <p:cNvPr id="59" name="Google Shape;422;p3">
              <a:extLst>
                <a:ext uri="{FF2B5EF4-FFF2-40B4-BE49-F238E27FC236}">
                  <a16:creationId xmlns:a16="http://schemas.microsoft.com/office/drawing/2014/main" id="{6C40A648-E07C-4775-8904-0B4C919B22B8}"/>
                </a:ext>
              </a:extLst>
            </p:cNvPr>
            <p:cNvSpPr/>
            <p:nvPr/>
          </p:nvSpPr>
          <p:spPr>
            <a:xfrm>
              <a:off x="-530853" y="4171789"/>
              <a:ext cx="23774398" cy="7686033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" name="Google Shape;423;p3">
              <a:extLst>
                <a:ext uri="{FF2B5EF4-FFF2-40B4-BE49-F238E27FC236}">
                  <a16:creationId xmlns:a16="http://schemas.microsoft.com/office/drawing/2014/main" id="{8A5D5F9D-761A-489F-937B-28CFBAB2C335}"/>
                </a:ext>
              </a:extLst>
            </p:cNvPr>
            <p:cNvGrpSpPr/>
            <p:nvPr/>
          </p:nvGrpSpPr>
          <p:grpSpPr>
            <a:xfrm>
              <a:off x="-290537" y="3844156"/>
              <a:ext cx="3966807" cy="1730550"/>
              <a:chOff x="71413" y="4110856"/>
              <a:chExt cx="3966807" cy="1730550"/>
            </a:xfrm>
          </p:grpSpPr>
          <p:sp>
            <p:nvSpPr>
              <p:cNvPr id="61" name="Google Shape;424;p3">
                <a:extLst>
                  <a:ext uri="{FF2B5EF4-FFF2-40B4-BE49-F238E27FC236}">
                    <a16:creationId xmlns:a16="http://schemas.microsoft.com/office/drawing/2014/main" id="{90196B7D-789D-420B-ABF7-386750A21604}"/>
                  </a:ext>
                </a:extLst>
              </p:cNvPr>
              <p:cNvSpPr/>
              <p:nvPr/>
            </p:nvSpPr>
            <p:spPr>
              <a:xfrm rot="5400000" flipH="1">
                <a:off x="1962415" y="3679360"/>
                <a:ext cx="1164639" cy="2986970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25;p3">
                <a:extLst>
                  <a:ext uri="{FF2B5EF4-FFF2-40B4-BE49-F238E27FC236}">
                    <a16:creationId xmlns:a16="http://schemas.microsoft.com/office/drawing/2014/main" id="{30CFEC47-FA75-4F30-A770-559F8CD6D3CE}"/>
                  </a:ext>
                </a:extLst>
              </p:cNvPr>
              <p:cNvSpPr txBox="1"/>
              <p:nvPr/>
            </p:nvSpPr>
            <p:spPr>
              <a:xfrm>
                <a:off x="972136" y="4515133"/>
                <a:ext cx="2986971" cy="1227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63" name="Google Shape;426;p3">
                <a:extLst>
                  <a:ext uri="{FF2B5EF4-FFF2-40B4-BE49-F238E27FC236}">
                    <a16:creationId xmlns:a16="http://schemas.microsoft.com/office/drawing/2014/main" id="{B01FD3DC-F280-44C5-813C-DE3CDC0675AE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71413" y="4110856"/>
                <a:ext cx="1058947" cy="1730550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590DF381-0E58-408C-A934-A55EF4E4CBD2}"/>
              </a:ext>
            </a:extLst>
          </p:cNvPr>
          <p:cNvSpPr txBox="1"/>
          <p:nvPr/>
        </p:nvSpPr>
        <p:spPr>
          <a:xfrm>
            <a:off x="6580722" y="2050377"/>
            <a:ext cx="12212696" cy="1047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5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5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5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5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5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5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5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226271" y="4648200"/>
                <a:ext cx="3954865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srgbClr val="EEF7E9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5400" b="1" i="1">
                          <a:solidFill>
                            <a:srgbClr val="EEF7E9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EEF7E9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solidFill>
                                <a:srgbClr val="EEF7E9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5400" b="1" i="1">
                              <a:solidFill>
                                <a:srgbClr val="EEF7E9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400" b="1" i="1">
                          <a:solidFill>
                            <a:srgbClr val="EEF7E9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−1</m:t>
                      </m:r>
                    </m:oMath>
                  </m:oMathPara>
                </a14:m>
                <a:endParaRPr lang="en-US" sz="5400" b="1" i="1" dirty="0">
                  <a:solidFill>
                    <a:srgbClr val="EEF7E9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271" y="4648200"/>
                <a:ext cx="3954865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2917927" y="9753600"/>
            <a:ext cx="7673873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Bef>
                <a:spcPts val="1200"/>
              </a:spcBef>
              <a:buAutoNum type="alphaUcPeriod"/>
            </a:pPr>
            <a:r>
              <a:rPr lang="en-GB" dirty="0"/>
              <a:t>TXĐ: D= R</a:t>
            </a:r>
          </a:p>
          <a:p>
            <a:pPr marL="742950" indent="-742950">
              <a:spcBef>
                <a:spcPts val="1200"/>
              </a:spcBef>
              <a:buAutoNum type="alphaUcPeriod"/>
            </a:pPr>
            <a:r>
              <a:rPr lang="en-GB" dirty="0"/>
              <a:t>TXĐ: D=R</a:t>
            </a:r>
          </a:p>
          <a:p>
            <a:pPr marL="742950" indent="-742950">
              <a:spcBef>
                <a:spcPts val="1200"/>
              </a:spcBef>
              <a:buAutoNum type="alphaUcPeriod"/>
            </a:pPr>
            <a:r>
              <a:rPr lang="en-GB" dirty="0"/>
              <a:t>ĐK: </a:t>
            </a:r>
            <a:endParaRPr lang="en-US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463376"/>
              </p:ext>
            </p:extLst>
          </p:nvPr>
        </p:nvGraphicFramePr>
        <p:xfrm>
          <a:off x="4768587" y="11435979"/>
          <a:ext cx="1403613" cy="712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55320" imgH="177480" progId="Equation.DSMT4">
                  <p:embed/>
                </p:oleObj>
              </mc:Choice>
              <mc:Fallback>
                <p:oleObj name="Equation" r:id="rId8" imgW="355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68587" y="11435979"/>
                        <a:ext cx="1403613" cy="712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580722" y="11435979"/>
            <a:ext cx="370627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TXĐ: </a:t>
            </a:r>
            <a:endParaRPr lang="en-US" dirty="0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14187"/>
              </p:ext>
            </p:extLst>
          </p:nvPr>
        </p:nvGraphicFramePr>
        <p:xfrm>
          <a:off x="7931139" y="11500042"/>
          <a:ext cx="1903855" cy="691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36560" imgH="203040" progId="Equation.DSMT4">
                  <p:embed/>
                </p:oleObj>
              </mc:Choice>
              <mc:Fallback>
                <p:oleObj name="Equation" r:id="rId10" imgW="7365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931139" y="11500042"/>
                        <a:ext cx="1903855" cy="691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917927" y="12268200"/>
            <a:ext cx="637847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D. ĐK: </a:t>
            </a:r>
            <a:endParaRPr lang="en-US" dirty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514783"/>
              </p:ext>
            </p:extLst>
          </p:nvPr>
        </p:nvGraphicFramePr>
        <p:xfrm>
          <a:off x="4746816" y="12304653"/>
          <a:ext cx="3897621" cy="681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3000" imgH="177480" progId="Equation.DSMT4">
                  <p:embed/>
                </p:oleObj>
              </mc:Choice>
              <mc:Fallback>
                <p:oleObj name="Equation" r:id="rId12" imgW="11430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746816" y="12304653"/>
                        <a:ext cx="3897621" cy="681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148213"/>
              </p:ext>
            </p:extLst>
          </p:nvPr>
        </p:nvGraphicFramePr>
        <p:xfrm>
          <a:off x="11125289" y="12426937"/>
          <a:ext cx="3055412" cy="8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38080" imgH="203040" progId="Equation.DSMT4">
                  <p:embed/>
                </p:oleObj>
              </mc:Choice>
              <mc:Fallback>
                <p:oleObj name="Equation" r:id="rId14" imgW="838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125289" y="12426937"/>
                        <a:ext cx="3055412" cy="831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9609881" y="12399827"/>
            <a:ext cx="153844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TXĐ: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7057668" y="4343400"/>
                <a:ext cx="3571747" cy="16673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srgbClr val="EEF7E9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5400" b="1" i="1">
                          <a:solidFill>
                            <a:srgbClr val="EEF7E9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EEF7E9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rgbClr val="EEF7E9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rgbClr val="EEF7E9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rgbClr val="EEF7E9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rgbClr val="EEF7E9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5400" b="1" i="1">
                              <a:solidFill>
                                <a:srgbClr val="EEF7E9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rgbClr val="EEF7E9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7668" y="4343400"/>
                <a:ext cx="3571747" cy="166738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419600" y="6477000"/>
                <a:ext cx="3234347" cy="1653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srgbClr val="EEF7E9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5400" b="1" i="1">
                          <a:solidFill>
                            <a:srgbClr val="EEF7E9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=2+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EEF7E9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rgbClr val="EEF7E9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rgbClr val="EEF7E9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rgbClr val="EEF7E9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6477000"/>
                <a:ext cx="3234347" cy="165353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083835" y="6705600"/>
                <a:ext cx="3689151" cy="1021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srgbClr val="EEF7E9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5400" b="1" i="1">
                          <a:solidFill>
                            <a:srgbClr val="EEF7E9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solidFill>
                                <a:srgbClr val="EEF7E9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>
                              <a:solidFill>
                                <a:srgbClr val="EEF7E9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5400" b="1" i="1">
                              <a:solidFill>
                                <a:srgbClr val="EEF7E9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rad>
                    </m:oMath>
                  </m:oMathPara>
                </a14:m>
                <a:endParaRPr lang="en-US" sz="5400" b="1" i="1" dirty="0">
                  <a:solidFill>
                    <a:srgbClr val="EEF7E9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3835" y="6705600"/>
                <a:ext cx="3689151" cy="102111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3741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3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3" y="1890025"/>
            <a:ext cx="18473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>
              <a:defRPr/>
            </a:pPr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4" y="3358984"/>
            <a:ext cx="2970064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90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088756"/>
            <a:ext cx="24085904" cy="246344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214962"/>
              <a:ext cx="23741053" cy="190563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>
                <a:defRPr/>
              </a:pPr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>
                    <a:defRPr/>
                  </a:pPr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9" y="4480053"/>
                  <a:ext cx="2420395" cy="7431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>
                    <a:defRPr/>
                  </a:pP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2</a:t>
                  </a:r>
                  <a:endParaRPr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/>
              <p:nvPr/>
            </p:nvSpPr>
            <p:spPr>
              <a:xfrm>
                <a:off x="15977595" y="5554986"/>
                <a:ext cx="341882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7595" y="5554986"/>
                <a:ext cx="3418824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5020318" y="5486066"/>
                <a:ext cx="478609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318" y="5486066"/>
                <a:ext cx="4786098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oogle Shape;427;p3">
            <a:extLst>
              <a:ext uri="{FF2B5EF4-FFF2-40B4-BE49-F238E27FC236}">
                <a16:creationId xmlns:a16="http://schemas.microsoft.com/office/drawing/2014/main" id="{5CE8A6F9-E886-471B-9BE0-E7B49FD0C953}"/>
              </a:ext>
            </a:extLst>
          </p:cNvPr>
          <p:cNvGrpSpPr/>
          <p:nvPr/>
        </p:nvGrpSpPr>
        <p:grpSpPr>
          <a:xfrm>
            <a:off x="3466474" y="4839416"/>
            <a:ext cx="9944727" cy="3366655"/>
            <a:chOff x="241306" y="1268432"/>
            <a:chExt cx="4766132" cy="1683717"/>
          </a:xfrm>
        </p:grpSpPr>
        <p:sp>
          <p:nvSpPr>
            <p:cNvPr id="47" name="Google Shape;430;p3">
              <a:extLst>
                <a:ext uri="{FF2B5EF4-FFF2-40B4-BE49-F238E27FC236}">
                  <a16:creationId xmlns:a16="http://schemas.microsoft.com/office/drawing/2014/main" id="{F8EB14EE-4B0A-495A-9F58-A0BC29FC6314}"/>
                </a:ext>
              </a:extLst>
            </p:cNvPr>
            <p:cNvSpPr/>
            <p:nvPr/>
          </p:nvSpPr>
          <p:spPr>
            <a:xfrm>
              <a:off x="531852" y="1268432"/>
              <a:ext cx="3489551" cy="755865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" name="Google Shape;431;p3">
              <a:extLst>
                <a:ext uri="{FF2B5EF4-FFF2-40B4-BE49-F238E27FC236}">
                  <a16:creationId xmlns:a16="http://schemas.microsoft.com/office/drawing/2014/main" id="{ABEDC07A-3872-4573-B082-D48FC2CDBF4C}"/>
                </a:ext>
              </a:extLst>
            </p:cNvPr>
            <p:cNvSpPr/>
            <p:nvPr/>
          </p:nvSpPr>
          <p:spPr>
            <a:xfrm>
              <a:off x="241306" y="139511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32;p3">
              <a:extLst>
                <a:ext uri="{FF2B5EF4-FFF2-40B4-BE49-F238E27FC236}">
                  <a16:creationId xmlns:a16="http://schemas.microsoft.com/office/drawing/2014/main" id="{D52CEDA3-A59A-4855-A651-3B78BF4C4F62}"/>
                </a:ext>
              </a:extLst>
            </p:cNvPr>
            <p:cNvSpPr/>
            <p:nvPr/>
          </p:nvSpPr>
          <p:spPr>
            <a:xfrm>
              <a:off x="563074" y="2198670"/>
              <a:ext cx="4444364" cy="753479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2" name="Google Shape;433;p3">
              <a:extLst>
                <a:ext uri="{FF2B5EF4-FFF2-40B4-BE49-F238E27FC236}">
                  <a16:creationId xmlns:a16="http://schemas.microsoft.com/office/drawing/2014/main" id="{628DD239-181D-487C-B72A-69AE2C69CB86}"/>
                </a:ext>
              </a:extLst>
            </p:cNvPr>
            <p:cNvSpPr/>
            <p:nvPr/>
          </p:nvSpPr>
          <p:spPr>
            <a:xfrm>
              <a:off x="272528" y="231606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GB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421;p3">
            <a:extLst>
              <a:ext uri="{FF2B5EF4-FFF2-40B4-BE49-F238E27FC236}">
                <a16:creationId xmlns:a16="http://schemas.microsoft.com/office/drawing/2014/main" id="{A0A11155-78D6-4D7C-895C-BEC1788CE03E}"/>
              </a:ext>
            </a:extLst>
          </p:cNvPr>
          <p:cNvGrpSpPr/>
          <p:nvPr/>
        </p:nvGrpSpPr>
        <p:grpSpPr>
          <a:xfrm>
            <a:off x="272297" y="8354828"/>
            <a:ext cx="23874618" cy="5222404"/>
            <a:chOff x="-530853" y="3844156"/>
            <a:chExt cx="23774398" cy="8013666"/>
          </a:xfrm>
        </p:grpSpPr>
        <p:sp>
          <p:nvSpPr>
            <p:cNvPr id="59" name="Google Shape;422;p3">
              <a:extLst>
                <a:ext uri="{FF2B5EF4-FFF2-40B4-BE49-F238E27FC236}">
                  <a16:creationId xmlns:a16="http://schemas.microsoft.com/office/drawing/2014/main" id="{6C40A648-E07C-4775-8904-0B4C919B22B8}"/>
                </a:ext>
              </a:extLst>
            </p:cNvPr>
            <p:cNvSpPr/>
            <p:nvPr/>
          </p:nvSpPr>
          <p:spPr>
            <a:xfrm>
              <a:off x="-530853" y="4171789"/>
              <a:ext cx="23774398" cy="7686033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" name="Google Shape;423;p3">
              <a:extLst>
                <a:ext uri="{FF2B5EF4-FFF2-40B4-BE49-F238E27FC236}">
                  <a16:creationId xmlns:a16="http://schemas.microsoft.com/office/drawing/2014/main" id="{8A5D5F9D-761A-489F-937B-28CFBAB2C335}"/>
                </a:ext>
              </a:extLst>
            </p:cNvPr>
            <p:cNvGrpSpPr/>
            <p:nvPr/>
          </p:nvGrpSpPr>
          <p:grpSpPr>
            <a:xfrm>
              <a:off x="-290537" y="3844156"/>
              <a:ext cx="3966807" cy="1730550"/>
              <a:chOff x="71413" y="4110856"/>
              <a:chExt cx="3966807" cy="1730550"/>
            </a:xfrm>
          </p:grpSpPr>
          <p:sp>
            <p:nvSpPr>
              <p:cNvPr id="61" name="Google Shape;424;p3">
                <a:extLst>
                  <a:ext uri="{FF2B5EF4-FFF2-40B4-BE49-F238E27FC236}">
                    <a16:creationId xmlns:a16="http://schemas.microsoft.com/office/drawing/2014/main" id="{90196B7D-789D-420B-ABF7-386750A21604}"/>
                  </a:ext>
                </a:extLst>
              </p:cNvPr>
              <p:cNvSpPr/>
              <p:nvPr/>
            </p:nvSpPr>
            <p:spPr>
              <a:xfrm rot="5400000" flipH="1">
                <a:off x="1962415" y="3679360"/>
                <a:ext cx="1164639" cy="2986970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25;p3">
                <a:extLst>
                  <a:ext uri="{FF2B5EF4-FFF2-40B4-BE49-F238E27FC236}">
                    <a16:creationId xmlns:a16="http://schemas.microsoft.com/office/drawing/2014/main" id="{30CFEC47-FA75-4F30-A770-559F8CD6D3CE}"/>
                  </a:ext>
                </a:extLst>
              </p:cNvPr>
              <p:cNvSpPr txBox="1"/>
              <p:nvPr/>
            </p:nvSpPr>
            <p:spPr>
              <a:xfrm>
                <a:off x="972136" y="4515133"/>
                <a:ext cx="2986971" cy="1227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63" name="Google Shape;426;p3">
                <a:extLst>
                  <a:ext uri="{FF2B5EF4-FFF2-40B4-BE49-F238E27FC236}">
                    <a16:creationId xmlns:a16="http://schemas.microsoft.com/office/drawing/2014/main" id="{B01FD3DC-F280-44C5-813C-DE3CDC0675AE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l="17950" t="14860" r="18922" b="25554"/>
              <a:stretch/>
            </p:blipFill>
            <p:spPr>
              <a:xfrm>
                <a:off x="71413" y="4110856"/>
                <a:ext cx="1058947" cy="1730550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BFC6569D-16C6-4EF1-8821-95F6CF125A24}"/>
              </a:ext>
            </a:extLst>
          </p:cNvPr>
          <p:cNvSpPr txBox="1"/>
          <p:nvPr/>
        </p:nvSpPr>
        <p:spPr>
          <a:xfrm>
            <a:off x="6594417" y="8792789"/>
            <a:ext cx="1469388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lnSpc>
                <a:spcPct val="150000"/>
              </a:lnSpc>
              <a:buAutoNum type="alphaLcPeriod"/>
            </a:pPr>
            <a:r>
              <a:rPr lang="en-US" sz="4800" dirty="0" err="1"/>
              <a:t>Hàm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  </a:t>
            </a:r>
            <a:r>
              <a:rPr lang="en-GB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</a:t>
            </a:r>
            <a:r>
              <a:rPr lang="en-GB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GB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GB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GB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2082" y="2661916"/>
            <a:ext cx="12192000" cy="16496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045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980565" algn="l"/>
                <a:tab pos="3600450" algn="l"/>
              </a:tabLst>
            </a:pP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416685"/>
              </p:ext>
            </p:extLst>
          </p:nvPr>
        </p:nvGraphicFramePr>
        <p:xfrm>
          <a:off x="9595718" y="9083837"/>
          <a:ext cx="40671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67119" imgH="800147" progId="Equation.DSMT4">
                  <p:embed/>
                </p:oleObj>
              </mc:Choice>
              <mc:Fallback>
                <p:oleObj name="Equation" r:id="rId8" imgW="4067119" imgH="80014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595718" y="9083837"/>
                        <a:ext cx="4067175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836411"/>
              </p:ext>
            </p:extLst>
          </p:nvPr>
        </p:nvGraphicFramePr>
        <p:xfrm>
          <a:off x="7696663" y="9915656"/>
          <a:ext cx="4403416" cy="1365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9720" imgH="393480" progId="Equation.DSMT4">
                  <p:embed/>
                </p:oleObj>
              </mc:Choice>
              <mc:Fallback>
                <p:oleObj name="Equation" r:id="rId10" imgW="12697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696663" y="9915656"/>
                        <a:ext cx="4403416" cy="1365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314519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14400" imgH="198720" progId="Equation.DSMT4">
                  <p:embed/>
                </p:oleObj>
              </mc:Choice>
              <mc:Fallback>
                <p:oleObj name="Equation" r:id="rId12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97155" y="5267361"/>
                <a:ext cx="6329553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srgbClr val="EEF7E9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5400" b="1" i="1">
                          <a:solidFill>
                            <a:srgbClr val="EEF7E9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=(1−3</m:t>
                      </m:r>
                      <m:r>
                        <a:rPr lang="en-US" sz="5400" b="1" i="1">
                          <a:solidFill>
                            <a:srgbClr val="EEF7E9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5400" b="1" i="1">
                          <a:solidFill>
                            <a:srgbClr val="EEF7E9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EEF7E9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solidFill>
                                <a:srgbClr val="EEF7E9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5400" b="1" i="1">
                              <a:solidFill>
                                <a:srgbClr val="EEF7E9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400" b="1" i="1">
                          <a:solidFill>
                            <a:srgbClr val="EEF7E9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+3</m:t>
                      </m:r>
                    </m:oMath>
                  </m:oMathPara>
                </a14:m>
                <a:endParaRPr lang="en-US" sz="5400" b="1" i="1" dirty="0">
                  <a:solidFill>
                    <a:srgbClr val="EEF7E9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155" y="5267361"/>
                <a:ext cx="6329553" cy="92333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06569" y="7229581"/>
                <a:ext cx="7538217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srgbClr val="EEF7E9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5400" b="1" i="1">
                          <a:solidFill>
                            <a:srgbClr val="EEF7E9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=2(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EEF7E9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solidFill>
                                <a:srgbClr val="EEF7E9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5400" b="1" i="1">
                              <a:solidFill>
                                <a:srgbClr val="EEF7E9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400" b="1" i="1">
                          <a:solidFill>
                            <a:srgbClr val="EEF7E9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+1)+11−</m:t>
                      </m:r>
                      <m:r>
                        <a:rPr lang="en-US" sz="5400" b="1" i="1">
                          <a:solidFill>
                            <a:srgbClr val="EEF7E9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en-US" sz="5400" b="1" i="1" dirty="0">
                  <a:solidFill>
                    <a:srgbClr val="EEF7E9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569" y="7229581"/>
                <a:ext cx="7538217" cy="92333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184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3" y="1890025"/>
            <a:ext cx="18473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>
              <a:defRPr/>
            </a:pPr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4" y="3358984"/>
            <a:ext cx="2970064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90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088756"/>
            <a:ext cx="24085904" cy="246344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214962"/>
              <a:ext cx="23741053" cy="190563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>
                <a:defRPr/>
              </a:pPr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>
                    <a:defRPr/>
                  </a:pPr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9" y="4480053"/>
                  <a:ext cx="2420395" cy="7431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>
                    <a:defRPr/>
                  </a:pP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2</a:t>
                  </a:r>
                  <a:endParaRPr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/>
              <p:nvPr/>
            </p:nvSpPr>
            <p:spPr>
              <a:xfrm>
                <a:off x="15977595" y="5554986"/>
                <a:ext cx="341882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7595" y="5554986"/>
                <a:ext cx="3418824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5020318" y="5486066"/>
                <a:ext cx="478609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318" y="5486066"/>
                <a:ext cx="4786098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oogle Shape;427;p3">
            <a:extLst>
              <a:ext uri="{FF2B5EF4-FFF2-40B4-BE49-F238E27FC236}">
                <a16:creationId xmlns:a16="http://schemas.microsoft.com/office/drawing/2014/main" id="{5CE8A6F9-E886-471B-9BE0-E7B49FD0C953}"/>
              </a:ext>
            </a:extLst>
          </p:cNvPr>
          <p:cNvGrpSpPr/>
          <p:nvPr/>
        </p:nvGrpSpPr>
        <p:grpSpPr>
          <a:xfrm>
            <a:off x="3466474" y="4839416"/>
            <a:ext cx="6134725" cy="3598451"/>
            <a:chOff x="241306" y="1268432"/>
            <a:chExt cx="2940142" cy="1799642"/>
          </a:xfrm>
        </p:grpSpPr>
        <p:sp>
          <p:nvSpPr>
            <p:cNvPr id="47" name="Google Shape;430;p3">
              <a:extLst>
                <a:ext uri="{FF2B5EF4-FFF2-40B4-BE49-F238E27FC236}">
                  <a16:creationId xmlns:a16="http://schemas.microsoft.com/office/drawing/2014/main" id="{F8EB14EE-4B0A-495A-9F58-A0BC29FC6314}"/>
                </a:ext>
              </a:extLst>
            </p:cNvPr>
            <p:cNvSpPr/>
            <p:nvPr/>
          </p:nvSpPr>
          <p:spPr>
            <a:xfrm>
              <a:off x="531852" y="1268432"/>
              <a:ext cx="2649596" cy="755865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" name="Google Shape;431;p3">
              <a:extLst>
                <a:ext uri="{FF2B5EF4-FFF2-40B4-BE49-F238E27FC236}">
                  <a16:creationId xmlns:a16="http://schemas.microsoft.com/office/drawing/2014/main" id="{ABEDC07A-3872-4573-B082-D48FC2CDBF4C}"/>
                </a:ext>
              </a:extLst>
            </p:cNvPr>
            <p:cNvSpPr/>
            <p:nvPr/>
          </p:nvSpPr>
          <p:spPr>
            <a:xfrm>
              <a:off x="241306" y="139511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32;p3">
              <a:extLst>
                <a:ext uri="{FF2B5EF4-FFF2-40B4-BE49-F238E27FC236}">
                  <a16:creationId xmlns:a16="http://schemas.microsoft.com/office/drawing/2014/main" id="{D52CEDA3-A59A-4855-A651-3B78BF4C4F62}"/>
                </a:ext>
              </a:extLst>
            </p:cNvPr>
            <p:cNvSpPr/>
            <p:nvPr/>
          </p:nvSpPr>
          <p:spPr>
            <a:xfrm>
              <a:off x="563074" y="2198670"/>
              <a:ext cx="2615747" cy="86940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2" name="Google Shape;433;p3">
              <a:extLst>
                <a:ext uri="{FF2B5EF4-FFF2-40B4-BE49-F238E27FC236}">
                  <a16:creationId xmlns:a16="http://schemas.microsoft.com/office/drawing/2014/main" id="{628DD239-181D-487C-B72A-69AE2C69CB86}"/>
                </a:ext>
              </a:extLst>
            </p:cNvPr>
            <p:cNvSpPr/>
            <p:nvPr/>
          </p:nvSpPr>
          <p:spPr>
            <a:xfrm>
              <a:off x="272528" y="231606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GB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421;p3">
            <a:extLst>
              <a:ext uri="{FF2B5EF4-FFF2-40B4-BE49-F238E27FC236}">
                <a16:creationId xmlns:a16="http://schemas.microsoft.com/office/drawing/2014/main" id="{A0A11155-78D6-4D7C-895C-BEC1788CE03E}"/>
              </a:ext>
            </a:extLst>
          </p:cNvPr>
          <p:cNvGrpSpPr/>
          <p:nvPr/>
        </p:nvGrpSpPr>
        <p:grpSpPr>
          <a:xfrm>
            <a:off x="272297" y="8354828"/>
            <a:ext cx="23874618" cy="5222404"/>
            <a:chOff x="-530853" y="3844156"/>
            <a:chExt cx="23774398" cy="8013666"/>
          </a:xfrm>
        </p:grpSpPr>
        <p:sp>
          <p:nvSpPr>
            <p:cNvPr id="59" name="Google Shape;422;p3">
              <a:extLst>
                <a:ext uri="{FF2B5EF4-FFF2-40B4-BE49-F238E27FC236}">
                  <a16:creationId xmlns:a16="http://schemas.microsoft.com/office/drawing/2014/main" id="{6C40A648-E07C-4775-8904-0B4C919B22B8}"/>
                </a:ext>
              </a:extLst>
            </p:cNvPr>
            <p:cNvSpPr/>
            <p:nvPr/>
          </p:nvSpPr>
          <p:spPr>
            <a:xfrm>
              <a:off x="-530853" y="4171789"/>
              <a:ext cx="23774398" cy="7686033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" name="Google Shape;423;p3">
              <a:extLst>
                <a:ext uri="{FF2B5EF4-FFF2-40B4-BE49-F238E27FC236}">
                  <a16:creationId xmlns:a16="http://schemas.microsoft.com/office/drawing/2014/main" id="{8A5D5F9D-761A-489F-937B-28CFBAB2C335}"/>
                </a:ext>
              </a:extLst>
            </p:cNvPr>
            <p:cNvGrpSpPr/>
            <p:nvPr/>
          </p:nvGrpSpPr>
          <p:grpSpPr>
            <a:xfrm>
              <a:off x="-290537" y="3844156"/>
              <a:ext cx="3966807" cy="1730550"/>
              <a:chOff x="71413" y="4110856"/>
              <a:chExt cx="3966807" cy="1730550"/>
            </a:xfrm>
          </p:grpSpPr>
          <p:sp>
            <p:nvSpPr>
              <p:cNvPr id="61" name="Google Shape;424;p3">
                <a:extLst>
                  <a:ext uri="{FF2B5EF4-FFF2-40B4-BE49-F238E27FC236}">
                    <a16:creationId xmlns:a16="http://schemas.microsoft.com/office/drawing/2014/main" id="{90196B7D-789D-420B-ABF7-386750A21604}"/>
                  </a:ext>
                </a:extLst>
              </p:cNvPr>
              <p:cNvSpPr/>
              <p:nvPr/>
            </p:nvSpPr>
            <p:spPr>
              <a:xfrm rot="5400000" flipH="1">
                <a:off x="1962415" y="3679360"/>
                <a:ext cx="1164639" cy="2986970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25;p3">
                <a:extLst>
                  <a:ext uri="{FF2B5EF4-FFF2-40B4-BE49-F238E27FC236}">
                    <a16:creationId xmlns:a16="http://schemas.microsoft.com/office/drawing/2014/main" id="{30CFEC47-FA75-4F30-A770-559F8CD6D3CE}"/>
                  </a:ext>
                </a:extLst>
              </p:cNvPr>
              <p:cNvSpPr txBox="1"/>
              <p:nvPr/>
            </p:nvSpPr>
            <p:spPr>
              <a:xfrm>
                <a:off x="972136" y="4515133"/>
                <a:ext cx="2986971" cy="1227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63" name="Google Shape;426;p3">
                <a:extLst>
                  <a:ext uri="{FF2B5EF4-FFF2-40B4-BE49-F238E27FC236}">
                    <a16:creationId xmlns:a16="http://schemas.microsoft.com/office/drawing/2014/main" id="{B01FD3DC-F280-44C5-813C-DE3CDC0675AE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l="17950" t="14860" r="18922" b="25554"/>
              <a:stretch/>
            </p:blipFill>
            <p:spPr>
              <a:xfrm>
                <a:off x="71413" y="4110856"/>
                <a:ext cx="1058947" cy="1730550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BFC6569D-16C6-4EF1-8821-95F6CF125A24}"/>
              </a:ext>
            </a:extLst>
          </p:cNvPr>
          <p:cNvSpPr txBox="1"/>
          <p:nvPr/>
        </p:nvSpPr>
        <p:spPr>
          <a:xfrm>
            <a:off x="6594417" y="8792789"/>
            <a:ext cx="1469388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/>
              <a:t>b. </a:t>
            </a:r>
            <a:r>
              <a:rPr lang="en-US" sz="4800" dirty="0" err="1"/>
              <a:t>Hàm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  </a:t>
            </a:r>
            <a:r>
              <a:rPr lang="en-GB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</a:t>
            </a:r>
            <a:endParaRPr lang="en-US" sz="4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4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50000"/>
              </a:lnSpc>
            </a:pPr>
            <a:endParaRPr lang="en-US" sz="4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2082" y="2661916"/>
            <a:ext cx="12192000" cy="16496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045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980565" algn="l"/>
                <a:tab pos="3600450" algn="l"/>
              </a:tabLst>
            </a:pP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632417" y="5218847"/>
          <a:ext cx="4074505" cy="810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97309" imgH="238340" progId="Equation.DSMT4">
                  <p:embed/>
                </p:oleObj>
              </mc:Choice>
              <mc:Fallback>
                <p:oleObj name="Equation" r:id="rId8" imgW="1197309" imgH="2383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32417" y="5218847"/>
                        <a:ext cx="4074505" cy="810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816639" y="7340506"/>
          <a:ext cx="4471055" cy="751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15654" imgH="238340" progId="Equation.DSMT4">
                  <p:embed/>
                </p:oleObj>
              </mc:Choice>
              <mc:Fallback>
                <p:oleObj name="Equation" r:id="rId10" imgW="1415654" imgH="23834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16639" y="7340506"/>
                        <a:ext cx="4471055" cy="7518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14400" imgH="198720" progId="Equation.DSMT4">
                  <p:embed/>
                </p:oleObj>
              </mc:Choice>
              <mc:Fallback>
                <p:oleObj name="Equation" r:id="rId12" imgW="914400" imgH="19872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870529"/>
              </p:ext>
            </p:extLst>
          </p:nvPr>
        </p:nvGraphicFramePr>
        <p:xfrm>
          <a:off x="9296403" y="9107469"/>
          <a:ext cx="44577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457832" imgH="742832" progId="Equation.DSMT4">
                  <p:embed/>
                </p:oleObj>
              </mc:Choice>
              <mc:Fallback>
                <p:oleObj name="Equation" r:id="rId14" imgW="4457832" imgH="74283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296403" y="9107469"/>
                        <a:ext cx="4457700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734457"/>
              </p:ext>
            </p:extLst>
          </p:nvPr>
        </p:nvGraphicFramePr>
        <p:xfrm>
          <a:off x="8763000" y="9794576"/>
          <a:ext cx="3256478" cy="862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31560" imgH="228600" progId="Equation.DSMT4">
                  <p:embed/>
                </p:oleObj>
              </mc:Choice>
              <mc:Fallback>
                <p:oleObj name="Equation" r:id="rId16" imgW="1231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763000" y="9794576"/>
                        <a:ext cx="3256478" cy="862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4600" y="11353800"/>
            <a:ext cx="729181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 </a:t>
            </a:r>
            <a:r>
              <a:rPr lang="en-GB" dirty="0" err="1"/>
              <a:t>có</a:t>
            </a:r>
            <a:r>
              <a:rPr lang="en-GB" dirty="0"/>
              <a:t>: 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279235"/>
              </p:ext>
            </p:extLst>
          </p:nvPr>
        </p:nvGraphicFramePr>
        <p:xfrm>
          <a:off x="4269400" y="11345556"/>
          <a:ext cx="2325018" cy="707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83920" imgH="177480" progId="Equation.DSMT4">
                  <p:embed/>
                </p:oleObj>
              </mc:Choice>
              <mc:Fallback>
                <p:oleObj name="Equation" r:id="rId18" imgW="5839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269400" y="11345556"/>
                        <a:ext cx="2325018" cy="707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864784" y="11353800"/>
            <a:ext cx="1248061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Nên</a:t>
            </a:r>
            <a:r>
              <a:rPr lang="en-GB" dirty="0"/>
              <a:t> </a:t>
            </a:r>
            <a:r>
              <a:rPr lang="en-GB" dirty="0" err="1"/>
              <a:t>luôn</a:t>
            </a:r>
            <a:r>
              <a:rPr lang="en-GB" dirty="0"/>
              <a:t> </a:t>
            </a:r>
            <a:r>
              <a:rPr lang="en-GB" dirty="0" err="1"/>
              <a:t>là</a:t>
            </a:r>
            <a:r>
              <a:rPr lang="en-GB" dirty="0"/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m.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2084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5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3" y="1890025"/>
            <a:ext cx="18473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>
              <a:defRPr/>
            </a:pPr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4" y="3358984"/>
            <a:ext cx="2970064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90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088756"/>
            <a:ext cx="24085904" cy="246344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214962"/>
              <a:ext cx="23741053" cy="190563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>
                <a:defRPr/>
              </a:pPr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>
                    <a:defRPr/>
                  </a:pPr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9" y="4480053"/>
                  <a:ext cx="2420395" cy="7431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>
                    <a:defRPr/>
                  </a:pP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3</a:t>
                  </a:r>
                  <a:endParaRPr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/>
              <p:nvPr/>
            </p:nvSpPr>
            <p:spPr>
              <a:xfrm>
                <a:off x="12418462" y="5588388"/>
                <a:ext cx="341882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8462" y="5588388"/>
                <a:ext cx="3418824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6" algn="l"/>
                    <a:tab pos="5039996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6846137" y="5463672"/>
                <a:ext cx="2825389" cy="9254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800" b="1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137" y="5463672"/>
                <a:ext cx="2825389" cy="925446"/>
              </a:xfrm>
              <a:prstGeom prst="rect">
                <a:avLst/>
              </a:prstGeom>
              <a:blipFill>
                <a:blip r:embed="rId7"/>
                <a:stretch>
                  <a:fillRect t="-5921" r="-8836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1371600" y="5519468"/>
                <a:ext cx="478609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519468"/>
                <a:ext cx="4786098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936280" y="2816722"/>
            <a:ext cx="7482182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980565" algn="l"/>
                <a:tab pos="3600450" algn="l"/>
              </a:tabLst>
            </a:pP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650786"/>
              </p:ext>
            </p:extLst>
          </p:nvPr>
        </p:nvGraphicFramePr>
        <p:xfrm>
          <a:off x="4188164" y="5232101"/>
          <a:ext cx="3505723" cy="1092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97638" imgH="238340" progId="Equation.DSMT4">
                  <p:embed/>
                </p:oleObj>
              </mc:Choice>
              <mc:Fallback>
                <p:oleObj name="Equation" r:id="rId9" imgW="997638" imgH="2383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88164" y="5232101"/>
                        <a:ext cx="3505723" cy="1092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097512"/>
              </p:ext>
            </p:extLst>
          </p:nvPr>
        </p:nvGraphicFramePr>
        <p:xfrm>
          <a:off x="4176473" y="6818224"/>
          <a:ext cx="5003532" cy="1081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02142" imgH="238340" progId="Equation.DSMT4">
                  <p:embed/>
                </p:oleObj>
              </mc:Choice>
              <mc:Fallback>
                <p:oleObj name="Equation" r:id="rId11" imgW="1102142" imgH="2383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76473" y="6818224"/>
                        <a:ext cx="5003532" cy="1081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07789" y="5375191"/>
            <a:ext cx="85686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a.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2907789" y="7018347"/>
            <a:ext cx="85686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b.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833311" y="8686801"/>
            <a:ext cx="87590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c.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650181"/>
              </p:ext>
            </p:extLst>
          </p:nvPr>
        </p:nvGraphicFramePr>
        <p:xfrm>
          <a:off x="3981283" y="8462173"/>
          <a:ext cx="5772317" cy="1062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02960" imgH="241200" progId="Equation.DSMT4">
                  <p:embed/>
                </p:oleObj>
              </mc:Choice>
              <mc:Fallback>
                <p:oleObj name="Equation" r:id="rId13" imgW="10029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81283" y="8462173"/>
                        <a:ext cx="5772317" cy="1062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05354"/>
              </p:ext>
            </p:extLst>
          </p:nvPr>
        </p:nvGraphicFramePr>
        <p:xfrm>
          <a:off x="3926784" y="10087493"/>
          <a:ext cx="5229553" cy="1168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79280" imgH="241200" progId="Equation.DSMT4">
                  <p:embed/>
                </p:oleObj>
              </mc:Choice>
              <mc:Fallback>
                <p:oleObj name="Equation" r:id="rId15" imgW="1079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926784" y="10087493"/>
                        <a:ext cx="5229553" cy="11689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852355" y="10294947"/>
            <a:ext cx="85686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92066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4" y="3358984"/>
            <a:ext cx="2970064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90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088756"/>
            <a:ext cx="24085904" cy="246344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214962"/>
              <a:ext cx="23741053" cy="190563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>
                <a:defRPr/>
              </a:pPr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>
                    <a:defRPr/>
                  </a:pPr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9" y="4480053"/>
                  <a:ext cx="2420395" cy="7431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>
                    <a:defRPr/>
                  </a:pP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3</a:t>
                  </a:r>
                  <a:endParaRPr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/>
              <p:nvPr/>
            </p:nvSpPr>
            <p:spPr>
              <a:xfrm>
                <a:off x="12418462" y="5588388"/>
                <a:ext cx="341882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8462" y="5588388"/>
                <a:ext cx="3418824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6" algn="l"/>
                    <a:tab pos="5039996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1461185" y="5519468"/>
                <a:ext cx="478609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185" y="5519468"/>
                <a:ext cx="4786098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936280" y="2816722"/>
            <a:ext cx="7482182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980565" algn="l"/>
                <a:tab pos="3600450" algn="l"/>
              </a:tabLst>
            </a:pP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012511"/>
              </p:ext>
            </p:extLst>
          </p:nvPr>
        </p:nvGraphicFramePr>
        <p:xfrm>
          <a:off x="4277749" y="5011324"/>
          <a:ext cx="3398705" cy="1059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97638" imgH="238340" progId="Equation.DSMT4">
                  <p:embed/>
                </p:oleObj>
              </mc:Choice>
              <mc:Fallback>
                <p:oleObj name="Equation" r:id="rId9" imgW="997638" imgH="2383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77749" y="5011324"/>
                        <a:ext cx="3398705" cy="1059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7374" y="5257800"/>
            <a:ext cx="85686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6634139"/>
            <a:ext cx="1013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Có</a:t>
            </a:r>
            <a:r>
              <a:rPr lang="en-GB" dirty="0"/>
              <a:t> </a:t>
            </a:r>
            <a:r>
              <a:rPr lang="en-GB" dirty="0" err="1"/>
              <a:t>đỉn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 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847633" y="4899203"/>
            <a:ext cx="7429500" cy="832485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700298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14400" imgH="198720" progId="Equation.DSMT4">
                  <p:embed/>
                </p:oleObj>
              </mc:Choice>
              <mc:Fallback>
                <p:oleObj name="Equation" r:id="rId12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285635"/>
              </p:ext>
            </p:extLst>
          </p:nvPr>
        </p:nvGraphicFramePr>
        <p:xfrm>
          <a:off x="4984801" y="6497880"/>
          <a:ext cx="4388361" cy="114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11280" imgH="393480" progId="Equation.DSMT4">
                  <p:embed/>
                </p:oleObj>
              </mc:Choice>
              <mc:Fallback>
                <p:oleObj name="Equation" r:id="rId14" imgW="1511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984801" y="6497880"/>
                        <a:ext cx="4388361" cy="1143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58840" y="7866550"/>
            <a:ext cx="458964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Trục</a:t>
            </a:r>
            <a:r>
              <a:rPr lang="en-GB" dirty="0"/>
              <a:t> </a:t>
            </a:r>
            <a:r>
              <a:rPr lang="en-GB" dirty="0" err="1"/>
              <a:t>đối</a:t>
            </a:r>
            <a:r>
              <a:rPr lang="en-GB" dirty="0"/>
              <a:t> </a:t>
            </a:r>
            <a:r>
              <a:rPr lang="en-GB" dirty="0" err="1"/>
              <a:t>xứng</a:t>
            </a:r>
            <a:r>
              <a:rPr lang="en-GB" dirty="0"/>
              <a:t>: 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224187"/>
              </p:ext>
            </p:extLst>
          </p:nvPr>
        </p:nvGraphicFramePr>
        <p:xfrm>
          <a:off x="6069006" y="7752685"/>
          <a:ext cx="2797774" cy="1275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63280" imgH="393480" progId="Equation.DSMT4">
                  <p:embed/>
                </p:oleObj>
              </mc:Choice>
              <mc:Fallback>
                <p:oleObj name="Equation" r:id="rId16" imgW="863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069006" y="7752685"/>
                        <a:ext cx="2797774" cy="12754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133600" y="9218708"/>
            <a:ext cx="8335305" cy="762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Bề</a:t>
            </a:r>
            <a:r>
              <a:rPr lang="en-GB" dirty="0"/>
              <a:t> </a:t>
            </a:r>
            <a:r>
              <a:rPr lang="en-GB" dirty="0" err="1"/>
              <a:t>lõm</a:t>
            </a:r>
            <a:r>
              <a:rPr lang="en-GB" dirty="0"/>
              <a:t> 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a&gt;0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13446" y="10565207"/>
            <a:ext cx="85783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Cắt</a:t>
            </a:r>
            <a:r>
              <a:rPr lang="en-GB" dirty="0"/>
              <a:t> </a:t>
            </a:r>
            <a:r>
              <a:rPr lang="en-GB" dirty="0" err="1"/>
              <a:t>trục</a:t>
            </a:r>
            <a:r>
              <a:rPr lang="en-GB" dirty="0"/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x= 1; x=3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97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4" y="3358984"/>
            <a:ext cx="2970064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90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088756"/>
            <a:ext cx="24085904" cy="246344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214962"/>
              <a:ext cx="23741053" cy="190563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>
                <a:defRPr/>
              </a:pPr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>
                    <a:defRPr/>
                  </a:pPr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9" y="4480053"/>
                  <a:ext cx="2420395" cy="7431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>
                    <a:defRPr/>
                  </a:pP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3</a:t>
                  </a:r>
                  <a:endParaRPr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/>
              <p:nvPr/>
            </p:nvSpPr>
            <p:spPr>
              <a:xfrm>
                <a:off x="12418462" y="5588388"/>
                <a:ext cx="341882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8462" y="5588388"/>
                <a:ext cx="3418824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6" algn="l"/>
                    <a:tab pos="5039996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6846137" y="5463672"/>
                <a:ext cx="2825389" cy="9254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800" b="1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137" y="5463672"/>
                <a:ext cx="2825389" cy="925446"/>
              </a:xfrm>
              <a:prstGeom prst="rect">
                <a:avLst/>
              </a:prstGeom>
              <a:blipFill>
                <a:blip r:embed="rId7"/>
                <a:stretch>
                  <a:fillRect t="-5921" r="-8836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1461185" y="5519468"/>
                <a:ext cx="478609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185" y="5519468"/>
                <a:ext cx="4786098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936280" y="2816722"/>
            <a:ext cx="7482182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980565" algn="l"/>
                <a:tab pos="3600450" algn="l"/>
              </a:tabLst>
            </a:pP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905588"/>
              </p:ext>
            </p:extLst>
          </p:nvPr>
        </p:nvGraphicFramePr>
        <p:xfrm>
          <a:off x="4075113" y="5003800"/>
          <a:ext cx="4168775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04840" imgH="241200" progId="Equation.DSMT4">
                  <p:embed/>
                </p:oleObj>
              </mc:Choice>
              <mc:Fallback>
                <p:oleObj name="Equation" r:id="rId9" imgW="1104840" imgH="241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75113" y="5003800"/>
                        <a:ext cx="4168775" cy="118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7374" y="5375191"/>
            <a:ext cx="85686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50498" y="6634139"/>
            <a:ext cx="1013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Có</a:t>
            </a:r>
            <a:r>
              <a:rPr lang="en-GB" dirty="0"/>
              <a:t> </a:t>
            </a:r>
            <a:r>
              <a:rPr lang="en-GB" dirty="0" err="1"/>
              <a:t>đỉn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 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14400" imgH="198720" progId="Equation.DSMT4">
                  <p:embed/>
                </p:oleObj>
              </mc:Choice>
              <mc:Fallback>
                <p:oleObj name="Equation" r:id="rId11" imgW="914400" imgH="1987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016194"/>
              </p:ext>
            </p:extLst>
          </p:nvPr>
        </p:nvGraphicFramePr>
        <p:xfrm>
          <a:off x="4965700" y="6497638"/>
          <a:ext cx="44259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523880" imgH="393480" progId="Equation.DSMT4">
                  <p:embed/>
                </p:oleObj>
              </mc:Choice>
              <mc:Fallback>
                <p:oleObj name="Equation" r:id="rId13" imgW="1523880" imgH="3934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965700" y="6497638"/>
                        <a:ext cx="442595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58840" y="7866550"/>
            <a:ext cx="458964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Trục</a:t>
            </a:r>
            <a:r>
              <a:rPr lang="en-GB" dirty="0"/>
              <a:t> </a:t>
            </a:r>
            <a:r>
              <a:rPr lang="en-GB" dirty="0" err="1"/>
              <a:t>đối</a:t>
            </a:r>
            <a:r>
              <a:rPr lang="en-GB" dirty="0"/>
              <a:t> </a:t>
            </a:r>
            <a:r>
              <a:rPr lang="en-GB" dirty="0" err="1"/>
              <a:t>xứng</a:t>
            </a:r>
            <a:r>
              <a:rPr lang="en-GB" dirty="0"/>
              <a:t>: 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480744"/>
              </p:ext>
            </p:extLst>
          </p:nvPr>
        </p:nvGraphicFramePr>
        <p:xfrm>
          <a:off x="6048375" y="7753350"/>
          <a:ext cx="2838450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76240" imgH="393480" progId="Equation.DSMT4">
                  <p:embed/>
                </p:oleObj>
              </mc:Choice>
              <mc:Fallback>
                <p:oleObj name="Equation" r:id="rId15" imgW="876240" imgH="39348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48375" y="7753350"/>
                        <a:ext cx="2838450" cy="1274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209800" y="9218708"/>
            <a:ext cx="8335305" cy="762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Bề</a:t>
            </a:r>
            <a:r>
              <a:rPr lang="en-GB" dirty="0"/>
              <a:t> </a:t>
            </a:r>
            <a:r>
              <a:rPr lang="en-GB" dirty="0" err="1"/>
              <a:t>lõm</a:t>
            </a:r>
            <a:r>
              <a:rPr lang="en-GB" dirty="0"/>
              <a:t> 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a&lt;0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58840" y="10565207"/>
            <a:ext cx="85783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Cắt</a:t>
            </a:r>
            <a:r>
              <a:rPr lang="en-GB" dirty="0"/>
              <a:t> </a:t>
            </a:r>
            <a:r>
              <a:rPr lang="en-GB" dirty="0" err="1"/>
              <a:t>trục</a:t>
            </a:r>
            <a:r>
              <a:rPr lang="en-GB" dirty="0"/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x= 1; x=-5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418462" y="5127609"/>
            <a:ext cx="10820400" cy="79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97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1715</Words>
  <Application>Microsoft Office PowerPoint</Application>
  <PresentationFormat>Custom</PresentationFormat>
  <Paragraphs>471</Paragraphs>
  <Slides>29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Chu Van An</vt:lpstr>
      <vt:lpstr>Tahoma</vt:lpstr>
      <vt:lpstr>Times New Roman</vt:lpstr>
      <vt:lpstr>Tomaho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/>
  <dc:creator/>
  <cp:keywords>VnTeach.Com</cp:keywords>
  <cp:lastModifiedBy/>
  <cp:revision>1</cp:revision>
  <dcterms:created xsi:type="dcterms:W3CDTF">2022-09-09T08:26:35Z</dcterms:created>
  <dcterms:modified xsi:type="dcterms:W3CDTF">2023-12-21T08:08:32Z</dcterms:modified>
  <cp:category/>
</cp:coreProperties>
</file>