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11: CHỢ NỔI CÀ MAU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194719" y="4385846"/>
            <a:ext cx="285895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Khóm: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Dứa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028" name="Picture 4" descr="Cây thơm Tây,cây dứa (thơm, khóm)- cây giống | Tiki">
            <a:extLst>
              <a:ext uri="{FF2B5EF4-FFF2-40B4-BE49-F238E27FC236}">
                <a16:creationId xmlns:a16="http://schemas.microsoft.com/office/drawing/2014/main" id="{8B5D1D91-C653-436F-9925-1639D1FCF2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371" b="2158"/>
          <a:stretch/>
        </p:blipFill>
        <p:spPr bwMode="auto">
          <a:xfrm>
            <a:off x="7376319" y="1975230"/>
            <a:ext cx="7772400" cy="663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9689</TotalTime>
  <Words>20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1051</cp:revision>
  <dcterms:created xsi:type="dcterms:W3CDTF">2008-09-09T22:52:10Z</dcterms:created>
  <dcterms:modified xsi:type="dcterms:W3CDTF">2022-07-29T14:45:58Z</dcterms:modified>
</cp:coreProperties>
</file>