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22" r:id="rId2"/>
  </p:sldMasterIdLst>
  <p:notesMasterIdLst>
    <p:notesMasterId r:id="rId25"/>
  </p:notesMasterIdLst>
  <p:sldIdLst>
    <p:sldId id="356" r:id="rId3"/>
    <p:sldId id="357" r:id="rId4"/>
    <p:sldId id="358" r:id="rId5"/>
    <p:sldId id="316" r:id="rId6"/>
    <p:sldId id="260" r:id="rId7"/>
    <p:sldId id="311" r:id="rId8"/>
    <p:sldId id="310" r:id="rId9"/>
    <p:sldId id="322" r:id="rId10"/>
    <p:sldId id="351" r:id="rId11"/>
    <p:sldId id="341" r:id="rId12"/>
    <p:sldId id="342" r:id="rId13"/>
    <p:sldId id="355" r:id="rId14"/>
    <p:sldId id="352" r:id="rId15"/>
    <p:sldId id="348" r:id="rId16"/>
    <p:sldId id="349" r:id="rId17"/>
    <p:sldId id="353" r:id="rId18"/>
    <p:sldId id="354" r:id="rId19"/>
    <p:sldId id="344" r:id="rId20"/>
    <p:sldId id="360" r:id="rId21"/>
    <p:sldId id="325" r:id="rId22"/>
    <p:sldId id="317" r:id="rId23"/>
    <p:sldId id="35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C4A762"/>
    <a:srgbClr val="F6ECD7"/>
    <a:srgbClr val="6B4036"/>
    <a:srgbClr val="FFFFFF"/>
    <a:srgbClr val="E3AFA1"/>
    <a:srgbClr val="D18F7D"/>
    <a:srgbClr val="8EC63F"/>
    <a:srgbClr val="F26532"/>
    <a:srgbClr val="D3E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3" autoAdjust="0"/>
    <p:restoredTop sz="94196" autoAdjust="0"/>
  </p:normalViewPr>
  <p:slideViewPr>
    <p:cSldViewPr snapToGrid="0" showGuides="1">
      <p:cViewPr varScale="1">
        <p:scale>
          <a:sx n="64" d="100"/>
          <a:sy n="64" d="100"/>
        </p:scale>
        <p:origin x="100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85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39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1337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0014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5476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6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72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8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630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5810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918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07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338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7457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807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9509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662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6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088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2248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66900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49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7C53178-2D20-7997-563F-7563245854EF}"/>
              </a:ext>
            </a:extLst>
          </p:cNvPr>
          <p:cNvSpPr txBox="1"/>
          <p:nvPr/>
        </p:nvSpPr>
        <p:spPr>
          <a:xfrm>
            <a:off x="691718" y="2463253"/>
            <a:ext cx="108085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26532"/>
                </a:solidFill>
                <a:cs typeface="Arial" panose="020B0604020202020204" pitchFamily="34" charset="0"/>
              </a:rPr>
              <a:t>4. </a:t>
            </a:r>
            <a:r>
              <a:rPr lang="en-US" sz="3600" dirty="0">
                <a:cs typeface="Arial" panose="020B0604020202020204" pitchFamily="34" charset="0"/>
              </a:rPr>
              <a:t>Since they started using farmland for building houses, many towns have _________ into cities.</a:t>
            </a:r>
          </a:p>
          <a:p>
            <a:endParaRPr lang="en-US" sz="3600" dirty="0">
              <a:cs typeface="Arial" panose="020B0604020202020204" pitchFamily="34" charset="0"/>
            </a:endParaRPr>
          </a:p>
          <a:p>
            <a:r>
              <a:rPr lang="en-US" sz="3600" b="1" dirty="0">
                <a:solidFill>
                  <a:srgbClr val="F26532"/>
                </a:solidFill>
                <a:cs typeface="Arial" panose="020B0604020202020204" pitchFamily="34" charset="0"/>
              </a:rPr>
              <a:t>5. </a:t>
            </a:r>
            <a:r>
              <a:rPr lang="en-US" sz="3600" dirty="0">
                <a:cs typeface="Arial" panose="020B0604020202020204" pitchFamily="34" charset="0"/>
              </a:rPr>
              <a:t>Not many young couples can ____ to buy their own house in big cities.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77734" y="987218"/>
            <a:ext cx="98362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Complete the sentences using the word and phrases in Task 1.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93029" y="3005614"/>
            <a:ext cx="2090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cs typeface="Arial" panose="020B0604020202020204" pitchFamily="34" charset="0"/>
              </a:rPr>
              <a:t>expanded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45943" y="4116076"/>
            <a:ext cx="1166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cs typeface="Arial" panose="020B0604020202020204" pitchFamily="34" charset="0"/>
              </a:rPr>
              <a:t>seek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F9E0BF-F6AA-4DD2-704F-1CE571645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171" y="5145131"/>
            <a:ext cx="4096867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81;p30">
            <a:extLst>
              <a:ext uri="{FF2B5EF4-FFF2-40B4-BE49-F238E27FC236}">
                <a16:creationId xmlns:a16="http://schemas.microsoft.com/office/drawing/2014/main" id="{2D29904E-7D37-1CAB-8884-C1F4F0E17003}"/>
              </a:ext>
            </a:extLst>
          </p:cNvPr>
          <p:cNvGrpSpPr/>
          <p:nvPr/>
        </p:nvGrpSpPr>
        <p:grpSpPr>
          <a:xfrm>
            <a:off x="9476135" y="2926997"/>
            <a:ext cx="3331221" cy="3917896"/>
            <a:chOff x="5264650" y="624976"/>
            <a:chExt cx="3331221" cy="3917896"/>
          </a:xfrm>
        </p:grpSpPr>
        <p:grpSp>
          <p:nvGrpSpPr>
            <p:cNvPr id="8" name="Google Shape;682;p30">
              <a:extLst>
                <a:ext uri="{FF2B5EF4-FFF2-40B4-BE49-F238E27FC236}">
                  <a16:creationId xmlns:a16="http://schemas.microsoft.com/office/drawing/2014/main" id="{6113D973-A81B-976B-4073-399A4F3A78E2}"/>
                </a:ext>
              </a:extLst>
            </p:cNvPr>
            <p:cNvGrpSpPr/>
            <p:nvPr/>
          </p:nvGrpSpPr>
          <p:grpSpPr>
            <a:xfrm>
              <a:off x="6189249" y="624976"/>
              <a:ext cx="356076" cy="3738340"/>
              <a:chOff x="-70650" y="394638"/>
              <a:chExt cx="116050" cy="1218375"/>
            </a:xfrm>
          </p:grpSpPr>
          <p:sp>
            <p:nvSpPr>
              <p:cNvPr id="204" name="Google Shape;683;p30">
                <a:extLst>
                  <a:ext uri="{FF2B5EF4-FFF2-40B4-BE49-F238E27FC236}">
                    <a16:creationId xmlns:a16="http://schemas.microsoft.com/office/drawing/2014/main" id="{916E551C-87C3-B3C3-F476-5767F89C65ED}"/>
                  </a:ext>
                </a:extLst>
              </p:cNvPr>
              <p:cNvSpPr/>
              <p:nvPr/>
            </p:nvSpPr>
            <p:spPr>
              <a:xfrm>
                <a:off x="-70650" y="394638"/>
                <a:ext cx="359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51" y="2212"/>
                    </a:lnTo>
                    <a:lnTo>
                      <a:pt x="351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38" y="48734"/>
                    </a:lnTo>
                    <a:lnTo>
                      <a:pt x="1438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94" y="2212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rgbClr val="DBD2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684;p30">
                <a:extLst>
                  <a:ext uri="{FF2B5EF4-FFF2-40B4-BE49-F238E27FC236}">
                    <a16:creationId xmlns:a16="http://schemas.microsoft.com/office/drawing/2014/main" id="{4563BEE3-2265-7892-21F6-E49D2C889660}"/>
                  </a:ext>
                </a:extLst>
              </p:cNvPr>
              <p:cNvSpPr/>
              <p:nvPr/>
            </p:nvSpPr>
            <p:spPr>
              <a:xfrm>
                <a:off x="9725" y="394638"/>
                <a:ext cx="356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39" y="2212"/>
                    </a:lnTo>
                    <a:lnTo>
                      <a:pt x="339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26" y="48734"/>
                    </a:lnTo>
                    <a:lnTo>
                      <a:pt x="1426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83" y="221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DBD2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685;p30">
              <a:extLst>
                <a:ext uri="{FF2B5EF4-FFF2-40B4-BE49-F238E27FC236}">
                  <a16:creationId xmlns:a16="http://schemas.microsoft.com/office/drawing/2014/main" id="{A64B0985-F24E-3061-E8BD-5D3604169F32}"/>
                </a:ext>
              </a:extLst>
            </p:cNvPr>
            <p:cNvGrpSpPr/>
            <p:nvPr/>
          </p:nvGrpSpPr>
          <p:grpSpPr>
            <a:xfrm>
              <a:off x="6143030" y="1410084"/>
              <a:ext cx="722350" cy="2937058"/>
              <a:chOff x="4683525" y="452575"/>
              <a:chExt cx="722350" cy="2937058"/>
            </a:xfrm>
          </p:grpSpPr>
          <p:sp>
            <p:nvSpPr>
              <p:cNvPr id="175" name="Google Shape;686;p30">
                <a:extLst>
                  <a:ext uri="{FF2B5EF4-FFF2-40B4-BE49-F238E27FC236}">
                    <a16:creationId xmlns:a16="http://schemas.microsoft.com/office/drawing/2014/main" id="{1CE8CE70-D898-3277-5D58-EEB5DB0A3EA3}"/>
                  </a:ext>
                </a:extLst>
              </p:cNvPr>
              <p:cNvSpPr/>
              <p:nvPr/>
            </p:nvSpPr>
            <p:spPr>
              <a:xfrm>
                <a:off x="5043807" y="452575"/>
                <a:ext cx="137" cy="473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3445"/>
                    </a:moveTo>
                    <a:lnTo>
                      <a:pt x="0" y="1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687;p30">
                <a:extLst>
                  <a:ext uri="{FF2B5EF4-FFF2-40B4-BE49-F238E27FC236}">
                    <a16:creationId xmlns:a16="http://schemas.microsoft.com/office/drawing/2014/main" id="{C39C2649-22A2-3A23-27B0-8599DA854DA9}"/>
                  </a:ext>
                </a:extLst>
              </p:cNvPr>
              <p:cNvSpPr/>
              <p:nvPr/>
            </p:nvSpPr>
            <p:spPr>
              <a:xfrm>
                <a:off x="4975679" y="724812"/>
                <a:ext cx="136256" cy="22430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633" extrusionOk="0">
                    <a:moveTo>
                      <a:pt x="1" y="1"/>
                    </a:moveTo>
                    <a:lnTo>
                      <a:pt x="1" y="1633"/>
                    </a:lnTo>
                    <a:lnTo>
                      <a:pt x="992" y="1633"/>
                    </a:lnTo>
                    <a:lnTo>
                      <a:pt x="992" y="1"/>
                    </a:lnTo>
                    <a:close/>
                  </a:path>
                </a:pathLst>
              </a:custGeom>
              <a:solidFill>
                <a:srgbClr val="E3A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688;p30">
                <a:extLst>
                  <a:ext uri="{FF2B5EF4-FFF2-40B4-BE49-F238E27FC236}">
                    <a16:creationId xmlns:a16="http://schemas.microsoft.com/office/drawing/2014/main" id="{93E0A0EA-2686-77D3-354E-21E8859C4B1B}"/>
                  </a:ext>
                </a:extLst>
              </p:cNvPr>
              <p:cNvSpPr/>
              <p:nvPr/>
            </p:nvSpPr>
            <p:spPr>
              <a:xfrm>
                <a:off x="4997244" y="684979"/>
                <a:ext cx="93127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46" extrusionOk="0">
                    <a:moveTo>
                      <a:pt x="1" y="1"/>
                    </a:moveTo>
                    <a:lnTo>
                      <a:pt x="1" y="1246"/>
                    </a:lnTo>
                    <a:lnTo>
                      <a:pt x="678" y="1246"/>
                    </a:lnTo>
                    <a:lnTo>
                      <a:pt x="678" y="1"/>
                    </a:lnTo>
                    <a:close/>
                  </a:path>
                </a:pathLst>
              </a:custGeom>
              <a:solidFill>
                <a:srgbClr val="C274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689;p30">
                <a:extLst>
                  <a:ext uri="{FF2B5EF4-FFF2-40B4-BE49-F238E27FC236}">
                    <a16:creationId xmlns:a16="http://schemas.microsoft.com/office/drawing/2014/main" id="{F410C77B-A554-F679-A8DD-56F14BD1F9D5}"/>
                  </a:ext>
                </a:extLst>
              </p:cNvPr>
              <p:cNvSpPr/>
              <p:nvPr/>
            </p:nvSpPr>
            <p:spPr>
              <a:xfrm>
                <a:off x="4897661" y="836069"/>
                <a:ext cx="292291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2128" y="206"/>
                    </a:lnTo>
                    <a:lnTo>
                      <a:pt x="1934" y="1"/>
                    </a:lnTo>
                    <a:close/>
                  </a:path>
                </a:pathLst>
              </a:custGeom>
              <a:solidFill>
                <a:srgbClr val="C274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690;p30">
                <a:extLst>
                  <a:ext uri="{FF2B5EF4-FFF2-40B4-BE49-F238E27FC236}">
                    <a16:creationId xmlns:a16="http://schemas.microsoft.com/office/drawing/2014/main" id="{F494CC36-FAA5-FC34-665B-EE33E724C138}"/>
                  </a:ext>
                </a:extLst>
              </p:cNvPr>
              <p:cNvSpPr/>
              <p:nvPr/>
            </p:nvSpPr>
            <p:spPr>
              <a:xfrm>
                <a:off x="4896013" y="864364"/>
                <a:ext cx="293940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2140" y="1632"/>
                    </a:lnTo>
                    <a:lnTo>
                      <a:pt x="2140" y="0"/>
                    </a:lnTo>
                    <a:close/>
                  </a:path>
                </a:pathLst>
              </a:custGeom>
              <a:solidFill>
                <a:srgbClr val="E3A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691;p30">
                <a:extLst>
                  <a:ext uri="{FF2B5EF4-FFF2-40B4-BE49-F238E27FC236}">
                    <a16:creationId xmlns:a16="http://schemas.microsoft.com/office/drawing/2014/main" id="{E4601AC8-EB89-D296-08F7-AAC813433347}"/>
                  </a:ext>
                </a:extLst>
              </p:cNvPr>
              <p:cNvSpPr/>
              <p:nvPr/>
            </p:nvSpPr>
            <p:spPr>
              <a:xfrm>
                <a:off x="4896013" y="864364"/>
                <a:ext cx="104665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762" y="1632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692;p30">
                <a:extLst>
                  <a:ext uri="{FF2B5EF4-FFF2-40B4-BE49-F238E27FC236}">
                    <a16:creationId xmlns:a16="http://schemas.microsoft.com/office/drawing/2014/main" id="{8AB97B60-7147-3DF3-7D6B-FE83E8B6FE53}"/>
                  </a:ext>
                </a:extLst>
              </p:cNvPr>
              <p:cNvSpPr/>
              <p:nvPr/>
            </p:nvSpPr>
            <p:spPr>
              <a:xfrm>
                <a:off x="4897661" y="836069"/>
                <a:ext cx="103016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750" y="206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693;p30">
                <a:extLst>
                  <a:ext uri="{FF2B5EF4-FFF2-40B4-BE49-F238E27FC236}">
                    <a16:creationId xmlns:a16="http://schemas.microsoft.com/office/drawing/2014/main" id="{8633CF00-5257-9C7D-5B85-8845AA1A2266}"/>
                  </a:ext>
                </a:extLst>
              </p:cNvPr>
              <p:cNvSpPr/>
              <p:nvPr/>
            </p:nvSpPr>
            <p:spPr>
              <a:xfrm>
                <a:off x="4919226" y="1480261"/>
                <a:ext cx="312208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13901" extrusionOk="0">
                    <a:moveTo>
                      <a:pt x="1" y="0"/>
                    </a:moveTo>
                    <a:lnTo>
                      <a:pt x="1" y="13900"/>
                    </a:lnTo>
                    <a:lnTo>
                      <a:pt x="2273" y="13900"/>
                    </a:lnTo>
                    <a:lnTo>
                      <a:pt x="2273" y="0"/>
                    </a:lnTo>
                    <a:close/>
                  </a:path>
                </a:pathLst>
              </a:custGeom>
              <a:solidFill>
                <a:srgbClr val="E3A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694;p30">
                <a:extLst>
                  <a:ext uri="{FF2B5EF4-FFF2-40B4-BE49-F238E27FC236}">
                    <a16:creationId xmlns:a16="http://schemas.microsoft.com/office/drawing/2014/main" id="{719EFBB9-B5D0-93E1-F08C-8AF30624E1B3}"/>
                  </a:ext>
                </a:extLst>
              </p:cNvPr>
              <p:cNvSpPr/>
              <p:nvPr/>
            </p:nvSpPr>
            <p:spPr>
              <a:xfrm>
                <a:off x="4854532" y="1478613"/>
                <a:ext cx="121284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3901" extrusionOk="0">
                    <a:moveTo>
                      <a:pt x="0" y="0"/>
                    </a:moveTo>
                    <a:lnTo>
                      <a:pt x="0" y="13900"/>
                    </a:lnTo>
                    <a:lnTo>
                      <a:pt x="883" y="13900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9C5E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695;p30">
                <a:extLst>
                  <a:ext uri="{FF2B5EF4-FFF2-40B4-BE49-F238E27FC236}">
                    <a16:creationId xmlns:a16="http://schemas.microsoft.com/office/drawing/2014/main" id="{9FAAC403-2AC6-661F-71FA-FE28A4CD2349}"/>
                  </a:ext>
                </a:extLst>
              </p:cNvPr>
              <p:cNvSpPr/>
              <p:nvPr/>
            </p:nvSpPr>
            <p:spPr>
              <a:xfrm>
                <a:off x="4854532" y="2934570"/>
                <a:ext cx="375254" cy="453409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3301" extrusionOk="0">
                    <a:moveTo>
                      <a:pt x="0" y="1"/>
                    </a:moveTo>
                    <a:lnTo>
                      <a:pt x="0" y="3300"/>
                    </a:lnTo>
                    <a:lnTo>
                      <a:pt x="2732" y="3300"/>
                    </a:lnTo>
                    <a:lnTo>
                      <a:pt x="2732" y="1"/>
                    </a:lnTo>
                    <a:close/>
                  </a:path>
                </a:pathLst>
              </a:custGeom>
              <a:solidFill>
                <a:srgbClr val="C274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696;p30">
                <a:extLst>
                  <a:ext uri="{FF2B5EF4-FFF2-40B4-BE49-F238E27FC236}">
                    <a16:creationId xmlns:a16="http://schemas.microsoft.com/office/drawing/2014/main" id="{0A18E3DB-F608-6E24-368B-8291D335E987}"/>
                  </a:ext>
                </a:extLst>
              </p:cNvPr>
              <p:cNvSpPr/>
              <p:nvPr/>
            </p:nvSpPr>
            <p:spPr>
              <a:xfrm>
                <a:off x="4693415" y="2979347"/>
                <a:ext cx="699137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5089" y="2986"/>
                    </a:lnTo>
                    <a:lnTo>
                      <a:pt x="5089" y="1"/>
                    </a:lnTo>
                    <a:close/>
                  </a:path>
                </a:pathLst>
              </a:custGeom>
              <a:solidFill>
                <a:srgbClr val="A865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697;p30">
                <a:extLst>
                  <a:ext uri="{FF2B5EF4-FFF2-40B4-BE49-F238E27FC236}">
                    <a16:creationId xmlns:a16="http://schemas.microsoft.com/office/drawing/2014/main" id="{CE72137D-64AF-5B3B-F57D-CBED60A6EA16}"/>
                  </a:ext>
                </a:extLst>
              </p:cNvPr>
              <p:cNvSpPr/>
              <p:nvPr/>
            </p:nvSpPr>
            <p:spPr>
              <a:xfrm>
                <a:off x="4683525" y="3034152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rgbClr val="DBD2AC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698;p30">
                <a:extLst>
                  <a:ext uri="{FF2B5EF4-FFF2-40B4-BE49-F238E27FC236}">
                    <a16:creationId xmlns:a16="http://schemas.microsoft.com/office/drawing/2014/main" id="{A947F7DA-6C19-AB31-01EE-18292A2A8495}"/>
                  </a:ext>
                </a:extLst>
              </p:cNvPr>
              <p:cNvSpPr/>
              <p:nvPr/>
            </p:nvSpPr>
            <p:spPr>
              <a:xfrm>
                <a:off x="4683525" y="3069040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rgbClr val="DBD2AC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699;p30">
                <a:extLst>
                  <a:ext uri="{FF2B5EF4-FFF2-40B4-BE49-F238E27FC236}">
                    <a16:creationId xmlns:a16="http://schemas.microsoft.com/office/drawing/2014/main" id="{55DA84F0-AEE1-D385-C69A-E2367604C35C}"/>
                  </a:ext>
                </a:extLst>
              </p:cNvPr>
              <p:cNvSpPr/>
              <p:nvPr/>
            </p:nvSpPr>
            <p:spPr>
              <a:xfrm>
                <a:off x="4693415" y="2979347"/>
                <a:ext cx="206032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1500" y="2986"/>
                    </a:lnTo>
                    <a:lnTo>
                      <a:pt x="1500" y="1"/>
                    </a:lnTo>
                    <a:close/>
                  </a:path>
                </a:pathLst>
              </a:custGeom>
              <a:solidFill>
                <a:srgbClr val="C274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700;p30">
                <a:extLst>
                  <a:ext uri="{FF2B5EF4-FFF2-40B4-BE49-F238E27FC236}">
                    <a16:creationId xmlns:a16="http://schemas.microsoft.com/office/drawing/2014/main" id="{D84AF48D-B647-A392-2B12-2154E997EAE7}"/>
                  </a:ext>
                </a:extLst>
              </p:cNvPr>
              <p:cNvSpPr/>
              <p:nvPr/>
            </p:nvSpPr>
            <p:spPr>
              <a:xfrm>
                <a:off x="4814699" y="1422160"/>
                <a:ext cx="460002" cy="58239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424" extrusionOk="0">
                    <a:moveTo>
                      <a:pt x="0" y="0"/>
                    </a:moveTo>
                    <a:lnTo>
                      <a:pt x="314" y="423"/>
                    </a:lnTo>
                    <a:lnTo>
                      <a:pt x="3034" y="423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rgbClr val="C274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01;p30">
                <a:extLst>
                  <a:ext uri="{FF2B5EF4-FFF2-40B4-BE49-F238E27FC236}">
                    <a16:creationId xmlns:a16="http://schemas.microsoft.com/office/drawing/2014/main" id="{F3F2BCEF-6490-A6CF-274F-9FF462DED640}"/>
                  </a:ext>
                </a:extLst>
              </p:cNvPr>
              <p:cNvSpPr/>
              <p:nvPr/>
            </p:nvSpPr>
            <p:spPr>
              <a:xfrm>
                <a:off x="4814699" y="1020398"/>
                <a:ext cx="460002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3348" y="339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C274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02;p30">
                <a:extLst>
                  <a:ext uri="{FF2B5EF4-FFF2-40B4-BE49-F238E27FC236}">
                    <a16:creationId xmlns:a16="http://schemas.microsoft.com/office/drawing/2014/main" id="{097897D9-3DCD-1420-972E-325070DC4E60}"/>
                  </a:ext>
                </a:extLst>
              </p:cNvPr>
              <p:cNvSpPr/>
              <p:nvPr/>
            </p:nvSpPr>
            <p:spPr>
              <a:xfrm>
                <a:off x="4852884" y="148026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03;p30">
                <a:extLst>
                  <a:ext uri="{FF2B5EF4-FFF2-40B4-BE49-F238E27FC236}">
                    <a16:creationId xmlns:a16="http://schemas.microsoft.com/office/drawing/2014/main" id="{EFBD8791-3515-846A-FFCD-C589E83FD680}"/>
                  </a:ext>
                </a:extLst>
              </p:cNvPr>
              <p:cNvSpPr/>
              <p:nvPr/>
            </p:nvSpPr>
            <p:spPr>
              <a:xfrm>
                <a:off x="4852884" y="1521742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704;p30">
                <a:extLst>
                  <a:ext uri="{FF2B5EF4-FFF2-40B4-BE49-F238E27FC236}">
                    <a16:creationId xmlns:a16="http://schemas.microsoft.com/office/drawing/2014/main" id="{A524E18B-CFE2-A4DB-DB1F-090BB7AECE6E}"/>
                  </a:ext>
                </a:extLst>
              </p:cNvPr>
              <p:cNvSpPr/>
              <p:nvPr/>
            </p:nvSpPr>
            <p:spPr>
              <a:xfrm>
                <a:off x="4852884" y="156487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705;p30">
                <a:extLst>
                  <a:ext uri="{FF2B5EF4-FFF2-40B4-BE49-F238E27FC236}">
                    <a16:creationId xmlns:a16="http://schemas.microsoft.com/office/drawing/2014/main" id="{5DDA639C-5708-7593-4BBF-5751D4002F51}"/>
                  </a:ext>
                </a:extLst>
              </p:cNvPr>
              <p:cNvSpPr/>
              <p:nvPr/>
            </p:nvSpPr>
            <p:spPr>
              <a:xfrm>
                <a:off x="4852884" y="1606490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706;p30">
                <a:extLst>
                  <a:ext uri="{FF2B5EF4-FFF2-40B4-BE49-F238E27FC236}">
                    <a16:creationId xmlns:a16="http://schemas.microsoft.com/office/drawing/2014/main" id="{4F064295-4C04-907E-51DB-91647A54F20D}"/>
                  </a:ext>
                </a:extLst>
              </p:cNvPr>
              <p:cNvSpPr/>
              <p:nvPr/>
            </p:nvSpPr>
            <p:spPr>
              <a:xfrm>
                <a:off x="4975679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1" y="0"/>
                    </a:moveTo>
                    <a:lnTo>
                      <a:pt x="1" y="10915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707;p30">
                <a:extLst>
                  <a:ext uri="{FF2B5EF4-FFF2-40B4-BE49-F238E27FC236}">
                    <a16:creationId xmlns:a16="http://schemas.microsoft.com/office/drawing/2014/main" id="{F0A6778E-56A5-508C-645D-87A157A512CC}"/>
                  </a:ext>
                </a:extLst>
              </p:cNvPr>
              <p:cNvSpPr/>
              <p:nvPr/>
            </p:nvSpPr>
            <p:spPr>
              <a:xfrm>
                <a:off x="5010567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708;p30">
                <a:extLst>
                  <a:ext uri="{FF2B5EF4-FFF2-40B4-BE49-F238E27FC236}">
                    <a16:creationId xmlns:a16="http://schemas.microsoft.com/office/drawing/2014/main" id="{F1FAB5C7-0356-92D6-913E-245D48341F1A}"/>
                  </a:ext>
                </a:extLst>
              </p:cNvPr>
              <p:cNvSpPr/>
              <p:nvPr/>
            </p:nvSpPr>
            <p:spPr>
              <a:xfrm>
                <a:off x="5199842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709;p30">
                <a:extLst>
                  <a:ext uri="{FF2B5EF4-FFF2-40B4-BE49-F238E27FC236}">
                    <a16:creationId xmlns:a16="http://schemas.microsoft.com/office/drawing/2014/main" id="{878ADA3D-8535-1073-20E5-AAD8F2D27923}"/>
                  </a:ext>
                </a:extLst>
              </p:cNvPr>
              <p:cNvSpPr/>
              <p:nvPr/>
            </p:nvSpPr>
            <p:spPr>
              <a:xfrm>
                <a:off x="4813051" y="1066824"/>
                <a:ext cx="463298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3372" y="2587"/>
                    </a:lnTo>
                    <a:lnTo>
                      <a:pt x="3372" y="1"/>
                    </a:lnTo>
                    <a:close/>
                  </a:path>
                </a:pathLst>
              </a:custGeom>
              <a:solidFill>
                <a:srgbClr val="E3A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10;p30">
                <a:extLst>
                  <a:ext uri="{FF2B5EF4-FFF2-40B4-BE49-F238E27FC236}">
                    <a16:creationId xmlns:a16="http://schemas.microsoft.com/office/drawing/2014/main" id="{B40CE0A6-AC58-E624-8076-906F6CD9FAE4}"/>
                  </a:ext>
                </a:extLst>
              </p:cNvPr>
              <p:cNvSpPr/>
              <p:nvPr/>
            </p:nvSpPr>
            <p:spPr>
              <a:xfrm>
                <a:off x="4813051" y="1066824"/>
                <a:ext cx="164414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1197" y="2587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711;p30">
                <a:extLst>
                  <a:ext uri="{FF2B5EF4-FFF2-40B4-BE49-F238E27FC236}">
                    <a16:creationId xmlns:a16="http://schemas.microsoft.com/office/drawing/2014/main" id="{57FC2213-F404-A26E-7061-72F4819DC557}"/>
                  </a:ext>
                </a:extLst>
              </p:cNvPr>
              <p:cNvSpPr/>
              <p:nvPr/>
            </p:nvSpPr>
            <p:spPr>
              <a:xfrm>
                <a:off x="5013864" y="1131518"/>
                <a:ext cx="227597" cy="22773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658" extrusionOk="0">
                    <a:moveTo>
                      <a:pt x="863" y="0"/>
                    </a:moveTo>
                    <a:cubicBezTo>
                      <a:pt x="850" y="0"/>
                      <a:pt x="836" y="0"/>
                      <a:pt x="822" y="1"/>
                    </a:cubicBezTo>
                    <a:cubicBezTo>
                      <a:pt x="375" y="1"/>
                      <a:pt x="1" y="364"/>
                      <a:pt x="1" y="823"/>
                    </a:cubicBezTo>
                    <a:cubicBezTo>
                      <a:pt x="1" y="1282"/>
                      <a:pt x="363" y="1657"/>
                      <a:pt x="822" y="1657"/>
                    </a:cubicBezTo>
                    <a:cubicBezTo>
                      <a:pt x="1282" y="1657"/>
                      <a:pt x="1656" y="1294"/>
                      <a:pt x="1656" y="823"/>
                    </a:cubicBezTo>
                    <a:cubicBezTo>
                      <a:pt x="1656" y="377"/>
                      <a:pt x="1304" y="0"/>
                      <a:pt x="863" y="0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712;p30">
                <a:extLst>
                  <a:ext uri="{FF2B5EF4-FFF2-40B4-BE49-F238E27FC236}">
                    <a16:creationId xmlns:a16="http://schemas.microsoft.com/office/drawing/2014/main" id="{502103E1-04B5-8527-3CB2-D0FD9B730D7E}"/>
                  </a:ext>
                </a:extLst>
              </p:cNvPr>
              <p:cNvSpPr/>
              <p:nvPr/>
            </p:nvSpPr>
            <p:spPr>
              <a:xfrm>
                <a:off x="5027187" y="1148275"/>
                <a:ext cx="196006" cy="194357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5" fill="none" extrusionOk="0">
                    <a:moveTo>
                      <a:pt x="1427" y="701"/>
                    </a:moveTo>
                    <a:cubicBezTo>
                      <a:pt x="1427" y="1100"/>
                      <a:pt x="1112" y="1414"/>
                      <a:pt x="713" y="1414"/>
                    </a:cubicBezTo>
                    <a:cubicBezTo>
                      <a:pt x="327" y="1414"/>
                      <a:pt x="0" y="1100"/>
                      <a:pt x="0" y="701"/>
                    </a:cubicBezTo>
                    <a:cubicBezTo>
                      <a:pt x="0" y="314"/>
                      <a:pt x="327" y="0"/>
                      <a:pt x="713" y="0"/>
                    </a:cubicBezTo>
                    <a:cubicBezTo>
                      <a:pt x="1112" y="0"/>
                      <a:pt x="1427" y="314"/>
                      <a:pt x="1427" y="70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713;p30">
                <a:extLst>
                  <a:ext uri="{FF2B5EF4-FFF2-40B4-BE49-F238E27FC236}">
                    <a16:creationId xmlns:a16="http://schemas.microsoft.com/office/drawing/2014/main" id="{3BD70786-5758-DEC4-563C-1CFD78309DE6}"/>
                  </a:ext>
                </a:extLst>
              </p:cNvPr>
              <p:cNvSpPr/>
              <p:nvPr/>
            </p:nvSpPr>
            <p:spPr>
              <a:xfrm>
                <a:off x="5125121" y="1154868"/>
                <a:ext cx="64832" cy="8983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654" fill="none" extrusionOk="0">
                    <a:moveTo>
                      <a:pt x="0" y="0"/>
                    </a:moveTo>
                    <a:lnTo>
                      <a:pt x="0" y="653"/>
                    </a:lnTo>
                    <a:lnTo>
                      <a:pt x="472" y="653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14;p30">
                <a:extLst>
                  <a:ext uri="{FF2B5EF4-FFF2-40B4-BE49-F238E27FC236}">
                    <a16:creationId xmlns:a16="http://schemas.microsoft.com/office/drawing/2014/main" id="{03EB12D8-006C-D21F-304E-1DD869DBD4D1}"/>
                  </a:ext>
                </a:extLst>
              </p:cNvPr>
              <p:cNvSpPr/>
              <p:nvPr/>
            </p:nvSpPr>
            <p:spPr>
              <a:xfrm>
                <a:off x="4814699" y="1020398"/>
                <a:ext cx="161117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1173" y="339"/>
                    </a:lnTo>
                    <a:lnTo>
                      <a:pt x="1173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" name="Google Shape;715;p30">
              <a:extLst>
                <a:ext uri="{FF2B5EF4-FFF2-40B4-BE49-F238E27FC236}">
                  <a16:creationId xmlns:a16="http://schemas.microsoft.com/office/drawing/2014/main" id="{301662E4-1BC1-CE88-CE12-6AEF7B0A319E}"/>
                </a:ext>
              </a:extLst>
            </p:cNvPr>
            <p:cNvGrpSpPr/>
            <p:nvPr/>
          </p:nvGrpSpPr>
          <p:grpSpPr>
            <a:xfrm>
              <a:off x="5838527" y="1398730"/>
              <a:ext cx="237925" cy="3015666"/>
              <a:chOff x="3171350" y="790775"/>
              <a:chExt cx="79200" cy="1003850"/>
            </a:xfrm>
          </p:grpSpPr>
          <p:sp>
            <p:nvSpPr>
              <p:cNvPr id="171" name="Google Shape;716;p30">
                <a:extLst>
                  <a:ext uri="{FF2B5EF4-FFF2-40B4-BE49-F238E27FC236}">
                    <a16:creationId xmlns:a16="http://schemas.microsoft.com/office/drawing/2014/main" id="{69417B56-961E-B8D9-86B3-42AE86B7F001}"/>
                  </a:ext>
                </a:extLst>
              </p:cNvPr>
              <p:cNvSpPr/>
              <p:nvPr/>
            </p:nvSpPr>
            <p:spPr>
              <a:xfrm>
                <a:off x="3196125" y="816775"/>
                <a:ext cx="28725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149" extrusionOk="0">
                    <a:moveTo>
                      <a:pt x="581" y="0"/>
                    </a:moveTo>
                    <a:cubicBezTo>
                      <a:pt x="267" y="0"/>
                      <a:pt x="1" y="254"/>
                      <a:pt x="1" y="581"/>
                    </a:cubicBezTo>
                    <a:cubicBezTo>
                      <a:pt x="1" y="895"/>
                      <a:pt x="267" y="1149"/>
                      <a:pt x="581" y="1149"/>
                    </a:cubicBezTo>
                    <a:cubicBezTo>
                      <a:pt x="895" y="1149"/>
                      <a:pt x="1149" y="895"/>
                      <a:pt x="1149" y="581"/>
                    </a:cubicBezTo>
                    <a:cubicBezTo>
                      <a:pt x="1149" y="254"/>
                      <a:pt x="895" y="12"/>
                      <a:pt x="581" y="0"/>
                    </a:cubicBezTo>
                    <a:close/>
                  </a:path>
                </a:pathLst>
              </a:custGeom>
              <a:solidFill>
                <a:srgbClr val="DBD2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717;p30">
                <a:extLst>
                  <a:ext uri="{FF2B5EF4-FFF2-40B4-BE49-F238E27FC236}">
                    <a16:creationId xmlns:a16="http://schemas.microsoft.com/office/drawing/2014/main" id="{2F397AA8-FCDC-46C0-A5A2-7125E671FE4F}"/>
                  </a:ext>
                </a:extLst>
              </p:cNvPr>
              <p:cNvSpPr/>
              <p:nvPr/>
            </p:nvSpPr>
            <p:spPr>
              <a:xfrm>
                <a:off x="3191600" y="863000"/>
                <a:ext cx="387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536" extrusionOk="0">
                    <a:moveTo>
                      <a:pt x="774" y="1"/>
                    </a:moveTo>
                    <a:cubicBezTo>
                      <a:pt x="351" y="1"/>
                      <a:pt x="0" y="339"/>
                      <a:pt x="0" y="762"/>
                    </a:cubicBezTo>
                    <a:cubicBezTo>
                      <a:pt x="0" y="1185"/>
                      <a:pt x="351" y="1536"/>
                      <a:pt x="774" y="1536"/>
                    </a:cubicBezTo>
                    <a:cubicBezTo>
                      <a:pt x="1197" y="1536"/>
                      <a:pt x="1547" y="1185"/>
                      <a:pt x="1547" y="762"/>
                    </a:cubicBezTo>
                    <a:cubicBezTo>
                      <a:pt x="1547" y="339"/>
                      <a:pt x="1197" y="1"/>
                      <a:pt x="774" y="1"/>
                    </a:cubicBezTo>
                    <a:close/>
                  </a:path>
                </a:pathLst>
              </a:custGeom>
              <a:solidFill>
                <a:srgbClr val="DBD2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718;p30">
                <a:extLst>
                  <a:ext uri="{FF2B5EF4-FFF2-40B4-BE49-F238E27FC236}">
                    <a16:creationId xmlns:a16="http://schemas.microsoft.com/office/drawing/2014/main" id="{93402194-53A1-13FA-5115-AD576D8ED35B}"/>
                  </a:ext>
                </a:extLst>
              </p:cNvPr>
              <p:cNvSpPr/>
              <p:nvPr/>
            </p:nvSpPr>
            <p:spPr>
              <a:xfrm>
                <a:off x="3184650" y="92405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052" y="0"/>
                    </a:moveTo>
                    <a:cubicBezTo>
                      <a:pt x="460" y="0"/>
                      <a:pt x="0" y="472"/>
                      <a:pt x="0" y="1064"/>
                    </a:cubicBezTo>
                    <a:cubicBezTo>
                      <a:pt x="0" y="1644"/>
                      <a:pt x="460" y="2115"/>
                      <a:pt x="1052" y="2115"/>
                    </a:cubicBezTo>
                    <a:cubicBezTo>
                      <a:pt x="1644" y="2115"/>
                      <a:pt x="2115" y="1644"/>
                      <a:pt x="2115" y="1064"/>
                    </a:cubicBezTo>
                    <a:cubicBezTo>
                      <a:pt x="2115" y="484"/>
                      <a:pt x="1632" y="0"/>
                      <a:pt x="1052" y="0"/>
                    </a:cubicBezTo>
                    <a:close/>
                  </a:path>
                </a:pathLst>
              </a:custGeom>
              <a:solidFill>
                <a:srgbClr val="DBD2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719;p30">
                <a:extLst>
                  <a:ext uri="{FF2B5EF4-FFF2-40B4-BE49-F238E27FC236}">
                    <a16:creationId xmlns:a16="http://schemas.microsoft.com/office/drawing/2014/main" id="{71EDF118-1559-FE1D-AB4A-D9F708D1B981}"/>
                  </a:ext>
                </a:extLst>
              </p:cNvPr>
              <p:cNvSpPr/>
              <p:nvPr/>
            </p:nvSpPr>
            <p:spPr>
              <a:xfrm>
                <a:off x="3171350" y="790775"/>
                <a:ext cx="79200" cy="100385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40154" extrusionOk="0">
                    <a:moveTo>
                      <a:pt x="1439" y="1"/>
                    </a:moveTo>
                    <a:lnTo>
                      <a:pt x="0" y="40153"/>
                    </a:lnTo>
                    <a:lnTo>
                      <a:pt x="3167" y="4015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DBD2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" name="Google Shape;720;p30">
              <a:extLst>
                <a:ext uri="{FF2B5EF4-FFF2-40B4-BE49-F238E27FC236}">
                  <a16:creationId xmlns:a16="http://schemas.microsoft.com/office/drawing/2014/main" id="{7E3FB5F1-4E96-6E05-2F68-EF84692EB491}"/>
                </a:ext>
              </a:extLst>
            </p:cNvPr>
            <p:cNvGrpSpPr/>
            <p:nvPr/>
          </p:nvGrpSpPr>
          <p:grpSpPr>
            <a:xfrm>
              <a:off x="7539244" y="2149339"/>
              <a:ext cx="767764" cy="2213997"/>
              <a:chOff x="1964475" y="929475"/>
              <a:chExt cx="286800" cy="827075"/>
            </a:xfrm>
          </p:grpSpPr>
          <p:sp>
            <p:nvSpPr>
              <p:cNvPr id="157" name="Google Shape;721;p30">
                <a:extLst>
                  <a:ext uri="{FF2B5EF4-FFF2-40B4-BE49-F238E27FC236}">
                    <a16:creationId xmlns:a16="http://schemas.microsoft.com/office/drawing/2014/main" id="{11913125-6810-A0F1-091E-81BFDAA94EEB}"/>
                  </a:ext>
                </a:extLst>
              </p:cNvPr>
              <p:cNvSpPr/>
              <p:nvPr/>
            </p:nvSpPr>
            <p:spPr>
              <a:xfrm>
                <a:off x="1964475" y="929475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722;p30">
                <a:extLst>
                  <a:ext uri="{FF2B5EF4-FFF2-40B4-BE49-F238E27FC236}">
                    <a16:creationId xmlns:a16="http://schemas.microsoft.com/office/drawing/2014/main" id="{463CB35B-1ACF-0D90-FA55-38E2FA7B39E5}"/>
                  </a:ext>
                </a:extLst>
              </p:cNvPr>
              <p:cNvSpPr/>
              <p:nvPr/>
            </p:nvSpPr>
            <p:spPr>
              <a:xfrm>
                <a:off x="1982300" y="9497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723;p30">
                <a:extLst>
                  <a:ext uri="{FF2B5EF4-FFF2-40B4-BE49-F238E27FC236}">
                    <a16:creationId xmlns:a16="http://schemas.microsoft.com/office/drawing/2014/main" id="{C93C58F2-483E-0891-DF2C-632D6028BF1C}"/>
                  </a:ext>
                </a:extLst>
              </p:cNvPr>
              <p:cNvSpPr/>
              <p:nvPr/>
            </p:nvSpPr>
            <p:spPr>
              <a:xfrm>
                <a:off x="1964475" y="104672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724;p30">
                <a:extLst>
                  <a:ext uri="{FF2B5EF4-FFF2-40B4-BE49-F238E27FC236}">
                    <a16:creationId xmlns:a16="http://schemas.microsoft.com/office/drawing/2014/main" id="{F42BC8FE-FE70-24C3-4627-A6551EE88744}"/>
                  </a:ext>
                </a:extLst>
              </p:cNvPr>
              <p:cNvSpPr/>
              <p:nvPr/>
            </p:nvSpPr>
            <p:spPr>
              <a:xfrm>
                <a:off x="1982300" y="106727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725;p30">
                <a:extLst>
                  <a:ext uri="{FF2B5EF4-FFF2-40B4-BE49-F238E27FC236}">
                    <a16:creationId xmlns:a16="http://schemas.microsoft.com/office/drawing/2014/main" id="{50251A4A-E4F8-1FC2-5E85-844FB80F4DF9}"/>
                  </a:ext>
                </a:extLst>
              </p:cNvPr>
              <p:cNvSpPr/>
              <p:nvPr/>
            </p:nvSpPr>
            <p:spPr>
              <a:xfrm>
                <a:off x="1964475" y="116457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726;p30">
                <a:extLst>
                  <a:ext uri="{FF2B5EF4-FFF2-40B4-BE49-F238E27FC236}">
                    <a16:creationId xmlns:a16="http://schemas.microsoft.com/office/drawing/2014/main" id="{FCA9F367-0934-CAA1-E62C-BE130F13562B}"/>
                  </a:ext>
                </a:extLst>
              </p:cNvPr>
              <p:cNvSpPr/>
              <p:nvPr/>
            </p:nvSpPr>
            <p:spPr>
              <a:xfrm>
                <a:off x="1982300" y="11848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1"/>
                    </a:lnTo>
                    <a:lnTo>
                      <a:pt x="10033" y="4061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727;p30">
                <a:extLst>
                  <a:ext uri="{FF2B5EF4-FFF2-40B4-BE49-F238E27FC236}">
                    <a16:creationId xmlns:a16="http://schemas.microsoft.com/office/drawing/2014/main" id="{A1258835-614A-1F76-0E8C-32B8EFF1770B}"/>
                  </a:ext>
                </a:extLst>
              </p:cNvPr>
              <p:cNvSpPr/>
              <p:nvPr/>
            </p:nvSpPr>
            <p:spPr>
              <a:xfrm>
                <a:off x="1964475" y="1282125"/>
                <a:ext cx="2868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0" extrusionOk="0">
                    <a:moveTo>
                      <a:pt x="1" y="0"/>
                    </a:moveTo>
                    <a:lnTo>
                      <a:pt x="1" y="810"/>
                    </a:lnTo>
                    <a:lnTo>
                      <a:pt x="11471" y="810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728;p30">
                <a:extLst>
                  <a:ext uri="{FF2B5EF4-FFF2-40B4-BE49-F238E27FC236}">
                    <a16:creationId xmlns:a16="http://schemas.microsoft.com/office/drawing/2014/main" id="{A8B58CD0-784A-9ED5-7D13-3E8E493FDC6F}"/>
                  </a:ext>
                </a:extLst>
              </p:cNvPr>
              <p:cNvSpPr/>
              <p:nvPr/>
            </p:nvSpPr>
            <p:spPr>
              <a:xfrm>
                <a:off x="1982300" y="1302050"/>
                <a:ext cx="250825" cy="101875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75" extrusionOk="0">
                    <a:moveTo>
                      <a:pt x="1" y="1"/>
                    </a:moveTo>
                    <a:lnTo>
                      <a:pt x="1" y="4074"/>
                    </a:lnTo>
                    <a:lnTo>
                      <a:pt x="10033" y="4074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729;p30">
                <a:extLst>
                  <a:ext uri="{FF2B5EF4-FFF2-40B4-BE49-F238E27FC236}">
                    <a16:creationId xmlns:a16="http://schemas.microsoft.com/office/drawing/2014/main" id="{FEEBACAC-44DD-06D5-5665-8BEF11CEE7CF}"/>
                  </a:ext>
                </a:extLst>
              </p:cNvPr>
              <p:cNvSpPr/>
              <p:nvPr/>
            </p:nvSpPr>
            <p:spPr>
              <a:xfrm>
                <a:off x="1964475" y="139965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730;p30">
                <a:extLst>
                  <a:ext uri="{FF2B5EF4-FFF2-40B4-BE49-F238E27FC236}">
                    <a16:creationId xmlns:a16="http://schemas.microsoft.com/office/drawing/2014/main" id="{CFE6A69F-6D42-D512-0BFE-911F95E3B5AF}"/>
                  </a:ext>
                </a:extLst>
              </p:cNvPr>
              <p:cNvSpPr/>
              <p:nvPr/>
            </p:nvSpPr>
            <p:spPr>
              <a:xfrm>
                <a:off x="1982300" y="14199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731;p30">
                <a:extLst>
                  <a:ext uri="{FF2B5EF4-FFF2-40B4-BE49-F238E27FC236}">
                    <a16:creationId xmlns:a16="http://schemas.microsoft.com/office/drawing/2014/main" id="{7B11CE67-B307-C328-DA94-6D9E81641F72}"/>
                  </a:ext>
                </a:extLst>
              </p:cNvPr>
              <p:cNvSpPr/>
              <p:nvPr/>
            </p:nvSpPr>
            <p:spPr>
              <a:xfrm>
                <a:off x="1964475" y="151750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732;p30">
                <a:extLst>
                  <a:ext uri="{FF2B5EF4-FFF2-40B4-BE49-F238E27FC236}">
                    <a16:creationId xmlns:a16="http://schemas.microsoft.com/office/drawing/2014/main" id="{824AD2EE-0483-69B5-8471-05D857E0186C}"/>
                  </a:ext>
                </a:extLst>
              </p:cNvPr>
              <p:cNvSpPr/>
              <p:nvPr/>
            </p:nvSpPr>
            <p:spPr>
              <a:xfrm>
                <a:off x="1982300" y="153745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733;p30">
                <a:extLst>
                  <a:ext uri="{FF2B5EF4-FFF2-40B4-BE49-F238E27FC236}">
                    <a16:creationId xmlns:a16="http://schemas.microsoft.com/office/drawing/2014/main" id="{035B070D-DD68-C2BC-2F71-0D648255CA80}"/>
                  </a:ext>
                </a:extLst>
              </p:cNvPr>
              <p:cNvSpPr/>
              <p:nvPr/>
            </p:nvSpPr>
            <p:spPr>
              <a:xfrm>
                <a:off x="1964475" y="1634750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734;p30">
                <a:extLst>
                  <a:ext uri="{FF2B5EF4-FFF2-40B4-BE49-F238E27FC236}">
                    <a16:creationId xmlns:a16="http://schemas.microsoft.com/office/drawing/2014/main" id="{98E479D2-4035-FAC0-3E9F-6377C7E4341E}"/>
                  </a:ext>
                </a:extLst>
              </p:cNvPr>
              <p:cNvSpPr/>
              <p:nvPr/>
            </p:nvSpPr>
            <p:spPr>
              <a:xfrm>
                <a:off x="1982300" y="16550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735;p30">
              <a:extLst>
                <a:ext uri="{FF2B5EF4-FFF2-40B4-BE49-F238E27FC236}">
                  <a16:creationId xmlns:a16="http://schemas.microsoft.com/office/drawing/2014/main" id="{4545D2FF-5201-D8ED-BE25-4E1BAEBB4322}"/>
                </a:ext>
              </a:extLst>
            </p:cNvPr>
            <p:cNvGrpSpPr/>
            <p:nvPr/>
          </p:nvGrpSpPr>
          <p:grpSpPr>
            <a:xfrm>
              <a:off x="7028675" y="1252761"/>
              <a:ext cx="767475" cy="3089961"/>
              <a:chOff x="4673150" y="519486"/>
              <a:chExt cx="767475" cy="3089961"/>
            </a:xfrm>
          </p:grpSpPr>
          <p:sp>
            <p:nvSpPr>
              <p:cNvPr id="42" name="Google Shape;736;p30">
                <a:extLst>
                  <a:ext uri="{FF2B5EF4-FFF2-40B4-BE49-F238E27FC236}">
                    <a16:creationId xmlns:a16="http://schemas.microsoft.com/office/drawing/2014/main" id="{29298C09-669E-C0BD-13C7-6794356BE71E}"/>
                  </a:ext>
                </a:extLst>
              </p:cNvPr>
              <p:cNvSpPr/>
              <p:nvPr/>
            </p:nvSpPr>
            <p:spPr>
              <a:xfrm>
                <a:off x="4673150" y="1101150"/>
                <a:ext cx="563480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6878" h="30617" extrusionOk="0">
                    <a:moveTo>
                      <a:pt x="0" y="1"/>
                    </a:moveTo>
                    <a:cubicBezTo>
                      <a:pt x="894" y="484"/>
                      <a:pt x="1499" y="1439"/>
                      <a:pt x="1499" y="2527"/>
                    </a:cubicBezTo>
                    <a:lnTo>
                      <a:pt x="1499" y="30617"/>
                    </a:lnTo>
                    <a:lnTo>
                      <a:pt x="6877" y="30617"/>
                    </a:lnTo>
                    <a:lnTo>
                      <a:pt x="6877" y="1"/>
                    </a:ln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737;p30">
                <a:extLst>
                  <a:ext uri="{FF2B5EF4-FFF2-40B4-BE49-F238E27FC236}">
                    <a16:creationId xmlns:a16="http://schemas.microsoft.com/office/drawing/2014/main" id="{A8462157-0B3D-65C5-9DC9-02C018773375}"/>
                  </a:ext>
                </a:extLst>
              </p:cNvPr>
              <p:cNvSpPr/>
              <p:nvPr/>
            </p:nvSpPr>
            <p:spPr>
              <a:xfrm>
                <a:off x="5237533" y="1101150"/>
                <a:ext cx="203092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30617" extrusionOk="0">
                    <a:moveTo>
                      <a:pt x="1" y="1"/>
                    </a:moveTo>
                    <a:lnTo>
                      <a:pt x="1" y="30617"/>
                    </a:lnTo>
                    <a:lnTo>
                      <a:pt x="2478" y="30617"/>
                    </a:lnTo>
                    <a:lnTo>
                      <a:pt x="2478" y="1"/>
                    </a:lnTo>
                    <a:close/>
                  </a:path>
                </a:pathLst>
              </a:custGeom>
              <a:solidFill>
                <a:srgbClr val="A9D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738;p30">
                <a:extLst>
                  <a:ext uri="{FF2B5EF4-FFF2-40B4-BE49-F238E27FC236}">
                    <a16:creationId xmlns:a16="http://schemas.microsoft.com/office/drawing/2014/main" id="{B2DE5F94-CAF3-129C-2672-3BF715881537}"/>
                  </a:ext>
                </a:extLst>
              </p:cNvPr>
              <p:cNvSpPr/>
              <p:nvPr/>
            </p:nvSpPr>
            <p:spPr>
              <a:xfrm>
                <a:off x="4836509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739;p30">
                <a:extLst>
                  <a:ext uri="{FF2B5EF4-FFF2-40B4-BE49-F238E27FC236}">
                    <a16:creationId xmlns:a16="http://schemas.microsoft.com/office/drawing/2014/main" id="{B2E410AF-52A2-6C81-7299-6C58619B24FD}"/>
                  </a:ext>
                </a:extLst>
              </p:cNvPr>
              <p:cNvSpPr/>
              <p:nvPr/>
            </p:nvSpPr>
            <p:spPr>
              <a:xfrm>
                <a:off x="5201895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740;p30">
                <a:extLst>
                  <a:ext uri="{FF2B5EF4-FFF2-40B4-BE49-F238E27FC236}">
                    <a16:creationId xmlns:a16="http://schemas.microsoft.com/office/drawing/2014/main" id="{ECC1545F-6477-890B-320B-7C4CAD4CCBA3}"/>
                  </a:ext>
                </a:extLst>
              </p:cNvPr>
              <p:cNvSpPr/>
              <p:nvPr/>
            </p:nvSpPr>
            <p:spPr>
              <a:xfrm>
                <a:off x="5262274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741;p30">
                <a:extLst>
                  <a:ext uri="{FF2B5EF4-FFF2-40B4-BE49-F238E27FC236}">
                    <a16:creationId xmlns:a16="http://schemas.microsoft.com/office/drawing/2014/main" id="{1889620D-F95F-02F5-566A-B3EF8C97AA91}"/>
                  </a:ext>
                </a:extLst>
              </p:cNvPr>
              <p:cNvSpPr/>
              <p:nvPr/>
            </p:nvSpPr>
            <p:spPr>
              <a:xfrm>
                <a:off x="5412770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742;p30">
                <a:extLst>
                  <a:ext uri="{FF2B5EF4-FFF2-40B4-BE49-F238E27FC236}">
                    <a16:creationId xmlns:a16="http://schemas.microsoft.com/office/drawing/2014/main" id="{D2BC7739-8AE8-BC00-F51A-8FD294A3EB60}"/>
                  </a:ext>
                </a:extLst>
              </p:cNvPr>
              <p:cNvSpPr/>
              <p:nvPr/>
            </p:nvSpPr>
            <p:spPr>
              <a:xfrm>
                <a:off x="4673150" y="1062563"/>
                <a:ext cx="765507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472" extrusionOk="0">
                    <a:moveTo>
                      <a:pt x="0" y="0"/>
                    </a:moveTo>
                    <a:lnTo>
                      <a:pt x="0" y="472"/>
                    </a:lnTo>
                    <a:lnTo>
                      <a:pt x="9343" y="472"/>
                    </a:lnTo>
                    <a:lnTo>
                      <a:pt x="9343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743;p30">
                <a:extLst>
                  <a:ext uri="{FF2B5EF4-FFF2-40B4-BE49-F238E27FC236}">
                    <a16:creationId xmlns:a16="http://schemas.microsoft.com/office/drawing/2014/main" id="{A5CB7101-5CA5-832C-8A02-7E7618B93058}"/>
                  </a:ext>
                </a:extLst>
              </p:cNvPr>
              <p:cNvSpPr/>
              <p:nvPr/>
            </p:nvSpPr>
            <p:spPr>
              <a:xfrm>
                <a:off x="5237533" y="1062563"/>
                <a:ext cx="203092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472" extrusionOk="0">
                    <a:moveTo>
                      <a:pt x="1" y="0"/>
                    </a:moveTo>
                    <a:lnTo>
                      <a:pt x="1" y="472"/>
                    </a:lnTo>
                    <a:lnTo>
                      <a:pt x="2478" y="472"/>
                    </a:lnTo>
                    <a:lnTo>
                      <a:pt x="2478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744;p30">
                <a:extLst>
                  <a:ext uri="{FF2B5EF4-FFF2-40B4-BE49-F238E27FC236}">
                    <a16:creationId xmlns:a16="http://schemas.microsoft.com/office/drawing/2014/main" id="{B008FEEF-15DA-9E61-A6E5-87595E153CE2}"/>
                  </a:ext>
                </a:extLst>
              </p:cNvPr>
              <p:cNvSpPr/>
              <p:nvPr/>
            </p:nvSpPr>
            <p:spPr>
              <a:xfrm>
                <a:off x="5272187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745;p30">
                <a:extLst>
                  <a:ext uri="{FF2B5EF4-FFF2-40B4-BE49-F238E27FC236}">
                    <a16:creationId xmlns:a16="http://schemas.microsoft.com/office/drawing/2014/main" id="{1F8E0C22-27D5-0CBE-6D51-2144AA8220BE}"/>
                  </a:ext>
                </a:extLst>
              </p:cNvPr>
              <p:cNvSpPr/>
              <p:nvPr/>
            </p:nvSpPr>
            <p:spPr>
              <a:xfrm>
                <a:off x="5355341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3" y="1"/>
                    </a:moveTo>
                    <a:cubicBezTo>
                      <a:pt x="316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72" y="1"/>
                      <a:pt x="323" y="1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746;p30">
                <a:extLst>
                  <a:ext uri="{FF2B5EF4-FFF2-40B4-BE49-F238E27FC236}">
                    <a16:creationId xmlns:a16="http://schemas.microsoft.com/office/drawing/2014/main" id="{C95F62B9-C968-6AE4-A947-A939B821840D}"/>
                  </a:ext>
                </a:extLst>
              </p:cNvPr>
              <p:cNvSpPr/>
              <p:nvPr/>
            </p:nvSpPr>
            <p:spPr>
              <a:xfrm>
                <a:off x="5272187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747;p30">
                <a:extLst>
                  <a:ext uri="{FF2B5EF4-FFF2-40B4-BE49-F238E27FC236}">
                    <a16:creationId xmlns:a16="http://schemas.microsoft.com/office/drawing/2014/main" id="{065DA2C7-380A-BEB9-4433-0B98EC674BBB}"/>
                  </a:ext>
                </a:extLst>
              </p:cNvPr>
              <p:cNvSpPr/>
              <p:nvPr/>
            </p:nvSpPr>
            <p:spPr>
              <a:xfrm>
                <a:off x="5355341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60" y="605"/>
                      <a:pt x="605" y="472"/>
                      <a:pt x="605" y="302"/>
                    </a:cubicBezTo>
                    <a:cubicBezTo>
                      <a:pt x="605" y="133"/>
                      <a:pt x="460" y="0"/>
                      <a:pt x="303" y="0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748;p30">
                <a:extLst>
                  <a:ext uri="{FF2B5EF4-FFF2-40B4-BE49-F238E27FC236}">
                    <a16:creationId xmlns:a16="http://schemas.microsoft.com/office/drawing/2014/main" id="{E7AAC10B-A7F0-8E0B-8BF4-26F0FC404E9D}"/>
                  </a:ext>
                </a:extLst>
              </p:cNvPr>
              <p:cNvSpPr/>
              <p:nvPr/>
            </p:nvSpPr>
            <p:spPr>
              <a:xfrm>
                <a:off x="5034522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749;p30">
                <a:extLst>
                  <a:ext uri="{FF2B5EF4-FFF2-40B4-BE49-F238E27FC236}">
                    <a16:creationId xmlns:a16="http://schemas.microsoft.com/office/drawing/2014/main" id="{436A7FC4-473F-14D2-FE34-06C3A57F6F46}"/>
                  </a:ext>
                </a:extLst>
              </p:cNvPr>
              <p:cNvSpPr/>
              <p:nvPr/>
            </p:nvSpPr>
            <p:spPr>
              <a:xfrm>
                <a:off x="5116693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46" y="2"/>
                      <a:pt x="1" y="135"/>
                      <a:pt x="1" y="304"/>
                    </a:cubicBezTo>
                    <a:cubicBezTo>
                      <a:pt x="1" y="473"/>
                      <a:pt x="146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750;p30">
                <a:extLst>
                  <a:ext uri="{FF2B5EF4-FFF2-40B4-BE49-F238E27FC236}">
                    <a16:creationId xmlns:a16="http://schemas.microsoft.com/office/drawing/2014/main" id="{618AC12E-9DA8-5346-F574-69FC7E3CF978}"/>
                  </a:ext>
                </a:extLst>
              </p:cNvPr>
              <p:cNvSpPr/>
              <p:nvPr/>
            </p:nvSpPr>
            <p:spPr>
              <a:xfrm>
                <a:off x="4951368" y="1249680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1"/>
                    </a:moveTo>
                    <a:cubicBezTo>
                      <a:pt x="133" y="1"/>
                      <a:pt x="0" y="134"/>
                      <a:pt x="0" y="303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3"/>
                    </a:cubicBezTo>
                    <a:cubicBezTo>
                      <a:pt x="605" y="122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751;p30">
                <a:extLst>
                  <a:ext uri="{FF2B5EF4-FFF2-40B4-BE49-F238E27FC236}">
                    <a16:creationId xmlns:a16="http://schemas.microsoft.com/office/drawing/2014/main" id="{B1C17809-7C79-76F4-7645-0479BCFC436C}"/>
                  </a:ext>
                </a:extLst>
              </p:cNvPr>
              <p:cNvSpPr/>
              <p:nvPr/>
            </p:nvSpPr>
            <p:spPr>
              <a:xfrm>
                <a:off x="4868214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09" y="1"/>
                      <a:pt x="302" y="2"/>
                    </a:cubicBezTo>
                    <a:cubicBezTo>
                      <a:pt x="145" y="2"/>
                      <a:pt x="0" y="135"/>
                      <a:pt x="0" y="304"/>
                    </a:cubicBezTo>
                    <a:cubicBezTo>
                      <a:pt x="0" y="473"/>
                      <a:pt x="145" y="606"/>
                      <a:pt x="302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752;p30">
                <a:extLst>
                  <a:ext uri="{FF2B5EF4-FFF2-40B4-BE49-F238E27FC236}">
                    <a16:creationId xmlns:a16="http://schemas.microsoft.com/office/drawing/2014/main" id="{D2AEC2DA-BE26-C500-F09B-D103A3B9F97C}"/>
                  </a:ext>
                </a:extLst>
              </p:cNvPr>
              <p:cNvSpPr/>
              <p:nvPr/>
            </p:nvSpPr>
            <p:spPr>
              <a:xfrm>
                <a:off x="5034522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753;p30">
                <a:extLst>
                  <a:ext uri="{FF2B5EF4-FFF2-40B4-BE49-F238E27FC236}">
                    <a16:creationId xmlns:a16="http://schemas.microsoft.com/office/drawing/2014/main" id="{60A9AC4F-1BD7-A24D-F3B5-597E1422E0D8}"/>
                  </a:ext>
                </a:extLst>
              </p:cNvPr>
              <p:cNvSpPr/>
              <p:nvPr/>
            </p:nvSpPr>
            <p:spPr>
              <a:xfrm>
                <a:off x="5116693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46" y="0"/>
                      <a:pt x="1" y="133"/>
                      <a:pt x="1" y="302"/>
                    </a:cubicBezTo>
                    <a:cubicBezTo>
                      <a:pt x="1" y="472"/>
                      <a:pt x="146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754;p30">
                <a:extLst>
                  <a:ext uri="{FF2B5EF4-FFF2-40B4-BE49-F238E27FC236}">
                    <a16:creationId xmlns:a16="http://schemas.microsoft.com/office/drawing/2014/main" id="{5990EFBA-E1B1-B7F4-F6AC-B2C6E35C4320}"/>
                  </a:ext>
                </a:extLst>
              </p:cNvPr>
              <p:cNvSpPr/>
              <p:nvPr/>
            </p:nvSpPr>
            <p:spPr>
              <a:xfrm>
                <a:off x="4951368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755;p30">
                <a:extLst>
                  <a:ext uri="{FF2B5EF4-FFF2-40B4-BE49-F238E27FC236}">
                    <a16:creationId xmlns:a16="http://schemas.microsoft.com/office/drawing/2014/main" id="{6F17205F-B57D-185C-E205-2A64828E1F88}"/>
                  </a:ext>
                </a:extLst>
              </p:cNvPr>
              <p:cNvSpPr/>
              <p:nvPr/>
            </p:nvSpPr>
            <p:spPr>
              <a:xfrm>
                <a:off x="4868214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2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2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2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756;p30">
                <a:extLst>
                  <a:ext uri="{FF2B5EF4-FFF2-40B4-BE49-F238E27FC236}">
                    <a16:creationId xmlns:a16="http://schemas.microsoft.com/office/drawing/2014/main" id="{F750A8BB-2018-A43F-BC72-2BA7DA15F7E0}"/>
                  </a:ext>
                </a:extLst>
              </p:cNvPr>
              <p:cNvSpPr/>
              <p:nvPr/>
            </p:nvSpPr>
            <p:spPr>
              <a:xfrm>
                <a:off x="4794891" y="1517083"/>
                <a:ext cx="643767" cy="30722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5" extrusionOk="0">
                    <a:moveTo>
                      <a:pt x="1" y="0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757;p30">
                <a:extLst>
                  <a:ext uri="{FF2B5EF4-FFF2-40B4-BE49-F238E27FC236}">
                    <a16:creationId xmlns:a16="http://schemas.microsoft.com/office/drawing/2014/main" id="{FCFF35DD-0DAF-E802-BD9C-0C9F5F2218B6}"/>
                  </a:ext>
                </a:extLst>
              </p:cNvPr>
              <p:cNvSpPr/>
              <p:nvPr/>
            </p:nvSpPr>
            <p:spPr>
              <a:xfrm>
                <a:off x="4794891" y="216068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758;p30">
                <a:extLst>
                  <a:ext uri="{FF2B5EF4-FFF2-40B4-BE49-F238E27FC236}">
                    <a16:creationId xmlns:a16="http://schemas.microsoft.com/office/drawing/2014/main" id="{D0A5A4AE-5FD0-B624-EAD3-17018CBF1454}"/>
                  </a:ext>
                </a:extLst>
              </p:cNvPr>
              <p:cNvSpPr/>
              <p:nvPr/>
            </p:nvSpPr>
            <p:spPr>
              <a:xfrm>
                <a:off x="4794891" y="280330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6"/>
                    </a:lnTo>
                    <a:lnTo>
                      <a:pt x="7857" y="376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759;p30">
                <a:extLst>
                  <a:ext uri="{FF2B5EF4-FFF2-40B4-BE49-F238E27FC236}">
                    <a16:creationId xmlns:a16="http://schemas.microsoft.com/office/drawing/2014/main" id="{DC664115-C6F0-F5EC-911E-359C755C126B}"/>
                  </a:ext>
                </a:extLst>
              </p:cNvPr>
              <p:cNvSpPr/>
              <p:nvPr/>
            </p:nvSpPr>
            <p:spPr>
              <a:xfrm>
                <a:off x="4892955" y="1596305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760;p30">
                <a:extLst>
                  <a:ext uri="{FF2B5EF4-FFF2-40B4-BE49-F238E27FC236}">
                    <a16:creationId xmlns:a16="http://schemas.microsoft.com/office/drawing/2014/main" id="{21DAF0E3-06BA-FA53-4FA3-C88F8EEFFBB9}"/>
                  </a:ext>
                </a:extLst>
              </p:cNvPr>
              <p:cNvSpPr/>
              <p:nvPr/>
            </p:nvSpPr>
            <p:spPr>
              <a:xfrm>
                <a:off x="4883042" y="1587375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761;p30">
                <a:extLst>
                  <a:ext uri="{FF2B5EF4-FFF2-40B4-BE49-F238E27FC236}">
                    <a16:creationId xmlns:a16="http://schemas.microsoft.com/office/drawing/2014/main" id="{9AB790B3-C7C2-62E6-C7CB-A4AC59ECA88F}"/>
                  </a:ext>
                </a:extLst>
              </p:cNvPr>
              <p:cNvSpPr/>
              <p:nvPr/>
            </p:nvSpPr>
            <p:spPr>
              <a:xfrm>
                <a:off x="4892955" y="168437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762;p30">
                <a:extLst>
                  <a:ext uri="{FF2B5EF4-FFF2-40B4-BE49-F238E27FC236}">
                    <a16:creationId xmlns:a16="http://schemas.microsoft.com/office/drawing/2014/main" id="{4DF371BA-2527-5A56-C475-24CC86CACACB}"/>
                  </a:ext>
                </a:extLst>
              </p:cNvPr>
              <p:cNvSpPr/>
              <p:nvPr/>
            </p:nvSpPr>
            <p:spPr>
              <a:xfrm>
                <a:off x="4883042" y="167544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763;p30">
                <a:extLst>
                  <a:ext uri="{FF2B5EF4-FFF2-40B4-BE49-F238E27FC236}">
                    <a16:creationId xmlns:a16="http://schemas.microsoft.com/office/drawing/2014/main" id="{8F085CBF-7895-5E01-4A99-1E8626C628D0}"/>
                  </a:ext>
                </a:extLst>
              </p:cNvPr>
              <p:cNvSpPr/>
              <p:nvPr/>
            </p:nvSpPr>
            <p:spPr>
              <a:xfrm>
                <a:off x="4892955" y="17705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64;p30">
                <a:extLst>
                  <a:ext uri="{FF2B5EF4-FFF2-40B4-BE49-F238E27FC236}">
                    <a16:creationId xmlns:a16="http://schemas.microsoft.com/office/drawing/2014/main" id="{5623426E-52F7-E2ED-3E53-DC2CC90211FB}"/>
                  </a:ext>
                </a:extLst>
              </p:cNvPr>
              <p:cNvSpPr/>
              <p:nvPr/>
            </p:nvSpPr>
            <p:spPr>
              <a:xfrm>
                <a:off x="4883042" y="1762613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65;p30">
                <a:extLst>
                  <a:ext uri="{FF2B5EF4-FFF2-40B4-BE49-F238E27FC236}">
                    <a16:creationId xmlns:a16="http://schemas.microsoft.com/office/drawing/2014/main" id="{4EE4D957-AF08-808F-421E-78D83058A3C7}"/>
                  </a:ext>
                </a:extLst>
              </p:cNvPr>
              <p:cNvSpPr/>
              <p:nvPr/>
            </p:nvSpPr>
            <p:spPr>
              <a:xfrm>
                <a:off x="4892955" y="1858711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66;p30">
                <a:extLst>
                  <a:ext uri="{FF2B5EF4-FFF2-40B4-BE49-F238E27FC236}">
                    <a16:creationId xmlns:a16="http://schemas.microsoft.com/office/drawing/2014/main" id="{3B8F0547-D59A-06F7-08E9-60380ABD8D1D}"/>
                  </a:ext>
                </a:extLst>
              </p:cNvPr>
              <p:cNvSpPr/>
              <p:nvPr/>
            </p:nvSpPr>
            <p:spPr>
              <a:xfrm>
                <a:off x="4883042" y="1849781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67;p30">
                <a:extLst>
                  <a:ext uri="{FF2B5EF4-FFF2-40B4-BE49-F238E27FC236}">
                    <a16:creationId xmlns:a16="http://schemas.microsoft.com/office/drawing/2014/main" id="{12D4BAFE-5CB3-F38F-655D-9A02354139D4}"/>
                  </a:ext>
                </a:extLst>
              </p:cNvPr>
              <p:cNvSpPr/>
              <p:nvPr/>
            </p:nvSpPr>
            <p:spPr>
              <a:xfrm>
                <a:off x="4892955" y="194678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68;p30">
                <a:extLst>
                  <a:ext uri="{FF2B5EF4-FFF2-40B4-BE49-F238E27FC236}">
                    <a16:creationId xmlns:a16="http://schemas.microsoft.com/office/drawing/2014/main" id="{3F30E445-E143-730D-0503-E95D35B2C6F5}"/>
                  </a:ext>
                </a:extLst>
              </p:cNvPr>
              <p:cNvSpPr/>
              <p:nvPr/>
            </p:nvSpPr>
            <p:spPr>
              <a:xfrm>
                <a:off x="4883042" y="1937932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1"/>
                    </a:lnTo>
                    <a:lnTo>
                      <a:pt x="0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69;p30">
                <a:extLst>
                  <a:ext uri="{FF2B5EF4-FFF2-40B4-BE49-F238E27FC236}">
                    <a16:creationId xmlns:a16="http://schemas.microsoft.com/office/drawing/2014/main" id="{C4742C05-B1F7-0E17-C3DC-05757DCDF86C}"/>
                  </a:ext>
                </a:extLst>
              </p:cNvPr>
              <p:cNvSpPr/>
              <p:nvPr/>
            </p:nvSpPr>
            <p:spPr>
              <a:xfrm>
                <a:off x="4892955" y="20329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70;p30">
                <a:extLst>
                  <a:ext uri="{FF2B5EF4-FFF2-40B4-BE49-F238E27FC236}">
                    <a16:creationId xmlns:a16="http://schemas.microsoft.com/office/drawing/2014/main" id="{1CF3CCA2-D886-56E5-6939-50AC3A9AEBFA}"/>
                  </a:ext>
                </a:extLst>
              </p:cNvPr>
              <p:cNvSpPr/>
              <p:nvPr/>
            </p:nvSpPr>
            <p:spPr>
              <a:xfrm>
                <a:off x="4883042" y="202501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1;p30">
                <a:extLst>
                  <a:ext uri="{FF2B5EF4-FFF2-40B4-BE49-F238E27FC236}">
                    <a16:creationId xmlns:a16="http://schemas.microsoft.com/office/drawing/2014/main" id="{76C68C50-D6D2-FAB9-EE11-3D32753200A9}"/>
                  </a:ext>
                </a:extLst>
              </p:cNvPr>
              <p:cNvSpPr/>
              <p:nvPr/>
            </p:nvSpPr>
            <p:spPr>
              <a:xfrm>
                <a:off x="4892955" y="224089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72;p30">
                <a:extLst>
                  <a:ext uri="{FF2B5EF4-FFF2-40B4-BE49-F238E27FC236}">
                    <a16:creationId xmlns:a16="http://schemas.microsoft.com/office/drawing/2014/main" id="{DFA06007-C3C1-4FFB-FC55-09537979A01A}"/>
                  </a:ext>
                </a:extLst>
              </p:cNvPr>
              <p:cNvSpPr/>
              <p:nvPr/>
            </p:nvSpPr>
            <p:spPr>
              <a:xfrm>
                <a:off x="4883042" y="223294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73;p30">
                <a:extLst>
                  <a:ext uri="{FF2B5EF4-FFF2-40B4-BE49-F238E27FC236}">
                    <a16:creationId xmlns:a16="http://schemas.microsoft.com/office/drawing/2014/main" id="{C997BD90-6CE3-33E9-336B-007F898CC13D}"/>
                  </a:ext>
                </a:extLst>
              </p:cNvPr>
              <p:cNvSpPr/>
              <p:nvPr/>
            </p:nvSpPr>
            <p:spPr>
              <a:xfrm>
                <a:off x="4892955" y="23280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774;p30">
                <a:extLst>
                  <a:ext uri="{FF2B5EF4-FFF2-40B4-BE49-F238E27FC236}">
                    <a16:creationId xmlns:a16="http://schemas.microsoft.com/office/drawing/2014/main" id="{3C1BB03D-7116-CF7C-279F-DEEB2806FD0C}"/>
                  </a:ext>
                </a:extLst>
              </p:cNvPr>
              <p:cNvSpPr/>
              <p:nvPr/>
            </p:nvSpPr>
            <p:spPr>
              <a:xfrm>
                <a:off x="4883042" y="2319130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775;p30">
                <a:extLst>
                  <a:ext uri="{FF2B5EF4-FFF2-40B4-BE49-F238E27FC236}">
                    <a16:creationId xmlns:a16="http://schemas.microsoft.com/office/drawing/2014/main" id="{76ED0CEE-3EE8-64C5-E35E-A9C22E1F51D5}"/>
                  </a:ext>
                </a:extLst>
              </p:cNvPr>
              <p:cNvSpPr/>
              <p:nvPr/>
            </p:nvSpPr>
            <p:spPr>
              <a:xfrm>
                <a:off x="4892955" y="241514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776;p30">
                <a:extLst>
                  <a:ext uri="{FF2B5EF4-FFF2-40B4-BE49-F238E27FC236}">
                    <a16:creationId xmlns:a16="http://schemas.microsoft.com/office/drawing/2014/main" id="{5AB01D2E-67C1-6AC3-6185-EA68EE7B3800}"/>
                  </a:ext>
                </a:extLst>
              </p:cNvPr>
              <p:cNvSpPr/>
              <p:nvPr/>
            </p:nvSpPr>
            <p:spPr>
              <a:xfrm>
                <a:off x="4883042" y="2407281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777;p30">
                <a:extLst>
                  <a:ext uri="{FF2B5EF4-FFF2-40B4-BE49-F238E27FC236}">
                    <a16:creationId xmlns:a16="http://schemas.microsoft.com/office/drawing/2014/main" id="{9B75A67A-9ACA-0604-2EDE-7763E49BB908}"/>
                  </a:ext>
                </a:extLst>
              </p:cNvPr>
              <p:cNvSpPr/>
              <p:nvPr/>
            </p:nvSpPr>
            <p:spPr>
              <a:xfrm>
                <a:off x="4892955" y="250231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778;p30">
                <a:extLst>
                  <a:ext uri="{FF2B5EF4-FFF2-40B4-BE49-F238E27FC236}">
                    <a16:creationId xmlns:a16="http://schemas.microsoft.com/office/drawing/2014/main" id="{59EC6127-AEA0-A9A6-49B4-E2A626BC01A7}"/>
                  </a:ext>
                </a:extLst>
              </p:cNvPr>
              <p:cNvSpPr/>
              <p:nvPr/>
            </p:nvSpPr>
            <p:spPr>
              <a:xfrm>
                <a:off x="4883042" y="249338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779;p30">
                <a:extLst>
                  <a:ext uri="{FF2B5EF4-FFF2-40B4-BE49-F238E27FC236}">
                    <a16:creationId xmlns:a16="http://schemas.microsoft.com/office/drawing/2014/main" id="{FD15549C-39CC-7125-73A0-3F4707429988}"/>
                  </a:ext>
                </a:extLst>
              </p:cNvPr>
              <p:cNvSpPr/>
              <p:nvPr/>
            </p:nvSpPr>
            <p:spPr>
              <a:xfrm>
                <a:off x="4892955" y="25904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780;p30">
                <a:extLst>
                  <a:ext uri="{FF2B5EF4-FFF2-40B4-BE49-F238E27FC236}">
                    <a16:creationId xmlns:a16="http://schemas.microsoft.com/office/drawing/2014/main" id="{947C50BA-4E0C-7497-96E6-301BA64E4BDF}"/>
                  </a:ext>
                </a:extLst>
              </p:cNvPr>
              <p:cNvSpPr/>
              <p:nvPr/>
            </p:nvSpPr>
            <p:spPr>
              <a:xfrm>
                <a:off x="4883042" y="2581536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781;p30">
                <a:extLst>
                  <a:ext uri="{FF2B5EF4-FFF2-40B4-BE49-F238E27FC236}">
                    <a16:creationId xmlns:a16="http://schemas.microsoft.com/office/drawing/2014/main" id="{9B6867DF-512C-9AC5-14C3-8B4F2A55696E}"/>
                  </a:ext>
                </a:extLst>
              </p:cNvPr>
              <p:cNvSpPr/>
              <p:nvPr/>
            </p:nvSpPr>
            <p:spPr>
              <a:xfrm>
                <a:off x="4892955" y="2678535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782;p30">
                <a:extLst>
                  <a:ext uri="{FF2B5EF4-FFF2-40B4-BE49-F238E27FC236}">
                    <a16:creationId xmlns:a16="http://schemas.microsoft.com/office/drawing/2014/main" id="{91322E61-F445-D694-EEC1-5F65D0685D24}"/>
                  </a:ext>
                </a:extLst>
              </p:cNvPr>
              <p:cNvSpPr/>
              <p:nvPr/>
            </p:nvSpPr>
            <p:spPr>
              <a:xfrm>
                <a:off x="4883042" y="2669687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783;p30">
                <a:extLst>
                  <a:ext uri="{FF2B5EF4-FFF2-40B4-BE49-F238E27FC236}">
                    <a16:creationId xmlns:a16="http://schemas.microsoft.com/office/drawing/2014/main" id="{C363B7C4-7B6E-890B-113B-296F8DC4A6D9}"/>
                  </a:ext>
                </a:extLst>
              </p:cNvPr>
              <p:cNvSpPr/>
              <p:nvPr/>
            </p:nvSpPr>
            <p:spPr>
              <a:xfrm>
                <a:off x="4892955" y="2884577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784;p30">
                <a:extLst>
                  <a:ext uri="{FF2B5EF4-FFF2-40B4-BE49-F238E27FC236}">
                    <a16:creationId xmlns:a16="http://schemas.microsoft.com/office/drawing/2014/main" id="{D1360412-D96C-E0BA-594B-ADB2C3E1CCC8}"/>
                  </a:ext>
                </a:extLst>
              </p:cNvPr>
              <p:cNvSpPr/>
              <p:nvPr/>
            </p:nvSpPr>
            <p:spPr>
              <a:xfrm>
                <a:off x="4883042" y="2876630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785;p30">
                <a:extLst>
                  <a:ext uri="{FF2B5EF4-FFF2-40B4-BE49-F238E27FC236}">
                    <a16:creationId xmlns:a16="http://schemas.microsoft.com/office/drawing/2014/main" id="{81F43444-FB01-6C60-3288-CC87E985F98B}"/>
                  </a:ext>
                </a:extLst>
              </p:cNvPr>
              <p:cNvSpPr/>
              <p:nvPr/>
            </p:nvSpPr>
            <p:spPr>
              <a:xfrm>
                <a:off x="4892955" y="2971663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786;p30">
                <a:extLst>
                  <a:ext uri="{FF2B5EF4-FFF2-40B4-BE49-F238E27FC236}">
                    <a16:creationId xmlns:a16="http://schemas.microsoft.com/office/drawing/2014/main" id="{C2CCB307-2949-BA35-300F-B8F47458F70E}"/>
                  </a:ext>
                </a:extLst>
              </p:cNvPr>
              <p:cNvSpPr/>
              <p:nvPr/>
            </p:nvSpPr>
            <p:spPr>
              <a:xfrm>
                <a:off x="4883042" y="2962733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787;p30">
                <a:extLst>
                  <a:ext uri="{FF2B5EF4-FFF2-40B4-BE49-F238E27FC236}">
                    <a16:creationId xmlns:a16="http://schemas.microsoft.com/office/drawing/2014/main" id="{0BB2134E-8095-0F79-A807-03C24BE97D69}"/>
                  </a:ext>
                </a:extLst>
              </p:cNvPr>
              <p:cNvSpPr/>
              <p:nvPr/>
            </p:nvSpPr>
            <p:spPr>
              <a:xfrm>
                <a:off x="4892955" y="3058832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788;p30">
                <a:extLst>
                  <a:ext uri="{FF2B5EF4-FFF2-40B4-BE49-F238E27FC236}">
                    <a16:creationId xmlns:a16="http://schemas.microsoft.com/office/drawing/2014/main" id="{1370FED7-999A-CA2E-E89B-A0D0D84B7D79}"/>
                  </a:ext>
                </a:extLst>
              </p:cNvPr>
              <p:cNvSpPr/>
              <p:nvPr/>
            </p:nvSpPr>
            <p:spPr>
              <a:xfrm>
                <a:off x="4883042" y="305088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789;p30">
                <a:extLst>
                  <a:ext uri="{FF2B5EF4-FFF2-40B4-BE49-F238E27FC236}">
                    <a16:creationId xmlns:a16="http://schemas.microsoft.com/office/drawing/2014/main" id="{B067DCAE-2343-5A8D-3631-8B72DC17C883}"/>
                  </a:ext>
                </a:extLst>
              </p:cNvPr>
              <p:cNvSpPr/>
              <p:nvPr/>
            </p:nvSpPr>
            <p:spPr>
              <a:xfrm>
                <a:off x="4892955" y="3146983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790;p30">
                <a:extLst>
                  <a:ext uri="{FF2B5EF4-FFF2-40B4-BE49-F238E27FC236}">
                    <a16:creationId xmlns:a16="http://schemas.microsoft.com/office/drawing/2014/main" id="{F4276BA1-86F7-2810-2F19-2F17FB118AD0}"/>
                  </a:ext>
                </a:extLst>
              </p:cNvPr>
              <p:cNvSpPr/>
              <p:nvPr/>
            </p:nvSpPr>
            <p:spPr>
              <a:xfrm>
                <a:off x="4883042" y="3138053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791;p30">
                <a:extLst>
                  <a:ext uri="{FF2B5EF4-FFF2-40B4-BE49-F238E27FC236}">
                    <a16:creationId xmlns:a16="http://schemas.microsoft.com/office/drawing/2014/main" id="{3AFD3577-012F-314E-25F6-1BDAC55E2FAF}"/>
                  </a:ext>
                </a:extLst>
              </p:cNvPr>
              <p:cNvSpPr/>
              <p:nvPr/>
            </p:nvSpPr>
            <p:spPr>
              <a:xfrm>
                <a:off x="4892955" y="3234069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792;p30">
                <a:extLst>
                  <a:ext uri="{FF2B5EF4-FFF2-40B4-BE49-F238E27FC236}">
                    <a16:creationId xmlns:a16="http://schemas.microsoft.com/office/drawing/2014/main" id="{C168277C-2C0D-4672-D305-E2DBA3640FD5}"/>
                  </a:ext>
                </a:extLst>
              </p:cNvPr>
              <p:cNvSpPr/>
              <p:nvPr/>
            </p:nvSpPr>
            <p:spPr>
              <a:xfrm>
                <a:off x="4883042" y="322513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793;p30">
                <a:extLst>
                  <a:ext uri="{FF2B5EF4-FFF2-40B4-BE49-F238E27FC236}">
                    <a16:creationId xmlns:a16="http://schemas.microsoft.com/office/drawing/2014/main" id="{82A364B1-278D-0F9D-D0A4-2C6819315930}"/>
                  </a:ext>
                </a:extLst>
              </p:cNvPr>
              <p:cNvSpPr/>
              <p:nvPr/>
            </p:nvSpPr>
            <p:spPr>
              <a:xfrm>
                <a:off x="4892955" y="332222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794;p30">
                <a:extLst>
                  <a:ext uri="{FF2B5EF4-FFF2-40B4-BE49-F238E27FC236}">
                    <a16:creationId xmlns:a16="http://schemas.microsoft.com/office/drawing/2014/main" id="{DF82C82D-9FEB-D5C8-8648-25ADE52990BA}"/>
                  </a:ext>
                </a:extLst>
              </p:cNvPr>
              <p:cNvSpPr/>
              <p:nvPr/>
            </p:nvSpPr>
            <p:spPr>
              <a:xfrm>
                <a:off x="4883042" y="3313291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795;p30">
                <a:extLst>
                  <a:ext uri="{FF2B5EF4-FFF2-40B4-BE49-F238E27FC236}">
                    <a16:creationId xmlns:a16="http://schemas.microsoft.com/office/drawing/2014/main" id="{9AA39AAD-F2F3-A208-327B-125929C194FF}"/>
                  </a:ext>
                </a:extLst>
              </p:cNvPr>
              <p:cNvSpPr/>
              <p:nvPr/>
            </p:nvSpPr>
            <p:spPr>
              <a:xfrm>
                <a:off x="5311839" y="1596305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796;p30">
                <a:extLst>
                  <a:ext uri="{FF2B5EF4-FFF2-40B4-BE49-F238E27FC236}">
                    <a16:creationId xmlns:a16="http://schemas.microsoft.com/office/drawing/2014/main" id="{3013D158-1E99-0E3D-3023-6B94DD2331B1}"/>
                  </a:ext>
                </a:extLst>
              </p:cNvPr>
              <p:cNvSpPr/>
              <p:nvPr/>
            </p:nvSpPr>
            <p:spPr>
              <a:xfrm>
                <a:off x="5308807" y="1587375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797;p30">
                <a:extLst>
                  <a:ext uri="{FF2B5EF4-FFF2-40B4-BE49-F238E27FC236}">
                    <a16:creationId xmlns:a16="http://schemas.microsoft.com/office/drawing/2014/main" id="{67D7D748-73B6-04BB-FB79-EFB1864630C5}"/>
                  </a:ext>
                </a:extLst>
              </p:cNvPr>
              <p:cNvSpPr/>
              <p:nvPr/>
            </p:nvSpPr>
            <p:spPr>
              <a:xfrm>
                <a:off x="5311839" y="168437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798;p30">
                <a:extLst>
                  <a:ext uri="{FF2B5EF4-FFF2-40B4-BE49-F238E27FC236}">
                    <a16:creationId xmlns:a16="http://schemas.microsoft.com/office/drawing/2014/main" id="{3A3A263C-6C3A-DD6E-81BB-7C800E5754EF}"/>
                  </a:ext>
                </a:extLst>
              </p:cNvPr>
              <p:cNvSpPr/>
              <p:nvPr/>
            </p:nvSpPr>
            <p:spPr>
              <a:xfrm>
                <a:off x="5308807" y="167544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799;p30">
                <a:extLst>
                  <a:ext uri="{FF2B5EF4-FFF2-40B4-BE49-F238E27FC236}">
                    <a16:creationId xmlns:a16="http://schemas.microsoft.com/office/drawing/2014/main" id="{B6209870-321E-5510-EBB4-1EE5FA62BD21}"/>
                  </a:ext>
                </a:extLst>
              </p:cNvPr>
              <p:cNvSpPr/>
              <p:nvPr/>
            </p:nvSpPr>
            <p:spPr>
              <a:xfrm>
                <a:off x="5311839" y="17705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800;p30">
                <a:extLst>
                  <a:ext uri="{FF2B5EF4-FFF2-40B4-BE49-F238E27FC236}">
                    <a16:creationId xmlns:a16="http://schemas.microsoft.com/office/drawing/2014/main" id="{1E88ED63-DCBF-AB99-F466-71A0550FF42C}"/>
                  </a:ext>
                </a:extLst>
              </p:cNvPr>
              <p:cNvSpPr/>
              <p:nvPr/>
            </p:nvSpPr>
            <p:spPr>
              <a:xfrm>
                <a:off x="5308807" y="1762613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801;p30">
                <a:extLst>
                  <a:ext uri="{FF2B5EF4-FFF2-40B4-BE49-F238E27FC236}">
                    <a16:creationId xmlns:a16="http://schemas.microsoft.com/office/drawing/2014/main" id="{08B358BC-0AEB-14C2-7BAE-05CFED495A1F}"/>
                  </a:ext>
                </a:extLst>
              </p:cNvPr>
              <p:cNvSpPr/>
              <p:nvPr/>
            </p:nvSpPr>
            <p:spPr>
              <a:xfrm>
                <a:off x="5311839" y="1858711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802;p30">
                <a:extLst>
                  <a:ext uri="{FF2B5EF4-FFF2-40B4-BE49-F238E27FC236}">
                    <a16:creationId xmlns:a16="http://schemas.microsoft.com/office/drawing/2014/main" id="{90CA662B-5B60-68BC-89FC-6B337873B801}"/>
                  </a:ext>
                </a:extLst>
              </p:cNvPr>
              <p:cNvSpPr/>
              <p:nvPr/>
            </p:nvSpPr>
            <p:spPr>
              <a:xfrm>
                <a:off x="5308807" y="1849781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803;p30">
                <a:extLst>
                  <a:ext uri="{FF2B5EF4-FFF2-40B4-BE49-F238E27FC236}">
                    <a16:creationId xmlns:a16="http://schemas.microsoft.com/office/drawing/2014/main" id="{0D4487AA-1199-9908-FE13-93C3FAAE8FC8}"/>
                  </a:ext>
                </a:extLst>
              </p:cNvPr>
              <p:cNvSpPr/>
              <p:nvPr/>
            </p:nvSpPr>
            <p:spPr>
              <a:xfrm>
                <a:off x="5311839" y="194678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804;p30">
                <a:extLst>
                  <a:ext uri="{FF2B5EF4-FFF2-40B4-BE49-F238E27FC236}">
                    <a16:creationId xmlns:a16="http://schemas.microsoft.com/office/drawing/2014/main" id="{083F39A7-BD86-594E-DD8B-BEF9EB98DD67}"/>
                  </a:ext>
                </a:extLst>
              </p:cNvPr>
              <p:cNvSpPr/>
              <p:nvPr/>
            </p:nvSpPr>
            <p:spPr>
              <a:xfrm>
                <a:off x="5308807" y="1937932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1"/>
                    </a:lnTo>
                    <a:lnTo>
                      <a:pt x="1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805;p30">
                <a:extLst>
                  <a:ext uri="{FF2B5EF4-FFF2-40B4-BE49-F238E27FC236}">
                    <a16:creationId xmlns:a16="http://schemas.microsoft.com/office/drawing/2014/main" id="{417A0173-134A-663E-5528-4FE4B2031D56}"/>
                  </a:ext>
                </a:extLst>
              </p:cNvPr>
              <p:cNvSpPr/>
              <p:nvPr/>
            </p:nvSpPr>
            <p:spPr>
              <a:xfrm>
                <a:off x="5311839" y="20329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806;p30">
                <a:extLst>
                  <a:ext uri="{FF2B5EF4-FFF2-40B4-BE49-F238E27FC236}">
                    <a16:creationId xmlns:a16="http://schemas.microsoft.com/office/drawing/2014/main" id="{34C3700B-8FC1-5669-0EF0-1FC115F50DE6}"/>
                  </a:ext>
                </a:extLst>
              </p:cNvPr>
              <p:cNvSpPr/>
              <p:nvPr/>
            </p:nvSpPr>
            <p:spPr>
              <a:xfrm>
                <a:off x="5308807" y="202501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807;p30">
                <a:extLst>
                  <a:ext uri="{FF2B5EF4-FFF2-40B4-BE49-F238E27FC236}">
                    <a16:creationId xmlns:a16="http://schemas.microsoft.com/office/drawing/2014/main" id="{05272757-B58F-6F1C-2DDF-A12DEF1B2253}"/>
                  </a:ext>
                </a:extLst>
              </p:cNvPr>
              <p:cNvSpPr/>
              <p:nvPr/>
            </p:nvSpPr>
            <p:spPr>
              <a:xfrm>
                <a:off x="5311839" y="224089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808;p30">
                <a:extLst>
                  <a:ext uri="{FF2B5EF4-FFF2-40B4-BE49-F238E27FC236}">
                    <a16:creationId xmlns:a16="http://schemas.microsoft.com/office/drawing/2014/main" id="{B50B5D4D-9C09-049B-D894-E464A2128446}"/>
                  </a:ext>
                </a:extLst>
              </p:cNvPr>
              <p:cNvSpPr/>
              <p:nvPr/>
            </p:nvSpPr>
            <p:spPr>
              <a:xfrm>
                <a:off x="5308807" y="223294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809;p30">
                <a:extLst>
                  <a:ext uri="{FF2B5EF4-FFF2-40B4-BE49-F238E27FC236}">
                    <a16:creationId xmlns:a16="http://schemas.microsoft.com/office/drawing/2014/main" id="{C0983892-F581-3A2B-160F-7AD75B8EA609}"/>
                  </a:ext>
                </a:extLst>
              </p:cNvPr>
              <p:cNvSpPr/>
              <p:nvPr/>
            </p:nvSpPr>
            <p:spPr>
              <a:xfrm>
                <a:off x="5311839" y="23280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810;p30">
                <a:extLst>
                  <a:ext uri="{FF2B5EF4-FFF2-40B4-BE49-F238E27FC236}">
                    <a16:creationId xmlns:a16="http://schemas.microsoft.com/office/drawing/2014/main" id="{BBD9D87E-CB79-94CC-0DC8-B9504ECA6283}"/>
                  </a:ext>
                </a:extLst>
              </p:cNvPr>
              <p:cNvSpPr/>
              <p:nvPr/>
            </p:nvSpPr>
            <p:spPr>
              <a:xfrm>
                <a:off x="5308807" y="2319130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811;p30">
                <a:extLst>
                  <a:ext uri="{FF2B5EF4-FFF2-40B4-BE49-F238E27FC236}">
                    <a16:creationId xmlns:a16="http://schemas.microsoft.com/office/drawing/2014/main" id="{A0CB2F19-5784-590D-1D3F-65E5CE3F44B7}"/>
                  </a:ext>
                </a:extLst>
              </p:cNvPr>
              <p:cNvSpPr/>
              <p:nvPr/>
            </p:nvSpPr>
            <p:spPr>
              <a:xfrm>
                <a:off x="5311839" y="241514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812;p30">
                <a:extLst>
                  <a:ext uri="{FF2B5EF4-FFF2-40B4-BE49-F238E27FC236}">
                    <a16:creationId xmlns:a16="http://schemas.microsoft.com/office/drawing/2014/main" id="{A1AFFA2E-50FD-49FF-E619-FBBF3EFCFD8E}"/>
                  </a:ext>
                </a:extLst>
              </p:cNvPr>
              <p:cNvSpPr/>
              <p:nvPr/>
            </p:nvSpPr>
            <p:spPr>
              <a:xfrm>
                <a:off x="5308807" y="2407281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813;p30">
                <a:extLst>
                  <a:ext uri="{FF2B5EF4-FFF2-40B4-BE49-F238E27FC236}">
                    <a16:creationId xmlns:a16="http://schemas.microsoft.com/office/drawing/2014/main" id="{BFF31B49-D595-BF82-A5FD-5B5132D5C2EA}"/>
                  </a:ext>
                </a:extLst>
              </p:cNvPr>
              <p:cNvSpPr/>
              <p:nvPr/>
            </p:nvSpPr>
            <p:spPr>
              <a:xfrm>
                <a:off x="5311839" y="250231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814;p30">
                <a:extLst>
                  <a:ext uri="{FF2B5EF4-FFF2-40B4-BE49-F238E27FC236}">
                    <a16:creationId xmlns:a16="http://schemas.microsoft.com/office/drawing/2014/main" id="{A39769DD-ABED-1862-639E-3182A37096B3}"/>
                  </a:ext>
                </a:extLst>
              </p:cNvPr>
              <p:cNvSpPr/>
              <p:nvPr/>
            </p:nvSpPr>
            <p:spPr>
              <a:xfrm>
                <a:off x="5308807" y="249338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815;p30">
                <a:extLst>
                  <a:ext uri="{FF2B5EF4-FFF2-40B4-BE49-F238E27FC236}">
                    <a16:creationId xmlns:a16="http://schemas.microsoft.com/office/drawing/2014/main" id="{292CC613-015E-FAA4-8057-72D19328F7FA}"/>
                  </a:ext>
                </a:extLst>
              </p:cNvPr>
              <p:cNvSpPr/>
              <p:nvPr/>
            </p:nvSpPr>
            <p:spPr>
              <a:xfrm>
                <a:off x="5311839" y="25904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816;p30">
                <a:extLst>
                  <a:ext uri="{FF2B5EF4-FFF2-40B4-BE49-F238E27FC236}">
                    <a16:creationId xmlns:a16="http://schemas.microsoft.com/office/drawing/2014/main" id="{19D53524-9D64-71D0-B5F2-F851E7A49017}"/>
                  </a:ext>
                </a:extLst>
              </p:cNvPr>
              <p:cNvSpPr/>
              <p:nvPr/>
            </p:nvSpPr>
            <p:spPr>
              <a:xfrm>
                <a:off x="5308807" y="2581536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817;p30">
                <a:extLst>
                  <a:ext uri="{FF2B5EF4-FFF2-40B4-BE49-F238E27FC236}">
                    <a16:creationId xmlns:a16="http://schemas.microsoft.com/office/drawing/2014/main" id="{BFAB50F8-D43F-B8D6-BD6D-F244D7C4E096}"/>
                  </a:ext>
                </a:extLst>
              </p:cNvPr>
              <p:cNvSpPr/>
              <p:nvPr/>
            </p:nvSpPr>
            <p:spPr>
              <a:xfrm>
                <a:off x="5311839" y="2678535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818;p30">
                <a:extLst>
                  <a:ext uri="{FF2B5EF4-FFF2-40B4-BE49-F238E27FC236}">
                    <a16:creationId xmlns:a16="http://schemas.microsoft.com/office/drawing/2014/main" id="{5D35BFA8-37F2-C7F1-7086-EC131F61BDAB}"/>
                  </a:ext>
                </a:extLst>
              </p:cNvPr>
              <p:cNvSpPr/>
              <p:nvPr/>
            </p:nvSpPr>
            <p:spPr>
              <a:xfrm>
                <a:off x="5308807" y="2669687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819;p30">
                <a:extLst>
                  <a:ext uri="{FF2B5EF4-FFF2-40B4-BE49-F238E27FC236}">
                    <a16:creationId xmlns:a16="http://schemas.microsoft.com/office/drawing/2014/main" id="{283DFB22-6913-4CB2-6885-4D765339BEAB}"/>
                  </a:ext>
                </a:extLst>
              </p:cNvPr>
              <p:cNvSpPr/>
              <p:nvPr/>
            </p:nvSpPr>
            <p:spPr>
              <a:xfrm>
                <a:off x="5311839" y="2884577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820;p30">
                <a:extLst>
                  <a:ext uri="{FF2B5EF4-FFF2-40B4-BE49-F238E27FC236}">
                    <a16:creationId xmlns:a16="http://schemas.microsoft.com/office/drawing/2014/main" id="{5CDADE68-1910-3334-40F9-7062E0C664F1}"/>
                  </a:ext>
                </a:extLst>
              </p:cNvPr>
              <p:cNvSpPr/>
              <p:nvPr/>
            </p:nvSpPr>
            <p:spPr>
              <a:xfrm>
                <a:off x="5308807" y="2876630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821;p30">
                <a:extLst>
                  <a:ext uri="{FF2B5EF4-FFF2-40B4-BE49-F238E27FC236}">
                    <a16:creationId xmlns:a16="http://schemas.microsoft.com/office/drawing/2014/main" id="{AC5F9A6B-8DD8-85D9-755F-A9E8161AAC89}"/>
                  </a:ext>
                </a:extLst>
              </p:cNvPr>
              <p:cNvSpPr/>
              <p:nvPr/>
            </p:nvSpPr>
            <p:spPr>
              <a:xfrm>
                <a:off x="5311839" y="2971663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822;p30">
                <a:extLst>
                  <a:ext uri="{FF2B5EF4-FFF2-40B4-BE49-F238E27FC236}">
                    <a16:creationId xmlns:a16="http://schemas.microsoft.com/office/drawing/2014/main" id="{421D83B3-CEDF-496B-8B34-7B557D97015E}"/>
                  </a:ext>
                </a:extLst>
              </p:cNvPr>
              <p:cNvSpPr/>
              <p:nvPr/>
            </p:nvSpPr>
            <p:spPr>
              <a:xfrm>
                <a:off x="5308807" y="2962733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823;p30">
                <a:extLst>
                  <a:ext uri="{FF2B5EF4-FFF2-40B4-BE49-F238E27FC236}">
                    <a16:creationId xmlns:a16="http://schemas.microsoft.com/office/drawing/2014/main" id="{6FCC0810-8E44-6B5E-F92E-7E11577F5CD6}"/>
                  </a:ext>
                </a:extLst>
              </p:cNvPr>
              <p:cNvSpPr/>
              <p:nvPr/>
            </p:nvSpPr>
            <p:spPr>
              <a:xfrm>
                <a:off x="5311839" y="3058832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824;p30">
                <a:extLst>
                  <a:ext uri="{FF2B5EF4-FFF2-40B4-BE49-F238E27FC236}">
                    <a16:creationId xmlns:a16="http://schemas.microsoft.com/office/drawing/2014/main" id="{33F21C1E-95D1-B92C-658E-4D45C16BEEFE}"/>
                  </a:ext>
                </a:extLst>
              </p:cNvPr>
              <p:cNvSpPr/>
              <p:nvPr/>
            </p:nvSpPr>
            <p:spPr>
              <a:xfrm>
                <a:off x="5308807" y="305088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825;p30">
                <a:extLst>
                  <a:ext uri="{FF2B5EF4-FFF2-40B4-BE49-F238E27FC236}">
                    <a16:creationId xmlns:a16="http://schemas.microsoft.com/office/drawing/2014/main" id="{77E0EE10-DE40-7CE9-3584-F318D98F551A}"/>
                  </a:ext>
                </a:extLst>
              </p:cNvPr>
              <p:cNvSpPr/>
              <p:nvPr/>
            </p:nvSpPr>
            <p:spPr>
              <a:xfrm>
                <a:off x="5311839" y="3146983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826;p30">
                <a:extLst>
                  <a:ext uri="{FF2B5EF4-FFF2-40B4-BE49-F238E27FC236}">
                    <a16:creationId xmlns:a16="http://schemas.microsoft.com/office/drawing/2014/main" id="{8632964D-6CCD-C46B-A221-819D40CEEE77}"/>
                  </a:ext>
                </a:extLst>
              </p:cNvPr>
              <p:cNvSpPr/>
              <p:nvPr/>
            </p:nvSpPr>
            <p:spPr>
              <a:xfrm>
                <a:off x="5308807" y="3138053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827;p30">
                <a:extLst>
                  <a:ext uri="{FF2B5EF4-FFF2-40B4-BE49-F238E27FC236}">
                    <a16:creationId xmlns:a16="http://schemas.microsoft.com/office/drawing/2014/main" id="{5029E86A-45E5-CDED-178D-5DF37142A30C}"/>
                  </a:ext>
                </a:extLst>
              </p:cNvPr>
              <p:cNvSpPr/>
              <p:nvPr/>
            </p:nvSpPr>
            <p:spPr>
              <a:xfrm>
                <a:off x="5311839" y="3234069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828;p30">
                <a:extLst>
                  <a:ext uri="{FF2B5EF4-FFF2-40B4-BE49-F238E27FC236}">
                    <a16:creationId xmlns:a16="http://schemas.microsoft.com/office/drawing/2014/main" id="{A42AFF55-BFFF-A98B-E192-EC66899ED662}"/>
                  </a:ext>
                </a:extLst>
              </p:cNvPr>
              <p:cNvSpPr/>
              <p:nvPr/>
            </p:nvSpPr>
            <p:spPr>
              <a:xfrm>
                <a:off x="5308807" y="322513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829;p30">
                <a:extLst>
                  <a:ext uri="{FF2B5EF4-FFF2-40B4-BE49-F238E27FC236}">
                    <a16:creationId xmlns:a16="http://schemas.microsoft.com/office/drawing/2014/main" id="{295C8FC2-BC3A-18B8-C8EB-8BAECA254145}"/>
                  </a:ext>
                </a:extLst>
              </p:cNvPr>
              <p:cNvSpPr/>
              <p:nvPr/>
            </p:nvSpPr>
            <p:spPr>
              <a:xfrm>
                <a:off x="5311839" y="332222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830;p30">
                <a:extLst>
                  <a:ext uri="{FF2B5EF4-FFF2-40B4-BE49-F238E27FC236}">
                    <a16:creationId xmlns:a16="http://schemas.microsoft.com/office/drawing/2014/main" id="{15628282-6BE4-E6E4-2A24-93F8FE64ED4C}"/>
                  </a:ext>
                </a:extLst>
              </p:cNvPr>
              <p:cNvSpPr/>
              <p:nvPr/>
            </p:nvSpPr>
            <p:spPr>
              <a:xfrm>
                <a:off x="5308807" y="3313291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831;p30">
                <a:extLst>
                  <a:ext uri="{FF2B5EF4-FFF2-40B4-BE49-F238E27FC236}">
                    <a16:creationId xmlns:a16="http://schemas.microsoft.com/office/drawing/2014/main" id="{D006232A-C68B-4992-5DDB-A6155253E9BB}"/>
                  </a:ext>
                </a:extLst>
              </p:cNvPr>
              <p:cNvSpPr/>
              <p:nvPr/>
            </p:nvSpPr>
            <p:spPr>
              <a:xfrm>
                <a:off x="4844456" y="743711"/>
                <a:ext cx="393158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3893" extrusionOk="0">
                    <a:moveTo>
                      <a:pt x="0" y="0"/>
                    </a:moveTo>
                    <a:cubicBezTo>
                      <a:pt x="629" y="327"/>
                      <a:pt x="1052" y="991"/>
                      <a:pt x="1052" y="1753"/>
                    </a:cubicBezTo>
                    <a:lnTo>
                      <a:pt x="1052" y="3892"/>
                    </a:lnTo>
                    <a:lnTo>
                      <a:pt x="4799" y="3892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832;p30">
                <a:extLst>
                  <a:ext uri="{FF2B5EF4-FFF2-40B4-BE49-F238E27FC236}">
                    <a16:creationId xmlns:a16="http://schemas.microsoft.com/office/drawing/2014/main" id="{271A685C-9600-D27D-BF55-147943E7FE2E}"/>
                  </a:ext>
                </a:extLst>
              </p:cNvPr>
              <p:cNvSpPr/>
              <p:nvPr/>
            </p:nvSpPr>
            <p:spPr>
              <a:xfrm>
                <a:off x="5237533" y="743711"/>
                <a:ext cx="140665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893" extrusionOk="0">
                    <a:moveTo>
                      <a:pt x="1" y="0"/>
                    </a:moveTo>
                    <a:lnTo>
                      <a:pt x="1" y="3892"/>
                    </a:lnTo>
                    <a:lnTo>
                      <a:pt x="1717" y="3892"/>
                    </a:lnTo>
                    <a:lnTo>
                      <a:pt x="1717" y="0"/>
                    </a:lnTo>
                    <a:close/>
                  </a:path>
                </a:pathLst>
              </a:custGeom>
              <a:solidFill>
                <a:srgbClr val="A9D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833;p30">
                <a:extLst>
                  <a:ext uri="{FF2B5EF4-FFF2-40B4-BE49-F238E27FC236}">
                    <a16:creationId xmlns:a16="http://schemas.microsoft.com/office/drawing/2014/main" id="{AE032B3C-A300-9030-FE6D-E5232F24E958}"/>
                  </a:ext>
                </a:extLst>
              </p:cNvPr>
              <p:cNvSpPr/>
              <p:nvPr/>
            </p:nvSpPr>
            <p:spPr>
              <a:xfrm>
                <a:off x="4844456" y="717499"/>
                <a:ext cx="533741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6515" h="316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15" y="315"/>
                    </a:lnTo>
                    <a:lnTo>
                      <a:pt x="6515" y="1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834;p30">
                <a:extLst>
                  <a:ext uri="{FF2B5EF4-FFF2-40B4-BE49-F238E27FC236}">
                    <a16:creationId xmlns:a16="http://schemas.microsoft.com/office/drawing/2014/main" id="{50272852-5201-80DC-8C79-8100B5740151}"/>
                  </a:ext>
                </a:extLst>
              </p:cNvPr>
              <p:cNvSpPr/>
              <p:nvPr/>
            </p:nvSpPr>
            <p:spPr>
              <a:xfrm>
                <a:off x="5237533" y="717499"/>
                <a:ext cx="140665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16" extrusionOk="0">
                    <a:moveTo>
                      <a:pt x="1" y="1"/>
                    </a:moveTo>
                    <a:lnTo>
                      <a:pt x="1" y="315"/>
                    </a:lnTo>
                    <a:lnTo>
                      <a:pt x="1717" y="315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835;p30">
                <a:extLst>
                  <a:ext uri="{FF2B5EF4-FFF2-40B4-BE49-F238E27FC236}">
                    <a16:creationId xmlns:a16="http://schemas.microsoft.com/office/drawing/2014/main" id="{E98A6CDB-06DC-3359-1DEB-F88A2F5C1296}"/>
                  </a:ext>
                </a:extLst>
              </p:cNvPr>
              <p:cNvSpPr/>
              <p:nvPr/>
            </p:nvSpPr>
            <p:spPr>
              <a:xfrm>
                <a:off x="526030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39" y="411"/>
                      <a:pt x="424" y="327"/>
                      <a:pt x="424" y="206"/>
                    </a:cubicBezTo>
                    <a:cubicBezTo>
                      <a:pt x="424" y="85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836;p30">
                <a:extLst>
                  <a:ext uri="{FF2B5EF4-FFF2-40B4-BE49-F238E27FC236}">
                    <a16:creationId xmlns:a16="http://schemas.microsoft.com/office/drawing/2014/main" id="{9D235431-6B1D-B860-C843-F031C2774D82}"/>
                  </a:ext>
                </a:extLst>
              </p:cNvPr>
              <p:cNvSpPr/>
              <p:nvPr/>
            </p:nvSpPr>
            <p:spPr>
              <a:xfrm>
                <a:off x="5318720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27" y="411"/>
                      <a:pt x="424" y="327"/>
                      <a:pt x="424" y="206"/>
                    </a:cubicBezTo>
                    <a:cubicBezTo>
                      <a:pt x="424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837;p30">
                <a:extLst>
                  <a:ext uri="{FF2B5EF4-FFF2-40B4-BE49-F238E27FC236}">
                    <a16:creationId xmlns:a16="http://schemas.microsoft.com/office/drawing/2014/main" id="{EA12A0BA-E19C-2106-FA22-69766437512F}"/>
                  </a:ext>
                </a:extLst>
              </p:cNvPr>
              <p:cNvSpPr/>
              <p:nvPr/>
            </p:nvSpPr>
            <p:spPr>
              <a:xfrm>
                <a:off x="526030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39" y="423"/>
                      <a:pt x="424" y="327"/>
                      <a:pt x="424" y="218"/>
                    </a:cubicBezTo>
                    <a:cubicBezTo>
                      <a:pt x="424" y="97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838;p30">
                <a:extLst>
                  <a:ext uri="{FF2B5EF4-FFF2-40B4-BE49-F238E27FC236}">
                    <a16:creationId xmlns:a16="http://schemas.microsoft.com/office/drawing/2014/main" id="{220184B0-E0BE-81D1-229F-CFCDB40A5477}"/>
                  </a:ext>
                </a:extLst>
              </p:cNvPr>
              <p:cNvSpPr/>
              <p:nvPr/>
            </p:nvSpPr>
            <p:spPr>
              <a:xfrm>
                <a:off x="5318720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27" y="423"/>
                      <a:pt x="424" y="327"/>
                      <a:pt x="424" y="218"/>
                    </a:cubicBezTo>
                    <a:cubicBezTo>
                      <a:pt x="424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839;p30">
                <a:extLst>
                  <a:ext uri="{FF2B5EF4-FFF2-40B4-BE49-F238E27FC236}">
                    <a16:creationId xmlns:a16="http://schemas.microsoft.com/office/drawing/2014/main" id="{9091F7BA-19E9-15E6-DEAB-8E86E2D3AD34}"/>
                  </a:ext>
                </a:extLst>
              </p:cNvPr>
              <p:cNvSpPr/>
              <p:nvPr/>
            </p:nvSpPr>
            <p:spPr>
              <a:xfrm>
                <a:off x="5095966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840;p30">
                <a:extLst>
                  <a:ext uri="{FF2B5EF4-FFF2-40B4-BE49-F238E27FC236}">
                    <a16:creationId xmlns:a16="http://schemas.microsoft.com/office/drawing/2014/main" id="{7ECD7014-A892-E171-7EE9-F5D2AB91FDE3}"/>
                  </a:ext>
                </a:extLst>
              </p:cNvPr>
              <p:cNvSpPr/>
              <p:nvPr/>
            </p:nvSpPr>
            <p:spPr>
              <a:xfrm>
                <a:off x="515437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7" y="411"/>
                      <a:pt x="423" y="327"/>
                      <a:pt x="423" y="206"/>
                    </a:cubicBezTo>
                    <a:cubicBezTo>
                      <a:pt x="423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841;p30">
                <a:extLst>
                  <a:ext uri="{FF2B5EF4-FFF2-40B4-BE49-F238E27FC236}">
                    <a16:creationId xmlns:a16="http://schemas.microsoft.com/office/drawing/2014/main" id="{96417826-470A-18CC-D567-ADB154059F02}"/>
                  </a:ext>
                </a:extLst>
              </p:cNvPr>
              <p:cNvSpPr/>
              <p:nvPr/>
            </p:nvSpPr>
            <p:spPr>
              <a:xfrm>
                <a:off x="5037553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38" y="411"/>
                      <a:pt x="423" y="327"/>
                      <a:pt x="423" y="206"/>
                    </a:cubicBezTo>
                    <a:cubicBezTo>
                      <a:pt x="423" y="85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842;p30">
                <a:extLst>
                  <a:ext uri="{FF2B5EF4-FFF2-40B4-BE49-F238E27FC236}">
                    <a16:creationId xmlns:a16="http://schemas.microsoft.com/office/drawing/2014/main" id="{CA6E3F17-8F66-EBC6-171B-2E4537F9EA3B}"/>
                  </a:ext>
                </a:extLst>
              </p:cNvPr>
              <p:cNvSpPr/>
              <p:nvPr/>
            </p:nvSpPr>
            <p:spPr>
              <a:xfrm>
                <a:off x="4981107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843;p30">
                <a:extLst>
                  <a:ext uri="{FF2B5EF4-FFF2-40B4-BE49-F238E27FC236}">
                    <a16:creationId xmlns:a16="http://schemas.microsoft.com/office/drawing/2014/main" id="{1A176850-0B9F-6452-E363-1C004BD0D621}"/>
                  </a:ext>
                </a:extLst>
              </p:cNvPr>
              <p:cNvSpPr/>
              <p:nvPr/>
            </p:nvSpPr>
            <p:spPr>
              <a:xfrm>
                <a:off x="5095966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844;p30">
                <a:extLst>
                  <a:ext uri="{FF2B5EF4-FFF2-40B4-BE49-F238E27FC236}">
                    <a16:creationId xmlns:a16="http://schemas.microsoft.com/office/drawing/2014/main" id="{AABBC3FC-6BF8-ECC6-D3CD-DE8D67B26CA0}"/>
                  </a:ext>
                </a:extLst>
              </p:cNvPr>
              <p:cNvSpPr/>
              <p:nvPr/>
            </p:nvSpPr>
            <p:spPr>
              <a:xfrm>
                <a:off x="515437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7" y="423"/>
                      <a:pt x="423" y="327"/>
                      <a:pt x="423" y="218"/>
                    </a:cubicBezTo>
                    <a:cubicBezTo>
                      <a:pt x="423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845;p30">
                <a:extLst>
                  <a:ext uri="{FF2B5EF4-FFF2-40B4-BE49-F238E27FC236}">
                    <a16:creationId xmlns:a16="http://schemas.microsoft.com/office/drawing/2014/main" id="{99D8E225-F79A-9477-C734-64A1821DF90B}"/>
                  </a:ext>
                </a:extLst>
              </p:cNvPr>
              <p:cNvSpPr/>
              <p:nvPr/>
            </p:nvSpPr>
            <p:spPr>
              <a:xfrm>
                <a:off x="5037553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38" y="423"/>
                      <a:pt x="423" y="327"/>
                      <a:pt x="423" y="218"/>
                    </a:cubicBezTo>
                    <a:cubicBezTo>
                      <a:pt x="423" y="97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846;p30">
                <a:extLst>
                  <a:ext uri="{FF2B5EF4-FFF2-40B4-BE49-F238E27FC236}">
                    <a16:creationId xmlns:a16="http://schemas.microsoft.com/office/drawing/2014/main" id="{7FFB6157-C30B-3886-1473-5E412F62AC43}"/>
                  </a:ext>
                </a:extLst>
              </p:cNvPr>
              <p:cNvSpPr/>
              <p:nvPr/>
            </p:nvSpPr>
            <p:spPr>
              <a:xfrm>
                <a:off x="4981107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847;p30">
                <a:extLst>
                  <a:ext uri="{FF2B5EF4-FFF2-40B4-BE49-F238E27FC236}">
                    <a16:creationId xmlns:a16="http://schemas.microsoft.com/office/drawing/2014/main" id="{B871C571-9FF8-B143-62D9-FA3ACDF802EC}"/>
                  </a:ext>
                </a:extLst>
              </p:cNvPr>
              <p:cNvSpPr/>
              <p:nvPr/>
            </p:nvSpPr>
            <p:spPr>
              <a:xfrm>
                <a:off x="5124640" y="539312"/>
                <a:ext cx="112975" cy="178269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176" extrusionOk="0">
                    <a:moveTo>
                      <a:pt x="1" y="0"/>
                    </a:moveTo>
                    <a:cubicBezTo>
                      <a:pt x="182" y="97"/>
                      <a:pt x="303" y="290"/>
                      <a:pt x="303" y="508"/>
                    </a:cubicBezTo>
                    <a:lnTo>
                      <a:pt x="303" y="2176"/>
                    </a:lnTo>
                    <a:lnTo>
                      <a:pt x="1379" y="2176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848;p30">
                <a:extLst>
                  <a:ext uri="{FF2B5EF4-FFF2-40B4-BE49-F238E27FC236}">
                    <a16:creationId xmlns:a16="http://schemas.microsoft.com/office/drawing/2014/main" id="{34C7D74B-1AC4-53D3-F7F3-251E8DD1E38B}"/>
                  </a:ext>
                </a:extLst>
              </p:cNvPr>
              <p:cNvSpPr/>
              <p:nvPr/>
            </p:nvSpPr>
            <p:spPr>
              <a:xfrm>
                <a:off x="5237533" y="539312"/>
                <a:ext cx="40717" cy="17925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188" extrusionOk="0">
                    <a:moveTo>
                      <a:pt x="1" y="0"/>
                    </a:moveTo>
                    <a:lnTo>
                      <a:pt x="1" y="2188"/>
                    </a:lnTo>
                    <a:lnTo>
                      <a:pt x="496" y="2188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A9D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849;p30">
                <a:extLst>
                  <a:ext uri="{FF2B5EF4-FFF2-40B4-BE49-F238E27FC236}">
                    <a16:creationId xmlns:a16="http://schemas.microsoft.com/office/drawing/2014/main" id="{5A080621-E4AB-6DC3-5B59-EBEA1EC0374C}"/>
                  </a:ext>
                </a:extLst>
              </p:cNvPr>
              <p:cNvSpPr/>
              <p:nvPr/>
            </p:nvSpPr>
            <p:spPr>
              <a:xfrm>
                <a:off x="5124640" y="519486"/>
                <a:ext cx="153609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1874" y="242"/>
                    </a:lnTo>
                    <a:lnTo>
                      <a:pt x="1874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850;p30">
                <a:extLst>
                  <a:ext uri="{FF2B5EF4-FFF2-40B4-BE49-F238E27FC236}">
                    <a16:creationId xmlns:a16="http://schemas.microsoft.com/office/drawing/2014/main" id="{017EE43C-1919-B2FF-A506-3DE704A12841}"/>
                  </a:ext>
                </a:extLst>
              </p:cNvPr>
              <p:cNvSpPr/>
              <p:nvPr/>
            </p:nvSpPr>
            <p:spPr>
              <a:xfrm>
                <a:off x="5237533" y="519486"/>
                <a:ext cx="40717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496" y="242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" name="Google Shape;851;p30">
              <a:extLst>
                <a:ext uri="{FF2B5EF4-FFF2-40B4-BE49-F238E27FC236}">
                  <a16:creationId xmlns:a16="http://schemas.microsoft.com/office/drawing/2014/main" id="{AE053774-4F4E-FAFA-7C3B-6A60A6D1EC8E}"/>
                </a:ext>
              </a:extLst>
            </p:cNvPr>
            <p:cNvSpPr/>
            <p:nvPr/>
          </p:nvSpPr>
          <p:spPr>
            <a:xfrm>
              <a:off x="5405875" y="4008986"/>
              <a:ext cx="583407" cy="342616"/>
            </a:xfrm>
            <a:custGeom>
              <a:avLst/>
              <a:gdLst/>
              <a:ahLst/>
              <a:cxnLst/>
              <a:rect l="l" t="t" r="r" b="b"/>
              <a:pathLst>
                <a:path w="37494" h="22019" extrusionOk="0">
                  <a:moveTo>
                    <a:pt x="20670" y="1"/>
                  </a:moveTo>
                  <a:cubicBezTo>
                    <a:pt x="20630" y="1"/>
                    <a:pt x="20589" y="3"/>
                    <a:pt x="20548" y="9"/>
                  </a:cubicBezTo>
                  <a:cubicBezTo>
                    <a:pt x="18650" y="275"/>
                    <a:pt x="18421" y="2620"/>
                    <a:pt x="16112" y="2620"/>
                  </a:cubicBezTo>
                  <a:cubicBezTo>
                    <a:pt x="13804" y="2620"/>
                    <a:pt x="13236" y="5049"/>
                    <a:pt x="11471" y="5255"/>
                  </a:cubicBezTo>
                  <a:cubicBezTo>
                    <a:pt x="7398" y="5714"/>
                    <a:pt x="8945" y="7889"/>
                    <a:pt x="5814" y="8276"/>
                  </a:cubicBezTo>
                  <a:cubicBezTo>
                    <a:pt x="2696" y="8603"/>
                    <a:pt x="4871" y="16797"/>
                    <a:pt x="2442" y="17341"/>
                  </a:cubicBezTo>
                  <a:cubicBezTo>
                    <a:pt x="0" y="17873"/>
                    <a:pt x="242" y="22019"/>
                    <a:pt x="242" y="22019"/>
                  </a:cubicBezTo>
                  <a:lnTo>
                    <a:pt x="37494" y="22019"/>
                  </a:lnTo>
                  <a:cubicBezTo>
                    <a:pt x="36998" y="17341"/>
                    <a:pt x="29601" y="13147"/>
                    <a:pt x="29311" y="10101"/>
                  </a:cubicBezTo>
                  <a:cubicBezTo>
                    <a:pt x="29009" y="7043"/>
                    <a:pt x="27679" y="6052"/>
                    <a:pt x="25709" y="5798"/>
                  </a:cubicBezTo>
                  <a:cubicBezTo>
                    <a:pt x="23781" y="5538"/>
                    <a:pt x="22513" y="1"/>
                    <a:pt x="20670" y="1"/>
                  </a:cubicBezTo>
                  <a:close/>
                </a:path>
              </a:pathLst>
            </a:custGeom>
            <a:solidFill>
              <a:srgbClr val="A9D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52;p30">
              <a:extLst>
                <a:ext uri="{FF2B5EF4-FFF2-40B4-BE49-F238E27FC236}">
                  <a16:creationId xmlns:a16="http://schemas.microsoft.com/office/drawing/2014/main" id="{E994C157-6AE8-4A57-FC41-1E5C098E088F}"/>
                </a:ext>
              </a:extLst>
            </p:cNvPr>
            <p:cNvSpPr/>
            <p:nvPr/>
          </p:nvSpPr>
          <p:spPr>
            <a:xfrm>
              <a:off x="7482121" y="4180169"/>
              <a:ext cx="510615" cy="169242"/>
            </a:xfrm>
            <a:custGeom>
              <a:avLst/>
              <a:gdLst/>
              <a:ahLst/>
              <a:cxnLst/>
              <a:rect l="l" t="t" r="r" b="b"/>
              <a:pathLst>
                <a:path w="11133" h="3690" extrusionOk="0">
                  <a:moveTo>
                    <a:pt x="6333" y="1"/>
                  </a:moveTo>
                  <a:cubicBezTo>
                    <a:pt x="6084" y="1"/>
                    <a:pt x="5831" y="61"/>
                    <a:pt x="5597" y="196"/>
                  </a:cubicBezTo>
                  <a:cubicBezTo>
                    <a:pt x="4832" y="644"/>
                    <a:pt x="4583" y="1080"/>
                    <a:pt x="3777" y="1080"/>
                  </a:cubicBezTo>
                  <a:cubicBezTo>
                    <a:pt x="3756" y="1080"/>
                    <a:pt x="3734" y="1079"/>
                    <a:pt x="3711" y="1079"/>
                  </a:cubicBezTo>
                  <a:cubicBezTo>
                    <a:pt x="3691" y="1078"/>
                    <a:pt x="3670" y="1077"/>
                    <a:pt x="3650" y="1077"/>
                  </a:cubicBezTo>
                  <a:cubicBezTo>
                    <a:pt x="2836" y="1077"/>
                    <a:pt x="2497" y="1776"/>
                    <a:pt x="2249" y="2094"/>
                  </a:cubicBezTo>
                  <a:cubicBezTo>
                    <a:pt x="1983" y="2408"/>
                    <a:pt x="992" y="2239"/>
                    <a:pt x="617" y="2553"/>
                  </a:cubicBezTo>
                  <a:cubicBezTo>
                    <a:pt x="243" y="2880"/>
                    <a:pt x="1" y="3689"/>
                    <a:pt x="1" y="3689"/>
                  </a:cubicBezTo>
                  <a:lnTo>
                    <a:pt x="10976" y="3689"/>
                  </a:lnTo>
                  <a:cubicBezTo>
                    <a:pt x="10976" y="3689"/>
                    <a:pt x="11133" y="2529"/>
                    <a:pt x="10649" y="2336"/>
                  </a:cubicBezTo>
                  <a:cubicBezTo>
                    <a:pt x="10541" y="2293"/>
                    <a:pt x="10459" y="2279"/>
                    <a:pt x="10391" y="2279"/>
                  </a:cubicBezTo>
                  <a:cubicBezTo>
                    <a:pt x="10275" y="2279"/>
                    <a:pt x="10202" y="2319"/>
                    <a:pt x="10122" y="2319"/>
                  </a:cubicBezTo>
                  <a:cubicBezTo>
                    <a:pt x="10039" y="2319"/>
                    <a:pt x="9948" y="2277"/>
                    <a:pt x="9791" y="2106"/>
                  </a:cubicBezTo>
                  <a:cubicBezTo>
                    <a:pt x="9380" y="1671"/>
                    <a:pt x="9380" y="1320"/>
                    <a:pt x="8921" y="1320"/>
                  </a:cubicBezTo>
                  <a:cubicBezTo>
                    <a:pt x="8837" y="1320"/>
                    <a:pt x="8759" y="1323"/>
                    <a:pt x="8685" y="1323"/>
                  </a:cubicBezTo>
                  <a:cubicBezTo>
                    <a:pt x="8364" y="1323"/>
                    <a:pt x="8114" y="1275"/>
                    <a:pt x="7761" y="764"/>
                  </a:cubicBezTo>
                  <a:cubicBezTo>
                    <a:pt x="7466" y="318"/>
                    <a:pt x="6907" y="1"/>
                    <a:pt x="6333" y="1"/>
                  </a:cubicBezTo>
                  <a:close/>
                </a:path>
              </a:pathLst>
            </a:custGeom>
            <a:solidFill>
              <a:srgbClr val="439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53;p30">
              <a:extLst>
                <a:ext uri="{FF2B5EF4-FFF2-40B4-BE49-F238E27FC236}">
                  <a16:creationId xmlns:a16="http://schemas.microsoft.com/office/drawing/2014/main" id="{4E9833B5-CBFD-0506-567D-67244D23F8C6}"/>
                </a:ext>
              </a:extLst>
            </p:cNvPr>
            <p:cNvSpPr/>
            <p:nvPr/>
          </p:nvSpPr>
          <p:spPr>
            <a:xfrm>
              <a:off x="7085749" y="4104904"/>
              <a:ext cx="9494" cy="239507"/>
            </a:xfrm>
            <a:custGeom>
              <a:avLst/>
              <a:gdLst/>
              <a:ahLst/>
              <a:cxnLst/>
              <a:rect l="l" t="t" r="r" b="b"/>
              <a:pathLst>
                <a:path w="207" h="5222" extrusionOk="0">
                  <a:moveTo>
                    <a:pt x="1" y="0"/>
                  </a:moveTo>
                  <a:lnTo>
                    <a:pt x="1" y="5222"/>
                  </a:lnTo>
                  <a:lnTo>
                    <a:pt x="206" y="5222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854;p30">
              <a:extLst>
                <a:ext uri="{FF2B5EF4-FFF2-40B4-BE49-F238E27FC236}">
                  <a16:creationId xmlns:a16="http://schemas.microsoft.com/office/drawing/2014/main" id="{DB4D3E8F-5AC2-FC50-C2C4-3F1DE3D48011}"/>
                </a:ext>
              </a:extLst>
            </p:cNvPr>
            <p:cNvSpPr/>
            <p:nvPr/>
          </p:nvSpPr>
          <p:spPr>
            <a:xfrm>
              <a:off x="7085749" y="4104904"/>
              <a:ext cx="9494" cy="47149"/>
            </a:xfrm>
            <a:custGeom>
              <a:avLst/>
              <a:gdLst/>
              <a:ahLst/>
              <a:cxnLst/>
              <a:rect l="l" t="t" r="r" b="b"/>
              <a:pathLst>
                <a:path w="207" h="1028" extrusionOk="0">
                  <a:moveTo>
                    <a:pt x="1" y="0"/>
                  </a:moveTo>
                  <a:lnTo>
                    <a:pt x="1" y="1028"/>
                  </a:lnTo>
                  <a:lnTo>
                    <a:pt x="206" y="1028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855;p30">
              <a:extLst>
                <a:ext uri="{FF2B5EF4-FFF2-40B4-BE49-F238E27FC236}">
                  <a16:creationId xmlns:a16="http://schemas.microsoft.com/office/drawing/2014/main" id="{8C38C6DC-BD51-176B-C128-F142C3CE6EA5}"/>
                </a:ext>
              </a:extLst>
            </p:cNvPr>
            <p:cNvSpPr/>
            <p:nvPr/>
          </p:nvSpPr>
          <p:spPr>
            <a:xfrm>
              <a:off x="7050295" y="4046700"/>
              <a:ext cx="80401" cy="80401"/>
            </a:xfrm>
            <a:custGeom>
              <a:avLst/>
              <a:gdLst/>
              <a:ahLst/>
              <a:cxnLst/>
              <a:rect l="l" t="t" r="r" b="b"/>
              <a:pathLst>
                <a:path w="1753" h="1753" extrusionOk="0">
                  <a:moveTo>
                    <a:pt x="870" y="0"/>
                  </a:moveTo>
                  <a:cubicBezTo>
                    <a:pt x="387" y="0"/>
                    <a:pt x="0" y="387"/>
                    <a:pt x="0" y="882"/>
                  </a:cubicBezTo>
                  <a:cubicBezTo>
                    <a:pt x="0" y="1366"/>
                    <a:pt x="387" y="1753"/>
                    <a:pt x="870" y="1753"/>
                  </a:cubicBezTo>
                  <a:cubicBezTo>
                    <a:pt x="1354" y="1753"/>
                    <a:pt x="1753" y="1366"/>
                    <a:pt x="1753" y="882"/>
                  </a:cubicBezTo>
                  <a:cubicBezTo>
                    <a:pt x="1753" y="387"/>
                    <a:pt x="1354" y="0"/>
                    <a:pt x="870" y="0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56;p30">
              <a:extLst>
                <a:ext uri="{FF2B5EF4-FFF2-40B4-BE49-F238E27FC236}">
                  <a16:creationId xmlns:a16="http://schemas.microsoft.com/office/drawing/2014/main" id="{10F2B24B-462F-23AD-92E7-58B03AA86F64}"/>
                </a:ext>
              </a:extLst>
            </p:cNvPr>
            <p:cNvSpPr/>
            <p:nvPr/>
          </p:nvSpPr>
          <p:spPr>
            <a:xfrm>
              <a:off x="7072448" y="4067752"/>
              <a:ext cx="35545" cy="36050"/>
            </a:xfrm>
            <a:custGeom>
              <a:avLst/>
              <a:gdLst/>
              <a:ahLst/>
              <a:cxnLst/>
              <a:rect l="l" t="t" r="r" b="b"/>
              <a:pathLst>
                <a:path w="775" h="786" extrusionOk="0">
                  <a:moveTo>
                    <a:pt x="109" y="0"/>
                  </a:moveTo>
                  <a:cubicBezTo>
                    <a:pt x="49" y="0"/>
                    <a:pt x="1" y="37"/>
                    <a:pt x="1" y="97"/>
                  </a:cubicBezTo>
                  <a:lnTo>
                    <a:pt x="1" y="786"/>
                  </a:lnTo>
                  <a:lnTo>
                    <a:pt x="774" y="786"/>
                  </a:lnTo>
                  <a:lnTo>
                    <a:pt x="774" y="97"/>
                  </a:lnTo>
                  <a:cubicBezTo>
                    <a:pt x="774" y="37"/>
                    <a:pt x="726" y="0"/>
                    <a:pt x="665" y="0"/>
                  </a:cubicBezTo>
                  <a:close/>
                </a:path>
              </a:pathLst>
            </a:custGeom>
            <a:solidFill>
              <a:srgbClr val="E8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57;p30">
              <a:extLst>
                <a:ext uri="{FF2B5EF4-FFF2-40B4-BE49-F238E27FC236}">
                  <a16:creationId xmlns:a16="http://schemas.microsoft.com/office/drawing/2014/main" id="{90434A4D-16EC-3B73-7708-01CB146FA653}"/>
                </a:ext>
              </a:extLst>
            </p:cNvPr>
            <p:cNvSpPr/>
            <p:nvPr/>
          </p:nvSpPr>
          <p:spPr>
            <a:xfrm>
              <a:off x="7075246" y="4088805"/>
              <a:ext cx="5550" cy="5596"/>
            </a:xfrm>
            <a:custGeom>
              <a:avLst/>
              <a:gdLst/>
              <a:ahLst/>
              <a:cxnLst/>
              <a:rect l="l" t="t" r="r" b="b"/>
              <a:pathLst>
                <a:path w="121" h="122" extrusionOk="0">
                  <a:moveTo>
                    <a:pt x="60" y="1"/>
                  </a:moveTo>
                  <a:cubicBezTo>
                    <a:pt x="24" y="1"/>
                    <a:pt x="0" y="37"/>
                    <a:pt x="0" y="61"/>
                  </a:cubicBezTo>
                  <a:cubicBezTo>
                    <a:pt x="0" y="97"/>
                    <a:pt x="24" y="121"/>
                    <a:pt x="60" y="121"/>
                  </a:cubicBezTo>
                  <a:cubicBezTo>
                    <a:pt x="85" y="121"/>
                    <a:pt x="121" y="97"/>
                    <a:pt x="121" y="61"/>
                  </a:cubicBezTo>
                  <a:cubicBezTo>
                    <a:pt x="121" y="25"/>
                    <a:pt x="85" y="1"/>
                    <a:pt x="60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858;p30">
              <a:extLst>
                <a:ext uri="{FF2B5EF4-FFF2-40B4-BE49-F238E27FC236}">
                  <a16:creationId xmlns:a16="http://schemas.microsoft.com/office/drawing/2014/main" id="{6FB993C6-3BFA-FC84-EA43-0D516DC50A54}"/>
                </a:ext>
              </a:extLst>
            </p:cNvPr>
            <p:cNvSpPr/>
            <p:nvPr/>
          </p:nvSpPr>
          <p:spPr>
            <a:xfrm>
              <a:off x="7100151" y="4088805"/>
              <a:ext cx="5596" cy="5596"/>
            </a:xfrm>
            <a:custGeom>
              <a:avLst/>
              <a:gdLst/>
              <a:ahLst/>
              <a:cxnLst/>
              <a:rect l="l" t="t" r="r" b="b"/>
              <a:pathLst>
                <a:path w="122" h="122" extrusionOk="0">
                  <a:moveTo>
                    <a:pt x="61" y="1"/>
                  </a:moveTo>
                  <a:cubicBezTo>
                    <a:pt x="25" y="1"/>
                    <a:pt x="1" y="37"/>
                    <a:pt x="1" y="61"/>
                  </a:cubicBezTo>
                  <a:cubicBezTo>
                    <a:pt x="1" y="97"/>
                    <a:pt x="25" y="121"/>
                    <a:pt x="61" y="121"/>
                  </a:cubicBezTo>
                  <a:cubicBezTo>
                    <a:pt x="86" y="121"/>
                    <a:pt x="122" y="97"/>
                    <a:pt x="122" y="61"/>
                  </a:cubicBezTo>
                  <a:cubicBezTo>
                    <a:pt x="122" y="25"/>
                    <a:pt x="86" y="1"/>
                    <a:pt x="61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59;p30">
              <a:extLst>
                <a:ext uri="{FF2B5EF4-FFF2-40B4-BE49-F238E27FC236}">
                  <a16:creationId xmlns:a16="http://schemas.microsoft.com/office/drawing/2014/main" id="{2ED8AFF3-457C-F5E7-3F3A-020F6740982C}"/>
                </a:ext>
              </a:extLst>
            </p:cNvPr>
            <p:cNvSpPr/>
            <p:nvPr/>
          </p:nvSpPr>
          <p:spPr>
            <a:xfrm>
              <a:off x="7082998" y="4089355"/>
              <a:ext cx="14998" cy="1697"/>
            </a:xfrm>
            <a:custGeom>
              <a:avLst/>
              <a:gdLst/>
              <a:ahLst/>
              <a:cxnLst/>
              <a:rect l="l" t="t" r="r" b="b"/>
              <a:pathLst>
                <a:path w="327" h="37" extrusionOk="0">
                  <a:moveTo>
                    <a:pt x="0" y="1"/>
                  </a:moveTo>
                  <a:lnTo>
                    <a:pt x="0" y="37"/>
                  </a:lnTo>
                  <a:lnTo>
                    <a:pt x="327" y="37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60;p30">
              <a:extLst>
                <a:ext uri="{FF2B5EF4-FFF2-40B4-BE49-F238E27FC236}">
                  <a16:creationId xmlns:a16="http://schemas.microsoft.com/office/drawing/2014/main" id="{D50580C5-7A42-2CB1-3857-8AC869E76ED3}"/>
                </a:ext>
              </a:extLst>
            </p:cNvPr>
            <p:cNvSpPr/>
            <p:nvPr/>
          </p:nvSpPr>
          <p:spPr>
            <a:xfrm>
              <a:off x="7082998" y="4093254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861;p30">
              <a:extLst>
                <a:ext uri="{FF2B5EF4-FFF2-40B4-BE49-F238E27FC236}">
                  <a16:creationId xmlns:a16="http://schemas.microsoft.com/office/drawing/2014/main" id="{C8499751-EAD9-A72D-1EFA-7C8C04363F8C}"/>
                </a:ext>
              </a:extLst>
            </p:cNvPr>
            <p:cNvSpPr/>
            <p:nvPr/>
          </p:nvSpPr>
          <p:spPr>
            <a:xfrm>
              <a:off x="7082998" y="4096006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1"/>
                  </a:moveTo>
                  <a:lnTo>
                    <a:pt x="0" y="25"/>
                  </a:lnTo>
                  <a:lnTo>
                    <a:pt x="327" y="25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862;p30">
              <a:extLst>
                <a:ext uri="{FF2B5EF4-FFF2-40B4-BE49-F238E27FC236}">
                  <a16:creationId xmlns:a16="http://schemas.microsoft.com/office/drawing/2014/main" id="{49FCB8E3-B9D3-061F-2237-1A4381580CC9}"/>
                </a:ext>
              </a:extLst>
            </p:cNvPr>
            <p:cNvSpPr/>
            <p:nvPr/>
          </p:nvSpPr>
          <p:spPr>
            <a:xfrm>
              <a:off x="7082998" y="4098803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863;p30">
              <a:extLst>
                <a:ext uri="{FF2B5EF4-FFF2-40B4-BE49-F238E27FC236}">
                  <a16:creationId xmlns:a16="http://schemas.microsoft.com/office/drawing/2014/main" id="{9B884849-DFAC-F55F-61F6-306A57C50044}"/>
                </a:ext>
              </a:extLst>
            </p:cNvPr>
            <p:cNvSpPr/>
            <p:nvPr/>
          </p:nvSpPr>
          <p:spPr>
            <a:xfrm>
              <a:off x="6435465" y="4067752"/>
              <a:ext cx="521714" cy="280556"/>
            </a:xfrm>
            <a:custGeom>
              <a:avLst/>
              <a:gdLst/>
              <a:ahLst/>
              <a:cxnLst/>
              <a:rect l="l" t="t" r="r" b="b"/>
              <a:pathLst>
                <a:path w="11375" h="6117" extrusionOk="0">
                  <a:moveTo>
                    <a:pt x="1" y="0"/>
                  </a:moveTo>
                  <a:lnTo>
                    <a:pt x="1" y="6116"/>
                  </a:lnTo>
                  <a:lnTo>
                    <a:pt x="11375" y="6116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864;p30">
              <a:extLst>
                <a:ext uri="{FF2B5EF4-FFF2-40B4-BE49-F238E27FC236}">
                  <a16:creationId xmlns:a16="http://schemas.microsoft.com/office/drawing/2014/main" id="{66BCE2B3-0B85-022E-2903-34844548266A}"/>
                </a:ext>
              </a:extLst>
            </p:cNvPr>
            <p:cNvSpPr/>
            <p:nvPr/>
          </p:nvSpPr>
          <p:spPr>
            <a:xfrm>
              <a:off x="6462663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865;p30">
              <a:extLst>
                <a:ext uri="{FF2B5EF4-FFF2-40B4-BE49-F238E27FC236}">
                  <a16:creationId xmlns:a16="http://schemas.microsoft.com/office/drawing/2014/main" id="{447A5AB9-9984-4594-5822-18B869E7D020}"/>
                </a:ext>
              </a:extLst>
            </p:cNvPr>
            <p:cNvSpPr/>
            <p:nvPr/>
          </p:nvSpPr>
          <p:spPr>
            <a:xfrm>
              <a:off x="6584070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866;p30">
              <a:extLst>
                <a:ext uri="{FF2B5EF4-FFF2-40B4-BE49-F238E27FC236}">
                  <a16:creationId xmlns:a16="http://schemas.microsoft.com/office/drawing/2014/main" id="{9B6B64A5-4DC3-C4A3-38E5-28E2A35926C1}"/>
                </a:ext>
              </a:extLst>
            </p:cNvPr>
            <p:cNvSpPr/>
            <p:nvPr/>
          </p:nvSpPr>
          <p:spPr>
            <a:xfrm>
              <a:off x="6715429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867;p30">
              <a:extLst>
                <a:ext uri="{FF2B5EF4-FFF2-40B4-BE49-F238E27FC236}">
                  <a16:creationId xmlns:a16="http://schemas.microsoft.com/office/drawing/2014/main" id="{55AF0DEC-463B-BEEC-674E-41F961123BE3}"/>
                </a:ext>
              </a:extLst>
            </p:cNvPr>
            <p:cNvSpPr/>
            <p:nvPr/>
          </p:nvSpPr>
          <p:spPr>
            <a:xfrm>
              <a:off x="6836836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868;p30">
              <a:extLst>
                <a:ext uri="{FF2B5EF4-FFF2-40B4-BE49-F238E27FC236}">
                  <a16:creationId xmlns:a16="http://schemas.microsoft.com/office/drawing/2014/main" id="{AA9A1525-85B7-E5AC-687A-67F1A0EBB80B}"/>
                </a:ext>
              </a:extLst>
            </p:cNvPr>
            <p:cNvSpPr/>
            <p:nvPr/>
          </p:nvSpPr>
          <p:spPr>
            <a:xfrm>
              <a:off x="6435465" y="4067752"/>
              <a:ext cx="521714" cy="43297"/>
            </a:xfrm>
            <a:custGeom>
              <a:avLst/>
              <a:gdLst/>
              <a:ahLst/>
              <a:cxnLst/>
              <a:rect l="l" t="t" r="r" b="b"/>
              <a:pathLst>
                <a:path w="11375" h="944" extrusionOk="0">
                  <a:moveTo>
                    <a:pt x="1" y="0"/>
                  </a:moveTo>
                  <a:lnTo>
                    <a:pt x="1" y="943"/>
                  </a:lnTo>
                  <a:lnTo>
                    <a:pt x="11375" y="9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869;p30">
              <a:extLst>
                <a:ext uri="{FF2B5EF4-FFF2-40B4-BE49-F238E27FC236}">
                  <a16:creationId xmlns:a16="http://schemas.microsoft.com/office/drawing/2014/main" id="{8B409351-DF09-1CFE-FE7D-A7B34BEBFA02}"/>
                </a:ext>
              </a:extLst>
            </p:cNvPr>
            <p:cNvSpPr/>
            <p:nvPr/>
          </p:nvSpPr>
          <p:spPr>
            <a:xfrm>
              <a:off x="6407212" y="4086053"/>
              <a:ext cx="11696" cy="266659"/>
            </a:xfrm>
            <a:custGeom>
              <a:avLst/>
              <a:gdLst/>
              <a:ahLst/>
              <a:cxnLst/>
              <a:rect l="l" t="t" r="r" b="b"/>
              <a:pathLst>
                <a:path w="255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870;p30">
              <a:extLst>
                <a:ext uri="{FF2B5EF4-FFF2-40B4-BE49-F238E27FC236}">
                  <a16:creationId xmlns:a16="http://schemas.microsoft.com/office/drawing/2014/main" id="{46B99A09-C934-A001-90D0-64023FD5AFEA}"/>
                </a:ext>
              </a:extLst>
            </p:cNvPr>
            <p:cNvSpPr/>
            <p:nvPr/>
          </p:nvSpPr>
          <p:spPr>
            <a:xfrm>
              <a:off x="6973241" y="4086053"/>
              <a:ext cx="11650" cy="266659"/>
            </a:xfrm>
            <a:custGeom>
              <a:avLst/>
              <a:gdLst/>
              <a:ahLst/>
              <a:cxnLst/>
              <a:rect l="l" t="t" r="r" b="b"/>
              <a:pathLst>
                <a:path w="254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871;p30">
              <a:extLst>
                <a:ext uri="{FF2B5EF4-FFF2-40B4-BE49-F238E27FC236}">
                  <a16:creationId xmlns:a16="http://schemas.microsoft.com/office/drawing/2014/main" id="{78EB136F-76DC-F6BF-22D8-64CCB3A1DAFF}"/>
                </a:ext>
              </a:extLst>
            </p:cNvPr>
            <p:cNvSpPr/>
            <p:nvPr/>
          </p:nvSpPr>
          <p:spPr>
            <a:xfrm>
              <a:off x="6407212" y="4086053"/>
              <a:ext cx="11696" cy="25547"/>
            </a:xfrm>
            <a:custGeom>
              <a:avLst/>
              <a:gdLst/>
              <a:ahLst/>
              <a:cxnLst/>
              <a:rect l="l" t="t" r="r" b="b"/>
              <a:pathLst>
                <a:path w="255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872;p30">
              <a:extLst>
                <a:ext uri="{FF2B5EF4-FFF2-40B4-BE49-F238E27FC236}">
                  <a16:creationId xmlns:a16="http://schemas.microsoft.com/office/drawing/2014/main" id="{1770A302-9BFC-69A3-B7B0-2C503B4DA2D0}"/>
                </a:ext>
              </a:extLst>
            </p:cNvPr>
            <p:cNvSpPr/>
            <p:nvPr/>
          </p:nvSpPr>
          <p:spPr>
            <a:xfrm>
              <a:off x="6973241" y="4086053"/>
              <a:ext cx="11650" cy="25547"/>
            </a:xfrm>
            <a:custGeom>
              <a:avLst/>
              <a:gdLst/>
              <a:ahLst/>
              <a:cxnLst/>
              <a:rect l="l" t="t" r="r" b="b"/>
              <a:pathLst>
                <a:path w="254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873;p30">
              <a:extLst>
                <a:ext uri="{FF2B5EF4-FFF2-40B4-BE49-F238E27FC236}">
                  <a16:creationId xmlns:a16="http://schemas.microsoft.com/office/drawing/2014/main" id="{29C1320B-A214-0DB5-D6FE-5D54E634C691}"/>
                </a:ext>
              </a:extLst>
            </p:cNvPr>
            <p:cNvSpPr/>
            <p:nvPr/>
          </p:nvSpPr>
          <p:spPr>
            <a:xfrm>
              <a:off x="6418311" y="4277863"/>
              <a:ext cx="554967" cy="17796"/>
            </a:xfrm>
            <a:custGeom>
              <a:avLst/>
              <a:gdLst/>
              <a:ahLst/>
              <a:cxnLst/>
              <a:rect l="l" t="t" r="r" b="b"/>
              <a:pathLst>
                <a:path w="12100" h="388" extrusionOk="0">
                  <a:moveTo>
                    <a:pt x="0" y="0"/>
                  </a:moveTo>
                  <a:lnTo>
                    <a:pt x="0" y="387"/>
                  </a:lnTo>
                  <a:lnTo>
                    <a:pt x="12099" y="387"/>
                  </a:lnTo>
                  <a:lnTo>
                    <a:pt x="12099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874;p30">
              <a:extLst>
                <a:ext uri="{FF2B5EF4-FFF2-40B4-BE49-F238E27FC236}">
                  <a16:creationId xmlns:a16="http://schemas.microsoft.com/office/drawing/2014/main" id="{E41E9C65-890F-6104-9DEE-552C26135E0D}"/>
                </a:ext>
              </a:extLst>
            </p:cNvPr>
            <p:cNvSpPr/>
            <p:nvPr/>
          </p:nvSpPr>
          <p:spPr>
            <a:xfrm>
              <a:off x="6418311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0" y="0"/>
                  </a:moveTo>
                  <a:lnTo>
                    <a:pt x="0" y="387"/>
                  </a:lnTo>
                  <a:lnTo>
                    <a:pt x="846" y="387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875;p30">
              <a:extLst>
                <a:ext uri="{FF2B5EF4-FFF2-40B4-BE49-F238E27FC236}">
                  <a16:creationId xmlns:a16="http://schemas.microsoft.com/office/drawing/2014/main" id="{B5433490-8839-620B-6328-C962EE91F278}"/>
                </a:ext>
              </a:extLst>
            </p:cNvPr>
            <p:cNvSpPr/>
            <p:nvPr/>
          </p:nvSpPr>
          <p:spPr>
            <a:xfrm>
              <a:off x="6934392" y="4277863"/>
              <a:ext cx="38894" cy="17796"/>
            </a:xfrm>
            <a:custGeom>
              <a:avLst/>
              <a:gdLst/>
              <a:ahLst/>
              <a:cxnLst/>
              <a:rect l="l" t="t" r="r" b="b"/>
              <a:pathLst>
                <a:path w="848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876;p30">
              <a:extLst>
                <a:ext uri="{FF2B5EF4-FFF2-40B4-BE49-F238E27FC236}">
                  <a16:creationId xmlns:a16="http://schemas.microsoft.com/office/drawing/2014/main" id="{D3238CC2-FF66-52E1-7D0E-2E460BE167D4}"/>
                </a:ext>
              </a:extLst>
            </p:cNvPr>
            <p:cNvSpPr/>
            <p:nvPr/>
          </p:nvSpPr>
          <p:spPr>
            <a:xfrm>
              <a:off x="6676627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877;p30">
              <a:extLst>
                <a:ext uri="{FF2B5EF4-FFF2-40B4-BE49-F238E27FC236}">
                  <a16:creationId xmlns:a16="http://schemas.microsoft.com/office/drawing/2014/main" id="{307DAD39-3781-E8AE-E051-034FD99BA3D1}"/>
                </a:ext>
              </a:extLst>
            </p:cNvPr>
            <p:cNvGrpSpPr/>
            <p:nvPr/>
          </p:nvGrpSpPr>
          <p:grpSpPr>
            <a:xfrm>
              <a:off x="5264650" y="4342167"/>
              <a:ext cx="3331221" cy="200705"/>
              <a:chOff x="5264650" y="4342167"/>
              <a:chExt cx="3331221" cy="200705"/>
            </a:xfrm>
          </p:grpSpPr>
          <p:sp>
            <p:nvSpPr>
              <p:cNvPr id="40" name="Google Shape;878;p30">
                <a:extLst>
                  <a:ext uri="{FF2B5EF4-FFF2-40B4-BE49-F238E27FC236}">
                    <a16:creationId xmlns:a16="http://schemas.microsoft.com/office/drawing/2014/main" id="{D66A5C44-04BD-C85F-A8AF-1D00015EECFE}"/>
                  </a:ext>
                </a:extLst>
              </p:cNvPr>
              <p:cNvSpPr/>
              <p:nvPr/>
            </p:nvSpPr>
            <p:spPr>
              <a:xfrm>
                <a:off x="5342805" y="4342167"/>
                <a:ext cx="3176564" cy="200705"/>
              </a:xfrm>
              <a:custGeom>
                <a:avLst/>
                <a:gdLst/>
                <a:ahLst/>
                <a:cxnLst/>
                <a:rect l="l" t="t" r="r" b="b"/>
                <a:pathLst>
                  <a:path w="69259" h="4376" extrusionOk="0">
                    <a:moveTo>
                      <a:pt x="1" y="0"/>
                    </a:moveTo>
                    <a:cubicBezTo>
                      <a:pt x="1" y="2418"/>
                      <a:pt x="1959" y="4376"/>
                      <a:pt x="4376" y="4376"/>
                    </a:cubicBezTo>
                    <a:lnTo>
                      <a:pt x="64871" y="4376"/>
                    </a:lnTo>
                    <a:cubicBezTo>
                      <a:pt x="67288" y="4376"/>
                      <a:pt x="69258" y="2430"/>
                      <a:pt x="69258" y="0"/>
                    </a:cubicBezTo>
                    <a:close/>
                  </a:path>
                </a:pathLst>
              </a:custGeom>
              <a:solidFill>
                <a:srgbClr val="DBD2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879;p30">
                <a:extLst>
                  <a:ext uri="{FF2B5EF4-FFF2-40B4-BE49-F238E27FC236}">
                    <a16:creationId xmlns:a16="http://schemas.microsoft.com/office/drawing/2014/main" id="{683CA9E0-2138-9285-514A-C682ADBCD5D9}"/>
                  </a:ext>
                </a:extLst>
              </p:cNvPr>
              <p:cNvSpPr/>
              <p:nvPr/>
            </p:nvSpPr>
            <p:spPr>
              <a:xfrm>
                <a:off x="5264650" y="4342717"/>
                <a:ext cx="3331221" cy="20548"/>
              </a:xfrm>
              <a:custGeom>
                <a:avLst/>
                <a:gdLst/>
                <a:ahLst/>
                <a:cxnLst/>
                <a:rect l="l" t="t" r="r" b="b"/>
                <a:pathLst>
                  <a:path w="72631" h="448" extrusionOk="0">
                    <a:moveTo>
                      <a:pt x="0" y="0"/>
                    </a:moveTo>
                    <a:lnTo>
                      <a:pt x="0" y="448"/>
                    </a:lnTo>
                    <a:lnTo>
                      <a:pt x="72630" y="448"/>
                    </a:lnTo>
                    <a:lnTo>
                      <a:pt x="72630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8" name="Google Shape;888;p31">
            <a:extLst>
              <a:ext uri="{FF2B5EF4-FFF2-40B4-BE49-F238E27FC236}">
                <a16:creationId xmlns:a16="http://schemas.microsoft.com/office/drawing/2014/main" id="{00BAA487-1D41-48CF-69DF-019E431BFFDF}"/>
              </a:ext>
            </a:extLst>
          </p:cNvPr>
          <p:cNvGrpSpPr/>
          <p:nvPr/>
        </p:nvGrpSpPr>
        <p:grpSpPr>
          <a:xfrm>
            <a:off x="-414175" y="3553745"/>
            <a:ext cx="3422014" cy="3299267"/>
            <a:chOff x="416570" y="1304733"/>
            <a:chExt cx="3776332" cy="3299267"/>
          </a:xfrm>
        </p:grpSpPr>
        <p:sp>
          <p:nvSpPr>
            <p:cNvPr id="569" name="Google Shape;889;p31">
              <a:extLst>
                <a:ext uri="{FF2B5EF4-FFF2-40B4-BE49-F238E27FC236}">
                  <a16:creationId xmlns:a16="http://schemas.microsoft.com/office/drawing/2014/main" id="{C8F79EEB-D2D8-604B-3FB5-9F0EDC0AA91F}"/>
                </a:ext>
              </a:extLst>
            </p:cNvPr>
            <p:cNvSpPr/>
            <p:nvPr/>
          </p:nvSpPr>
          <p:spPr>
            <a:xfrm>
              <a:off x="3846531" y="4128057"/>
              <a:ext cx="148556" cy="278131"/>
            </a:xfrm>
            <a:custGeom>
              <a:avLst/>
              <a:gdLst/>
              <a:ahLst/>
              <a:cxnLst/>
              <a:rect l="l" t="t" r="r" b="b"/>
              <a:pathLst>
                <a:path w="2841" h="5319" extrusionOk="0">
                  <a:moveTo>
                    <a:pt x="1402" y="0"/>
                  </a:moveTo>
                  <a:cubicBezTo>
                    <a:pt x="931" y="0"/>
                    <a:pt x="556" y="387"/>
                    <a:pt x="556" y="846"/>
                  </a:cubicBezTo>
                  <a:cubicBezTo>
                    <a:pt x="556" y="1027"/>
                    <a:pt x="617" y="1209"/>
                    <a:pt x="726" y="1354"/>
                  </a:cubicBezTo>
                  <a:cubicBezTo>
                    <a:pt x="484" y="1547"/>
                    <a:pt x="327" y="1849"/>
                    <a:pt x="327" y="2176"/>
                  </a:cubicBezTo>
                  <a:cubicBezTo>
                    <a:pt x="327" y="2405"/>
                    <a:pt x="411" y="2623"/>
                    <a:pt x="532" y="2804"/>
                  </a:cubicBezTo>
                  <a:cubicBezTo>
                    <a:pt x="206" y="3058"/>
                    <a:pt x="0" y="3445"/>
                    <a:pt x="0" y="3904"/>
                  </a:cubicBezTo>
                  <a:cubicBezTo>
                    <a:pt x="0" y="4690"/>
                    <a:pt x="629" y="5318"/>
                    <a:pt x="1415" y="5318"/>
                  </a:cubicBezTo>
                  <a:cubicBezTo>
                    <a:pt x="2200" y="5318"/>
                    <a:pt x="2841" y="4690"/>
                    <a:pt x="2841" y="3904"/>
                  </a:cubicBezTo>
                  <a:cubicBezTo>
                    <a:pt x="2805" y="3469"/>
                    <a:pt x="2599" y="3070"/>
                    <a:pt x="2285" y="2804"/>
                  </a:cubicBezTo>
                  <a:cubicBezTo>
                    <a:pt x="2406" y="2623"/>
                    <a:pt x="2478" y="2405"/>
                    <a:pt x="2478" y="2176"/>
                  </a:cubicBezTo>
                  <a:cubicBezTo>
                    <a:pt x="2478" y="1849"/>
                    <a:pt x="2321" y="1547"/>
                    <a:pt x="2079" y="1354"/>
                  </a:cubicBezTo>
                  <a:cubicBezTo>
                    <a:pt x="2188" y="1209"/>
                    <a:pt x="2249" y="1027"/>
                    <a:pt x="2249" y="846"/>
                  </a:cubicBezTo>
                  <a:cubicBezTo>
                    <a:pt x="2249" y="387"/>
                    <a:pt x="1874" y="0"/>
                    <a:pt x="1402" y="0"/>
                  </a:cubicBezTo>
                  <a:close/>
                </a:path>
              </a:pathLst>
            </a:custGeom>
            <a:solidFill>
              <a:srgbClr val="A9D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70" name="Google Shape;890;p31">
              <a:extLst>
                <a:ext uri="{FF2B5EF4-FFF2-40B4-BE49-F238E27FC236}">
                  <a16:creationId xmlns:a16="http://schemas.microsoft.com/office/drawing/2014/main" id="{49F9678A-5C65-E679-B2C9-CCA9B848752A}"/>
                </a:ext>
              </a:extLst>
            </p:cNvPr>
            <p:cNvGrpSpPr/>
            <p:nvPr/>
          </p:nvGrpSpPr>
          <p:grpSpPr>
            <a:xfrm>
              <a:off x="416570" y="1304733"/>
              <a:ext cx="3776332" cy="3299267"/>
              <a:chOff x="416570" y="1304733"/>
              <a:chExt cx="3776332" cy="3299267"/>
            </a:xfrm>
          </p:grpSpPr>
          <p:grpSp>
            <p:nvGrpSpPr>
              <p:cNvPr id="571" name="Google Shape;891;p31">
                <a:extLst>
                  <a:ext uri="{FF2B5EF4-FFF2-40B4-BE49-F238E27FC236}">
                    <a16:creationId xmlns:a16="http://schemas.microsoft.com/office/drawing/2014/main" id="{0AE8A3AC-88E2-3032-66B3-D516DCC1CD66}"/>
                  </a:ext>
                </a:extLst>
              </p:cNvPr>
              <p:cNvGrpSpPr/>
              <p:nvPr/>
            </p:nvGrpSpPr>
            <p:grpSpPr>
              <a:xfrm>
                <a:off x="1099490" y="2173849"/>
                <a:ext cx="210886" cy="2214031"/>
                <a:chOff x="-70650" y="394638"/>
                <a:chExt cx="116050" cy="1218375"/>
              </a:xfrm>
            </p:grpSpPr>
            <p:sp>
              <p:nvSpPr>
                <p:cNvPr id="928" name="Google Shape;892;p31">
                  <a:extLst>
                    <a:ext uri="{FF2B5EF4-FFF2-40B4-BE49-F238E27FC236}">
                      <a16:creationId xmlns:a16="http://schemas.microsoft.com/office/drawing/2014/main" id="{8E190D5B-E4CF-168A-F0AB-5860960BA3BE}"/>
                    </a:ext>
                  </a:extLst>
                </p:cNvPr>
                <p:cNvSpPr/>
                <p:nvPr/>
              </p:nvSpPr>
              <p:spPr>
                <a:xfrm>
                  <a:off x="-70650" y="394638"/>
                  <a:ext cx="35975" cy="12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48735" extrusionOk="0">
                      <a:moveTo>
                        <a:pt x="544" y="0"/>
                      </a:moveTo>
                      <a:lnTo>
                        <a:pt x="544" y="2212"/>
                      </a:lnTo>
                      <a:lnTo>
                        <a:pt x="351" y="2212"/>
                      </a:lnTo>
                      <a:lnTo>
                        <a:pt x="351" y="4871"/>
                      </a:lnTo>
                      <a:lnTo>
                        <a:pt x="0" y="4871"/>
                      </a:lnTo>
                      <a:lnTo>
                        <a:pt x="0" y="48734"/>
                      </a:lnTo>
                      <a:lnTo>
                        <a:pt x="1438" y="48734"/>
                      </a:lnTo>
                      <a:lnTo>
                        <a:pt x="1438" y="4871"/>
                      </a:lnTo>
                      <a:lnTo>
                        <a:pt x="1088" y="4871"/>
                      </a:lnTo>
                      <a:lnTo>
                        <a:pt x="1088" y="2212"/>
                      </a:lnTo>
                      <a:lnTo>
                        <a:pt x="894" y="2212"/>
                      </a:lnTo>
                      <a:lnTo>
                        <a:pt x="894" y="0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893;p31">
                  <a:extLst>
                    <a:ext uri="{FF2B5EF4-FFF2-40B4-BE49-F238E27FC236}">
                      <a16:creationId xmlns:a16="http://schemas.microsoft.com/office/drawing/2014/main" id="{C7D59725-2475-7907-8D10-2FCDC2D3FE1E}"/>
                    </a:ext>
                  </a:extLst>
                </p:cNvPr>
                <p:cNvSpPr/>
                <p:nvPr/>
              </p:nvSpPr>
              <p:spPr>
                <a:xfrm>
                  <a:off x="9725" y="394638"/>
                  <a:ext cx="35675" cy="12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" h="48735" extrusionOk="0">
                      <a:moveTo>
                        <a:pt x="544" y="0"/>
                      </a:moveTo>
                      <a:lnTo>
                        <a:pt x="544" y="2212"/>
                      </a:lnTo>
                      <a:lnTo>
                        <a:pt x="339" y="2212"/>
                      </a:lnTo>
                      <a:lnTo>
                        <a:pt x="339" y="4871"/>
                      </a:lnTo>
                      <a:lnTo>
                        <a:pt x="0" y="4871"/>
                      </a:lnTo>
                      <a:lnTo>
                        <a:pt x="0" y="48734"/>
                      </a:lnTo>
                      <a:lnTo>
                        <a:pt x="1426" y="48734"/>
                      </a:lnTo>
                      <a:lnTo>
                        <a:pt x="1426" y="4871"/>
                      </a:lnTo>
                      <a:lnTo>
                        <a:pt x="1088" y="4871"/>
                      </a:lnTo>
                      <a:lnTo>
                        <a:pt x="1088" y="2212"/>
                      </a:lnTo>
                      <a:lnTo>
                        <a:pt x="883" y="221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72" name="Google Shape;894;p31">
                <a:extLst>
                  <a:ext uri="{FF2B5EF4-FFF2-40B4-BE49-F238E27FC236}">
                    <a16:creationId xmlns:a16="http://schemas.microsoft.com/office/drawing/2014/main" id="{2F3E2275-36E7-E9F0-70C3-4D7495BAEDB9}"/>
                  </a:ext>
                </a:extLst>
              </p:cNvPr>
              <p:cNvGrpSpPr/>
              <p:nvPr/>
            </p:nvGrpSpPr>
            <p:grpSpPr>
              <a:xfrm>
                <a:off x="2720969" y="2173789"/>
                <a:ext cx="767764" cy="2213997"/>
                <a:chOff x="1964475" y="929475"/>
                <a:chExt cx="286800" cy="827075"/>
              </a:xfrm>
            </p:grpSpPr>
            <p:sp>
              <p:nvSpPr>
                <p:cNvPr id="914" name="Google Shape;895;p31">
                  <a:extLst>
                    <a:ext uri="{FF2B5EF4-FFF2-40B4-BE49-F238E27FC236}">
                      <a16:creationId xmlns:a16="http://schemas.microsoft.com/office/drawing/2014/main" id="{7D84D897-AA96-DA56-0768-516D6FE8AD57}"/>
                    </a:ext>
                  </a:extLst>
                </p:cNvPr>
                <p:cNvSpPr/>
                <p:nvPr/>
              </p:nvSpPr>
              <p:spPr>
                <a:xfrm>
                  <a:off x="1964475" y="929475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896;p31">
                  <a:extLst>
                    <a:ext uri="{FF2B5EF4-FFF2-40B4-BE49-F238E27FC236}">
                      <a16:creationId xmlns:a16="http://schemas.microsoft.com/office/drawing/2014/main" id="{F2720111-5430-7AB0-4C8D-6283E87224EB}"/>
                    </a:ext>
                  </a:extLst>
                </p:cNvPr>
                <p:cNvSpPr/>
                <p:nvPr/>
              </p:nvSpPr>
              <p:spPr>
                <a:xfrm>
                  <a:off x="1982300" y="94972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897;p31">
                  <a:extLst>
                    <a:ext uri="{FF2B5EF4-FFF2-40B4-BE49-F238E27FC236}">
                      <a16:creationId xmlns:a16="http://schemas.microsoft.com/office/drawing/2014/main" id="{3D3C1ABA-2D69-BF1B-08D4-BB77B5273E35}"/>
                    </a:ext>
                  </a:extLst>
                </p:cNvPr>
                <p:cNvSpPr/>
                <p:nvPr/>
              </p:nvSpPr>
              <p:spPr>
                <a:xfrm>
                  <a:off x="1964475" y="1046725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898;p31">
                  <a:extLst>
                    <a:ext uri="{FF2B5EF4-FFF2-40B4-BE49-F238E27FC236}">
                      <a16:creationId xmlns:a16="http://schemas.microsoft.com/office/drawing/2014/main" id="{6BAA0B64-B545-CAED-D64F-B110340F0968}"/>
                    </a:ext>
                  </a:extLst>
                </p:cNvPr>
                <p:cNvSpPr/>
                <p:nvPr/>
              </p:nvSpPr>
              <p:spPr>
                <a:xfrm>
                  <a:off x="1982300" y="106727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899;p31">
                  <a:extLst>
                    <a:ext uri="{FF2B5EF4-FFF2-40B4-BE49-F238E27FC236}">
                      <a16:creationId xmlns:a16="http://schemas.microsoft.com/office/drawing/2014/main" id="{99D0C76B-08CF-EB9E-3CEF-11E9B5F612FD}"/>
                    </a:ext>
                  </a:extLst>
                </p:cNvPr>
                <p:cNvSpPr/>
                <p:nvPr/>
              </p:nvSpPr>
              <p:spPr>
                <a:xfrm>
                  <a:off x="1964475" y="1164575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00;p31">
                  <a:extLst>
                    <a:ext uri="{FF2B5EF4-FFF2-40B4-BE49-F238E27FC236}">
                      <a16:creationId xmlns:a16="http://schemas.microsoft.com/office/drawing/2014/main" id="{D7BB55FA-C5C2-A724-A107-3E19840AACFC}"/>
                    </a:ext>
                  </a:extLst>
                </p:cNvPr>
                <p:cNvSpPr/>
                <p:nvPr/>
              </p:nvSpPr>
              <p:spPr>
                <a:xfrm>
                  <a:off x="1982300" y="118482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1"/>
                      </a:lnTo>
                      <a:lnTo>
                        <a:pt x="10033" y="4061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01;p31">
                  <a:extLst>
                    <a:ext uri="{FF2B5EF4-FFF2-40B4-BE49-F238E27FC236}">
                      <a16:creationId xmlns:a16="http://schemas.microsoft.com/office/drawing/2014/main" id="{31D9F80D-0AA8-01BC-A643-B4864EDD68C5}"/>
                    </a:ext>
                  </a:extLst>
                </p:cNvPr>
                <p:cNvSpPr/>
                <p:nvPr/>
              </p:nvSpPr>
              <p:spPr>
                <a:xfrm>
                  <a:off x="1964475" y="1282125"/>
                  <a:ext cx="286800" cy="2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0" extrusionOk="0">
                      <a:moveTo>
                        <a:pt x="1" y="0"/>
                      </a:moveTo>
                      <a:lnTo>
                        <a:pt x="1" y="810"/>
                      </a:lnTo>
                      <a:lnTo>
                        <a:pt x="11471" y="810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02;p31">
                  <a:extLst>
                    <a:ext uri="{FF2B5EF4-FFF2-40B4-BE49-F238E27FC236}">
                      <a16:creationId xmlns:a16="http://schemas.microsoft.com/office/drawing/2014/main" id="{9698C5A5-02C0-10EC-6C93-54A54B92D312}"/>
                    </a:ext>
                  </a:extLst>
                </p:cNvPr>
                <p:cNvSpPr/>
                <p:nvPr/>
              </p:nvSpPr>
              <p:spPr>
                <a:xfrm>
                  <a:off x="1982300" y="1302050"/>
                  <a:ext cx="250825" cy="10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75" extrusionOk="0">
                      <a:moveTo>
                        <a:pt x="1" y="1"/>
                      </a:moveTo>
                      <a:lnTo>
                        <a:pt x="1" y="4074"/>
                      </a:lnTo>
                      <a:lnTo>
                        <a:pt x="10033" y="4074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03;p31">
                  <a:extLst>
                    <a:ext uri="{FF2B5EF4-FFF2-40B4-BE49-F238E27FC236}">
                      <a16:creationId xmlns:a16="http://schemas.microsoft.com/office/drawing/2014/main" id="{5DA7A632-7E56-9C6D-AB42-A8CEEA95059D}"/>
                    </a:ext>
                  </a:extLst>
                </p:cNvPr>
                <p:cNvSpPr/>
                <p:nvPr/>
              </p:nvSpPr>
              <p:spPr>
                <a:xfrm>
                  <a:off x="1964475" y="1399650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04;p31">
                  <a:extLst>
                    <a:ext uri="{FF2B5EF4-FFF2-40B4-BE49-F238E27FC236}">
                      <a16:creationId xmlns:a16="http://schemas.microsoft.com/office/drawing/2014/main" id="{841A4C47-2002-24B0-A66A-7EC1F2753096}"/>
                    </a:ext>
                  </a:extLst>
                </p:cNvPr>
                <p:cNvSpPr/>
                <p:nvPr/>
              </p:nvSpPr>
              <p:spPr>
                <a:xfrm>
                  <a:off x="1982300" y="141990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05;p31">
                  <a:extLst>
                    <a:ext uri="{FF2B5EF4-FFF2-40B4-BE49-F238E27FC236}">
                      <a16:creationId xmlns:a16="http://schemas.microsoft.com/office/drawing/2014/main" id="{CAB61483-74FD-EABD-BD9E-F11861C43F9A}"/>
                    </a:ext>
                  </a:extLst>
                </p:cNvPr>
                <p:cNvSpPr/>
                <p:nvPr/>
              </p:nvSpPr>
              <p:spPr>
                <a:xfrm>
                  <a:off x="1964475" y="1517500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06;p31">
                  <a:extLst>
                    <a:ext uri="{FF2B5EF4-FFF2-40B4-BE49-F238E27FC236}">
                      <a16:creationId xmlns:a16="http://schemas.microsoft.com/office/drawing/2014/main" id="{E7153EA1-A02D-B36B-C223-3316DBF50E2A}"/>
                    </a:ext>
                  </a:extLst>
                </p:cNvPr>
                <p:cNvSpPr/>
                <p:nvPr/>
              </p:nvSpPr>
              <p:spPr>
                <a:xfrm>
                  <a:off x="1982300" y="153745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07;p31">
                  <a:extLst>
                    <a:ext uri="{FF2B5EF4-FFF2-40B4-BE49-F238E27FC236}">
                      <a16:creationId xmlns:a16="http://schemas.microsoft.com/office/drawing/2014/main" id="{EF75B135-E60A-0793-D00B-AA36FE5AEFD2}"/>
                    </a:ext>
                  </a:extLst>
                </p:cNvPr>
                <p:cNvSpPr/>
                <p:nvPr/>
              </p:nvSpPr>
              <p:spPr>
                <a:xfrm>
                  <a:off x="1964475" y="1634750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08;p31">
                  <a:extLst>
                    <a:ext uri="{FF2B5EF4-FFF2-40B4-BE49-F238E27FC236}">
                      <a16:creationId xmlns:a16="http://schemas.microsoft.com/office/drawing/2014/main" id="{F3D6AA4D-1E81-83CD-D64F-8AC230C3C560}"/>
                    </a:ext>
                  </a:extLst>
                </p:cNvPr>
                <p:cNvSpPr/>
                <p:nvPr/>
              </p:nvSpPr>
              <p:spPr>
                <a:xfrm>
                  <a:off x="1982300" y="165500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73" name="Google Shape;909;p31">
                <a:extLst>
                  <a:ext uri="{FF2B5EF4-FFF2-40B4-BE49-F238E27FC236}">
                    <a16:creationId xmlns:a16="http://schemas.microsoft.com/office/drawing/2014/main" id="{70B8E00F-4A58-AAAC-79F8-7FA86DC8962D}"/>
                  </a:ext>
                </a:extLst>
              </p:cNvPr>
              <p:cNvSpPr/>
              <p:nvPr/>
            </p:nvSpPr>
            <p:spPr>
              <a:xfrm>
                <a:off x="3591827" y="4114148"/>
                <a:ext cx="148556" cy="278131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5319" extrusionOk="0">
                    <a:moveTo>
                      <a:pt x="1415" y="0"/>
                    </a:moveTo>
                    <a:cubicBezTo>
                      <a:pt x="943" y="0"/>
                      <a:pt x="568" y="375"/>
                      <a:pt x="568" y="846"/>
                    </a:cubicBezTo>
                    <a:cubicBezTo>
                      <a:pt x="568" y="1028"/>
                      <a:pt x="629" y="1209"/>
                      <a:pt x="726" y="1342"/>
                    </a:cubicBezTo>
                    <a:cubicBezTo>
                      <a:pt x="484" y="1535"/>
                      <a:pt x="339" y="1837"/>
                      <a:pt x="339" y="2176"/>
                    </a:cubicBezTo>
                    <a:cubicBezTo>
                      <a:pt x="339" y="2405"/>
                      <a:pt x="411" y="2611"/>
                      <a:pt x="532" y="2792"/>
                    </a:cubicBezTo>
                    <a:cubicBezTo>
                      <a:pt x="218" y="3046"/>
                      <a:pt x="0" y="3445"/>
                      <a:pt x="0" y="3892"/>
                    </a:cubicBezTo>
                    <a:cubicBezTo>
                      <a:pt x="0" y="4678"/>
                      <a:pt x="641" y="5318"/>
                      <a:pt x="1427" y="5318"/>
                    </a:cubicBezTo>
                    <a:cubicBezTo>
                      <a:pt x="2212" y="5318"/>
                      <a:pt x="2841" y="4678"/>
                      <a:pt x="2841" y="3892"/>
                    </a:cubicBezTo>
                    <a:cubicBezTo>
                      <a:pt x="2829" y="3445"/>
                      <a:pt x="2623" y="3046"/>
                      <a:pt x="2285" y="2792"/>
                    </a:cubicBezTo>
                    <a:cubicBezTo>
                      <a:pt x="2406" y="2611"/>
                      <a:pt x="2478" y="2405"/>
                      <a:pt x="2478" y="2176"/>
                    </a:cubicBezTo>
                    <a:cubicBezTo>
                      <a:pt x="2478" y="1837"/>
                      <a:pt x="2333" y="1535"/>
                      <a:pt x="2091" y="1342"/>
                    </a:cubicBezTo>
                    <a:cubicBezTo>
                      <a:pt x="2200" y="1209"/>
                      <a:pt x="2261" y="1028"/>
                      <a:pt x="2261" y="846"/>
                    </a:cubicBezTo>
                    <a:cubicBezTo>
                      <a:pt x="2261" y="375"/>
                      <a:pt x="1874" y="0"/>
                      <a:pt x="1415" y="0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910;p31">
                <a:extLst>
                  <a:ext uri="{FF2B5EF4-FFF2-40B4-BE49-F238E27FC236}">
                    <a16:creationId xmlns:a16="http://schemas.microsoft.com/office/drawing/2014/main" id="{3ECD158E-31EC-C30B-5370-45FEB9CFC4E0}"/>
                  </a:ext>
                </a:extLst>
              </p:cNvPr>
              <p:cNvSpPr/>
              <p:nvPr/>
            </p:nvSpPr>
            <p:spPr>
              <a:xfrm>
                <a:off x="2715865" y="4146358"/>
                <a:ext cx="582145" cy="239593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582" extrusionOk="0">
                    <a:moveTo>
                      <a:pt x="5826" y="1"/>
                    </a:moveTo>
                    <a:cubicBezTo>
                      <a:pt x="5040" y="1"/>
                      <a:pt x="4400" y="544"/>
                      <a:pt x="4206" y="1270"/>
                    </a:cubicBezTo>
                    <a:cubicBezTo>
                      <a:pt x="4037" y="1161"/>
                      <a:pt x="3832" y="1100"/>
                      <a:pt x="3614" y="1100"/>
                    </a:cubicBezTo>
                    <a:cubicBezTo>
                      <a:pt x="2998" y="1100"/>
                      <a:pt x="2478" y="1608"/>
                      <a:pt x="2478" y="2237"/>
                    </a:cubicBezTo>
                    <a:lnTo>
                      <a:pt x="2478" y="2309"/>
                    </a:lnTo>
                    <a:cubicBezTo>
                      <a:pt x="2297" y="2188"/>
                      <a:pt x="2091" y="2116"/>
                      <a:pt x="1861" y="2116"/>
                    </a:cubicBezTo>
                    <a:cubicBezTo>
                      <a:pt x="1269" y="2116"/>
                      <a:pt x="786" y="2599"/>
                      <a:pt x="786" y="3191"/>
                    </a:cubicBezTo>
                    <a:cubicBezTo>
                      <a:pt x="786" y="3264"/>
                      <a:pt x="798" y="3337"/>
                      <a:pt x="822" y="3421"/>
                    </a:cubicBezTo>
                    <a:cubicBezTo>
                      <a:pt x="762" y="3385"/>
                      <a:pt x="677" y="3373"/>
                      <a:pt x="604" y="3373"/>
                    </a:cubicBezTo>
                    <a:cubicBezTo>
                      <a:pt x="278" y="3373"/>
                      <a:pt x="0" y="3639"/>
                      <a:pt x="0" y="3977"/>
                    </a:cubicBezTo>
                    <a:cubicBezTo>
                      <a:pt x="0" y="4303"/>
                      <a:pt x="278" y="4581"/>
                      <a:pt x="604" y="4581"/>
                    </a:cubicBezTo>
                    <a:lnTo>
                      <a:pt x="10504" y="4581"/>
                    </a:lnTo>
                    <a:cubicBezTo>
                      <a:pt x="10830" y="4581"/>
                      <a:pt x="11108" y="4303"/>
                      <a:pt x="11108" y="3977"/>
                    </a:cubicBezTo>
                    <a:cubicBezTo>
                      <a:pt x="11132" y="3663"/>
                      <a:pt x="10866" y="3385"/>
                      <a:pt x="10528" y="3385"/>
                    </a:cubicBezTo>
                    <a:cubicBezTo>
                      <a:pt x="10467" y="3385"/>
                      <a:pt x="10395" y="3397"/>
                      <a:pt x="10334" y="3421"/>
                    </a:cubicBezTo>
                    <a:cubicBezTo>
                      <a:pt x="10371" y="3324"/>
                      <a:pt x="10371" y="3240"/>
                      <a:pt x="10371" y="3131"/>
                    </a:cubicBezTo>
                    <a:cubicBezTo>
                      <a:pt x="10371" y="2515"/>
                      <a:pt x="9863" y="1995"/>
                      <a:pt x="9234" y="1995"/>
                    </a:cubicBezTo>
                    <a:cubicBezTo>
                      <a:pt x="9017" y="1995"/>
                      <a:pt x="8811" y="2055"/>
                      <a:pt x="8642" y="2164"/>
                    </a:cubicBezTo>
                    <a:lnTo>
                      <a:pt x="8642" y="2055"/>
                    </a:lnTo>
                    <a:cubicBezTo>
                      <a:pt x="8642" y="1439"/>
                      <a:pt x="8147" y="919"/>
                      <a:pt x="7506" y="919"/>
                    </a:cubicBezTo>
                    <a:cubicBezTo>
                      <a:pt x="7446" y="919"/>
                      <a:pt x="7385" y="919"/>
                      <a:pt x="7325" y="943"/>
                    </a:cubicBezTo>
                    <a:cubicBezTo>
                      <a:pt x="7059" y="399"/>
                      <a:pt x="6479" y="1"/>
                      <a:pt x="5826" y="1"/>
                    </a:cubicBezTo>
                    <a:close/>
                  </a:path>
                </a:pathLst>
              </a:custGeom>
              <a:solidFill>
                <a:srgbClr val="A9D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911;p31">
                <a:extLst>
                  <a:ext uri="{FF2B5EF4-FFF2-40B4-BE49-F238E27FC236}">
                    <a16:creationId xmlns:a16="http://schemas.microsoft.com/office/drawing/2014/main" id="{F9B13D4E-5414-DBA4-F78F-264F8FADF4D4}"/>
                  </a:ext>
                </a:extLst>
              </p:cNvPr>
              <p:cNvSpPr/>
              <p:nvPr/>
            </p:nvSpPr>
            <p:spPr>
              <a:xfrm>
                <a:off x="469644" y="4414344"/>
                <a:ext cx="3670183" cy="189656"/>
              </a:xfrm>
              <a:custGeom>
                <a:avLst/>
                <a:gdLst/>
                <a:ahLst/>
                <a:cxnLst/>
                <a:rect l="l" t="t" r="r" b="b"/>
                <a:pathLst>
                  <a:path w="70189" h="3627" extrusionOk="0">
                    <a:moveTo>
                      <a:pt x="0" y="0"/>
                    </a:moveTo>
                    <a:cubicBezTo>
                      <a:pt x="0" y="2007"/>
                      <a:pt x="1620" y="3626"/>
                      <a:pt x="3626" y="3626"/>
                    </a:cubicBezTo>
                    <a:lnTo>
                      <a:pt x="66563" y="3626"/>
                    </a:lnTo>
                    <a:cubicBezTo>
                      <a:pt x="68569" y="3626"/>
                      <a:pt x="70189" y="2007"/>
                      <a:pt x="70189" y="0"/>
                    </a:cubicBezTo>
                    <a:close/>
                  </a:path>
                </a:pathLst>
              </a:custGeom>
              <a:solidFill>
                <a:srgbClr val="DBD2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6" name="Google Shape;912;p31">
                <a:extLst>
                  <a:ext uri="{FF2B5EF4-FFF2-40B4-BE49-F238E27FC236}">
                    <a16:creationId xmlns:a16="http://schemas.microsoft.com/office/drawing/2014/main" id="{681E56B2-F598-F249-F38B-AC4BE0519283}"/>
                  </a:ext>
                </a:extLst>
              </p:cNvPr>
              <p:cNvGrpSpPr/>
              <p:nvPr/>
            </p:nvGrpSpPr>
            <p:grpSpPr>
              <a:xfrm>
                <a:off x="549909" y="4516728"/>
                <a:ext cx="3510906" cy="52"/>
                <a:chOff x="5162284" y="4516728"/>
                <a:chExt cx="3510906" cy="52"/>
              </a:xfrm>
            </p:grpSpPr>
            <p:sp>
              <p:nvSpPr>
                <p:cNvPr id="891" name="Google Shape;913;p31">
                  <a:extLst>
                    <a:ext uri="{FF2B5EF4-FFF2-40B4-BE49-F238E27FC236}">
                      <a16:creationId xmlns:a16="http://schemas.microsoft.com/office/drawing/2014/main" id="{10353CF0-61E4-193D-A220-61FA7E83A33A}"/>
                    </a:ext>
                  </a:extLst>
                </p:cNvPr>
                <p:cNvSpPr/>
                <p:nvPr/>
              </p:nvSpPr>
              <p:spPr>
                <a:xfrm>
                  <a:off x="5162284" y="4516728"/>
                  <a:ext cx="9673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" name="Google Shape;914;p31">
                  <a:extLst>
                    <a:ext uri="{FF2B5EF4-FFF2-40B4-BE49-F238E27FC236}">
                      <a16:creationId xmlns:a16="http://schemas.microsoft.com/office/drawing/2014/main" id="{C0C8B8C2-D2E1-403C-83F3-659589C8293C}"/>
                    </a:ext>
                  </a:extLst>
                </p:cNvPr>
                <p:cNvSpPr/>
                <p:nvPr/>
              </p:nvSpPr>
              <p:spPr>
                <a:xfrm>
                  <a:off x="5317115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3" name="Google Shape;915;p31">
                  <a:extLst>
                    <a:ext uri="{FF2B5EF4-FFF2-40B4-BE49-F238E27FC236}">
                      <a16:creationId xmlns:a16="http://schemas.microsoft.com/office/drawing/2014/main" id="{420BC95C-77D2-E984-F74F-BCA2A1685FCC}"/>
                    </a:ext>
                  </a:extLst>
                </p:cNvPr>
                <p:cNvSpPr/>
                <p:nvPr/>
              </p:nvSpPr>
              <p:spPr>
                <a:xfrm>
                  <a:off x="5472625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4" name="Google Shape;916;p31">
                  <a:extLst>
                    <a:ext uri="{FF2B5EF4-FFF2-40B4-BE49-F238E27FC236}">
                      <a16:creationId xmlns:a16="http://schemas.microsoft.com/office/drawing/2014/main" id="{480DF4D8-90A7-8E42-437B-C2E888B27D97}"/>
                    </a:ext>
                  </a:extLst>
                </p:cNvPr>
                <p:cNvSpPr/>
                <p:nvPr/>
              </p:nvSpPr>
              <p:spPr>
                <a:xfrm>
                  <a:off x="5627456" y="4516728"/>
                  <a:ext cx="9673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5" name="Google Shape;917;p31">
                  <a:extLst>
                    <a:ext uri="{FF2B5EF4-FFF2-40B4-BE49-F238E27FC236}">
                      <a16:creationId xmlns:a16="http://schemas.microsoft.com/office/drawing/2014/main" id="{5934789A-D4DF-0887-85D8-5DBD6037FF6C}"/>
                    </a:ext>
                  </a:extLst>
                </p:cNvPr>
                <p:cNvSpPr/>
                <p:nvPr/>
              </p:nvSpPr>
              <p:spPr>
                <a:xfrm>
                  <a:off x="5782914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6" name="Google Shape;918;p31">
                  <a:extLst>
                    <a:ext uri="{FF2B5EF4-FFF2-40B4-BE49-F238E27FC236}">
                      <a16:creationId xmlns:a16="http://schemas.microsoft.com/office/drawing/2014/main" id="{9BD86D3B-EDBC-AC5B-BD8D-B808F294773B}"/>
                    </a:ext>
                  </a:extLst>
                </p:cNvPr>
                <p:cNvSpPr/>
                <p:nvPr/>
              </p:nvSpPr>
              <p:spPr>
                <a:xfrm>
                  <a:off x="593779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7" name="Google Shape;919;p31">
                  <a:extLst>
                    <a:ext uri="{FF2B5EF4-FFF2-40B4-BE49-F238E27FC236}">
                      <a16:creationId xmlns:a16="http://schemas.microsoft.com/office/drawing/2014/main" id="{33458614-AEA5-BEF4-BC12-0D698227464E}"/>
                    </a:ext>
                  </a:extLst>
                </p:cNvPr>
                <p:cNvSpPr/>
                <p:nvPr/>
              </p:nvSpPr>
              <p:spPr>
                <a:xfrm>
                  <a:off x="6092628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920;p31">
                  <a:extLst>
                    <a:ext uri="{FF2B5EF4-FFF2-40B4-BE49-F238E27FC236}">
                      <a16:creationId xmlns:a16="http://schemas.microsoft.com/office/drawing/2014/main" id="{D26A8970-2710-6B19-37B7-FF2475945DD1}"/>
                    </a:ext>
                  </a:extLst>
                </p:cNvPr>
                <p:cNvSpPr/>
                <p:nvPr/>
              </p:nvSpPr>
              <p:spPr>
                <a:xfrm>
                  <a:off x="624808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921;p31">
                  <a:extLst>
                    <a:ext uri="{FF2B5EF4-FFF2-40B4-BE49-F238E27FC236}">
                      <a16:creationId xmlns:a16="http://schemas.microsoft.com/office/drawing/2014/main" id="{838C5E74-D9CC-A79E-3AF9-98263EEA5A0A}"/>
                    </a:ext>
                  </a:extLst>
                </p:cNvPr>
                <p:cNvSpPr/>
                <p:nvPr/>
              </p:nvSpPr>
              <p:spPr>
                <a:xfrm>
                  <a:off x="640291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22;p31">
                  <a:extLst>
                    <a:ext uri="{FF2B5EF4-FFF2-40B4-BE49-F238E27FC236}">
                      <a16:creationId xmlns:a16="http://schemas.microsoft.com/office/drawing/2014/main" id="{F2D3B80C-1185-70EF-5BDE-B957D1E0AA24}"/>
                    </a:ext>
                  </a:extLst>
                </p:cNvPr>
                <p:cNvSpPr/>
                <p:nvPr/>
              </p:nvSpPr>
              <p:spPr>
                <a:xfrm>
                  <a:off x="655842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23;p31">
                  <a:extLst>
                    <a:ext uri="{FF2B5EF4-FFF2-40B4-BE49-F238E27FC236}">
                      <a16:creationId xmlns:a16="http://schemas.microsoft.com/office/drawing/2014/main" id="{D5A8990F-FA55-09E0-0B88-A6AA179FDEC7}"/>
                    </a:ext>
                  </a:extLst>
                </p:cNvPr>
                <p:cNvSpPr/>
                <p:nvPr/>
              </p:nvSpPr>
              <p:spPr>
                <a:xfrm>
                  <a:off x="6713885" y="4516728"/>
                  <a:ext cx="96737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1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24;p31">
                  <a:extLst>
                    <a:ext uri="{FF2B5EF4-FFF2-40B4-BE49-F238E27FC236}">
                      <a16:creationId xmlns:a16="http://schemas.microsoft.com/office/drawing/2014/main" id="{E46A4E36-5AEC-6902-FAD1-C5EF7E22804D}"/>
                    </a:ext>
                  </a:extLst>
                </p:cNvPr>
                <p:cNvSpPr/>
                <p:nvPr/>
              </p:nvSpPr>
              <p:spPr>
                <a:xfrm>
                  <a:off x="6868716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25;p31">
                  <a:extLst>
                    <a:ext uri="{FF2B5EF4-FFF2-40B4-BE49-F238E27FC236}">
                      <a16:creationId xmlns:a16="http://schemas.microsoft.com/office/drawing/2014/main" id="{93079915-EBCE-89E1-D7E3-BC4023901E1F}"/>
                    </a:ext>
                  </a:extLst>
                </p:cNvPr>
                <p:cNvSpPr/>
                <p:nvPr/>
              </p:nvSpPr>
              <p:spPr>
                <a:xfrm>
                  <a:off x="7024226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26;p31">
                  <a:extLst>
                    <a:ext uri="{FF2B5EF4-FFF2-40B4-BE49-F238E27FC236}">
                      <a16:creationId xmlns:a16="http://schemas.microsoft.com/office/drawing/2014/main" id="{FB011F4C-4719-F492-1CDF-1F33E6DD3ADF}"/>
                    </a:ext>
                  </a:extLst>
                </p:cNvPr>
                <p:cNvSpPr/>
                <p:nvPr/>
              </p:nvSpPr>
              <p:spPr>
                <a:xfrm>
                  <a:off x="717905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27;p31">
                  <a:extLst>
                    <a:ext uri="{FF2B5EF4-FFF2-40B4-BE49-F238E27FC236}">
                      <a16:creationId xmlns:a16="http://schemas.microsoft.com/office/drawing/2014/main" id="{4B0AE65B-06D8-190A-BEC7-884D920AB36F}"/>
                    </a:ext>
                  </a:extLst>
                </p:cNvPr>
                <p:cNvSpPr/>
                <p:nvPr/>
              </p:nvSpPr>
              <p:spPr>
                <a:xfrm>
                  <a:off x="7333887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28;p31">
                  <a:extLst>
                    <a:ext uri="{FF2B5EF4-FFF2-40B4-BE49-F238E27FC236}">
                      <a16:creationId xmlns:a16="http://schemas.microsoft.com/office/drawing/2014/main" id="{77FC1E71-F20E-B535-60EB-8B178558D62B}"/>
                    </a:ext>
                  </a:extLst>
                </p:cNvPr>
                <p:cNvSpPr/>
                <p:nvPr/>
              </p:nvSpPr>
              <p:spPr>
                <a:xfrm>
                  <a:off x="7489398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29;p31">
                  <a:extLst>
                    <a:ext uri="{FF2B5EF4-FFF2-40B4-BE49-F238E27FC236}">
                      <a16:creationId xmlns:a16="http://schemas.microsoft.com/office/drawing/2014/main" id="{F817315E-1F3C-FC3D-BDC0-E640A156EEF5}"/>
                    </a:ext>
                  </a:extLst>
                </p:cNvPr>
                <p:cNvSpPr/>
                <p:nvPr/>
              </p:nvSpPr>
              <p:spPr>
                <a:xfrm>
                  <a:off x="7644228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30;p31">
                  <a:extLst>
                    <a:ext uri="{FF2B5EF4-FFF2-40B4-BE49-F238E27FC236}">
                      <a16:creationId xmlns:a16="http://schemas.microsoft.com/office/drawing/2014/main" id="{76112ED6-D6B9-E97E-46D4-CA32104E2FD9}"/>
                    </a:ext>
                  </a:extLst>
                </p:cNvPr>
                <p:cNvSpPr/>
                <p:nvPr/>
              </p:nvSpPr>
              <p:spPr>
                <a:xfrm>
                  <a:off x="779968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31;p31">
                  <a:extLst>
                    <a:ext uri="{FF2B5EF4-FFF2-40B4-BE49-F238E27FC236}">
                      <a16:creationId xmlns:a16="http://schemas.microsoft.com/office/drawing/2014/main" id="{63DEB1CC-8838-0950-E50D-2248A28ACA85}"/>
                    </a:ext>
                  </a:extLst>
                </p:cNvPr>
                <p:cNvSpPr/>
                <p:nvPr/>
              </p:nvSpPr>
              <p:spPr>
                <a:xfrm>
                  <a:off x="7954569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32;p31">
                  <a:extLst>
                    <a:ext uri="{FF2B5EF4-FFF2-40B4-BE49-F238E27FC236}">
                      <a16:creationId xmlns:a16="http://schemas.microsoft.com/office/drawing/2014/main" id="{DC456D90-0E5D-3CAE-5D01-12C7111584A6}"/>
                    </a:ext>
                  </a:extLst>
                </p:cNvPr>
                <p:cNvSpPr/>
                <p:nvPr/>
              </p:nvSpPr>
              <p:spPr>
                <a:xfrm>
                  <a:off x="8109400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33;p31">
                  <a:extLst>
                    <a:ext uri="{FF2B5EF4-FFF2-40B4-BE49-F238E27FC236}">
                      <a16:creationId xmlns:a16="http://schemas.microsoft.com/office/drawing/2014/main" id="{59DDEAB2-EA7D-D381-2641-BC731DB67722}"/>
                    </a:ext>
                  </a:extLst>
                </p:cNvPr>
                <p:cNvSpPr/>
                <p:nvPr/>
              </p:nvSpPr>
              <p:spPr>
                <a:xfrm>
                  <a:off x="8264858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34;p31">
                  <a:extLst>
                    <a:ext uri="{FF2B5EF4-FFF2-40B4-BE49-F238E27FC236}">
                      <a16:creationId xmlns:a16="http://schemas.microsoft.com/office/drawing/2014/main" id="{231E52A5-84DF-C619-F2EC-8CA574FFAC61}"/>
                    </a:ext>
                  </a:extLst>
                </p:cNvPr>
                <p:cNvSpPr/>
                <p:nvPr/>
              </p:nvSpPr>
              <p:spPr>
                <a:xfrm>
                  <a:off x="8420368" y="4516728"/>
                  <a:ext cx="96737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49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35;p31">
                  <a:extLst>
                    <a:ext uri="{FF2B5EF4-FFF2-40B4-BE49-F238E27FC236}">
                      <a16:creationId xmlns:a16="http://schemas.microsoft.com/office/drawing/2014/main" id="{9AD05E1B-ED0A-143A-BA0E-513D0B8C6976}"/>
                    </a:ext>
                  </a:extLst>
                </p:cNvPr>
                <p:cNvSpPr/>
                <p:nvPr/>
              </p:nvSpPr>
              <p:spPr>
                <a:xfrm>
                  <a:off x="857582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77" name="Google Shape;936;p31">
                <a:extLst>
                  <a:ext uri="{FF2B5EF4-FFF2-40B4-BE49-F238E27FC236}">
                    <a16:creationId xmlns:a16="http://schemas.microsoft.com/office/drawing/2014/main" id="{1FBA6C1D-0725-7420-59B6-8FA20E4E4043}"/>
                  </a:ext>
                </a:extLst>
              </p:cNvPr>
              <p:cNvSpPr/>
              <p:nvPr/>
            </p:nvSpPr>
            <p:spPr>
              <a:xfrm>
                <a:off x="463945" y="4382761"/>
                <a:ext cx="3670183" cy="31635"/>
              </a:xfrm>
              <a:custGeom>
                <a:avLst/>
                <a:gdLst/>
                <a:ahLst/>
                <a:cxnLst/>
                <a:rect l="l" t="t" r="r" b="b"/>
                <a:pathLst>
                  <a:path w="70189" h="605" extrusionOk="0">
                    <a:moveTo>
                      <a:pt x="605" y="0"/>
                    </a:moveTo>
                    <a:cubicBezTo>
                      <a:pt x="279" y="0"/>
                      <a:pt x="1" y="266"/>
                      <a:pt x="1" y="604"/>
                    </a:cubicBezTo>
                    <a:lnTo>
                      <a:pt x="70189" y="604"/>
                    </a:lnTo>
                    <a:cubicBezTo>
                      <a:pt x="70189" y="266"/>
                      <a:pt x="69911" y="0"/>
                      <a:pt x="69585" y="0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937;p31">
                <a:extLst>
                  <a:ext uri="{FF2B5EF4-FFF2-40B4-BE49-F238E27FC236}">
                    <a16:creationId xmlns:a16="http://schemas.microsoft.com/office/drawing/2014/main" id="{834C8766-2FA8-6956-F5B0-5CFAE47FE114}"/>
                  </a:ext>
                </a:extLst>
              </p:cNvPr>
              <p:cNvSpPr/>
              <p:nvPr/>
            </p:nvSpPr>
            <p:spPr>
              <a:xfrm>
                <a:off x="416570" y="4414344"/>
                <a:ext cx="3776332" cy="52"/>
              </a:xfrm>
              <a:custGeom>
                <a:avLst/>
                <a:gdLst/>
                <a:ahLst/>
                <a:cxnLst/>
                <a:rect l="l" t="t" r="r" b="b"/>
                <a:pathLst>
                  <a:path w="72219" h="1" fill="none" extrusionOk="0">
                    <a:moveTo>
                      <a:pt x="0" y="0"/>
                    </a:moveTo>
                    <a:lnTo>
                      <a:pt x="72219" y="0"/>
                    </a:lnTo>
                  </a:path>
                </a:pathLst>
              </a:custGeom>
              <a:noFill/>
              <a:ln w="3925" cap="flat" cmpd="sng">
                <a:solidFill>
                  <a:srgbClr val="C4A76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9" name="Google Shape;938;p31">
                <a:extLst>
                  <a:ext uri="{FF2B5EF4-FFF2-40B4-BE49-F238E27FC236}">
                    <a16:creationId xmlns:a16="http://schemas.microsoft.com/office/drawing/2014/main" id="{10BC67CC-9D84-C485-207E-243DDE0E147D}"/>
                  </a:ext>
                </a:extLst>
              </p:cNvPr>
              <p:cNvGrpSpPr/>
              <p:nvPr/>
            </p:nvGrpSpPr>
            <p:grpSpPr>
              <a:xfrm>
                <a:off x="1671563" y="1304733"/>
                <a:ext cx="1244223" cy="3074734"/>
                <a:chOff x="1254250" y="1007400"/>
                <a:chExt cx="1244223" cy="3074734"/>
              </a:xfrm>
            </p:grpSpPr>
            <p:sp>
              <p:nvSpPr>
                <p:cNvPr id="580" name="Google Shape;939;p31">
                  <a:extLst>
                    <a:ext uri="{FF2B5EF4-FFF2-40B4-BE49-F238E27FC236}">
                      <a16:creationId xmlns:a16="http://schemas.microsoft.com/office/drawing/2014/main" id="{125D9D86-816B-9FF8-BB2E-298E0351F4C9}"/>
                    </a:ext>
                  </a:extLst>
                </p:cNvPr>
                <p:cNvSpPr/>
                <p:nvPr/>
              </p:nvSpPr>
              <p:spPr>
                <a:xfrm>
                  <a:off x="2024760" y="1007400"/>
                  <a:ext cx="188868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46837" extrusionOk="0">
                      <a:moveTo>
                        <a:pt x="0" y="0"/>
                      </a:moveTo>
                      <a:lnTo>
                        <a:pt x="0" y="46837"/>
                      </a:lnTo>
                      <a:lnTo>
                        <a:pt x="2877" y="46837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940;p31">
                  <a:extLst>
                    <a:ext uri="{FF2B5EF4-FFF2-40B4-BE49-F238E27FC236}">
                      <a16:creationId xmlns:a16="http://schemas.microsoft.com/office/drawing/2014/main" id="{7EF5CC8E-33E3-38A3-9D57-6ABD1FEA9F59}"/>
                    </a:ext>
                  </a:extLst>
                </p:cNvPr>
                <p:cNvSpPr/>
                <p:nvPr/>
              </p:nvSpPr>
              <p:spPr>
                <a:xfrm>
                  <a:off x="2213563" y="1007400"/>
                  <a:ext cx="284910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6837" extrusionOk="0">
                      <a:moveTo>
                        <a:pt x="1" y="0"/>
                      </a:moveTo>
                      <a:lnTo>
                        <a:pt x="1" y="46837"/>
                      </a:lnTo>
                      <a:lnTo>
                        <a:pt x="4340" y="46837"/>
                      </a:lnTo>
                      <a:lnTo>
                        <a:pt x="4340" y="513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941;p31">
                  <a:extLst>
                    <a:ext uri="{FF2B5EF4-FFF2-40B4-BE49-F238E27FC236}">
                      <a16:creationId xmlns:a16="http://schemas.microsoft.com/office/drawing/2014/main" id="{FCA53C78-2B37-87CE-68DF-2EFD23779934}"/>
                    </a:ext>
                  </a:extLst>
                </p:cNvPr>
                <p:cNvSpPr/>
                <p:nvPr/>
              </p:nvSpPr>
              <p:spPr>
                <a:xfrm>
                  <a:off x="2213563" y="1007400"/>
                  <a:ext cx="284910" cy="360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5488" extrusionOk="0">
                      <a:moveTo>
                        <a:pt x="1" y="0"/>
                      </a:moveTo>
                      <a:lnTo>
                        <a:pt x="1" y="351"/>
                      </a:lnTo>
                      <a:lnTo>
                        <a:pt x="4340" y="5488"/>
                      </a:lnTo>
                      <a:lnTo>
                        <a:pt x="4340" y="513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942;p31">
                  <a:extLst>
                    <a:ext uri="{FF2B5EF4-FFF2-40B4-BE49-F238E27FC236}">
                      <a16:creationId xmlns:a16="http://schemas.microsoft.com/office/drawing/2014/main" id="{0C290C3B-EE04-41B1-01D1-822E5C34F714}"/>
                    </a:ext>
                  </a:extLst>
                </p:cNvPr>
                <p:cNvSpPr/>
                <p:nvPr/>
              </p:nvSpPr>
              <p:spPr>
                <a:xfrm>
                  <a:off x="2024760" y="1344633"/>
                  <a:ext cx="472925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4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7204" y="363"/>
                      </a:ln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943;p31">
                  <a:extLst>
                    <a:ext uri="{FF2B5EF4-FFF2-40B4-BE49-F238E27FC236}">
                      <a16:creationId xmlns:a16="http://schemas.microsoft.com/office/drawing/2014/main" id="{F26B2FEB-364B-8588-F6AA-0729683DE1E4}"/>
                    </a:ext>
                  </a:extLst>
                </p:cNvPr>
                <p:cNvSpPr/>
                <p:nvPr/>
              </p:nvSpPr>
              <p:spPr>
                <a:xfrm>
                  <a:off x="2024760" y="1344633"/>
                  <a:ext cx="188868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2877" y="363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rgbClr val="6B40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944;p31">
                  <a:extLst>
                    <a:ext uri="{FF2B5EF4-FFF2-40B4-BE49-F238E27FC236}">
                      <a16:creationId xmlns:a16="http://schemas.microsoft.com/office/drawing/2014/main" id="{27BF0B93-B780-2EED-ADD9-2BDA4666B89C}"/>
                    </a:ext>
                  </a:extLst>
                </p:cNvPr>
                <p:cNvSpPr/>
                <p:nvPr/>
              </p:nvSpPr>
              <p:spPr>
                <a:xfrm>
                  <a:off x="2477008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1" y="1"/>
                      </a:moveTo>
                      <a:lnTo>
                        <a:pt x="1" y="41350"/>
                      </a:lnTo>
                    </a:path>
                  </a:pathLst>
                </a:custGeom>
                <a:solidFill>
                  <a:srgbClr val="4393BA"/>
                </a:solidFill>
                <a:ln w="3925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945;p31">
                  <a:extLst>
                    <a:ext uri="{FF2B5EF4-FFF2-40B4-BE49-F238E27FC236}">
                      <a16:creationId xmlns:a16="http://schemas.microsoft.com/office/drawing/2014/main" id="{2135C3CC-43BE-2D6C-D60F-2C105169291E}"/>
                    </a:ext>
                  </a:extLst>
                </p:cNvPr>
                <p:cNvSpPr/>
                <p:nvPr/>
              </p:nvSpPr>
              <p:spPr>
                <a:xfrm>
                  <a:off x="223739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rgbClr val="4393BA"/>
                </a:solidFill>
                <a:ln w="3925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946;p31">
                  <a:extLst>
                    <a:ext uri="{FF2B5EF4-FFF2-40B4-BE49-F238E27FC236}">
                      <a16:creationId xmlns:a16="http://schemas.microsoft.com/office/drawing/2014/main" id="{7B4F67DB-3E2C-CA7F-EC24-DC5C707B5E7D}"/>
                    </a:ext>
                  </a:extLst>
                </p:cNvPr>
                <p:cNvSpPr/>
                <p:nvPr/>
              </p:nvSpPr>
              <p:spPr>
                <a:xfrm>
                  <a:off x="2192162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rgbClr val="6B4036"/>
                </a:solidFill>
                <a:ln w="3925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947;p31">
                  <a:extLst>
                    <a:ext uri="{FF2B5EF4-FFF2-40B4-BE49-F238E27FC236}">
                      <a16:creationId xmlns:a16="http://schemas.microsoft.com/office/drawing/2014/main" id="{EDC5C3F6-BFA6-1329-2157-7B5BCF1D5B2D}"/>
                    </a:ext>
                  </a:extLst>
                </p:cNvPr>
                <p:cNvSpPr/>
                <p:nvPr/>
              </p:nvSpPr>
              <p:spPr>
                <a:xfrm>
                  <a:off x="2043798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rgbClr val="6B4036"/>
                </a:solidFill>
                <a:ln w="3925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948;p31">
                  <a:extLst>
                    <a:ext uri="{FF2B5EF4-FFF2-40B4-BE49-F238E27FC236}">
                      <a16:creationId xmlns:a16="http://schemas.microsoft.com/office/drawing/2014/main" id="{07F45D30-0198-FB05-5D4D-8CD9FD6D6625}"/>
                    </a:ext>
                  </a:extLst>
                </p:cNvPr>
                <p:cNvSpPr/>
                <p:nvPr/>
              </p:nvSpPr>
              <p:spPr>
                <a:xfrm>
                  <a:off x="2024760" y="1007400"/>
                  <a:ext cx="188868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2877" y="363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949;p31">
                  <a:extLst>
                    <a:ext uri="{FF2B5EF4-FFF2-40B4-BE49-F238E27FC236}">
                      <a16:creationId xmlns:a16="http://schemas.microsoft.com/office/drawing/2014/main" id="{D840D885-584D-0DA9-DC63-8356B1ADAA92}"/>
                    </a:ext>
                  </a:extLst>
                </p:cNvPr>
                <p:cNvSpPr/>
                <p:nvPr/>
              </p:nvSpPr>
              <p:spPr>
                <a:xfrm>
                  <a:off x="2044585" y="1050202"/>
                  <a:ext cx="149217" cy="267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3" h="4075" extrusionOk="0">
                      <a:moveTo>
                        <a:pt x="0" y="1"/>
                      </a:moveTo>
                      <a:lnTo>
                        <a:pt x="0" y="4074"/>
                      </a:lnTo>
                      <a:lnTo>
                        <a:pt x="2273" y="4074"/>
                      </a:lnTo>
                      <a:lnTo>
                        <a:pt x="2273" y="1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950;p31">
                  <a:extLst>
                    <a:ext uri="{FF2B5EF4-FFF2-40B4-BE49-F238E27FC236}">
                      <a16:creationId xmlns:a16="http://schemas.microsoft.com/office/drawing/2014/main" id="{38C2A7EE-BDC3-065A-A87E-EF30B22B7B28}"/>
                    </a:ext>
                  </a:extLst>
                </p:cNvPr>
                <p:cNvSpPr/>
                <p:nvPr/>
              </p:nvSpPr>
              <p:spPr>
                <a:xfrm>
                  <a:off x="2044575" y="1041475"/>
                  <a:ext cx="149227" cy="21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3773" fill="none" extrusionOk="0">
                      <a:moveTo>
                        <a:pt x="2672" y="1"/>
                      </a:moveTo>
                      <a:lnTo>
                        <a:pt x="1" y="3772"/>
                      </a:lnTo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951;p31">
                  <a:extLst>
                    <a:ext uri="{FF2B5EF4-FFF2-40B4-BE49-F238E27FC236}">
                      <a16:creationId xmlns:a16="http://schemas.microsoft.com/office/drawing/2014/main" id="{AAF360F2-3BAE-5140-F577-67AEEE63BE3D}"/>
                    </a:ext>
                  </a:extLst>
                </p:cNvPr>
                <p:cNvSpPr/>
                <p:nvPr/>
              </p:nvSpPr>
              <p:spPr>
                <a:xfrm>
                  <a:off x="2044575" y="1100867"/>
                  <a:ext cx="149227" cy="21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3796" fill="none" extrusionOk="0">
                      <a:moveTo>
                        <a:pt x="2672" y="1"/>
                      </a:moveTo>
                      <a:lnTo>
                        <a:pt x="1" y="3796"/>
                      </a:lnTo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952;p31">
                  <a:extLst>
                    <a:ext uri="{FF2B5EF4-FFF2-40B4-BE49-F238E27FC236}">
                      <a16:creationId xmlns:a16="http://schemas.microsoft.com/office/drawing/2014/main" id="{F72BA6FB-EAC1-D95B-1BCE-06814BBB32F6}"/>
                    </a:ext>
                  </a:extLst>
                </p:cNvPr>
                <p:cNvSpPr/>
                <p:nvPr/>
              </p:nvSpPr>
              <p:spPr>
                <a:xfrm>
                  <a:off x="2237393" y="1106594"/>
                  <a:ext cx="178561" cy="212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0" h="3240" extrusionOk="0">
                      <a:moveTo>
                        <a:pt x="0" y="0"/>
                      </a:moveTo>
                      <a:lnTo>
                        <a:pt x="0" y="3239"/>
                      </a:lnTo>
                      <a:lnTo>
                        <a:pt x="2720" y="32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953;p31">
                  <a:extLst>
                    <a:ext uri="{FF2B5EF4-FFF2-40B4-BE49-F238E27FC236}">
                      <a16:creationId xmlns:a16="http://schemas.microsoft.com/office/drawing/2014/main" id="{93C54BCC-CFBD-F432-DD9D-9AC9E4DA8692}"/>
                    </a:ext>
                  </a:extLst>
                </p:cNvPr>
                <p:cNvSpPr/>
                <p:nvPr/>
              </p:nvSpPr>
              <p:spPr>
                <a:xfrm>
                  <a:off x="2226575" y="1158924"/>
                  <a:ext cx="103808" cy="147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" h="2588" fill="none" extrusionOk="0">
                      <a:moveTo>
                        <a:pt x="0" y="2587"/>
                      </a:moveTo>
                      <a:lnTo>
                        <a:pt x="1825" y="1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954;p31">
                  <a:extLst>
                    <a:ext uri="{FF2B5EF4-FFF2-40B4-BE49-F238E27FC236}">
                      <a16:creationId xmlns:a16="http://schemas.microsoft.com/office/drawing/2014/main" id="{8F625D7D-2A23-5BA3-01DC-2C8374204D7D}"/>
                    </a:ext>
                  </a:extLst>
                </p:cNvPr>
                <p:cNvSpPr/>
                <p:nvPr/>
              </p:nvSpPr>
              <p:spPr>
                <a:xfrm>
                  <a:off x="2253351" y="1185754"/>
                  <a:ext cx="103126" cy="146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" h="2575" fill="none" extrusionOk="0">
                      <a:moveTo>
                        <a:pt x="0" y="2575"/>
                      </a:moveTo>
                      <a:lnTo>
                        <a:pt x="1813" y="0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955;p31">
                  <a:extLst>
                    <a:ext uri="{FF2B5EF4-FFF2-40B4-BE49-F238E27FC236}">
                      <a16:creationId xmlns:a16="http://schemas.microsoft.com/office/drawing/2014/main" id="{FA74413E-6031-37C3-251C-06FD682E69A5}"/>
                    </a:ext>
                  </a:extLst>
                </p:cNvPr>
                <p:cNvSpPr/>
                <p:nvPr/>
              </p:nvSpPr>
              <p:spPr>
                <a:xfrm>
                  <a:off x="2280261" y="1450129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956;p31">
                  <a:extLst>
                    <a:ext uri="{FF2B5EF4-FFF2-40B4-BE49-F238E27FC236}">
                      <a16:creationId xmlns:a16="http://schemas.microsoft.com/office/drawing/2014/main" id="{7D359B0B-97DB-2824-6845-B27B6167BE92}"/>
                    </a:ext>
                  </a:extLst>
                </p:cNvPr>
                <p:cNvSpPr/>
                <p:nvPr/>
              </p:nvSpPr>
              <p:spPr>
                <a:xfrm>
                  <a:off x="2273893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957;p31">
                  <a:extLst>
                    <a:ext uri="{FF2B5EF4-FFF2-40B4-BE49-F238E27FC236}">
                      <a16:creationId xmlns:a16="http://schemas.microsoft.com/office/drawing/2014/main" id="{375BD5AE-89D3-D5FF-E5CB-40F28E463B7C}"/>
                    </a:ext>
                  </a:extLst>
                </p:cNvPr>
                <p:cNvSpPr/>
                <p:nvPr/>
              </p:nvSpPr>
              <p:spPr>
                <a:xfrm>
                  <a:off x="2343743" y="1450129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958;p31">
                  <a:extLst>
                    <a:ext uri="{FF2B5EF4-FFF2-40B4-BE49-F238E27FC236}">
                      <a16:creationId xmlns:a16="http://schemas.microsoft.com/office/drawing/2014/main" id="{3695712B-77A6-449A-2622-EDAB47BFC99E}"/>
                    </a:ext>
                  </a:extLst>
                </p:cNvPr>
                <p:cNvSpPr/>
                <p:nvPr/>
              </p:nvSpPr>
              <p:spPr>
                <a:xfrm>
                  <a:off x="2337375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959;p31">
                  <a:extLst>
                    <a:ext uri="{FF2B5EF4-FFF2-40B4-BE49-F238E27FC236}">
                      <a16:creationId xmlns:a16="http://schemas.microsoft.com/office/drawing/2014/main" id="{10A20AB5-2D0A-F813-B360-02F26A83B362}"/>
                    </a:ext>
                  </a:extLst>
                </p:cNvPr>
                <p:cNvSpPr/>
                <p:nvPr/>
              </p:nvSpPr>
              <p:spPr>
                <a:xfrm>
                  <a:off x="2406371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960;p31">
                  <a:extLst>
                    <a:ext uri="{FF2B5EF4-FFF2-40B4-BE49-F238E27FC236}">
                      <a16:creationId xmlns:a16="http://schemas.microsoft.com/office/drawing/2014/main" id="{5060DB3B-444C-052A-B243-C957611207C9}"/>
                    </a:ext>
                  </a:extLst>
                </p:cNvPr>
                <p:cNvSpPr/>
                <p:nvPr/>
              </p:nvSpPr>
              <p:spPr>
                <a:xfrm>
                  <a:off x="2400857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961;p31">
                  <a:extLst>
                    <a:ext uri="{FF2B5EF4-FFF2-40B4-BE49-F238E27FC236}">
                      <a16:creationId xmlns:a16="http://schemas.microsoft.com/office/drawing/2014/main" id="{C0DC1677-0BE8-422A-BA82-22770EA70AA5}"/>
                    </a:ext>
                  </a:extLst>
                </p:cNvPr>
                <p:cNvSpPr/>
                <p:nvPr/>
              </p:nvSpPr>
              <p:spPr>
                <a:xfrm>
                  <a:off x="2075505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962;p31">
                  <a:extLst>
                    <a:ext uri="{FF2B5EF4-FFF2-40B4-BE49-F238E27FC236}">
                      <a16:creationId xmlns:a16="http://schemas.microsoft.com/office/drawing/2014/main" id="{8ABFEB7F-C01C-1390-0015-DDA848C4DE8E}"/>
                    </a:ext>
                  </a:extLst>
                </p:cNvPr>
                <p:cNvSpPr/>
                <p:nvPr/>
              </p:nvSpPr>
              <p:spPr>
                <a:xfrm>
                  <a:off x="2069203" y="144461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963;p31">
                  <a:extLst>
                    <a:ext uri="{FF2B5EF4-FFF2-40B4-BE49-F238E27FC236}">
                      <a16:creationId xmlns:a16="http://schemas.microsoft.com/office/drawing/2014/main" id="{356955C4-6827-832D-6BCB-418C236CF4B6}"/>
                    </a:ext>
                  </a:extLst>
                </p:cNvPr>
                <p:cNvSpPr/>
                <p:nvPr/>
              </p:nvSpPr>
              <p:spPr>
                <a:xfrm>
                  <a:off x="2138987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964;p31">
                  <a:extLst>
                    <a:ext uri="{FF2B5EF4-FFF2-40B4-BE49-F238E27FC236}">
                      <a16:creationId xmlns:a16="http://schemas.microsoft.com/office/drawing/2014/main" id="{6778DF05-B25C-F104-5E36-F9AF4BDF0A97}"/>
                    </a:ext>
                  </a:extLst>
                </p:cNvPr>
                <p:cNvSpPr/>
                <p:nvPr/>
              </p:nvSpPr>
              <p:spPr>
                <a:xfrm>
                  <a:off x="2132619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965;p31">
                  <a:extLst>
                    <a:ext uri="{FF2B5EF4-FFF2-40B4-BE49-F238E27FC236}">
                      <a16:creationId xmlns:a16="http://schemas.microsoft.com/office/drawing/2014/main" id="{2DBF7E29-5B86-DD9E-CDCC-03A36A88E13F}"/>
                    </a:ext>
                  </a:extLst>
                </p:cNvPr>
                <p:cNvSpPr/>
                <p:nvPr/>
              </p:nvSpPr>
              <p:spPr>
                <a:xfrm>
                  <a:off x="1254250" y="1344633"/>
                  <a:ext cx="188934" cy="2737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" h="41700" extrusionOk="0">
                      <a:moveTo>
                        <a:pt x="1" y="0"/>
                      </a:moveTo>
                      <a:lnTo>
                        <a:pt x="1" y="41700"/>
                      </a:lnTo>
                      <a:lnTo>
                        <a:pt x="2878" y="41700"/>
                      </a:lnTo>
                      <a:lnTo>
                        <a:pt x="2878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966;p31">
                  <a:extLst>
                    <a:ext uri="{FF2B5EF4-FFF2-40B4-BE49-F238E27FC236}">
                      <a16:creationId xmlns:a16="http://schemas.microsoft.com/office/drawing/2014/main" id="{7E71F1E5-64C8-53EF-CA12-474E702EFE87}"/>
                    </a:ext>
                  </a:extLst>
                </p:cNvPr>
                <p:cNvSpPr/>
                <p:nvPr/>
              </p:nvSpPr>
              <p:spPr>
                <a:xfrm>
                  <a:off x="142329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rgbClr val="6B4036"/>
                </a:solidFill>
                <a:ln w="3925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967;p31">
                  <a:extLst>
                    <a:ext uri="{FF2B5EF4-FFF2-40B4-BE49-F238E27FC236}">
                      <a16:creationId xmlns:a16="http://schemas.microsoft.com/office/drawing/2014/main" id="{6856C00A-71F7-86AE-CAB4-D9AEB332EA31}"/>
                    </a:ext>
                  </a:extLst>
                </p:cNvPr>
                <p:cNvSpPr/>
                <p:nvPr/>
              </p:nvSpPr>
              <p:spPr>
                <a:xfrm>
                  <a:off x="1305849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968;p31">
                  <a:extLst>
                    <a:ext uri="{FF2B5EF4-FFF2-40B4-BE49-F238E27FC236}">
                      <a16:creationId xmlns:a16="http://schemas.microsoft.com/office/drawing/2014/main" id="{4FCEBC0A-C2CD-E322-3A12-2277E4193C5C}"/>
                    </a:ext>
                  </a:extLst>
                </p:cNvPr>
                <p:cNvSpPr/>
                <p:nvPr/>
              </p:nvSpPr>
              <p:spPr>
                <a:xfrm>
                  <a:off x="1299481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0" name="Google Shape;969;p31">
                  <a:extLst>
                    <a:ext uri="{FF2B5EF4-FFF2-40B4-BE49-F238E27FC236}">
                      <a16:creationId xmlns:a16="http://schemas.microsoft.com/office/drawing/2014/main" id="{EB439627-C088-FA59-EBEB-7A35AE4BF959}"/>
                    </a:ext>
                  </a:extLst>
                </p:cNvPr>
                <p:cNvSpPr/>
                <p:nvPr/>
              </p:nvSpPr>
              <p:spPr>
                <a:xfrm>
                  <a:off x="1368543" y="1448554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1" name="Google Shape;970;p31">
                  <a:extLst>
                    <a:ext uri="{FF2B5EF4-FFF2-40B4-BE49-F238E27FC236}">
                      <a16:creationId xmlns:a16="http://schemas.microsoft.com/office/drawing/2014/main" id="{27DC8C87-80B4-2CB6-28DD-15BA9EE7DA57}"/>
                    </a:ext>
                  </a:extLst>
                </p:cNvPr>
                <p:cNvSpPr/>
                <p:nvPr/>
              </p:nvSpPr>
              <p:spPr>
                <a:xfrm>
                  <a:off x="1363751" y="144461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1" y="0"/>
                      </a:moveTo>
                      <a:lnTo>
                        <a:pt x="521" y="0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971;p31">
                  <a:extLst>
                    <a:ext uri="{FF2B5EF4-FFF2-40B4-BE49-F238E27FC236}">
                      <a16:creationId xmlns:a16="http://schemas.microsoft.com/office/drawing/2014/main" id="{F0F4D3B4-EA9F-83A4-CCF4-85769C27E2CA}"/>
                    </a:ext>
                  </a:extLst>
                </p:cNvPr>
                <p:cNvSpPr/>
                <p:nvPr/>
              </p:nvSpPr>
              <p:spPr>
                <a:xfrm>
                  <a:off x="1305849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972;p31">
                  <a:extLst>
                    <a:ext uri="{FF2B5EF4-FFF2-40B4-BE49-F238E27FC236}">
                      <a16:creationId xmlns:a16="http://schemas.microsoft.com/office/drawing/2014/main" id="{BABDB5CF-50A1-653A-073A-8C2888495C8E}"/>
                    </a:ext>
                  </a:extLst>
                </p:cNvPr>
                <p:cNvSpPr/>
                <p:nvPr/>
              </p:nvSpPr>
              <p:spPr>
                <a:xfrm>
                  <a:off x="1299481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973;p31">
                  <a:extLst>
                    <a:ext uri="{FF2B5EF4-FFF2-40B4-BE49-F238E27FC236}">
                      <a16:creationId xmlns:a16="http://schemas.microsoft.com/office/drawing/2014/main" id="{D56E1660-78EF-A64A-36B8-514927C9F088}"/>
                    </a:ext>
                  </a:extLst>
                </p:cNvPr>
                <p:cNvSpPr/>
                <p:nvPr/>
              </p:nvSpPr>
              <p:spPr>
                <a:xfrm>
                  <a:off x="1368543" y="1639787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974;p31">
                  <a:extLst>
                    <a:ext uri="{FF2B5EF4-FFF2-40B4-BE49-F238E27FC236}">
                      <a16:creationId xmlns:a16="http://schemas.microsoft.com/office/drawing/2014/main" id="{DBFF9DB9-A70A-B1D8-A02E-FC15A6B4520A}"/>
                    </a:ext>
                  </a:extLst>
                </p:cNvPr>
                <p:cNvSpPr/>
                <p:nvPr/>
              </p:nvSpPr>
              <p:spPr>
                <a:xfrm>
                  <a:off x="1363751" y="163499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975;p31">
                  <a:extLst>
                    <a:ext uri="{FF2B5EF4-FFF2-40B4-BE49-F238E27FC236}">
                      <a16:creationId xmlns:a16="http://schemas.microsoft.com/office/drawing/2014/main" id="{8813666F-A90C-79B1-F935-64BD82A76A53}"/>
                    </a:ext>
                  </a:extLst>
                </p:cNvPr>
                <p:cNvSpPr/>
                <p:nvPr/>
              </p:nvSpPr>
              <p:spPr>
                <a:xfrm>
                  <a:off x="1305849" y="1831019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976;p31">
                  <a:extLst>
                    <a:ext uri="{FF2B5EF4-FFF2-40B4-BE49-F238E27FC236}">
                      <a16:creationId xmlns:a16="http://schemas.microsoft.com/office/drawing/2014/main" id="{997C729A-3CE9-38CC-C1A8-F3EC019635B2}"/>
                    </a:ext>
                  </a:extLst>
                </p:cNvPr>
                <p:cNvSpPr/>
                <p:nvPr/>
              </p:nvSpPr>
              <p:spPr>
                <a:xfrm>
                  <a:off x="1299481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977;p31">
                  <a:extLst>
                    <a:ext uri="{FF2B5EF4-FFF2-40B4-BE49-F238E27FC236}">
                      <a16:creationId xmlns:a16="http://schemas.microsoft.com/office/drawing/2014/main" id="{0BF52218-B317-BFF0-0B7B-C4F1DE298AC2}"/>
                    </a:ext>
                  </a:extLst>
                </p:cNvPr>
                <p:cNvSpPr/>
                <p:nvPr/>
              </p:nvSpPr>
              <p:spPr>
                <a:xfrm>
                  <a:off x="1368543" y="1831019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978;p31">
                  <a:extLst>
                    <a:ext uri="{FF2B5EF4-FFF2-40B4-BE49-F238E27FC236}">
                      <a16:creationId xmlns:a16="http://schemas.microsoft.com/office/drawing/2014/main" id="{3721DAEE-480B-6877-FDBF-3DB1F6D8E60B}"/>
                    </a:ext>
                  </a:extLst>
                </p:cNvPr>
                <p:cNvSpPr/>
                <p:nvPr/>
              </p:nvSpPr>
              <p:spPr>
                <a:xfrm>
                  <a:off x="1363751" y="1827014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979;p31">
                  <a:extLst>
                    <a:ext uri="{FF2B5EF4-FFF2-40B4-BE49-F238E27FC236}">
                      <a16:creationId xmlns:a16="http://schemas.microsoft.com/office/drawing/2014/main" id="{C65384B1-9354-33C5-5EE7-49595BEB93C9}"/>
                    </a:ext>
                  </a:extLst>
                </p:cNvPr>
                <p:cNvSpPr/>
                <p:nvPr/>
              </p:nvSpPr>
              <p:spPr>
                <a:xfrm>
                  <a:off x="1305849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980;p31">
                  <a:extLst>
                    <a:ext uri="{FF2B5EF4-FFF2-40B4-BE49-F238E27FC236}">
                      <a16:creationId xmlns:a16="http://schemas.microsoft.com/office/drawing/2014/main" id="{E4D15958-CB98-88A0-36E5-0BD4768A41D5}"/>
                    </a:ext>
                  </a:extLst>
                </p:cNvPr>
                <p:cNvSpPr/>
                <p:nvPr/>
              </p:nvSpPr>
              <p:spPr>
                <a:xfrm>
                  <a:off x="1299481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981;p31">
                  <a:extLst>
                    <a:ext uri="{FF2B5EF4-FFF2-40B4-BE49-F238E27FC236}">
                      <a16:creationId xmlns:a16="http://schemas.microsoft.com/office/drawing/2014/main" id="{83F4ACFE-354F-C036-F0C3-C87ECBC41235}"/>
                    </a:ext>
                  </a:extLst>
                </p:cNvPr>
                <p:cNvSpPr/>
                <p:nvPr/>
              </p:nvSpPr>
              <p:spPr>
                <a:xfrm>
                  <a:off x="1368543" y="20222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982;p31">
                  <a:extLst>
                    <a:ext uri="{FF2B5EF4-FFF2-40B4-BE49-F238E27FC236}">
                      <a16:creationId xmlns:a16="http://schemas.microsoft.com/office/drawing/2014/main" id="{66645398-72E1-20FA-2C77-AFAA2D5B7D9E}"/>
                    </a:ext>
                  </a:extLst>
                </p:cNvPr>
                <p:cNvSpPr/>
                <p:nvPr/>
              </p:nvSpPr>
              <p:spPr>
                <a:xfrm>
                  <a:off x="1363751" y="2018246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983;p31">
                  <a:extLst>
                    <a:ext uri="{FF2B5EF4-FFF2-40B4-BE49-F238E27FC236}">
                      <a16:creationId xmlns:a16="http://schemas.microsoft.com/office/drawing/2014/main" id="{62E7808D-3EC6-3987-8B6B-964EFA9D0AC2}"/>
                    </a:ext>
                  </a:extLst>
                </p:cNvPr>
                <p:cNvSpPr/>
                <p:nvPr/>
              </p:nvSpPr>
              <p:spPr>
                <a:xfrm>
                  <a:off x="1305849" y="221427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984;p31">
                  <a:extLst>
                    <a:ext uri="{FF2B5EF4-FFF2-40B4-BE49-F238E27FC236}">
                      <a16:creationId xmlns:a16="http://schemas.microsoft.com/office/drawing/2014/main" id="{35163768-B82C-2705-9EAC-9855C5BEAF77}"/>
                    </a:ext>
                  </a:extLst>
                </p:cNvPr>
                <p:cNvSpPr/>
                <p:nvPr/>
              </p:nvSpPr>
              <p:spPr>
                <a:xfrm>
                  <a:off x="1299481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985;p31">
                  <a:extLst>
                    <a:ext uri="{FF2B5EF4-FFF2-40B4-BE49-F238E27FC236}">
                      <a16:creationId xmlns:a16="http://schemas.microsoft.com/office/drawing/2014/main" id="{B13BB041-0B6C-947E-C1EE-6359B300204B}"/>
                    </a:ext>
                  </a:extLst>
                </p:cNvPr>
                <p:cNvSpPr/>
                <p:nvPr/>
              </p:nvSpPr>
              <p:spPr>
                <a:xfrm>
                  <a:off x="1368543" y="221427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986;p31">
                  <a:extLst>
                    <a:ext uri="{FF2B5EF4-FFF2-40B4-BE49-F238E27FC236}">
                      <a16:creationId xmlns:a16="http://schemas.microsoft.com/office/drawing/2014/main" id="{3685425E-EF1F-C90B-0262-766DA8A444D6}"/>
                    </a:ext>
                  </a:extLst>
                </p:cNvPr>
                <p:cNvSpPr/>
                <p:nvPr/>
              </p:nvSpPr>
              <p:spPr>
                <a:xfrm>
                  <a:off x="1363751" y="220947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8" name="Google Shape;987;p31">
                  <a:extLst>
                    <a:ext uri="{FF2B5EF4-FFF2-40B4-BE49-F238E27FC236}">
                      <a16:creationId xmlns:a16="http://schemas.microsoft.com/office/drawing/2014/main" id="{3D9A360F-C37A-C0DC-23CD-4335E6502DAD}"/>
                    </a:ext>
                  </a:extLst>
                </p:cNvPr>
                <p:cNvSpPr/>
                <p:nvPr/>
              </p:nvSpPr>
              <p:spPr>
                <a:xfrm>
                  <a:off x="1305849" y="240550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9" name="Google Shape;988;p31">
                  <a:extLst>
                    <a:ext uri="{FF2B5EF4-FFF2-40B4-BE49-F238E27FC236}">
                      <a16:creationId xmlns:a16="http://schemas.microsoft.com/office/drawing/2014/main" id="{5224F7FB-333B-4E0A-A0DD-716B90E73534}"/>
                    </a:ext>
                  </a:extLst>
                </p:cNvPr>
                <p:cNvSpPr/>
                <p:nvPr/>
              </p:nvSpPr>
              <p:spPr>
                <a:xfrm>
                  <a:off x="1299481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0" name="Google Shape;989;p31">
                  <a:extLst>
                    <a:ext uri="{FF2B5EF4-FFF2-40B4-BE49-F238E27FC236}">
                      <a16:creationId xmlns:a16="http://schemas.microsoft.com/office/drawing/2014/main" id="{3AE6A6CD-DAA3-5C25-8CF0-AAE669BF78FC}"/>
                    </a:ext>
                  </a:extLst>
                </p:cNvPr>
                <p:cNvSpPr/>
                <p:nvPr/>
              </p:nvSpPr>
              <p:spPr>
                <a:xfrm>
                  <a:off x="1368543" y="240550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1" name="Google Shape;990;p31">
                  <a:extLst>
                    <a:ext uri="{FF2B5EF4-FFF2-40B4-BE49-F238E27FC236}">
                      <a16:creationId xmlns:a16="http://schemas.microsoft.com/office/drawing/2014/main" id="{B33614B3-A2BE-55F9-8B37-5A5F15A728C1}"/>
                    </a:ext>
                  </a:extLst>
                </p:cNvPr>
                <p:cNvSpPr/>
                <p:nvPr/>
              </p:nvSpPr>
              <p:spPr>
                <a:xfrm>
                  <a:off x="1363751" y="240071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991;p31">
                  <a:extLst>
                    <a:ext uri="{FF2B5EF4-FFF2-40B4-BE49-F238E27FC236}">
                      <a16:creationId xmlns:a16="http://schemas.microsoft.com/office/drawing/2014/main" id="{D1960A62-9BDE-B55C-E2CE-81AF8EE09AD1}"/>
                    </a:ext>
                  </a:extLst>
                </p:cNvPr>
                <p:cNvSpPr/>
                <p:nvPr/>
              </p:nvSpPr>
              <p:spPr>
                <a:xfrm>
                  <a:off x="1305849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3" name="Google Shape;992;p31">
                  <a:extLst>
                    <a:ext uri="{FF2B5EF4-FFF2-40B4-BE49-F238E27FC236}">
                      <a16:creationId xmlns:a16="http://schemas.microsoft.com/office/drawing/2014/main" id="{084F5310-FD2E-B341-6C29-03EC1D49EEF7}"/>
                    </a:ext>
                  </a:extLst>
                </p:cNvPr>
                <p:cNvSpPr/>
                <p:nvPr/>
              </p:nvSpPr>
              <p:spPr>
                <a:xfrm>
                  <a:off x="1299481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4" name="Google Shape;993;p31">
                  <a:extLst>
                    <a:ext uri="{FF2B5EF4-FFF2-40B4-BE49-F238E27FC236}">
                      <a16:creationId xmlns:a16="http://schemas.microsoft.com/office/drawing/2014/main" id="{BA6ACB8E-068B-7128-0785-1DE287F0DD13}"/>
                    </a:ext>
                  </a:extLst>
                </p:cNvPr>
                <p:cNvSpPr/>
                <p:nvPr/>
              </p:nvSpPr>
              <p:spPr>
                <a:xfrm>
                  <a:off x="1368543" y="259673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5" name="Google Shape;994;p31">
                  <a:extLst>
                    <a:ext uri="{FF2B5EF4-FFF2-40B4-BE49-F238E27FC236}">
                      <a16:creationId xmlns:a16="http://schemas.microsoft.com/office/drawing/2014/main" id="{B318F8FB-6420-D570-F386-AFE07DD7BA0D}"/>
                    </a:ext>
                  </a:extLst>
                </p:cNvPr>
                <p:cNvSpPr/>
                <p:nvPr/>
              </p:nvSpPr>
              <p:spPr>
                <a:xfrm>
                  <a:off x="1363751" y="2592731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995;p31">
                  <a:extLst>
                    <a:ext uri="{FF2B5EF4-FFF2-40B4-BE49-F238E27FC236}">
                      <a16:creationId xmlns:a16="http://schemas.microsoft.com/office/drawing/2014/main" id="{6C480077-E18E-0B8D-6C19-751BBBB15E79}"/>
                    </a:ext>
                  </a:extLst>
                </p:cNvPr>
                <p:cNvSpPr/>
                <p:nvPr/>
              </p:nvSpPr>
              <p:spPr>
                <a:xfrm>
                  <a:off x="1305849" y="278954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996;p31">
                  <a:extLst>
                    <a:ext uri="{FF2B5EF4-FFF2-40B4-BE49-F238E27FC236}">
                      <a16:creationId xmlns:a16="http://schemas.microsoft.com/office/drawing/2014/main" id="{E0F5B6DA-C639-34CD-5C57-3960A67046AA}"/>
                    </a:ext>
                  </a:extLst>
                </p:cNvPr>
                <p:cNvSpPr/>
                <p:nvPr/>
              </p:nvSpPr>
              <p:spPr>
                <a:xfrm>
                  <a:off x="1299481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997;p31">
                  <a:extLst>
                    <a:ext uri="{FF2B5EF4-FFF2-40B4-BE49-F238E27FC236}">
                      <a16:creationId xmlns:a16="http://schemas.microsoft.com/office/drawing/2014/main" id="{2F5A00D6-EE0F-5234-A3A3-EC28316AB4F7}"/>
                    </a:ext>
                  </a:extLst>
                </p:cNvPr>
                <p:cNvSpPr/>
                <p:nvPr/>
              </p:nvSpPr>
              <p:spPr>
                <a:xfrm>
                  <a:off x="1368543" y="278954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998;p31">
                  <a:extLst>
                    <a:ext uri="{FF2B5EF4-FFF2-40B4-BE49-F238E27FC236}">
                      <a16:creationId xmlns:a16="http://schemas.microsoft.com/office/drawing/2014/main" id="{66143342-7B12-ABB9-D5F3-427F312A7D00}"/>
                    </a:ext>
                  </a:extLst>
                </p:cNvPr>
                <p:cNvSpPr/>
                <p:nvPr/>
              </p:nvSpPr>
              <p:spPr>
                <a:xfrm>
                  <a:off x="1363751" y="2783963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999;p31">
                  <a:extLst>
                    <a:ext uri="{FF2B5EF4-FFF2-40B4-BE49-F238E27FC236}">
                      <a16:creationId xmlns:a16="http://schemas.microsoft.com/office/drawing/2014/main" id="{C2D4B77B-CE71-34A3-B73D-C82DF11BB585}"/>
                    </a:ext>
                  </a:extLst>
                </p:cNvPr>
                <p:cNvSpPr/>
                <p:nvPr/>
              </p:nvSpPr>
              <p:spPr>
                <a:xfrm>
                  <a:off x="1305849" y="298156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1000;p31">
                  <a:extLst>
                    <a:ext uri="{FF2B5EF4-FFF2-40B4-BE49-F238E27FC236}">
                      <a16:creationId xmlns:a16="http://schemas.microsoft.com/office/drawing/2014/main" id="{33421565-8DB3-0536-F81B-A720658844D9}"/>
                    </a:ext>
                  </a:extLst>
                </p:cNvPr>
                <p:cNvSpPr/>
                <p:nvPr/>
              </p:nvSpPr>
              <p:spPr>
                <a:xfrm>
                  <a:off x="1299481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2" name="Google Shape;1001;p31">
                  <a:extLst>
                    <a:ext uri="{FF2B5EF4-FFF2-40B4-BE49-F238E27FC236}">
                      <a16:creationId xmlns:a16="http://schemas.microsoft.com/office/drawing/2014/main" id="{F5C288AB-9BDE-7DB6-5C31-04E29D82DA7E}"/>
                    </a:ext>
                  </a:extLst>
                </p:cNvPr>
                <p:cNvSpPr/>
                <p:nvPr/>
              </p:nvSpPr>
              <p:spPr>
                <a:xfrm>
                  <a:off x="1368543" y="298156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1002;p31">
                  <a:extLst>
                    <a:ext uri="{FF2B5EF4-FFF2-40B4-BE49-F238E27FC236}">
                      <a16:creationId xmlns:a16="http://schemas.microsoft.com/office/drawing/2014/main" id="{09849686-9448-53FA-0521-1B28906530CD}"/>
                    </a:ext>
                  </a:extLst>
                </p:cNvPr>
                <p:cNvSpPr/>
                <p:nvPr/>
              </p:nvSpPr>
              <p:spPr>
                <a:xfrm>
                  <a:off x="1363751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1003;p31">
                  <a:extLst>
                    <a:ext uri="{FF2B5EF4-FFF2-40B4-BE49-F238E27FC236}">
                      <a16:creationId xmlns:a16="http://schemas.microsoft.com/office/drawing/2014/main" id="{7D68F7C5-A8EE-E676-6BEA-21404B99C9AB}"/>
                    </a:ext>
                  </a:extLst>
                </p:cNvPr>
                <p:cNvSpPr/>
                <p:nvPr/>
              </p:nvSpPr>
              <p:spPr>
                <a:xfrm>
                  <a:off x="1305849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1004;p31">
                  <a:extLst>
                    <a:ext uri="{FF2B5EF4-FFF2-40B4-BE49-F238E27FC236}">
                      <a16:creationId xmlns:a16="http://schemas.microsoft.com/office/drawing/2014/main" id="{8288FD35-E027-5653-9BA0-2F842BBDABB5}"/>
                    </a:ext>
                  </a:extLst>
                </p:cNvPr>
                <p:cNvSpPr/>
                <p:nvPr/>
              </p:nvSpPr>
              <p:spPr>
                <a:xfrm>
                  <a:off x="1299481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1005;p31">
                  <a:extLst>
                    <a:ext uri="{FF2B5EF4-FFF2-40B4-BE49-F238E27FC236}">
                      <a16:creationId xmlns:a16="http://schemas.microsoft.com/office/drawing/2014/main" id="{B7B901FE-BB8F-B85C-9D22-079C55A444CB}"/>
                    </a:ext>
                  </a:extLst>
                </p:cNvPr>
                <p:cNvSpPr/>
                <p:nvPr/>
              </p:nvSpPr>
              <p:spPr>
                <a:xfrm>
                  <a:off x="1368543" y="317279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1006;p31">
                  <a:extLst>
                    <a:ext uri="{FF2B5EF4-FFF2-40B4-BE49-F238E27FC236}">
                      <a16:creationId xmlns:a16="http://schemas.microsoft.com/office/drawing/2014/main" id="{0431997F-43E5-2BF1-D36F-5F9F73DD4B3F}"/>
                    </a:ext>
                  </a:extLst>
                </p:cNvPr>
                <p:cNvSpPr/>
                <p:nvPr/>
              </p:nvSpPr>
              <p:spPr>
                <a:xfrm>
                  <a:off x="1363751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8" name="Google Shape;1007;p31">
                  <a:extLst>
                    <a:ext uri="{FF2B5EF4-FFF2-40B4-BE49-F238E27FC236}">
                      <a16:creationId xmlns:a16="http://schemas.microsoft.com/office/drawing/2014/main" id="{6C11128B-FA3F-8606-A2DB-4F441D982042}"/>
                    </a:ext>
                  </a:extLst>
                </p:cNvPr>
                <p:cNvSpPr/>
                <p:nvPr/>
              </p:nvSpPr>
              <p:spPr>
                <a:xfrm>
                  <a:off x="1305849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Google Shape;1008;p31">
                  <a:extLst>
                    <a:ext uri="{FF2B5EF4-FFF2-40B4-BE49-F238E27FC236}">
                      <a16:creationId xmlns:a16="http://schemas.microsoft.com/office/drawing/2014/main" id="{6F055FFF-FE5E-A6EB-3C79-E236159A892C}"/>
                    </a:ext>
                  </a:extLst>
                </p:cNvPr>
                <p:cNvSpPr/>
                <p:nvPr/>
              </p:nvSpPr>
              <p:spPr>
                <a:xfrm>
                  <a:off x="1299481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1009;p31">
                  <a:extLst>
                    <a:ext uri="{FF2B5EF4-FFF2-40B4-BE49-F238E27FC236}">
                      <a16:creationId xmlns:a16="http://schemas.microsoft.com/office/drawing/2014/main" id="{21A81522-F85F-EE83-7C0E-EB5F2F8B60A5}"/>
                    </a:ext>
                  </a:extLst>
                </p:cNvPr>
                <p:cNvSpPr/>
                <p:nvPr/>
              </p:nvSpPr>
              <p:spPr>
                <a:xfrm>
                  <a:off x="1368543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1010;p31">
                  <a:extLst>
                    <a:ext uri="{FF2B5EF4-FFF2-40B4-BE49-F238E27FC236}">
                      <a16:creationId xmlns:a16="http://schemas.microsoft.com/office/drawing/2014/main" id="{AA22CFF0-2AFF-8C50-65CA-D74B4F7F5B24}"/>
                    </a:ext>
                  </a:extLst>
                </p:cNvPr>
                <p:cNvSpPr/>
                <p:nvPr/>
              </p:nvSpPr>
              <p:spPr>
                <a:xfrm>
                  <a:off x="1363751" y="3358448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1011;p31">
                  <a:extLst>
                    <a:ext uri="{FF2B5EF4-FFF2-40B4-BE49-F238E27FC236}">
                      <a16:creationId xmlns:a16="http://schemas.microsoft.com/office/drawing/2014/main" id="{B57C6661-AFBB-A355-87E2-95E079298F35}"/>
                    </a:ext>
                  </a:extLst>
                </p:cNvPr>
                <p:cNvSpPr/>
                <p:nvPr/>
              </p:nvSpPr>
              <p:spPr>
                <a:xfrm>
                  <a:off x="1305849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1012;p31">
                  <a:extLst>
                    <a:ext uri="{FF2B5EF4-FFF2-40B4-BE49-F238E27FC236}">
                      <a16:creationId xmlns:a16="http://schemas.microsoft.com/office/drawing/2014/main" id="{F10D3A65-113F-65D9-968A-641CA20FFBA6}"/>
                    </a:ext>
                  </a:extLst>
                </p:cNvPr>
                <p:cNvSpPr/>
                <p:nvPr/>
              </p:nvSpPr>
              <p:spPr>
                <a:xfrm>
                  <a:off x="1299481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1013;p31">
                  <a:extLst>
                    <a:ext uri="{FF2B5EF4-FFF2-40B4-BE49-F238E27FC236}">
                      <a16:creationId xmlns:a16="http://schemas.microsoft.com/office/drawing/2014/main" id="{D3C6C55F-E189-9C61-0A7F-1B1BE18F5D62}"/>
                    </a:ext>
                  </a:extLst>
                </p:cNvPr>
                <p:cNvSpPr/>
                <p:nvPr/>
              </p:nvSpPr>
              <p:spPr>
                <a:xfrm>
                  <a:off x="1368543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1014;p31">
                  <a:extLst>
                    <a:ext uri="{FF2B5EF4-FFF2-40B4-BE49-F238E27FC236}">
                      <a16:creationId xmlns:a16="http://schemas.microsoft.com/office/drawing/2014/main" id="{06B4FEA6-8673-C869-0E34-29A78B20A328}"/>
                    </a:ext>
                  </a:extLst>
                </p:cNvPr>
                <p:cNvSpPr/>
                <p:nvPr/>
              </p:nvSpPr>
              <p:spPr>
                <a:xfrm>
                  <a:off x="1363751" y="354968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1015;p31">
                  <a:extLst>
                    <a:ext uri="{FF2B5EF4-FFF2-40B4-BE49-F238E27FC236}">
                      <a16:creationId xmlns:a16="http://schemas.microsoft.com/office/drawing/2014/main" id="{6FB0F3DC-D934-2678-2A7D-331FCB457126}"/>
                    </a:ext>
                  </a:extLst>
                </p:cNvPr>
                <p:cNvSpPr/>
                <p:nvPr/>
              </p:nvSpPr>
              <p:spPr>
                <a:xfrm>
                  <a:off x="1305849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1016;p31">
                  <a:extLst>
                    <a:ext uri="{FF2B5EF4-FFF2-40B4-BE49-F238E27FC236}">
                      <a16:creationId xmlns:a16="http://schemas.microsoft.com/office/drawing/2014/main" id="{47668EE1-DFF3-BCAD-E9FB-7B952E482637}"/>
                    </a:ext>
                  </a:extLst>
                </p:cNvPr>
                <p:cNvSpPr/>
                <p:nvPr/>
              </p:nvSpPr>
              <p:spPr>
                <a:xfrm>
                  <a:off x="1299481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1017;p31">
                  <a:extLst>
                    <a:ext uri="{FF2B5EF4-FFF2-40B4-BE49-F238E27FC236}">
                      <a16:creationId xmlns:a16="http://schemas.microsoft.com/office/drawing/2014/main" id="{8B3F92A7-8DFB-8691-54F5-9F2F09A357A5}"/>
                    </a:ext>
                  </a:extLst>
                </p:cNvPr>
                <p:cNvSpPr/>
                <p:nvPr/>
              </p:nvSpPr>
              <p:spPr>
                <a:xfrm>
                  <a:off x="1368543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1018;p31">
                  <a:extLst>
                    <a:ext uri="{FF2B5EF4-FFF2-40B4-BE49-F238E27FC236}">
                      <a16:creationId xmlns:a16="http://schemas.microsoft.com/office/drawing/2014/main" id="{898F6322-3DF2-BF61-80D4-6F71ECE1DA99}"/>
                    </a:ext>
                  </a:extLst>
                </p:cNvPr>
                <p:cNvSpPr/>
                <p:nvPr/>
              </p:nvSpPr>
              <p:spPr>
                <a:xfrm>
                  <a:off x="1363751" y="3740912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0"/>
                      </a:moveTo>
                      <a:lnTo>
                        <a:pt x="521" y="0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1019;p31">
                  <a:extLst>
                    <a:ext uri="{FF2B5EF4-FFF2-40B4-BE49-F238E27FC236}">
                      <a16:creationId xmlns:a16="http://schemas.microsoft.com/office/drawing/2014/main" id="{EBC65D1E-A0CF-2263-3828-447E4587FB3B}"/>
                    </a:ext>
                  </a:extLst>
                </p:cNvPr>
                <p:cNvSpPr/>
                <p:nvPr/>
              </p:nvSpPr>
              <p:spPr>
                <a:xfrm>
                  <a:off x="2075505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1020;p31">
                  <a:extLst>
                    <a:ext uri="{FF2B5EF4-FFF2-40B4-BE49-F238E27FC236}">
                      <a16:creationId xmlns:a16="http://schemas.microsoft.com/office/drawing/2014/main" id="{E80B9351-2ABF-44F8-F5C9-118511A95CA2}"/>
                    </a:ext>
                  </a:extLst>
                </p:cNvPr>
                <p:cNvSpPr/>
                <p:nvPr/>
              </p:nvSpPr>
              <p:spPr>
                <a:xfrm>
                  <a:off x="2069203" y="1827014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1021;p31">
                  <a:extLst>
                    <a:ext uri="{FF2B5EF4-FFF2-40B4-BE49-F238E27FC236}">
                      <a16:creationId xmlns:a16="http://schemas.microsoft.com/office/drawing/2014/main" id="{C0AE7A82-34C5-6099-D917-B41726164FE9}"/>
                    </a:ext>
                  </a:extLst>
                </p:cNvPr>
                <p:cNvSpPr/>
                <p:nvPr/>
              </p:nvSpPr>
              <p:spPr>
                <a:xfrm>
                  <a:off x="2138987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1022;p31">
                  <a:extLst>
                    <a:ext uri="{FF2B5EF4-FFF2-40B4-BE49-F238E27FC236}">
                      <a16:creationId xmlns:a16="http://schemas.microsoft.com/office/drawing/2014/main" id="{99C1C99D-46C1-5BE5-6E1C-F3F9276E4C23}"/>
                    </a:ext>
                  </a:extLst>
                </p:cNvPr>
                <p:cNvSpPr/>
                <p:nvPr/>
              </p:nvSpPr>
              <p:spPr>
                <a:xfrm>
                  <a:off x="2132619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1023;p31">
                  <a:extLst>
                    <a:ext uri="{FF2B5EF4-FFF2-40B4-BE49-F238E27FC236}">
                      <a16:creationId xmlns:a16="http://schemas.microsoft.com/office/drawing/2014/main" id="{A982FF8C-8D5A-2497-8B8B-D86B80338960}"/>
                    </a:ext>
                  </a:extLst>
                </p:cNvPr>
                <p:cNvSpPr/>
                <p:nvPr/>
              </p:nvSpPr>
              <p:spPr>
                <a:xfrm>
                  <a:off x="2075505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1024;p31">
                  <a:extLst>
                    <a:ext uri="{FF2B5EF4-FFF2-40B4-BE49-F238E27FC236}">
                      <a16:creationId xmlns:a16="http://schemas.microsoft.com/office/drawing/2014/main" id="{443699A0-639B-F1F2-CFCC-EED53D00666E}"/>
                    </a:ext>
                  </a:extLst>
                </p:cNvPr>
                <p:cNvSpPr/>
                <p:nvPr/>
              </p:nvSpPr>
              <p:spPr>
                <a:xfrm>
                  <a:off x="2069203" y="2018246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1025;p31">
                  <a:extLst>
                    <a:ext uri="{FF2B5EF4-FFF2-40B4-BE49-F238E27FC236}">
                      <a16:creationId xmlns:a16="http://schemas.microsoft.com/office/drawing/2014/main" id="{79598B0C-329E-DB59-BE34-C75CA86A747F}"/>
                    </a:ext>
                  </a:extLst>
                </p:cNvPr>
                <p:cNvSpPr/>
                <p:nvPr/>
              </p:nvSpPr>
              <p:spPr>
                <a:xfrm>
                  <a:off x="2138987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1026;p31">
                  <a:extLst>
                    <a:ext uri="{FF2B5EF4-FFF2-40B4-BE49-F238E27FC236}">
                      <a16:creationId xmlns:a16="http://schemas.microsoft.com/office/drawing/2014/main" id="{A9688727-E67D-2F2E-2B58-8FB709392F0D}"/>
                    </a:ext>
                  </a:extLst>
                </p:cNvPr>
                <p:cNvSpPr/>
                <p:nvPr/>
              </p:nvSpPr>
              <p:spPr>
                <a:xfrm>
                  <a:off x="2132619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1027;p31">
                  <a:extLst>
                    <a:ext uri="{FF2B5EF4-FFF2-40B4-BE49-F238E27FC236}">
                      <a16:creationId xmlns:a16="http://schemas.microsoft.com/office/drawing/2014/main" id="{00602693-1B64-173F-7B18-CFB4451647B9}"/>
                    </a:ext>
                  </a:extLst>
                </p:cNvPr>
                <p:cNvSpPr/>
                <p:nvPr/>
              </p:nvSpPr>
              <p:spPr>
                <a:xfrm>
                  <a:off x="2075505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1028;p31">
                  <a:extLst>
                    <a:ext uri="{FF2B5EF4-FFF2-40B4-BE49-F238E27FC236}">
                      <a16:creationId xmlns:a16="http://schemas.microsoft.com/office/drawing/2014/main" id="{EEA58937-107D-E025-6888-811DC4093E50}"/>
                    </a:ext>
                  </a:extLst>
                </p:cNvPr>
                <p:cNvSpPr/>
                <p:nvPr/>
              </p:nvSpPr>
              <p:spPr>
                <a:xfrm>
                  <a:off x="2069203" y="220947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1029;p31">
                  <a:extLst>
                    <a:ext uri="{FF2B5EF4-FFF2-40B4-BE49-F238E27FC236}">
                      <a16:creationId xmlns:a16="http://schemas.microsoft.com/office/drawing/2014/main" id="{F5C87313-8089-9C45-E88B-E564147A2F36}"/>
                    </a:ext>
                  </a:extLst>
                </p:cNvPr>
                <p:cNvSpPr/>
                <p:nvPr/>
              </p:nvSpPr>
              <p:spPr>
                <a:xfrm>
                  <a:off x="2138987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1030;p31">
                  <a:extLst>
                    <a:ext uri="{FF2B5EF4-FFF2-40B4-BE49-F238E27FC236}">
                      <a16:creationId xmlns:a16="http://schemas.microsoft.com/office/drawing/2014/main" id="{827A90C5-2500-B003-C6DB-9FD1591F0997}"/>
                    </a:ext>
                  </a:extLst>
                </p:cNvPr>
                <p:cNvSpPr/>
                <p:nvPr/>
              </p:nvSpPr>
              <p:spPr>
                <a:xfrm>
                  <a:off x="2132619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1031;p31">
                  <a:extLst>
                    <a:ext uri="{FF2B5EF4-FFF2-40B4-BE49-F238E27FC236}">
                      <a16:creationId xmlns:a16="http://schemas.microsoft.com/office/drawing/2014/main" id="{C7F39A4E-3B87-24E2-5C6E-F3A1C74890EA}"/>
                    </a:ext>
                  </a:extLst>
                </p:cNvPr>
                <p:cNvSpPr/>
                <p:nvPr/>
              </p:nvSpPr>
              <p:spPr>
                <a:xfrm>
                  <a:off x="2075505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1032;p31">
                  <a:extLst>
                    <a:ext uri="{FF2B5EF4-FFF2-40B4-BE49-F238E27FC236}">
                      <a16:creationId xmlns:a16="http://schemas.microsoft.com/office/drawing/2014/main" id="{788C096A-C467-B3CD-12D0-DC8C3C3C0669}"/>
                    </a:ext>
                  </a:extLst>
                </p:cNvPr>
                <p:cNvSpPr/>
                <p:nvPr/>
              </p:nvSpPr>
              <p:spPr>
                <a:xfrm>
                  <a:off x="2069203" y="2400711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1033;p31">
                  <a:extLst>
                    <a:ext uri="{FF2B5EF4-FFF2-40B4-BE49-F238E27FC236}">
                      <a16:creationId xmlns:a16="http://schemas.microsoft.com/office/drawing/2014/main" id="{83FFD604-6E1D-8D4F-998F-1A0D2999C765}"/>
                    </a:ext>
                  </a:extLst>
                </p:cNvPr>
                <p:cNvSpPr/>
                <p:nvPr/>
              </p:nvSpPr>
              <p:spPr>
                <a:xfrm>
                  <a:off x="2138987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1034;p31">
                  <a:extLst>
                    <a:ext uri="{FF2B5EF4-FFF2-40B4-BE49-F238E27FC236}">
                      <a16:creationId xmlns:a16="http://schemas.microsoft.com/office/drawing/2014/main" id="{B8B8B5FD-270D-F515-67A4-E60AAFEEC6AD}"/>
                    </a:ext>
                  </a:extLst>
                </p:cNvPr>
                <p:cNvSpPr/>
                <p:nvPr/>
              </p:nvSpPr>
              <p:spPr>
                <a:xfrm>
                  <a:off x="2132619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1035;p31">
                  <a:extLst>
                    <a:ext uri="{FF2B5EF4-FFF2-40B4-BE49-F238E27FC236}">
                      <a16:creationId xmlns:a16="http://schemas.microsoft.com/office/drawing/2014/main" id="{3D1607D3-C403-CA78-ACE0-AFCBDA47364F}"/>
                    </a:ext>
                  </a:extLst>
                </p:cNvPr>
                <p:cNvSpPr/>
                <p:nvPr/>
              </p:nvSpPr>
              <p:spPr>
                <a:xfrm>
                  <a:off x="2075505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1036;p31">
                  <a:extLst>
                    <a:ext uri="{FF2B5EF4-FFF2-40B4-BE49-F238E27FC236}">
                      <a16:creationId xmlns:a16="http://schemas.microsoft.com/office/drawing/2014/main" id="{5BA7254C-0362-AF74-BC17-3EAC91F94621}"/>
                    </a:ext>
                  </a:extLst>
                </p:cNvPr>
                <p:cNvSpPr/>
                <p:nvPr/>
              </p:nvSpPr>
              <p:spPr>
                <a:xfrm>
                  <a:off x="2069203" y="2592731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1037;p31">
                  <a:extLst>
                    <a:ext uri="{FF2B5EF4-FFF2-40B4-BE49-F238E27FC236}">
                      <a16:creationId xmlns:a16="http://schemas.microsoft.com/office/drawing/2014/main" id="{B792912D-5F57-7393-DD91-7779F892DED0}"/>
                    </a:ext>
                  </a:extLst>
                </p:cNvPr>
                <p:cNvSpPr/>
                <p:nvPr/>
              </p:nvSpPr>
              <p:spPr>
                <a:xfrm>
                  <a:off x="2138987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1038;p31">
                  <a:extLst>
                    <a:ext uri="{FF2B5EF4-FFF2-40B4-BE49-F238E27FC236}">
                      <a16:creationId xmlns:a16="http://schemas.microsoft.com/office/drawing/2014/main" id="{59066547-EFCB-AD7D-3B02-51637BE2E854}"/>
                    </a:ext>
                  </a:extLst>
                </p:cNvPr>
                <p:cNvSpPr/>
                <p:nvPr/>
              </p:nvSpPr>
              <p:spPr>
                <a:xfrm>
                  <a:off x="2132619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" name="Google Shape;1039;p31">
                  <a:extLst>
                    <a:ext uri="{FF2B5EF4-FFF2-40B4-BE49-F238E27FC236}">
                      <a16:creationId xmlns:a16="http://schemas.microsoft.com/office/drawing/2014/main" id="{32962FE9-202D-AAB3-F0B6-C289186D3686}"/>
                    </a:ext>
                  </a:extLst>
                </p:cNvPr>
                <p:cNvSpPr/>
                <p:nvPr/>
              </p:nvSpPr>
              <p:spPr>
                <a:xfrm>
                  <a:off x="2075505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1040;p31">
                  <a:extLst>
                    <a:ext uri="{FF2B5EF4-FFF2-40B4-BE49-F238E27FC236}">
                      <a16:creationId xmlns:a16="http://schemas.microsoft.com/office/drawing/2014/main" id="{8AB1A63E-9C7A-775A-DFDF-BCC8C3EB881B}"/>
                    </a:ext>
                  </a:extLst>
                </p:cNvPr>
                <p:cNvSpPr/>
                <p:nvPr/>
              </p:nvSpPr>
              <p:spPr>
                <a:xfrm>
                  <a:off x="2068816" y="2783963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6B4036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1041;p31">
                  <a:extLst>
                    <a:ext uri="{FF2B5EF4-FFF2-40B4-BE49-F238E27FC236}">
                      <a16:creationId xmlns:a16="http://schemas.microsoft.com/office/drawing/2014/main" id="{56A49D67-2E98-539C-2490-12403919588C}"/>
                    </a:ext>
                  </a:extLst>
                </p:cNvPr>
                <p:cNvSpPr/>
                <p:nvPr/>
              </p:nvSpPr>
              <p:spPr>
                <a:xfrm>
                  <a:off x="2138987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1042;p31">
                  <a:extLst>
                    <a:ext uri="{FF2B5EF4-FFF2-40B4-BE49-F238E27FC236}">
                      <a16:creationId xmlns:a16="http://schemas.microsoft.com/office/drawing/2014/main" id="{5ABCDD74-B554-018F-A9BC-9ADD71DEB828}"/>
                    </a:ext>
                  </a:extLst>
                </p:cNvPr>
                <p:cNvSpPr/>
                <p:nvPr/>
              </p:nvSpPr>
              <p:spPr>
                <a:xfrm>
                  <a:off x="2132232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solidFill>
                  <a:srgbClr val="6B4036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1043;p31">
                  <a:extLst>
                    <a:ext uri="{FF2B5EF4-FFF2-40B4-BE49-F238E27FC236}">
                      <a16:creationId xmlns:a16="http://schemas.microsoft.com/office/drawing/2014/main" id="{0A8B1FD1-EB99-69C3-4232-B9CE3A1E60B1}"/>
                    </a:ext>
                  </a:extLst>
                </p:cNvPr>
                <p:cNvSpPr/>
                <p:nvPr/>
              </p:nvSpPr>
              <p:spPr>
                <a:xfrm>
                  <a:off x="2075118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1044;p31">
                  <a:extLst>
                    <a:ext uri="{FF2B5EF4-FFF2-40B4-BE49-F238E27FC236}">
                      <a16:creationId xmlns:a16="http://schemas.microsoft.com/office/drawing/2014/main" id="{746B3486-573B-B2BC-03FF-73DC4F9D435F}"/>
                    </a:ext>
                  </a:extLst>
                </p:cNvPr>
                <p:cNvSpPr/>
                <p:nvPr/>
              </p:nvSpPr>
              <p:spPr>
                <a:xfrm>
                  <a:off x="2069203" y="2975195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" name="Google Shape;1045;p31">
                  <a:extLst>
                    <a:ext uri="{FF2B5EF4-FFF2-40B4-BE49-F238E27FC236}">
                      <a16:creationId xmlns:a16="http://schemas.microsoft.com/office/drawing/2014/main" id="{B4F80764-C473-E462-FFA7-AA18C2391A7D}"/>
                    </a:ext>
                  </a:extLst>
                </p:cNvPr>
                <p:cNvSpPr/>
                <p:nvPr/>
              </p:nvSpPr>
              <p:spPr>
                <a:xfrm>
                  <a:off x="2138987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" name="Google Shape;1046;p31">
                  <a:extLst>
                    <a:ext uri="{FF2B5EF4-FFF2-40B4-BE49-F238E27FC236}">
                      <a16:creationId xmlns:a16="http://schemas.microsoft.com/office/drawing/2014/main" id="{F3EB8CE7-A3FD-B91F-DDDB-EBB46B8EEBE2}"/>
                    </a:ext>
                  </a:extLst>
                </p:cNvPr>
                <p:cNvSpPr/>
                <p:nvPr/>
              </p:nvSpPr>
              <p:spPr>
                <a:xfrm>
                  <a:off x="2132232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solidFill>
                  <a:srgbClr val="6B4036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" name="Google Shape;1047;p31">
                  <a:extLst>
                    <a:ext uri="{FF2B5EF4-FFF2-40B4-BE49-F238E27FC236}">
                      <a16:creationId xmlns:a16="http://schemas.microsoft.com/office/drawing/2014/main" id="{2E919D46-EBBC-E934-5861-54402CF4D7B5}"/>
                    </a:ext>
                  </a:extLst>
                </p:cNvPr>
                <p:cNvSpPr/>
                <p:nvPr/>
              </p:nvSpPr>
              <p:spPr>
                <a:xfrm>
                  <a:off x="2075505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" name="Google Shape;1048;p31">
                  <a:extLst>
                    <a:ext uri="{FF2B5EF4-FFF2-40B4-BE49-F238E27FC236}">
                      <a16:creationId xmlns:a16="http://schemas.microsoft.com/office/drawing/2014/main" id="{E50AF1BF-41AB-AC0A-ECFF-5887D29410E5}"/>
                    </a:ext>
                  </a:extLst>
                </p:cNvPr>
                <p:cNvSpPr/>
                <p:nvPr/>
              </p:nvSpPr>
              <p:spPr>
                <a:xfrm>
                  <a:off x="2068816" y="316642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6B4036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1049;p31">
                  <a:extLst>
                    <a:ext uri="{FF2B5EF4-FFF2-40B4-BE49-F238E27FC236}">
                      <a16:creationId xmlns:a16="http://schemas.microsoft.com/office/drawing/2014/main" id="{1738C76B-CF12-49D7-E0DD-1B4924368B79}"/>
                    </a:ext>
                  </a:extLst>
                </p:cNvPr>
                <p:cNvSpPr/>
                <p:nvPr/>
              </p:nvSpPr>
              <p:spPr>
                <a:xfrm>
                  <a:off x="2138987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1050;p31">
                  <a:extLst>
                    <a:ext uri="{FF2B5EF4-FFF2-40B4-BE49-F238E27FC236}">
                      <a16:creationId xmlns:a16="http://schemas.microsoft.com/office/drawing/2014/main" id="{F023160F-E2AF-5A54-4B2D-D4A172266152}"/>
                    </a:ext>
                  </a:extLst>
                </p:cNvPr>
                <p:cNvSpPr/>
                <p:nvPr/>
              </p:nvSpPr>
              <p:spPr>
                <a:xfrm>
                  <a:off x="2132619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solidFill>
                  <a:srgbClr val="6B4036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1051;p31">
                  <a:extLst>
                    <a:ext uri="{FF2B5EF4-FFF2-40B4-BE49-F238E27FC236}">
                      <a16:creationId xmlns:a16="http://schemas.microsoft.com/office/drawing/2014/main" id="{95CC3BD7-F038-C694-40E4-79B993F6E35C}"/>
                    </a:ext>
                  </a:extLst>
                </p:cNvPr>
                <p:cNvSpPr/>
                <p:nvPr/>
              </p:nvSpPr>
              <p:spPr>
                <a:xfrm>
                  <a:off x="2075505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1052;p31">
                  <a:extLst>
                    <a:ext uri="{FF2B5EF4-FFF2-40B4-BE49-F238E27FC236}">
                      <a16:creationId xmlns:a16="http://schemas.microsoft.com/office/drawing/2014/main" id="{1A3E5FD9-B34D-B9CF-3D24-6A48CBEA7BA7}"/>
                    </a:ext>
                  </a:extLst>
                </p:cNvPr>
                <p:cNvSpPr/>
                <p:nvPr/>
              </p:nvSpPr>
              <p:spPr>
                <a:xfrm>
                  <a:off x="2069203" y="3358448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6B4036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1053;p31">
                  <a:extLst>
                    <a:ext uri="{FF2B5EF4-FFF2-40B4-BE49-F238E27FC236}">
                      <a16:creationId xmlns:a16="http://schemas.microsoft.com/office/drawing/2014/main" id="{A5D1307F-A290-F463-6C08-9B712197B3D6}"/>
                    </a:ext>
                  </a:extLst>
                </p:cNvPr>
                <p:cNvSpPr/>
                <p:nvPr/>
              </p:nvSpPr>
              <p:spPr>
                <a:xfrm>
                  <a:off x="2138987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5" name="Google Shape;1054;p31">
                  <a:extLst>
                    <a:ext uri="{FF2B5EF4-FFF2-40B4-BE49-F238E27FC236}">
                      <a16:creationId xmlns:a16="http://schemas.microsoft.com/office/drawing/2014/main" id="{1AAFCA3B-BCD3-9175-C060-C115960EFC1D}"/>
                    </a:ext>
                  </a:extLst>
                </p:cNvPr>
                <p:cNvSpPr/>
                <p:nvPr/>
              </p:nvSpPr>
              <p:spPr>
                <a:xfrm>
                  <a:off x="2132619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solidFill>
                  <a:srgbClr val="6B4036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6" name="Google Shape;1055;p31">
                  <a:extLst>
                    <a:ext uri="{FF2B5EF4-FFF2-40B4-BE49-F238E27FC236}">
                      <a16:creationId xmlns:a16="http://schemas.microsoft.com/office/drawing/2014/main" id="{5000BB69-4301-F695-434F-5F2864E164A9}"/>
                    </a:ext>
                  </a:extLst>
                </p:cNvPr>
                <p:cNvSpPr/>
                <p:nvPr/>
              </p:nvSpPr>
              <p:spPr>
                <a:xfrm>
                  <a:off x="2075505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1056;p31">
                  <a:extLst>
                    <a:ext uri="{FF2B5EF4-FFF2-40B4-BE49-F238E27FC236}">
                      <a16:creationId xmlns:a16="http://schemas.microsoft.com/office/drawing/2014/main" id="{2DA007ED-AC6C-DB9D-33A4-2234CE55CCC0}"/>
                    </a:ext>
                  </a:extLst>
                </p:cNvPr>
                <p:cNvSpPr/>
                <p:nvPr/>
              </p:nvSpPr>
              <p:spPr>
                <a:xfrm>
                  <a:off x="2069203" y="3549680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1057;p31">
                  <a:extLst>
                    <a:ext uri="{FF2B5EF4-FFF2-40B4-BE49-F238E27FC236}">
                      <a16:creationId xmlns:a16="http://schemas.microsoft.com/office/drawing/2014/main" id="{6E08584F-701B-F479-9DFC-332D9056E364}"/>
                    </a:ext>
                  </a:extLst>
                </p:cNvPr>
                <p:cNvSpPr/>
                <p:nvPr/>
              </p:nvSpPr>
              <p:spPr>
                <a:xfrm>
                  <a:off x="2138987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1058;p31">
                  <a:extLst>
                    <a:ext uri="{FF2B5EF4-FFF2-40B4-BE49-F238E27FC236}">
                      <a16:creationId xmlns:a16="http://schemas.microsoft.com/office/drawing/2014/main" id="{ECCE40C1-7B4F-48AC-3539-12B1DD86A9F3}"/>
                    </a:ext>
                  </a:extLst>
                </p:cNvPr>
                <p:cNvSpPr/>
                <p:nvPr/>
              </p:nvSpPr>
              <p:spPr>
                <a:xfrm>
                  <a:off x="2132619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1059;p31">
                  <a:extLst>
                    <a:ext uri="{FF2B5EF4-FFF2-40B4-BE49-F238E27FC236}">
                      <a16:creationId xmlns:a16="http://schemas.microsoft.com/office/drawing/2014/main" id="{41725319-3CB6-96C9-1491-8C21DA6997D6}"/>
                    </a:ext>
                  </a:extLst>
                </p:cNvPr>
                <p:cNvSpPr/>
                <p:nvPr/>
              </p:nvSpPr>
              <p:spPr>
                <a:xfrm>
                  <a:off x="2075505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1060;p31">
                  <a:extLst>
                    <a:ext uri="{FF2B5EF4-FFF2-40B4-BE49-F238E27FC236}">
                      <a16:creationId xmlns:a16="http://schemas.microsoft.com/office/drawing/2014/main" id="{4D09492B-0735-7F73-7863-4356748614A3}"/>
                    </a:ext>
                  </a:extLst>
                </p:cNvPr>
                <p:cNvSpPr/>
                <p:nvPr/>
              </p:nvSpPr>
              <p:spPr>
                <a:xfrm>
                  <a:off x="2069203" y="3740912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2" name="Google Shape;1061;p31">
                  <a:extLst>
                    <a:ext uri="{FF2B5EF4-FFF2-40B4-BE49-F238E27FC236}">
                      <a16:creationId xmlns:a16="http://schemas.microsoft.com/office/drawing/2014/main" id="{4D160309-06C7-4BD9-7E3C-AB2245E59FE4}"/>
                    </a:ext>
                  </a:extLst>
                </p:cNvPr>
                <p:cNvSpPr/>
                <p:nvPr/>
              </p:nvSpPr>
              <p:spPr>
                <a:xfrm>
                  <a:off x="2138987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3" name="Google Shape;1062;p31">
                  <a:extLst>
                    <a:ext uri="{FF2B5EF4-FFF2-40B4-BE49-F238E27FC236}">
                      <a16:creationId xmlns:a16="http://schemas.microsoft.com/office/drawing/2014/main" id="{1C4EED61-74C8-D8D6-A95A-0B8F64C341FA}"/>
                    </a:ext>
                  </a:extLst>
                </p:cNvPr>
                <p:cNvSpPr/>
                <p:nvPr/>
              </p:nvSpPr>
              <p:spPr>
                <a:xfrm>
                  <a:off x="2132619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4" name="Google Shape;1063;p31">
                  <a:extLst>
                    <a:ext uri="{FF2B5EF4-FFF2-40B4-BE49-F238E27FC236}">
                      <a16:creationId xmlns:a16="http://schemas.microsoft.com/office/drawing/2014/main" id="{0D8846BA-BFA7-2908-CF22-A35B4B7FCBB8}"/>
                    </a:ext>
                  </a:extLst>
                </p:cNvPr>
                <p:cNvSpPr/>
                <p:nvPr/>
              </p:nvSpPr>
              <p:spPr>
                <a:xfrm>
                  <a:off x="2280261" y="1641362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5" name="Google Shape;1064;p31">
                  <a:extLst>
                    <a:ext uri="{FF2B5EF4-FFF2-40B4-BE49-F238E27FC236}">
                      <a16:creationId xmlns:a16="http://schemas.microsoft.com/office/drawing/2014/main" id="{CE9CDD83-2373-CB61-4258-4519CDC7B2B8}"/>
                    </a:ext>
                  </a:extLst>
                </p:cNvPr>
                <p:cNvSpPr/>
                <p:nvPr/>
              </p:nvSpPr>
              <p:spPr>
                <a:xfrm>
                  <a:off x="2273893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6" name="Google Shape;1065;p31">
                  <a:extLst>
                    <a:ext uri="{FF2B5EF4-FFF2-40B4-BE49-F238E27FC236}">
                      <a16:creationId xmlns:a16="http://schemas.microsoft.com/office/drawing/2014/main" id="{01C354DC-2DA4-DD69-96B1-5D5B21299C1D}"/>
                    </a:ext>
                  </a:extLst>
                </p:cNvPr>
                <p:cNvSpPr/>
                <p:nvPr/>
              </p:nvSpPr>
              <p:spPr>
                <a:xfrm>
                  <a:off x="2343743" y="1641362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1066;p31">
                  <a:extLst>
                    <a:ext uri="{FF2B5EF4-FFF2-40B4-BE49-F238E27FC236}">
                      <a16:creationId xmlns:a16="http://schemas.microsoft.com/office/drawing/2014/main" id="{54932E00-7D8B-D411-F224-95378D5974FA}"/>
                    </a:ext>
                  </a:extLst>
                </p:cNvPr>
                <p:cNvSpPr/>
                <p:nvPr/>
              </p:nvSpPr>
              <p:spPr>
                <a:xfrm>
                  <a:off x="2337375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1067;p31">
                  <a:extLst>
                    <a:ext uri="{FF2B5EF4-FFF2-40B4-BE49-F238E27FC236}">
                      <a16:creationId xmlns:a16="http://schemas.microsoft.com/office/drawing/2014/main" id="{C420C4B5-3D8C-0E50-7F52-DB9082C24785}"/>
                    </a:ext>
                  </a:extLst>
                </p:cNvPr>
                <p:cNvSpPr/>
                <p:nvPr/>
              </p:nvSpPr>
              <p:spPr>
                <a:xfrm>
                  <a:off x="2406371" y="164136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9" name="Google Shape;1068;p31">
                  <a:extLst>
                    <a:ext uri="{FF2B5EF4-FFF2-40B4-BE49-F238E27FC236}">
                      <a16:creationId xmlns:a16="http://schemas.microsoft.com/office/drawing/2014/main" id="{1B71BEE9-9879-F35F-D2D4-06B730B10B14}"/>
                    </a:ext>
                  </a:extLst>
                </p:cNvPr>
                <p:cNvSpPr/>
                <p:nvPr/>
              </p:nvSpPr>
              <p:spPr>
                <a:xfrm>
                  <a:off x="2400857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0" name="Google Shape;1069;p31">
                  <a:extLst>
                    <a:ext uri="{FF2B5EF4-FFF2-40B4-BE49-F238E27FC236}">
                      <a16:creationId xmlns:a16="http://schemas.microsoft.com/office/drawing/2014/main" id="{B9B8A069-8DB9-F7E5-C8BE-BD20C327191F}"/>
                    </a:ext>
                  </a:extLst>
                </p:cNvPr>
                <p:cNvSpPr/>
                <p:nvPr/>
              </p:nvSpPr>
              <p:spPr>
                <a:xfrm>
                  <a:off x="2280261" y="183259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1" name="Google Shape;1070;p31">
                  <a:extLst>
                    <a:ext uri="{FF2B5EF4-FFF2-40B4-BE49-F238E27FC236}">
                      <a16:creationId xmlns:a16="http://schemas.microsoft.com/office/drawing/2014/main" id="{0FAC73D2-CE01-C7D5-A147-08B1B3E80C1E}"/>
                    </a:ext>
                  </a:extLst>
                </p:cNvPr>
                <p:cNvSpPr/>
                <p:nvPr/>
              </p:nvSpPr>
              <p:spPr>
                <a:xfrm>
                  <a:off x="2273893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2" name="Google Shape;1071;p31">
                  <a:extLst>
                    <a:ext uri="{FF2B5EF4-FFF2-40B4-BE49-F238E27FC236}">
                      <a16:creationId xmlns:a16="http://schemas.microsoft.com/office/drawing/2014/main" id="{AC34504E-488C-DEB3-32F3-DC9484A2E83B}"/>
                    </a:ext>
                  </a:extLst>
                </p:cNvPr>
                <p:cNvSpPr/>
                <p:nvPr/>
              </p:nvSpPr>
              <p:spPr>
                <a:xfrm>
                  <a:off x="2343743" y="183259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3" name="Google Shape;1072;p31">
                  <a:extLst>
                    <a:ext uri="{FF2B5EF4-FFF2-40B4-BE49-F238E27FC236}">
                      <a16:creationId xmlns:a16="http://schemas.microsoft.com/office/drawing/2014/main" id="{734C113C-0C21-27D8-A4B3-BE949B391D80}"/>
                    </a:ext>
                  </a:extLst>
                </p:cNvPr>
                <p:cNvSpPr/>
                <p:nvPr/>
              </p:nvSpPr>
              <p:spPr>
                <a:xfrm>
                  <a:off x="2337375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4" name="Google Shape;1073;p31">
                  <a:extLst>
                    <a:ext uri="{FF2B5EF4-FFF2-40B4-BE49-F238E27FC236}">
                      <a16:creationId xmlns:a16="http://schemas.microsoft.com/office/drawing/2014/main" id="{D9FC304D-9C9D-6C44-6B4D-BFF41C868BEB}"/>
                    </a:ext>
                  </a:extLst>
                </p:cNvPr>
                <p:cNvSpPr/>
                <p:nvPr/>
              </p:nvSpPr>
              <p:spPr>
                <a:xfrm>
                  <a:off x="2406371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5" name="Google Shape;1074;p31">
                  <a:extLst>
                    <a:ext uri="{FF2B5EF4-FFF2-40B4-BE49-F238E27FC236}">
                      <a16:creationId xmlns:a16="http://schemas.microsoft.com/office/drawing/2014/main" id="{EFFD2B33-1E98-B7C6-E737-429CD281B074}"/>
                    </a:ext>
                  </a:extLst>
                </p:cNvPr>
                <p:cNvSpPr/>
                <p:nvPr/>
              </p:nvSpPr>
              <p:spPr>
                <a:xfrm>
                  <a:off x="2400857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6" name="Google Shape;1075;p31">
                  <a:extLst>
                    <a:ext uri="{FF2B5EF4-FFF2-40B4-BE49-F238E27FC236}">
                      <a16:creationId xmlns:a16="http://schemas.microsoft.com/office/drawing/2014/main" id="{75F7CCAF-4381-DC5E-3815-359A4192221F}"/>
                    </a:ext>
                  </a:extLst>
                </p:cNvPr>
                <p:cNvSpPr/>
                <p:nvPr/>
              </p:nvSpPr>
              <p:spPr>
                <a:xfrm>
                  <a:off x="2280261" y="202382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7" name="Google Shape;1076;p31">
                  <a:extLst>
                    <a:ext uri="{FF2B5EF4-FFF2-40B4-BE49-F238E27FC236}">
                      <a16:creationId xmlns:a16="http://schemas.microsoft.com/office/drawing/2014/main" id="{DEABA41C-CAB4-6525-D141-571DC2058061}"/>
                    </a:ext>
                  </a:extLst>
                </p:cNvPr>
                <p:cNvSpPr/>
                <p:nvPr/>
              </p:nvSpPr>
              <p:spPr>
                <a:xfrm>
                  <a:off x="2273893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8" name="Google Shape;1077;p31">
                  <a:extLst>
                    <a:ext uri="{FF2B5EF4-FFF2-40B4-BE49-F238E27FC236}">
                      <a16:creationId xmlns:a16="http://schemas.microsoft.com/office/drawing/2014/main" id="{E0BA8B4C-EAD1-96D7-0EFF-EF96C642D98F}"/>
                    </a:ext>
                  </a:extLst>
                </p:cNvPr>
                <p:cNvSpPr/>
                <p:nvPr/>
              </p:nvSpPr>
              <p:spPr>
                <a:xfrm>
                  <a:off x="2343743" y="202382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9" name="Google Shape;1078;p31">
                  <a:extLst>
                    <a:ext uri="{FF2B5EF4-FFF2-40B4-BE49-F238E27FC236}">
                      <a16:creationId xmlns:a16="http://schemas.microsoft.com/office/drawing/2014/main" id="{1A6617A1-591A-94EC-51E0-744F5F98EAE9}"/>
                    </a:ext>
                  </a:extLst>
                </p:cNvPr>
                <p:cNvSpPr/>
                <p:nvPr/>
              </p:nvSpPr>
              <p:spPr>
                <a:xfrm>
                  <a:off x="2337375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0" name="Google Shape;1079;p31">
                  <a:extLst>
                    <a:ext uri="{FF2B5EF4-FFF2-40B4-BE49-F238E27FC236}">
                      <a16:creationId xmlns:a16="http://schemas.microsoft.com/office/drawing/2014/main" id="{9F057324-00C8-A92C-81ED-A90F112B6434}"/>
                    </a:ext>
                  </a:extLst>
                </p:cNvPr>
                <p:cNvSpPr/>
                <p:nvPr/>
              </p:nvSpPr>
              <p:spPr>
                <a:xfrm>
                  <a:off x="2406371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1" name="Google Shape;1080;p31">
                  <a:extLst>
                    <a:ext uri="{FF2B5EF4-FFF2-40B4-BE49-F238E27FC236}">
                      <a16:creationId xmlns:a16="http://schemas.microsoft.com/office/drawing/2014/main" id="{C9DEC727-BB62-23EB-1A74-C1DACBF99F6E}"/>
                    </a:ext>
                  </a:extLst>
                </p:cNvPr>
                <p:cNvSpPr/>
                <p:nvPr/>
              </p:nvSpPr>
              <p:spPr>
                <a:xfrm>
                  <a:off x="2400857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2" name="Google Shape;1081;p31">
                  <a:extLst>
                    <a:ext uri="{FF2B5EF4-FFF2-40B4-BE49-F238E27FC236}">
                      <a16:creationId xmlns:a16="http://schemas.microsoft.com/office/drawing/2014/main" id="{44E911C2-78F6-7063-745F-C9BE878E6D7E}"/>
                    </a:ext>
                  </a:extLst>
                </p:cNvPr>
                <p:cNvSpPr/>
                <p:nvPr/>
              </p:nvSpPr>
              <p:spPr>
                <a:xfrm>
                  <a:off x="2280261" y="221584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3" name="Google Shape;1082;p31">
                  <a:extLst>
                    <a:ext uri="{FF2B5EF4-FFF2-40B4-BE49-F238E27FC236}">
                      <a16:creationId xmlns:a16="http://schemas.microsoft.com/office/drawing/2014/main" id="{7615A752-FF1C-2878-411F-62DFE110AD5B}"/>
                    </a:ext>
                  </a:extLst>
                </p:cNvPr>
                <p:cNvSpPr/>
                <p:nvPr/>
              </p:nvSpPr>
              <p:spPr>
                <a:xfrm>
                  <a:off x="2273893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4" name="Google Shape;1083;p31">
                  <a:extLst>
                    <a:ext uri="{FF2B5EF4-FFF2-40B4-BE49-F238E27FC236}">
                      <a16:creationId xmlns:a16="http://schemas.microsoft.com/office/drawing/2014/main" id="{CDEA37A5-035D-8F1F-C77B-504DE9F4A1BF}"/>
                    </a:ext>
                  </a:extLst>
                </p:cNvPr>
                <p:cNvSpPr/>
                <p:nvPr/>
              </p:nvSpPr>
              <p:spPr>
                <a:xfrm>
                  <a:off x="2343743" y="221584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5" name="Google Shape;1084;p31">
                  <a:extLst>
                    <a:ext uri="{FF2B5EF4-FFF2-40B4-BE49-F238E27FC236}">
                      <a16:creationId xmlns:a16="http://schemas.microsoft.com/office/drawing/2014/main" id="{A1771B49-5AB3-C886-C150-91D0376CF733}"/>
                    </a:ext>
                  </a:extLst>
                </p:cNvPr>
                <p:cNvSpPr/>
                <p:nvPr/>
              </p:nvSpPr>
              <p:spPr>
                <a:xfrm>
                  <a:off x="2337375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6" name="Google Shape;1085;p31">
                  <a:extLst>
                    <a:ext uri="{FF2B5EF4-FFF2-40B4-BE49-F238E27FC236}">
                      <a16:creationId xmlns:a16="http://schemas.microsoft.com/office/drawing/2014/main" id="{C27A63A1-0BA8-295F-69FC-628392D0FCDE}"/>
                    </a:ext>
                  </a:extLst>
                </p:cNvPr>
                <p:cNvSpPr/>
                <p:nvPr/>
              </p:nvSpPr>
              <p:spPr>
                <a:xfrm>
                  <a:off x="2406371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1086;p31">
                  <a:extLst>
                    <a:ext uri="{FF2B5EF4-FFF2-40B4-BE49-F238E27FC236}">
                      <a16:creationId xmlns:a16="http://schemas.microsoft.com/office/drawing/2014/main" id="{910B1E03-6843-1D5B-DDB7-3BC16CB61EB8}"/>
                    </a:ext>
                  </a:extLst>
                </p:cNvPr>
                <p:cNvSpPr/>
                <p:nvPr/>
              </p:nvSpPr>
              <p:spPr>
                <a:xfrm>
                  <a:off x="2400857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8" name="Google Shape;1087;p31">
                  <a:extLst>
                    <a:ext uri="{FF2B5EF4-FFF2-40B4-BE49-F238E27FC236}">
                      <a16:creationId xmlns:a16="http://schemas.microsoft.com/office/drawing/2014/main" id="{84B23172-44CE-AB39-64A8-E84384142D63}"/>
                    </a:ext>
                  </a:extLst>
                </p:cNvPr>
                <p:cNvSpPr/>
                <p:nvPr/>
              </p:nvSpPr>
              <p:spPr>
                <a:xfrm>
                  <a:off x="2280261" y="240946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9" name="Google Shape;1088;p31">
                  <a:extLst>
                    <a:ext uri="{FF2B5EF4-FFF2-40B4-BE49-F238E27FC236}">
                      <a16:creationId xmlns:a16="http://schemas.microsoft.com/office/drawing/2014/main" id="{A8AFBB49-D3DD-F9A7-6A58-57ABC182C38D}"/>
                    </a:ext>
                  </a:extLst>
                </p:cNvPr>
                <p:cNvSpPr/>
                <p:nvPr/>
              </p:nvSpPr>
              <p:spPr>
                <a:xfrm>
                  <a:off x="2273893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0" name="Google Shape;1089;p31">
                  <a:extLst>
                    <a:ext uri="{FF2B5EF4-FFF2-40B4-BE49-F238E27FC236}">
                      <a16:creationId xmlns:a16="http://schemas.microsoft.com/office/drawing/2014/main" id="{DE974A74-EF43-A0B8-46B5-3994231E4D74}"/>
                    </a:ext>
                  </a:extLst>
                </p:cNvPr>
                <p:cNvSpPr/>
                <p:nvPr/>
              </p:nvSpPr>
              <p:spPr>
                <a:xfrm>
                  <a:off x="2343743" y="240946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1090;p31">
                  <a:extLst>
                    <a:ext uri="{FF2B5EF4-FFF2-40B4-BE49-F238E27FC236}">
                      <a16:creationId xmlns:a16="http://schemas.microsoft.com/office/drawing/2014/main" id="{92F7DC3D-ADB9-8FE3-F2F1-D47B43793404}"/>
                    </a:ext>
                  </a:extLst>
                </p:cNvPr>
                <p:cNvSpPr/>
                <p:nvPr/>
              </p:nvSpPr>
              <p:spPr>
                <a:xfrm>
                  <a:off x="2337375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1091;p31">
                  <a:extLst>
                    <a:ext uri="{FF2B5EF4-FFF2-40B4-BE49-F238E27FC236}">
                      <a16:creationId xmlns:a16="http://schemas.microsoft.com/office/drawing/2014/main" id="{4EF2CC49-2D24-30E1-E474-10309A9A2573}"/>
                    </a:ext>
                  </a:extLst>
                </p:cNvPr>
                <p:cNvSpPr/>
                <p:nvPr/>
              </p:nvSpPr>
              <p:spPr>
                <a:xfrm>
                  <a:off x="2406371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1092;p31">
                  <a:extLst>
                    <a:ext uri="{FF2B5EF4-FFF2-40B4-BE49-F238E27FC236}">
                      <a16:creationId xmlns:a16="http://schemas.microsoft.com/office/drawing/2014/main" id="{6733B024-AB47-1B1E-EBC9-5B6922826453}"/>
                    </a:ext>
                  </a:extLst>
                </p:cNvPr>
                <p:cNvSpPr/>
                <p:nvPr/>
              </p:nvSpPr>
              <p:spPr>
                <a:xfrm>
                  <a:off x="2400857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1093;p31">
                  <a:extLst>
                    <a:ext uri="{FF2B5EF4-FFF2-40B4-BE49-F238E27FC236}">
                      <a16:creationId xmlns:a16="http://schemas.microsoft.com/office/drawing/2014/main" id="{4F1911E6-77E4-3890-F3BE-9291974E7608}"/>
                    </a:ext>
                  </a:extLst>
                </p:cNvPr>
                <p:cNvSpPr/>
                <p:nvPr/>
              </p:nvSpPr>
              <p:spPr>
                <a:xfrm>
                  <a:off x="2280261" y="260069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1094;p31">
                  <a:extLst>
                    <a:ext uri="{FF2B5EF4-FFF2-40B4-BE49-F238E27FC236}">
                      <a16:creationId xmlns:a16="http://schemas.microsoft.com/office/drawing/2014/main" id="{10D4FCBA-AB2F-40F4-C762-FE46C42577D4}"/>
                    </a:ext>
                  </a:extLst>
                </p:cNvPr>
                <p:cNvSpPr/>
                <p:nvPr/>
              </p:nvSpPr>
              <p:spPr>
                <a:xfrm>
                  <a:off x="2273893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1095;p31">
                  <a:extLst>
                    <a:ext uri="{FF2B5EF4-FFF2-40B4-BE49-F238E27FC236}">
                      <a16:creationId xmlns:a16="http://schemas.microsoft.com/office/drawing/2014/main" id="{80C6357C-3C8B-5E59-C0D5-6BF48D19524F}"/>
                    </a:ext>
                  </a:extLst>
                </p:cNvPr>
                <p:cNvSpPr/>
                <p:nvPr/>
              </p:nvSpPr>
              <p:spPr>
                <a:xfrm>
                  <a:off x="2343743" y="260069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1096;p31">
                  <a:extLst>
                    <a:ext uri="{FF2B5EF4-FFF2-40B4-BE49-F238E27FC236}">
                      <a16:creationId xmlns:a16="http://schemas.microsoft.com/office/drawing/2014/main" id="{873319D4-A86F-CC21-8E8A-176D46898C73}"/>
                    </a:ext>
                  </a:extLst>
                </p:cNvPr>
                <p:cNvSpPr/>
                <p:nvPr/>
              </p:nvSpPr>
              <p:spPr>
                <a:xfrm>
                  <a:off x="2337375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1097;p31">
                  <a:extLst>
                    <a:ext uri="{FF2B5EF4-FFF2-40B4-BE49-F238E27FC236}">
                      <a16:creationId xmlns:a16="http://schemas.microsoft.com/office/drawing/2014/main" id="{970A7FFB-19C7-99F7-30AB-C43EBD568077}"/>
                    </a:ext>
                  </a:extLst>
                </p:cNvPr>
                <p:cNvSpPr/>
                <p:nvPr/>
              </p:nvSpPr>
              <p:spPr>
                <a:xfrm>
                  <a:off x="2406371" y="260069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1098;p31">
                  <a:extLst>
                    <a:ext uri="{FF2B5EF4-FFF2-40B4-BE49-F238E27FC236}">
                      <a16:creationId xmlns:a16="http://schemas.microsoft.com/office/drawing/2014/main" id="{8E8D6B5F-2607-B9BB-E9F4-0149F23DA63B}"/>
                    </a:ext>
                  </a:extLst>
                </p:cNvPr>
                <p:cNvSpPr/>
                <p:nvPr/>
              </p:nvSpPr>
              <p:spPr>
                <a:xfrm>
                  <a:off x="2400857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1099;p31">
                  <a:extLst>
                    <a:ext uri="{FF2B5EF4-FFF2-40B4-BE49-F238E27FC236}">
                      <a16:creationId xmlns:a16="http://schemas.microsoft.com/office/drawing/2014/main" id="{BCA10A60-01D2-39CC-81A3-35981B398F88}"/>
                    </a:ext>
                  </a:extLst>
                </p:cNvPr>
                <p:cNvSpPr/>
                <p:nvPr/>
              </p:nvSpPr>
              <p:spPr>
                <a:xfrm>
                  <a:off x="2280261" y="279193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1100;p31">
                  <a:extLst>
                    <a:ext uri="{FF2B5EF4-FFF2-40B4-BE49-F238E27FC236}">
                      <a16:creationId xmlns:a16="http://schemas.microsoft.com/office/drawing/2014/main" id="{7CB4D673-ED78-1C58-663A-EF8A7B3F0A19}"/>
                    </a:ext>
                  </a:extLst>
                </p:cNvPr>
                <p:cNvSpPr/>
                <p:nvPr/>
              </p:nvSpPr>
              <p:spPr>
                <a:xfrm>
                  <a:off x="2273893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1101;p31">
                  <a:extLst>
                    <a:ext uri="{FF2B5EF4-FFF2-40B4-BE49-F238E27FC236}">
                      <a16:creationId xmlns:a16="http://schemas.microsoft.com/office/drawing/2014/main" id="{A57CAC4E-77F5-705A-839B-EFA31E09FDBF}"/>
                    </a:ext>
                  </a:extLst>
                </p:cNvPr>
                <p:cNvSpPr/>
                <p:nvPr/>
              </p:nvSpPr>
              <p:spPr>
                <a:xfrm>
                  <a:off x="2343743" y="279193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1102;p31">
                  <a:extLst>
                    <a:ext uri="{FF2B5EF4-FFF2-40B4-BE49-F238E27FC236}">
                      <a16:creationId xmlns:a16="http://schemas.microsoft.com/office/drawing/2014/main" id="{3C23C543-450B-9B79-8B41-F8A98F0AED2F}"/>
                    </a:ext>
                  </a:extLst>
                </p:cNvPr>
                <p:cNvSpPr/>
                <p:nvPr/>
              </p:nvSpPr>
              <p:spPr>
                <a:xfrm>
                  <a:off x="2337375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1103;p31">
                  <a:extLst>
                    <a:ext uri="{FF2B5EF4-FFF2-40B4-BE49-F238E27FC236}">
                      <a16:creationId xmlns:a16="http://schemas.microsoft.com/office/drawing/2014/main" id="{9117B462-2183-91B5-1583-98CCFD00FEF8}"/>
                    </a:ext>
                  </a:extLst>
                </p:cNvPr>
                <p:cNvSpPr/>
                <p:nvPr/>
              </p:nvSpPr>
              <p:spPr>
                <a:xfrm>
                  <a:off x="2406371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1104;p31">
                  <a:extLst>
                    <a:ext uri="{FF2B5EF4-FFF2-40B4-BE49-F238E27FC236}">
                      <a16:creationId xmlns:a16="http://schemas.microsoft.com/office/drawing/2014/main" id="{28A084A0-44E7-2345-5887-DC92B6FD3849}"/>
                    </a:ext>
                  </a:extLst>
                </p:cNvPr>
                <p:cNvSpPr/>
                <p:nvPr/>
              </p:nvSpPr>
              <p:spPr>
                <a:xfrm>
                  <a:off x="2400857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6" name="Google Shape;1105;p31">
                  <a:extLst>
                    <a:ext uri="{FF2B5EF4-FFF2-40B4-BE49-F238E27FC236}">
                      <a16:creationId xmlns:a16="http://schemas.microsoft.com/office/drawing/2014/main" id="{3175DC8E-0ADD-FCC4-35FE-3D87989F3F53}"/>
                    </a:ext>
                  </a:extLst>
                </p:cNvPr>
                <p:cNvSpPr/>
                <p:nvPr/>
              </p:nvSpPr>
              <p:spPr>
                <a:xfrm>
                  <a:off x="2280261" y="29839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1106;p31">
                  <a:extLst>
                    <a:ext uri="{FF2B5EF4-FFF2-40B4-BE49-F238E27FC236}">
                      <a16:creationId xmlns:a16="http://schemas.microsoft.com/office/drawing/2014/main" id="{4561FFD5-6DCE-AEE1-C09B-08653E9020B2}"/>
                    </a:ext>
                  </a:extLst>
                </p:cNvPr>
                <p:cNvSpPr/>
                <p:nvPr/>
              </p:nvSpPr>
              <p:spPr>
                <a:xfrm>
                  <a:off x="2273893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8" name="Google Shape;1107;p31">
                  <a:extLst>
                    <a:ext uri="{FF2B5EF4-FFF2-40B4-BE49-F238E27FC236}">
                      <a16:creationId xmlns:a16="http://schemas.microsoft.com/office/drawing/2014/main" id="{79A07B0A-F5CC-6AB1-F4E9-7D3D3DED78F4}"/>
                    </a:ext>
                  </a:extLst>
                </p:cNvPr>
                <p:cNvSpPr/>
                <p:nvPr/>
              </p:nvSpPr>
              <p:spPr>
                <a:xfrm>
                  <a:off x="2343743" y="29839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9" name="Google Shape;1108;p31">
                  <a:extLst>
                    <a:ext uri="{FF2B5EF4-FFF2-40B4-BE49-F238E27FC236}">
                      <a16:creationId xmlns:a16="http://schemas.microsoft.com/office/drawing/2014/main" id="{A8760A37-0C85-026F-FB36-D592BBC61864}"/>
                    </a:ext>
                  </a:extLst>
                </p:cNvPr>
                <p:cNvSpPr/>
                <p:nvPr/>
              </p:nvSpPr>
              <p:spPr>
                <a:xfrm>
                  <a:off x="2337375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0" name="Google Shape;1109;p31">
                  <a:extLst>
                    <a:ext uri="{FF2B5EF4-FFF2-40B4-BE49-F238E27FC236}">
                      <a16:creationId xmlns:a16="http://schemas.microsoft.com/office/drawing/2014/main" id="{4ADA75DA-89DB-110F-E753-00B1088E515C}"/>
                    </a:ext>
                  </a:extLst>
                </p:cNvPr>
                <p:cNvSpPr/>
                <p:nvPr/>
              </p:nvSpPr>
              <p:spPr>
                <a:xfrm>
                  <a:off x="2406371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1" name="Google Shape;1110;p31">
                  <a:extLst>
                    <a:ext uri="{FF2B5EF4-FFF2-40B4-BE49-F238E27FC236}">
                      <a16:creationId xmlns:a16="http://schemas.microsoft.com/office/drawing/2014/main" id="{E92D91B5-AABE-A590-AD31-E94696F2E16D}"/>
                    </a:ext>
                  </a:extLst>
                </p:cNvPr>
                <p:cNvSpPr/>
                <p:nvPr/>
              </p:nvSpPr>
              <p:spPr>
                <a:xfrm>
                  <a:off x="2400857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" name="Google Shape;1111;p31">
                  <a:extLst>
                    <a:ext uri="{FF2B5EF4-FFF2-40B4-BE49-F238E27FC236}">
                      <a16:creationId xmlns:a16="http://schemas.microsoft.com/office/drawing/2014/main" id="{C8C6CE8F-2C11-2839-6FDB-90DDC8198FB7}"/>
                    </a:ext>
                  </a:extLst>
                </p:cNvPr>
                <p:cNvSpPr/>
                <p:nvPr/>
              </p:nvSpPr>
              <p:spPr>
                <a:xfrm>
                  <a:off x="2280261" y="317518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" name="Google Shape;1112;p31">
                  <a:extLst>
                    <a:ext uri="{FF2B5EF4-FFF2-40B4-BE49-F238E27FC236}">
                      <a16:creationId xmlns:a16="http://schemas.microsoft.com/office/drawing/2014/main" id="{29103AED-D041-F611-1B59-8BBD95B8E6A5}"/>
                    </a:ext>
                  </a:extLst>
                </p:cNvPr>
                <p:cNvSpPr/>
                <p:nvPr/>
              </p:nvSpPr>
              <p:spPr>
                <a:xfrm>
                  <a:off x="2273893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" name="Google Shape;1113;p31">
                  <a:extLst>
                    <a:ext uri="{FF2B5EF4-FFF2-40B4-BE49-F238E27FC236}">
                      <a16:creationId xmlns:a16="http://schemas.microsoft.com/office/drawing/2014/main" id="{54D349F4-40D0-4B68-28A7-E30C19AF5B57}"/>
                    </a:ext>
                  </a:extLst>
                </p:cNvPr>
                <p:cNvSpPr/>
                <p:nvPr/>
              </p:nvSpPr>
              <p:spPr>
                <a:xfrm>
                  <a:off x="2343743" y="317518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" name="Google Shape;1114;p31">
                  <a:extLst>
                    <a:ext uri="{FF2B5EF4-FFF2-40B4-BE49-F238E27FC236}">
                      <a16:creationId xmlns:a16="http://schemas.microsoft.com/office/drawing/2014/main" id="{A8E4B390-9514-BD8C-850A-2692AC7AF541}"/>
                    </a:ext>
                  </a:extLst>
                </p:cNvPr>
                <p:cNvSpPr/>
                <p:nvPr/>
              </p:nvSpPr>
              <p:spPr>
                <a:xfrm>
                  <a:off x="2337375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" name="Google Shape;1115;p31">
                  <a:extLst>
                    <a:ext uri="{FF2B5EF4-FFF2-40B4-BE49-F238E27FC236}">
                      <a16:creationId xmlns:a16="http://schemas.microsoft.com/office/drawing/2014/main" id="{6555E384-F363-ED4B-6F93-EBAC2A7414FE}"/>
                    </a:ext>
                  </a:extLst>
                </p:cNvPr>
                <p:cNvSpPr/>
                <p:nvPr/>
              </p:nvSpPr>
              <p:spPr>
                <a:xfrm>
                  <a:off x="2406371" y="31751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" name="Google Shape;1116;p31">
                  <a:extLst>
                    <a:ext uri="{FF2B5EF4-FFF2-40B4-BE49-F238E27FC236}">
                      <a16:creationId xmlns:a16="http://schemas.microsoft.com/office/drawing/2014/main" id="{4AD64A24-67E3-854B-C82A-256ECF35F7F5}"/>
                    </a:ext>
                  </a:extLst>
                </p:cNvPr>
                <p:cNvSpPr/>
                <p:nvPr/>
              </p:nvSpPr>
              <p:spPr>
                <a:xfrm>
                  <a:off x="2400857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" name="Google Shape;1117;p31">
                  <a:extLst>
                    <a:ext uri="{FF2B5EF4-FFF2-40B4-BE49-F238E27FC236}">
                      <a16:creationId xmlns:a16="http://schemas.microsoft.com/office/drawing/2014/main" id="{74BBB704-D8C1-DABC-9E7E-F79C7638359A}"/>
                    </a:ext>
                  </a:extLst>
                </p:cNvPr>
                <p:cNvSpPr/>
                <p:nvPr/>
              </p:nvSpPr>
              <p:spPr>
                <a:xfrm>
                  <a:off x="2280261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1118;p31">
                  <a:extLst>
                    <a:ext uri="{FF2B5EF4-FFF2-40B4-BE49-F238E27FC236}">
                      <a16:creationId xmlns:a16="http://schemas.microsoft.com/office/drawing/2014/main" id="{1A316A73-5A83-3F56-F1E0-B46EA9737932}"/>
                    </a:ext>
                  </a:extLst>
                </p:cNvPr>
                <p:cNvSpPr/>
                <p:nvPr/>
              </p:nvSpPr>
              <p:spPr>
                <a:xfrm>
                  <a:off x="2273893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1119;p31">
                  <a:extLst>
                    <a:ext uri="{FF2B5EF4-FFF2-40B4-BE49-F238E27FC236}">
                      <a16:creationId xmlns:a16="http://schemas.microsoft.com/office/drawing/2014/main" id="{BC3992FF-19DC-4480-AA49-CAD0E609BED7}"/>
                    </a:ext>
                  </a:extLst>
                </p:cNvPr>
                <p:cNvSpPr/>
                <p:nvPr/>
              </p:nvSpPr>
              <p:spPr>
                <a:xfrm>
                  <a:off x="2343743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1120;p31">
                  <a:extLst>
                    <a:ext uri="{FF2B5EF4-FFF2-40B4-BE49-F238E27FC236}">
                      <a16:creationId xmlns:a16="http://schemas.microsoft.com/office/drawing/2014/main" id="{2E797E5F-5CE0-E6EA-563B-CB1F89D5F2AA}"/>
                    </a:ext>
                  </a:extLst>
                </p:cNvPr>
                <p:cNvSpPr/>
                <p:nvPr/>
              </p:nvSpPr>
              <p:spPr>
                <a:xfrm>
                  <a:off x="2337375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1121;p31">
                  <a:extLst>
                    <a:ext uri="{FF2B5EF4-FFF2-40B4-BE49-F238E27FC236}">
                      <a16:creationId xmlns:a16="http://schemas.microsoft.com/office/drawing/2014/main" id="{39007C77-F467-B862-086C-B77CE548A601}"/>
                    </a:ext>
                  </a:extLst>
                </p:cNvPr>
                <p:cNvSpPr/>
                <p:nvPr/>
              </p:nvSpPr>
              <p:spPr>
                <a:xfrm>
                  <a:off x="2406371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1122;p31">
                  <a:extLst>
                    <a:ext uri="{FF2B5EF4-FFF2-40B4-BE49-F238E27FC236}">
                      <a16:creationId xmlns:a16="http://schemas.microsoft.com/office/drawing/2014/main" id="{2DAB3998-FC76-6B73-69E7-C6C4D71AC290}"/>
                    </a:ext>
                  </a:extLst>
                </p:cNvPr>
                <p:cNvSpPr/>
                <p:nvPr/>
              </p:nvSpPr>
              <p:spPr>
                <a:xfrm>
                  <a:off x="2400857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1123;p31">
                  <a:extLst>
                    <a:ext uri="{FF2B5EF4-FFF2-40B4-BE49-F238E27FC236}">
                      <a16:creationId xmlns:a16="http://schemas.microsoft.com/office/drawing/2014/main" id="{618E7FCA-0E72-497B-FDFA-4E81B98A51FD}"/>
                    </a:ext>
                  </a:extLst>
                </p:cNvPr>
                <p:cNvSpPr/>
                <p:nvPr/>
              </p:nvSpPr>
              <p:spPr>
                <a:xfrm>
                  <a:off x="2280261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1124;p31">
                  <a:extLst>
                    <a:ext uri="{FF2B5EF4-FFF2-40B4-BE49-F238E27FC236}">
                      <a16:creationId xmlns:a16="http://schemas.microsoft.com/office/drawing/2014/main" id="{666A0556-834C-5C57-2C83-D23A554FCF79}"/>
                    </a:ext>
                  </a:extLst>
                </p:cNvPr>
                <p:cNvSpPr/>
                <p:nvPr/>
              </p:nvSpPr>
              <p:spPr>
                <a:xfrm>
                  <a:off x="2273893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1125;p31">
                  <a:extLst>
                    <a:ext uri="{FF2B5EF4-FFF2-40B4-BE49-F238E27FC236}">
                      <a16:creationId xmlns:a16="http://schemas.microsoft.com/office/drawing/2014/main" id="{A5F84007-C186-AB96-68F8-A8B343B0245B}"/>
                    </a:ext>
                  </a:extLst>
                </p:cNvPr>
                <p:cNvSpPr/>
                <p:nvPr/>
              </p:nvSpPr>
              <p:spPr>
                <a:xfrm>
                  <a:off x="2343743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1126;p31">
                  <a:extLst>
                    <a:ext uri="{FF2B5EF4-FFF2-40B4-BE49-F238E27FC236}">
                      <a16:creationId xmlns:a16="http://schemas.microsoft.com/office/drawing/2014/main" id="{83FA8050-BEB1-FA1C-FA17-3AAB59CA6B85}"/>
                    </a:ext>
                  </a:extLst>
                </p:cNvPr>
                <p:cNvSpPr/>
                <p:nvPr/>
              </p:nvSpPr>
              <p:spPr>
                <a:xfrm>
                  <a:off x="2337375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1127;p31">
                  <a:extLst>
                    <a:ext uri="{FF2B5EF4-FFF2-40B4-BE49-F238E27FC236}">
                      <a16:creationId xmlns:a16="http://schemas.microsoft.com/office/drawing/2014/main" id="{59FD984D-66C4-AA65-AC04-0AADB72FB4B1}"/>
                    </a:ext>
                  </a:extLst>
                </p:cNvPr>
                <p:cNvSpPr/>
                <p:nvPr/>
              </p:nvSpPr>
              <p:spPr>
                <a:xfrm>
                  <a:off x="2406371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1128;p31">
                  <a:extLst>
                    <a:ext uri="{FF2B5EF4-FFF2-40B4-BE49-F238E27FC236}">
                      <a16:creationId xmlns:a16="http://schemas.microsoft.com/office/drawing/2014/main" id="{A6801703-CB87-69FE-577E-183193F3CA39}"/>
                    </a:ext>
                  </a:extLst>
                </p:cNvPr>
                <p:cNvSpPr/>
                <p:nvPr/>
              </p:nvSpPr>
              <p:spPr>
                <a:xfrm>
                  <a:off x="2400857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1129;p31">
                  <a:extLst>
                    <a:ext uri="{FF2B5EF4-FFF2-40B4-BE49-F238E27FC236}">
                      <a16:creationId xmlns:a16="http://schemas.microsoft.com/office/drawing/2014/main" id="{4AE531D4-2BA5-4227-E45D-6A712EBD38A1}"/>
                    </a:ext>
                  </a:extLst>
                </p:cNvPr>
                <p:cNvSpPr/>
                <p:nvPr/>
              </p:nvSpPr>
              <p:spPr>
                <a:xfrm>
                  <a:off x="2280261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1130;p31">
                  <a:extLst>
                    <a:ext uri="{FF2B5EF4-FFF2-40B4-BE49-F238E27FC236}">
                      <a16:creationId xmlns:a16="http://schemas.microsoft.com/office/drawing/2014/main" id="{9C1685FB-0995-AF8A-07CA-6A26AD66B879}"/>
                    </a:ext>
                  </a:extLst>
                </p:cNvPr>
                <p:cNvSpPr/>
                <p:nvPr/>
              </p:nvSpPr>
              <p:spPr>
                <a:xfrm>
                  <a:off x="2273893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1131;p31">
                  <a:extLst>
                    <a:ext uri="{FF2B5EF4-FFF2-40B4-BE49-F238E27FC236}">
                      <a16:creationId xmlns:a16="http://schemas.microsoft.com/office/drawing/2014/main" id="{2E498F97-1083-4323-5099-13DD0A3B5ED3}"/>
                    </a:ext>
                  </a:extLst>
                </p:cNvPr>
                <p:cNvSpPr/>
                <p:nvPr/>
              </p:nvSpPr>
              <p:spPr>
                <a:xfrm>
                  <a:off x="2343743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1132;p31">
                  <a:extLst>
                    <a:ext uri="{FF2B5EF4-FFF2-40B4-BE49-F238E27FC236}">
                      <a16:creationId xmlns:a16="http://schemas.microsoft.com/office/drawing/2014/main" id="{FD09F135-1745-1565-244B-C4DFD353A380}"/>
                    </a:ext>
                  </a:extLst>
                </p:cNvPr>
                <p:cNvSpPr/>
                <p:nvPr/>
              </p:nvSpPr>
              <p:spPr>
                <a:xfrm>
                  <a:off x="2337375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1133;p31">
                  <a:extLst>
                    <a:ext uri="{FF2B5EF4-FFF2-40B4-BE49-F238E27FC236}">
                      <a16:creationId xmlns:a16="http://schemas.microsoft.com/office/drawing/2014/main" id="{36B1B489-6AB6-53DD-41AB-D49215A1E8D7}"/>
                    </a:ext>
                  </a:extLst>
                </p:cNvPr>
                <p:cNvSpPr/>
                <p:nvPr/>
              </p:nvSpPr>
              <p:spPr>
                <a:xfrm>
                  <a:off x="2406371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1134;p31">
                  <a:extLst>
                    <a:ext uri="{FF2B5EF4-FFF2-40B4-BE49-F238E27FC236}">
                      <a16:creationId xmlns:a16="http://schemas.microsoft.com/office/drawing/2014/main" id="{5DF828CF-ADE7-94F6-56BA-783AD58334BB}"/>
                    </a:ext>
                  </a:extLst>
                </p:cNvPr>
                <p:cNvSpPr/>
                <p:nvPr/>
              </p:nvSpPr>
              <p:spPr>
                <a:xfrm>
                  <a:off x="2400857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1135;p31">
                  <a:extLst>
                    <a:ext uri="{FF2B5EF4-FFF2-40B4-BE49-F238E27FC236}">
                      <a16:creationId xmlns:a16="http://schemas.microsoft.com/office/drawing/2014/main" id="{3CABED8A-2CAB-4760-D771-1EBC08968A67}"/>
                    </a:ext>
                  </a:extLst>
                </p:cNvPr>
                <p:cNvSpPr/>
                <p:nvPr/>
              </p:nvSpPr>
              <p:spPr>
                <a:xfrm>
                  <a:off x="1443907" y="1007400"/>
                  <a:ext cx="284910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6837" extrusionOk="0">
                      <a:moveTo>
                        <a:pt x="4340" y="0"/>
                      </a:moveTo>
                      <a:lnTo>
                        <a:pt x="1" y="5137"/>
                      </a:lnTo>
                      <a:lnTo>
                        <a:pt x="1" y="46837"/>
                      </a:lnTo>
                      <a:lnTo>
                        <a:pt x="4340" y="46837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1136;p31">
                  <a:extLst>
                    <a:ext uri="{FF2B5EF4-FFF2-40B4-BE49-F238E27FC236}">
                      <a16:creationId xmlns:a16="http://schemas.microsoft.com/office/drawing/2014/main" id="{E4189FB4-C751-E0A8-0137-CEA03903CF1F}"/>
                    </a:ext>
                  </a:extLst>
                </p:cNvPr>
                <p:cNvSpPr/>
                <p:nvPr/>
              </p:nvSpPr>
              <p:spPr>
                <a:xfrm>
                  <a:off x="1443907" y="1007400"/>
                  <a:ext cx="284910" cy="360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5488" extrusionOk="0">
                      <a:moveTo>
                        <a:pt x="4340" y="0"/>
                      </a:moveTo>
                      <a:lnTo>
                        <a:pt x="1" y="5137"/>
                      </a:lnTo>
                      <a:lnTo>
                        <a:pt x="1" y="5488"/>
                      </a:lnTo>
                      <a:lnTo>
                        <a:pt x="4340" y="351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rgbClr val="C1DD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1137;p31">
                  <a:extLst>
                    <a:ext uri="{FF2B5EF4-FFF2-40B4-BE49-F238E27FC236}">
                      <a16:creationId xmlns:a16="http://schemas.microsoft.com/office/drawing/2014/main" id="{05736826-E421-3DA8-6FB1-437759EFDF05}"/>
                    </a:ext>
                  </a:extLst>
                </p:cNvPr>
                <p:cNvSpPr/>
                <p:nvPr/>
              </p:nvSpPr>
              <p:spPr>
                <a:xfrm>
                  <a:off x="1443119" y="1343845"/>
                  <a:ext cx="284910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363" extrusionOk="0">
                      <a:moveTo>
                        <a:pt x="1" y="0"/>
                      </a:moveTo>
                      <a:lnTo>
                        <a:pt x="1" y="363"/>
                      </a:lnTo>
                      <a:lnTo>
                        <a:pt x="4340" y="363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1138;p31">
                  <a:extLst>
                    <a:ext uri="{FF2B5EF4-FFF2-40B4-BE49-F238E27FC236}">
                      <a16:creationId xmlns:a16="http://schemas.microsoft.com/office/drawing/2014/main" id="{68B34720-6DD5-76AC-C4C5-4935FAF7A634}"/>
                    </a:ext>
                  </a:extLst>
                </p:cNvPr>
                <p:cNvSpPr/>
                <p:nvPr/>
              </p:nvSpPr>
              <p:spPr>
                <a:xfrm>
                  <a:off x="1254250" y="1344633"/>
                  <a:ext cx="188934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" h="363" extrusionOk="0">
                      <a:moveTo>
                        <a:pt x="1" y="0"/>
                      </a:moveTo>
                      <a:lnTo>
                        <a:pt x="1" y="363"/>
                      </a:lnTo>
                      <a:lnTo>
                        <a:pt x="2878" y="363"/>
                      </a:lnTo>
                      <a:lnTo>
                        <a:pt x="2878" y="0"/>
                      </a:lnTo>
                      <a:close/>
                    </a:path>
                  </a:pathLst>
                </a:custGeom>
                <a:solidFill>
                  <a:srgbClr val="6B40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1139;p31">
                  <a:extLst>
                    <a:ext uri="{FF2B5EF4-FFF2-40B4-BE49-F238E27FC236}">
                      <a16:creationId xmlns:a16="http://schemas.microsoft.com/office/drawing/2014/main" id="{E53C8B2A-5F87-054F-8F73-B1976691A888}"/>
                    </a:ext>
                  </a:extLst>
                </p:cNvPr>
                <p:cNvSpPr/>
                <p:nvPr/>
              </p:nvSpPr>
              <p:spPr>
                <a:xfrm>
                  <a:off x="146373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1" y="1"/>
                      </a:moveTo>
                      <a:lnTo>
                        <a:pt x="1" y="41350"/>
                      </a:lnTo>
                    </a:path>
                  </a:pathLst>
                </a:custGeom>
                <a:noFill/>
                <a:ln w="3925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1140;p31">
                  <a:extLst>
                    <a:ext uri="{FF2B5EF4-FFF2-40B4-BE49-F238E27FC236}">
                      <a16:creationId xmlns:a16="http://schemas.microsoft.com/office/drawing/2014/main" id="{CFCAB51B-C899-77ED-92DE-D91007D6206B}"/>
                    </a:ext>
                  </a:extLst>
                </p:cNvPr>
                <p:cNvSpPr/>
                <p:nvPr/>
              </p:nvSpPr>
              <p:spPr>
                <a:xfrm>
                  <a:off x="1704989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noFill/>
                <a:ln w="3925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1141;p31">
                  <a:extLst>
                    <a:ext uri="{FF2B5EF4-FFF2-40B4-BE49-F238E27FC236}">
                      <a16:creationId xmlns:a16="http://schemas.microsoft.com/office/drawing/2014/main" id="{C0D701C0-07D2-2497-A41C-F62EA8540C7D}"/>
                    </a:ext>
                  </a:extLst>
                </p:cNvPr>
                <p:cNvSpPr/>
                <p:nvPr/>
              </p:nvSpPr>
              <p:spPr>
                <a:xfrm>
                  <a:off x="1526426" y="1105019"/>
                  <a:ext cx="178627" cy="212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3240" extrusionOk="0">
                      <a:moveTo>
                        <a:pt x="2720" y="0"/>
                      </a:moveTo>
                      <a:lnTo>
                        <a:pt x="1" y="3239"/>
                      </a:lnTo>
                      <a:lnTo>
                        <a:pt x="2720" y="3239"/>
                      </a:lnTo>
                      <a:lnTo>
                        <a:pt x="2720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1142;p31">
                  <a:extLst>
                    <a:ext uri="{FF2B5EF4-FFF2-40B4-BE49-F238E27FC236}">
                      <a16:creationId xmlns:a16="http://schemas.microsoft.com/office/drawing/2014/main" id="{DB236CA9-8884-87B4-3F48-484C4ED02204}"/>
                    </a:ext>
                  </a:extLst>
                </p:cNvPr>
                <p:cNvSpPr/>
                <p:nvPr/>
              </p:nvSpPr>
              <p:spPr>
                <a:xfrm>
                  <a:off x="1615314" y="1158915"/>
                  <a:ext cx="119085" cy="169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" h="2588" fill="none" extrusionOk="0">
                      <a:moveTo>
                        <a:pt x="1813" y="258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1143;p31">
                  <a:extLst>
                    <a:ext uri="{FF2B5EF4-FFF2-40B4-BE49-F238E27FC236}">
                      <a16:creationId xmlns:a16="http://schemas.microsoft.com/office/drawing/2014/main" id="{16B94317-74DC-9A00-D9D6-EF9A3A5571FC}"/>
                    </a:ext>
                  </a:extLst>
                </p:cNvPr>
                <p:cNvSpPr/>
                <p:nvPr/>
              </p:nvSpPr>
              <p:spPr>
                <a:xfrm>
                  <a:off x="1584328" y="1189901"/>
                  <a:ext cx="120726" cy="169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9" h="2575" fill="none" extrusionOk="0">
                      <a:moveTo>
                        <a:pt x="1838" y="2575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1144;p31">
                  <a:extLst>
                    <a:ext uri="{FF2B5EF4-FFF2-40B4-BE49-F238E27FC236}">
                      <a16:creationId xmlns:a16="http://schemas.microsoft.com/office/drawing/2014/main" id="{0326ABFF-0DB6-10F6-7B35-184FD1ABF7B8}"/>
                    </a:ext>
                  </a:extLst>
                </p:cNvPr>
                <p:cNvSpPr/>
                <p:nvPr/>
              </p:nvSpPr>
              <p:spPr>
                <a:xfrm>
                  <a:off x="1637503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1145;p31">
                  <a:extLst>
                    <a:ext uri="{FF2B5EF4-FFF2-40B4-BE49-F238E27FC236}">
                      <a16:creationId xmlns:a16="http://schemas.microsoft.com/office/drawing/2014/main" id="{14A15A30-DAE3-A85B-BA24-8EA51B9197A5}"/>
                    </a:ext>
                  </a:extLst>
                </p:cNvPr>
                <p:cNvSpPr/>
                <p:nvPr/>
              </p:nvSpPr>
              <p:spPr>
                <a:xfrm>
                  <a:off x="1631988" y="1444615"/>
                  <a:ext cx="34924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29" fill="none" extrusionOk="0">
                      <a:moveTo>
                        <a:pt x="532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1146;p31">
                  <a:extLst>
                    <a:ext uri="{FF2B5EF4-FFF2-40B4-BE49-F238E27FC236}">
                      <a16:creationId xmlns:a16="http://schemas.microsoft.com/office/drawing/2014/main" id="{5D07B0EB-FEF8-3EC4-FD75-8C037429B646}"/>
                    </a:ext>
                  </a:extLst>
                </p:cNvPr>
                <p:cNvSpPr/>
                <p:nvPr/>
              </p:nvSpPr>
              <p:spPr>
                <a:xfrm>
                  <a:off x="1574021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1147;p31">
                  <a:extLst>
                    <a:ext uri="{FF2B5EF4-FFF2-40B4-BE49-F238E27FC236}">
                      <a16:creationId xmlns:a16="http://schemas.microsoft.com/office/drawing/2014/main" id="{FB34A025-6C66-0568-BFB5-0D2FA266107F}"/>
                    </a:ext>
                  </a:extLst>
                </p:cNvPr>
                <p:cNvSpPr/>
                <p:nvPr/>
              </p:nvSpPr>
              <p:spPr>
                <a:xfrm>
                  <a:off x="1569294" y="1444615"/>
                  <a:ext cx="34202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29" fill="none" extrusionOk="0">
                      <a:moveTo>
                        <a:pt x="520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1148;p31">
                  <a:extLst>
                    <a:ext uri="{FF2B5EF4-FFF2-40B4-BE49-F238E27FC236}">
                      <a16:creationId xmlns:a16="http://schemas.microsoft.com/office/drawing/2014/main" id="{7ACF34C6-059D-8E9F-7333-BED1F34B6710}"/>
                    </a:ext>
                  </a:extLst>
                </p:cNvPr>
                <p:cNvSpPr/>
                <p:nvPr/>
              </p:nvSpPr>
              <p:spPr>
                <a:xfrm>
                  <a:off x="1510539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1149;p31">
                  <a:extLst>
                    <a:ext uri="{FF2B5EF4-FFF2-40B4-BE49-F238E27FC236}">
                      <a16:creationId xmlns:a16="http://schemas.microsoft.com/office/drawing/2014/main" id="{AB3FDDF1-06C8-0EDF-5BCF-E324383BD737}"/>
                    </a:ext>
                  </a:extLst>
                </p:cNvPr>
                <p:cNvSpPr/>
                <p:nvPr/>
              </p:nvSpPr>
              <p:spPr>
                <a:xfrm>
                  <a:off x="1505025" y="1444615"/>
                  <a:ext cx="34202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29" fill="none" extrusionOk="0">
                      <a:moveTo>
                        <a:pt x="520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1150;p31">
                  <a:extLst>
                    <a:ext uri="{FF2B5EF4-FFF2-40B4-BE49-F238E27FC236}">
                      <a16:creationId xmlns:a16="http://schemas.microsoft.com/office/drawing/2014/main" id="{917F0D29-79D2-852A-43E6-D48260299856}"/>
                    </a:ext>
                  </a:extLst>
                </p:cNvPr>
                <p:cNvSpPr/>
                <p:nvPr/>
              </p:nvSpPr>
              <p:spPr>
                <a:xfrm>
                  <a:off x="1637503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1151;p31">
                  <a:extLst>
                    <a:ext uri="{FF2B5EF4-FFF2-40B4-BE49-F238E27FC236}">
                      <a16:creationId xmlns:a16="http://schemas.microsoft.com/office/drawing/2014/main" id="{388597A5-D5A5-B17D-6EB8-B05D6A9C78BD}"/>
                    </a:ext>
                  </a:extLst>
                </p:cNvPr>
                <p:cNvSpPr/>
                <p:nvPr/>
              </p:nvSpPr>
              <p:spPr>
                <a:xfrm>
                  <a:off x="1631988" y="163663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1152;p31">
                  <a:extLst>
                    <a:ext uri="{FF2B5EF4-FFF2-40B4-BE49-F238E27FC236}">
                      <a16:creationId xmlns:a16="http://schemas.microsoft.com/office/drawing/2014/main" id="{E87F8B5F-D278-8D45-1CF0-A206DC74657B}"/>
                    </a:ext>
                  </a:extLst>
                </p:cNvPr>
                <p:cNvSpPr/>
                <p:nvPr/>
              </p:nvSpPr>
              <p:spPr>
                <a:xfrm>
                  <a:off x="1574021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1153;p31">
                  <a:extLst>
                    <a:ext uri="{FF2B5EF4-FFF2-40B4-BE49-F238E27FC236}">
                      <a16:creationId xmlns:a16="http://schemas.microsoft.com/office/drawing/2014/main" id="{770A643E-8E13-4172-803D-A72BBC8113AB}"/>
                    </a:ext>
                  </a:extLst>
                </p:cNvPr>
                <p:cNvSpPr/>
                <p:nvPr/>
              </p:nvSpPr>
              <p:spPr>
                <a:xfrm>
                  <a:off x="1569294" y="163663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1154;p31">
                  <a:extLst>
                    <a:ext uri="{FF2B5EF4-FFF2-40B4-BE49-F238E27FC236}">
                      <a16:creationId xmlns:a16="http://schemas.microsoft.com/office/drawing/2014/main" id="{30E57F47-2A86-8C05-6DE2-670AE989C3AD}"/>
                    </a:ext>
                  </a:extLst>
                </p:cNvPr>
                <p:cNvSpPr/>
                <p:nvPr/>
              </p:nvSpPr>
              <p:spPr>
                <a:xfrm>
                  <a:off x="1510539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1155;p31">
                  <a:extLst>
                    <a:ext uri="{FF2B5EF4-FFF2-40B4-BE49-F238E27FC236}">
                      <a16:creationId xmlns:a16="http://schemas.microsoft.com/office/drawing/2014/main" id="{B85D8A18-1003-0920-2474-17C19E5EC919}"/>
                    </a:ext>
                  </a:extLst>
                </p:cNvPr>
                <p:cNvSpPr/>
                <p:nvPr/>
              </p:nvSpPr>
              <p:spPr>
                <a:xfrm>
                  <a:off x="1505025" y="163663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1156;p31">
                  <a:extLst>
                    <a:ext uri="{FF2B5EF4-FFF2-40B4-BE49-F238E27FC236}">
                      <a16:creationId xmlns:a16="http://schemas.microsoft.com/office/drawing/2014/main" id="{20B66249-202C-E2B7-1104-9E5E1C615DA7}"/>
                    </a:ext>
                  </a:extLst>
                </p:cNvPr>
                <p:cNvSpPr/>
                <p:nvPr/>
              </p:nvSpPr>
              <p:spPr>
                <a:xfrm>
                  <a:off x="1637503" y="1831019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1157;p31">
                  <a:extLst>
                    <a:ext uri="{FF2B5EF4-FFF2-40B4-BE49-F238E27FC236}">
                      <a16:creationId xmlns:a16="http://schemas.microsoft.com/office/drawing/2014/main" id="{522169D4-BC62-BD4A-F86A-8A22F6E3E475}"/>
                    </a:ext>
                  </a:extLst>
                </p:cNvPr>
                <p:cNvSpPr/>
                <p:nvPr/>
              </p:nvSpPr>
              <p:spPr>
                <a:xfrm>
                  <a:off x="1631988" y="1827867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1158;p31">
                  <a:extLst>
                    <a:ext uri="{FF2B5EF4-FFF2-40B4-BE49-F238E27FC236}">
                      <a16:creationId xmlns:a16="http://schemas.microsoft.com/office/drawing/2014/main" id="{2B3DF52F-246D-369D-4899-3586760743FD}"/>
                    </a:ext>
                  </a:extLst>
                </p:cNvPr>
                <p:cNvSpPr/>
                <p:nvPr/>
              </p:nvSpPr>
              <p:spPr>
                <a:xfrm>
                  <a:off x="1574021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1159;p31">
                  <a:extLst>
                    <a:ext uri="{FF2B5EF4-FFF2-40B4-BE49-F238E27FC236}">
                      <a16:creationId xmlns:a16="http://schemas.microsoft.com/office/drawing/2014/main" id="{6520EEF3-716C-6D9E-B912-CD063D597A04}"/>
                    </a:ext>
                  </a:extLst>
                </p:cNvPr>
                <p:cNvSpPr/>
                <p:nvPr/>
              </p:nvSpPr>
              <p:spPr>
                <a:xfrm>
                  <a:off x="1569294" y="1827867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1" name="Google Shape;1160;p31">
                  <a:extLst>
                    <a:ext uri="{FF2B5EF4-FFF2-40B4-BE49-F238E27FC236}">
                      <a16:creationId xmlns:a16="http://schemas.microsoft.com/office/drawing/2014/main" id="{457D88B9-94C2-184E-2519-D4CF2E5C1E96}"/>
                    </a:ext>
                  </a:extLst>
                </p:cNvPr>
                <p:cNvSpPr/>
                <p:nvPr/>
              </p:nvSpPr>
              <p:spPr>
                <a:xfrm>
                  <a:off x="1510539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2" name="Google Shape;1161;p31">
                  <a:extLst>
                    <a:ext uri="{FF2B5EF4-FFF2-40B4-BE49-F238E27FC236}">
                      <a16:creationId xmlns:a16="http://schemas.microsoft.com/office/drawing/2014/main" id="{56187B4D-C3E3-9883-E009-0B8C7718AD8E}"/>
                    </a:ext>
                  </a:extLst>
                </p:cNvPr>
                <p:cNvSpPr/>
                <p:nvPr/>
              </p:nvSpPr>
              <p:spPr>
                <a:xfrm>
                  <a:off x="1505025" y="1827867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3" name="Google Shape;1162;p31">
                  <a:extLst>
                    <a:ext uri="{FF2B5EF4-FFF2-40B4-BE49-F238E27FC236}">
                      <a16:creationId xmlns:a16="http://schemas.microsoft.com/office/drawing/2014/main" id="{4E532E48-7F44-E0B3-94C5-EE1613E0480D}"/>
                    </a:ext>
                  </a:extLst>
                </p:cNvPr>
                <p:cNvSpPr/>
                <p:nvPr/>
              </p:nvSpPr>
              <p:spPr>
                <a:xfrm>
                  <a:off x="1637503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4" name="Google Shape;1163;p31">
                  <a:extLst>
                    <a:ext uri="{FF2B5EF4-FFF2-40B4-BE49-F238E27FC236}">
                      <a16:creationId xmlns:a16="http://schemas.microsoft.com/office/drawing/2014/main" id="{B87E3BB5-DBA8-7875-1499-AE8FD52AEC3B}"/>
                    </a:ext>
                  </a:extLst>
                </p:cNvPr>
                <p:cNvSpPr/>
                <p:nvPr/>
              </p:nvSpPr>
              <p:spPr>
                <a:xfrm>
                  <a:off x="1631988" y="2019034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5" name="Google Shape;1164;p31">
                  <a:extLst>
                    <a:ext uri="{FF2B5EF4-FFF2-40B4-BE49-F238E27FC236}">
                      <a16:creationId xmlns:a16="http://schemas.microsoft.com/office/drawing/2014/main" id="{B8282357-0C73-A33B-3D73-B4A762B66CFC}"/>
                    </a:ext>
                  </a:extLst>
                </p:cNvPr>
                <p:cNvSpPr/>
                <p:nvPr/>
              </p:nvSpPr>
              <p:spPr>
                <a:xfrm>
                  <a:off x="1574021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6" name="Google Shape;1165;p31">
                  <a:extLst>
                    <a:ext uri="{FF2B5EF4-FFF2-40B4-BE49-F238E27FC236}">
                      <a16:creationId xmlns:a16="http://schemas.microsoft.com/office/drawing/2014/main" id="{3322075F-E837-CDFB-984A-885C68210581}"/>
                    </a:ext>
                  </a:extLst>
                </p:cNvPr>
                <p:cNvSpPr/>
                <p:nvPr/>
              </p:nvSpPr>
              <p:spPr>
                <a:xfrm>
                  <a:off x="1569294" y="201903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" name="Google Shape;1166;p31">
                  <a:extLst>
                    <a:ext uri="{FF2B5EF4-FFF2-40B4-BE49-F238E27FC236}">
                      <a16:creationId xmlns:a16="http://schemas.microsoft.com/office/drawing/2014/main" id="{DF2AD632-6E00-DD7A-B855-8C3AF89A07EC}"/>
                    </a:ext>
                  </a:extLst>
                </p:cNvPr>
                <p:cNvSpPr/>
                <p:nvPr/>
              </p:nvSpPr>
              <p:spPr>
                <a:xfrm>
                  <a:off x="1510539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8" name="Google Shape;1167;p31">
                  <a:extLst>
                    <a:ext uri="{FF2B5EF4-FFF2-40B4-BE49-F238E27FC236}">
                      <a16:creationId xmlns:a16="http://schemas.microsoft.com/office/drawing/2014/main" id="{F4DC528D-EC98-0581-8994-CBD159EE52F8}"/>
                    </a:ext>
                  </a:extLst>
                </p:cNvPr>
                <p:cNvSpPr/>
                <p:nvPr/>
              </p:nvSpPr>
              <p:spPr>
                <a:xfrm>
                  <a:off x="1505025" y="201903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9" name="Google Shape;1168;p31">
                  <a:extLst>
                    <a:ext uri="{FF2B5EF4-FFF2-40B4-BE49-F238E27FC236}">
                      <a16:creationId xmlns:a16="http://schemas.microsoft.com/office/drawing/2014/main" id="{16ADFFD4-41D7-8B19-80AE-448C7F532766}"/>
                    </a:ext>
                  </a:extLst>
                </p:cNvPr>
                <p:cNvSpPr/>
                <p:nvPr/>
              </p:nvSpPr>
              <p:spPr>
                <a:xfrm>
                  <a:off x="1637503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0" name="Google Shape;1169;p31">
                  <a:extLst>
                    <a:ext uri="{FF2B5EF4-FFF2-40B4-BE49-F238E27FC236}">
                      <a16:creationId xmlns:a16="http://schemas.microsoft.com/office/drawing/2014/main" id="{8324CCC3-3BD9-D946-5B51-6F0D157C132C}"/>
                    </a:ext>
                  </a:extLst>
                </p:cNvPr>
                <p:cNvSpPr/>
                <p:nvPr/>
              </p:nvSpPr>
              <p:spPr>
                <a:xfrm>
                  <a:off x="1631988" y="2210266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1" name="Google Shape;1170;p31">
                  <a:extLst>
                    <a:ext uri="{FF2B5EF4-FFF2-40B4-BE49-F238E27FC236}">
                      <a16:creationId xmlns:a16="http://schemas.microsoft.com/office/drawing/2014/main" id="{21AA6D21-F554-586D-8926-8792484CEB03}"/>
                    </a:ext>
                  </a:extLst>
                </p:cNvPr>
                <p:cNvSpPr/>
                <p:nvPr/>
              </p:nvSpPr>
              <p:spPr>
                <a:xfrm>
                  <a:off x="1574021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2" name="Google Shape;1171;p31">
                  <a:extLst>
                    <a:ext uri="{FF2B5EF4-FFF2-40B4-BE49-F238E27FC236}">
                      <a16:creationId xmlns:a16="http://schemas.microsoft.com/office/drawing/2014/main" id="{BE9A1473-B421-C2D5-91CD-0696F6B96D9A}"/>
                    </a:ext>
                  </a:extLst>
                </p:cNvPr>
                <p:cNvSpPr/>
                <p:nvPr/>
              </p:nvSpPr>
              <p:spPr>
                <a:xfrm>
                  <a:off x="1569294" y="2210266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3" name="Google Shape;1172;p31">
                  <a:extLst>
                    <a:ext uri="{FF2B5EF4-FFF2-40B4-BE49-F238E27FC236}">
                      <a16:creationId xmlns:a16="http://schemas.microsoft.com/office/drawing/2014/main" id="{A720D5D1-A7D7-9C80-4D9A-CBFF6F161D59}"/>
                    </a:ext>
                  </a:extLst>
                </p:cNvPr>
                <p:cNvSpPr/>
                <p:nvPr/>
              </p:nvSpPr>
              <p:spPr>
                <a:xfrm>
                  <a:off x="1510539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4" name="Google Shape;1173;p31">
                  <a:extLst>
                    <a:ext uri="{FF2B5EF4-FFF2-40B4-BE49-F238E27FC236}">
                      <a16:creationId xmlns:a16="http://schemas.microsoft.com/office/drawing/2014/main" id="{3346422D-A8BB-ECAB-7F94-1DEDCEBD3545}"/>
                    </a:ext>
                  </a:extLst>
                </p:cNvPr>
                <p:cNvSpPr/>
                <p:nvPr/>
              </p:nvSpPr>
              <p:spPr>
                <a:xfrm>
                  <a:off x="1505025" y="2210266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1174;p31">
                  <a:extLst>
                    <a:ext uri="{FF2B5EF4-FFF2-40B4-BE49-F238E27FC236}">
                      <a16:creationId xmlns:a16="http://schemas.microsoft.com/office/drawing/2014/main" id="{E90F6D26-49AB-CB9A-272C-AED551BC6BBD}"/>
                    </a:ext>
                  </a:extLst>
                </p:cNvPr>
                <p:cNvSpPr/>
                <p:nvPr/>
              </p:nvSpPr>
              <p:spPr>
                <a:xfrm>
                  <a:off x="1637503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1175;p31">
                  <a:extLst>
                    <a:ext uri="{FF2B5EF4-FFF2-40B4-BE49-F238E27FC236}">
                      <a16:creationId xmlns:a16="http://schemas.microsoft.com/office/drawing/2014/main" id="{3857C276-4070-CF5D-8EBB-87226DFA8479}"/>
                    </a:ext>
                  </a:extLst>
                </p:cNvPr>
                <p:cNvSpPr/>
                <p:nvPr/>
              </p:nvSpPr>
              <p:spPr>
                <a:xfrm>
                  <a:off x="1631988" y="240149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1176;p31">
                  <a:extLst>
                    <a:ext uri="{FF2B5EF4-FFF2-40B4-BE49-F238E27FC236}">
                      <a16:creationId xmlns:a16="http://schemas.microsoft.com/office/drawing/2014/main" id="{B7CA4D77-0EE2-1E27-2E08-95FB212E025B}"/>
                    </a:ext>
                  </a:extLst>
                </p:cNvPr>
                <p:cNvSpPr/>
                <p:nvPr/>
              </p:nvSpPr>
              <p:spPr>
                <a:xfrm>
                  <a:off x="1574021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1177;p31">
                  <a:extLst>
                    <a:ext uri="{FF2B5EF4-FFF2-40B4-BE49-F238E27FC236}">
                      <a16:creationId xmlns:a16="http://schemas.microsoft.com/office/drawing/2014/main" id="{B7232842-7F42-5AF8-A12E-B56BBFCF043C}"/>
                    </a:ext>
                  </a:extLst>
                </p:cNvPr>
                <p:cNvSpPr/>
                <p:nvPr/>
              </p:nvSpPr>
              <p:spPr>
                <a:xfrm>
                  <a:off x="1569294" y="240149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9" name="Google Shape;1178;p31">
                  <a:extLst>
                    <a:ext uri="{FF2B5EF4-FFF2-40B4-BE49-F238E27FC236}">
                      <a16:creationId xmlns:a16="http://schemas.microsoft.com/office/drawing/2014/main" id="{56A8A9D0-010D-DD69-C0E9-5E8E9F0C7E8B}"/>
                    </a:ext>
                  </a:extLst>
                </p:cNvPr>
                <p:cNvSpPr/>
                <p:nvPr/>
              </p:nvSpPr>
              <p:spPr>
                <a:xfrm>
                  <a:off x="1510539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1179;p31">
                  <a:extLst>
                    <a:ext uri="{FF2B5EF4-FFF2-40B4-BE49-F238E27FC236}">
                      <a16:creationId xmlns:a16="http://schemas.microsoft.com/office/drawing/2014/main" id="{35CE0D3B-D884-27D4-3E09-7153DF2A7476}"/>
                    </a:ext>
                  </a:extLst>
                </p:cNvPr>
                <p:cNvSpPr/>
                <p:nvPr/>
              </p:nvSpPr>
              <p:spPr>
                <a:xfrm>
                  <a:off x="1505025" y="240149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1" name="Google Shape;1180;p31">
                  <a:extLst>
                    <a:ext uri="{FF2B5EF4-FFF2-40B4-BE49-F238E27FC236}">
                      <a16:creationId xmlns:a16="http://schemas.microsoft.com/office/drawing/2014/main" id="{E02F65F3-C02D-C3D1-F6C3-32F531E2462C}"/>
                    </a:ext>
                  </a:extLst>
                </p:cNvPr>
                <p:cNvSpPr/>
                <p:nvPr/>
              </p:nvSpPr>
              <p:spPr>
                <a:xfrm>
                  <a:off x="1637503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1181;p31">
                  <a:extLst>
                    <a:ext uri="{FF2B5EF4-FFF2-40B4-BE49-F238E27FC236}">
                      <a16:creationId xmlns:a16="http://schemas.microsoft.com/office/drawing/2014/main" id="{48DD74AD-A8AE-523E-BE03-1BBEA2A294FC}"/>
                    </a:ext>
                  </a:extLst>
                </p:cNvPr>
                <p:cNvSpPr/>
                <p:nvPr/>
              </p:nvSpPr>
              <p:spPr>
                <a:xfrm>
                  <a:off x="1631988" y="2592731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3" name="Google Shape;1182;p31">
                  <a:extLst>
                    <a:ext uri="{FF2B5EF4-FFF2-40B4-BE49-F238E27FC236}">
                      <a16:creationId xmlns:a16="http://schemas.microsoft.com/office/drawing/2014/main" id="{986593ED-1C2A-D22B-30D4-ECFC0812E11F}"/>
                    </a:ext>
                  </a:extLst>
                </p:cNvPr>
                <p:cNvSpPr/>
                <p:nvPr/>
              </p:nvSpPr>
              <p:spPr>
                <a:xfrm>
                  <a:off x="1574021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4" name="Google Shape;1183;p31">
                  <a:extLst>
                    <a:ext uri="{FF2B5EF4-FFF2-40B4-BE49-F238E27FC236}">
                      <a16:creationId xmlns:a16="http://schemas.microsoft.com/office/drawing/2014/main" id="{7EB6EABE-23A9-389D-F987-7A0DD21BAC61}"/>
                    </a:ext>
                  </a:extLst>
                </p:cNvPr>
                <p:cNvSpPr/>
                <p:nvPr/>
              </p:nvSpPr>
              <p:spPr>
                <a:xfrm>
                  <a:off x="1569294" y="259273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5" name="Google Shape;1184;p31">
                  <a:extLst>
                    <a:ext uri="{FF2B5EF4-FFF2-40B4-BE49-F238E27FC236}">
                      <a16:creationId xmlns:a16="http://schemas.microsoft.com/office/drawing/2014/main" id="{820A9872-79ED-0DF9-BE10-CE12FB2E8F1A}"/>
                    </a:ext>
                  </a:extLst>
                </p:cNvPr>
                <p:cNvSpPr/>
                <p:nvPr/>
              </p:nvSpPr>
              <p:spPr>
                <a:xfrm>
                  <a:off x="1510539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1185;p31">
                  <a:extLst>
                    <a:ext uri="{FF2B5EF4-FFF2-40B4-BE49-F238E27FC236}">
                      <a16:creationId xmlns:a16="http://schemas.microsoft.com/office/drawing/2014/main" id="{4B86F0DF-8A85-FADA-C53E-BA3A55CC7623}"/>
                    </a:ext>
                  </a:extLst>
                </p:cNvPr>
                <p:cNvSpPr/>
                <p:nvPr/>
              </p:nvSpPr>
              <p:spPr>
                <a:xfrm>
                  <a:off x="1505025" y="259273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1186;p31">
                  <a:extLst>
                    <a:ext uri="{FF2B5EF4-FFF2-40B4-BE49-F238E27FC236}">
                      <a16:creationId xmlns:a16="http://schemas.microsoft.com/office/drawing/2014/main" id="{469464D2-BFDA-4714-94C1-4A1609F2FB65}"/>
                    </a:ext>
                  </a:extLst>
                </p:cNvPr>
                <p:cNvSpPr/>
                <p:nvPr/>
              </p:nvSpPr>
              <p:spPr>
                <a:xfrm>
                  <a:off x="1637503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1187;p31">
                  <a:extLst>
                    <a:ext uri="{FF2B5EF4-FFF2-40B4-BE49-F238E27FC236}">
                      <a16:creationId xmlns:a16="http://schemas.microsoft.com/office/drawing/2014/main" id="{5961225D-773F-E492-52FC-82831F55C52A}"/>
                    </a:ext>
                  </a:extLst>
                </p:cNvPr>
                <p:cNvSpPr/>
                <p:nvPr/>
              </p:nvSpPr>
              <p:spPr>
                <a:xfrm>
                  <a:off x="1631988" y="2783963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1188;p31">
                  <a:extLst>
                    <a:ext uri="{FF2B5EF4-FFF2-40B4-BE49-F238E27FC236}">
                      <a16:creationId xmlns:a16="http://schemas.microsoft.com/office/drawing/2014/main" id="{6DA7A3E4-AC18-2733-A5EB-0270C697B114}"/>
                    </a:ext>
                  </a:extLst>
                </p:cNvPr>
                <p:cNvSpPr/>
                <p:nvPr/>
              </p:nvSpPr>
              <p:spPr>
                <a:xfrm>
                  <a:off x="1574021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1189;p31">
                  <a:extLst>
                    <a:ext uri="{FF2B5EF4-FFF2-40B4-BE49-F238E27FC236}">
                      <a16:creationId xmlns:a16="http://schemas.microsoft.com/office/drawing/2014/main" id="{A776C583-C386-BB4E-9A71-7FF4C9727D6D}"/>
                    </a:ext>
                  </a:extLst>
                </p:cNvPr>
                <p:cNvSpPr/>
                <p:nvPr/>
              </p:nvSpPr>
              <p:spPr>
                <a:xfrm>
                  <a:off x="1569294" y="2783963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1190;p31">
                  <a:extLst>
                    <a:ext uri="{FF2B5EF4-FFF2-40B4-BE49-F238E27FC236}">
                      <a16:creationId xmlns:a16="http://schemas.microsoft.com/office/drawing/2014/main" id="{1E442CE9-22B2-9748-DAD9-A4A192C48F78}"/>
                    </a:ext>
                  </a:extLst>
                </p:cNvPr>
                <p:cNvSpPr/>
                <p:nvPr/>
              </p:nvSpPr>
              <p:spPr>
                <a:xfrm>
                  <a:off x="1510539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2" name="Google Shape;1191;p31">
                  <a:extLst>
                    <a:ext uri="{FF2B5EF4-FFF2-40B4-BE49-F238E27FC236}">
                      <a16:creationId xmlns:a16="http://schemas.microsoft.com/office/drawing/2014/main" id="{7053DCD8-14C8-BD29-6322-3176FE983A89}"/>
                    </a:ext>
                  </a:extLst>
                </p:cNvPr>
                <p:cNvSpPr/>
                <p:nvPr/>
              </p:nvSpPr>
              <p:spPr>
                <a:xfrm>
                  <a:off x="1505025" y="2783963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3" name="Google Shape;1192;p31">
                  <a:extLst>
                    <a:ext uri="{FF2B5EF4-FFF2-40B4-BE49-F238E27FC236}">
                      <a16:creationId xmlns:a16="http://schemas.microsoft.com/office/drawing/2014/main" id="{6B62CF2B-1AFF-8BA1-047C-743CC8A58DE2}"/>
                    </a:ext>
                  </a:extLst>
                </p:cNvPr>
                <p:cNvSpPr/>
                <p:nvPr/>
              </p:nvSpPr>
              <p:spPr>
                <a:xfrm>
                  <a:off x="1637503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4" name="Google Shape;1193;p31">
                  <a:extLst>
                    <a:ext uri="{FF2B5EF4-FFF2-40B4-BE49-F238E27FC236}">
                      <a16:creationId xmlns:a16="http://schemas.microsoft.com/office/drawing/2014/main" id="{5FE44560-6F25-95D0-DBCC-08058BC503C8}"/>
                    </a:ext>
                  </a:extLst>
                </p:cNvPr>
                <p:cNvSpPr/>
                <p:nvPr/>
              </p:nvSpPr>
              <p:spPr>
                <a:xfrm>
                  <a:off x="1631988" y="2975195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5" name="Google Shape;1194;p31">
                  <a:extLst>
                    <a:ext uri="{FF2B5EF4-FFF2-40B4-BE49-F238E27FC236}">
                      <a16:creationId xmlns:a16="http://schemas.microsoft.com/office/drawing/2014/main" id="{5FF90272-2A7C-A85B-EB90-B876A1768260}"/>
                    </a:ext>
                  </a:extLst>
                </p:cNvPr>
                <p:cNvSpPr/>
                <p:nvPr/>
              </p:nvSpPr>
              <p:spPr>
                <a:xfrm>
                  <a:off x="1574021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1195;p31">
                  <a:extLst>
                    <a:ext uri="{FF2B5EF4-FFF2-40B4-BE49-F238E27FC236}">
                      <a16:creationId xmlns:a16="http://schemas.microsoft.com/office/drawing/2014/main" id="{324EFC86-1A8D-6FEA-49BB-9DEE8D68B5B8}"/>
                    </a:ext>
                  </a:extLst>
                </p:cNvPr>
                <p:cNvSpPr/>
                <p:nvPr/>
              </p:nvSpPr>
              <p:spPr>
                <a:xfrm>
                  <a:off x="1569294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7" name="Google Shape;1196;p31">
                  <a:extLst>
                    <a:ext uri="{FF2B5EF4-FFF2-40B4-BE49-F238E27FC236}">
                      <a16:creationId xmlns:a16="http://schemas.microsoft.com/office/drawing/2014/main" id="{20D8CF8B-8A69-3C73-7017-433C61FD8999}"/>
                    </a:ext>
                  </a:extLst>
                </p:cNvPr>
                <p:cNvSpPr/>
                <p:nvPr/>
              </p:nvSpPr>
              <p:spPr>
                <a:xfrm>
                  <a:off x="1510539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8" name="Google Shape;1197;p31">
                  <a:extLst>
                    <a:ext uri="{FF2B5EF4-FFF2-40B4-BE49-F238E27FC236}">
                      <a16:creationId xmlns:a16="http://schemas.microsoft.com/office/drawing/2014/main" id="{548D214D-4CE9-14CA-1F0E-5CB78FE6E532}"/>
                    </a:ext>
                  </a:extLst>
                </p:cNvPr>
                <p:cNvSpPr/>
                <p:nvPr/>
              </p:nvSpPr>
              <p:spPr>
                <a:xfrm>
                  <a:off x="1505025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" name="Google Shape;1198;p31">
                  <a:extLst>
                    <a:ext uri="{FF2B5EF4-FFF2-40B4-BE49-F238E27FC236}">
                      <a16:creationId xmlns:a16="http://schemas.microsoft.com/office/drawing/2014/main" id="{EA9286D9-6C9C-8955-D3D8-5E058D1EB845}"/>
                    </a:ext>
                  </a:extLst>
                </p:cNvPr>
                <p:cNvSpPr/>
                <p:nvPr/>
              </p:nvSpPr>
              <p:spPr>
                <a:xfrm>
                  <a:off x="1637503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Google Shape;1199;p31">
                  <a:extLst>
                    <a:ext uri="{FF2B5EF4-FFF2-40B4-BE49-F238E27FC236}">
                      <a16:creationId xmlns:a16="http://schemas.microsoft.com/office/drawing/2014/main" id="{D86867AF-048A-44DC-B846-86BBF1313482}"/>
                    </a:ext>
                  </a:extLst>
                </p:cNvPr>
                <p:cNvSpPr/>
                <p:nvPr/>
              </p:nvSpPr>
              <p:spPr>
                <a:xfrm>
                  <a:off x="1631988" y="316642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" name="Google Shape;1200;p31">
                  <a:extLst>
                    <a:ext uri="{FF2B5EF4-FFF2-40B4-BE49-F238E27FC236}">
                      <a16:creationId xmlns:a16="http://schemas.microsoft.com/office/drawing/2014/main" id="{2F90A4AD-D363-F802-068A-7B62EA898CD3}"/>
                    </a:ext>
                  </a:extLst>
                </p:cNvPr>
                <p:cNvSpPr/>
                <p:nvPr/>
              </p:nvSpPr>
              <p:spPr>
                <a:xfrm>
                  <a:off x="1574021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2" name="Google Shape;1201;p31">
                  <a:extLst>
                    <a:ext uri="{FF2B5EF4-FFF2-40B4-BE49-F238E27FC236}">
                      <a16:creationId xmlns:a16="http://schemas.microsoft.com/office/drawing/2014/main" id="{82DA11F2-8791-EF8D-D241-9E6CF939953B}"/>
                    </a:ext>
                  </a:extLst>
                </p:cNvPr>
                <p:cNvSpPr/>
                <p:nvPr/>
              </p:nvSpPr>
              <p:spPr>
                <a:xfrm>
                  <a:off x="1569294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Google Shape;1202;p31">
                  <a:extLst>
                    <a:ext uri="{FF2B5EF4-FFF2-40B4-BE49-F238E27FC236}">
                      <a16:creationId xmlns:a16="http://schemas.microsoft.com/office/drawing/2014/main" id="{9A8E821C-9947-8855-82E6-A06A92A3D731}"/>
                    </a:ext>
                  </a:extLst>
                </p:cNvPr>
                <p:cNvSpPr/>
                <p:nvPr/>
              </p:nvSpPr>
              <p:spPr>
                <a:xfrm>
                  <a:off x="1510539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" name="Google Shape;1203;p31">
                  <a:extLst>
                    <a:ext uri="{FF2B5EF4-FFF2-40B4-BE49-F238E27FC236}">
                      <a16:creationId xmlns:a16="http://schemas.microsoft.com/office/drawing/2014/main" id="{A1638A76-B5A5-A98C-876E-D5724176AAF1}"/>
                    </a:ext>
                  </a:extLst>
                </p:cNvPr>
                <p:cNvSpPr/>
                <p:nvPr/>
              </p:nvSpPr>
              <p:spPr>
                <a:xfrm>
                  <a:off x="1505025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5" name="Google Shape;1204;p31">
                  <a:extLst>
                    <a:ext uri="{FF2B5EF4-FFF2-40B4-BE49-F238E27FC236}">
                      <a16:creationId xmlns:a16="http://schemas.microsoft.com/office/drawing/2014/main" id="{D001E801-BD05-25CA-12B0-B0FF44173AD3}"/>
                    </a:ext>
                  </a:extLst>
                </p:cNvPr>
                <p:cNvSpPr/>
                <p:nvPr/>
              </p:nvSpPr>
              <p:spPr>
                <a:xfrm>
                  <a:off x="1637503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Google Shape;1205;p31">
                  <a:extLst>
                    <a:ext uri="{FF2B5EF4-FFF2-40B4-BE49-F238E27FC236}">
                      <a16:creationId xmlns:a16="http://schemas.microsoft.com/office/drawing/2014/main" id="{C2C9BADD-57AF-F0FB-1403-15674B972DF5}"/>
                    </a:ext>
                  </a:extLst>
                </p:cNvPr>
                <p:cNvSpPr/>
                <p:nvPr/>
              </p:nvSpPr>
              <p:spPr>
                <a:xfrm>
                  <a:off x="1631988" y="3357660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Google Shape;1206;p31">
                  <a:extLst>
                    <a:ext uri="{FF2B5EF4-FFF2-40B4-BE49-F238E27FC236}">
                      <a16:creationId xmlns:a16="http://schemas.microsoft.com/office/drawing/2014/main" id="{3148C613-920D-0AFB-E2D6-FE10ADA46F53}"/>
                    </a:ext>
                  </a:extLst>
                </p:cNvPr>
                <p:cNvSpPr/>
                <p:nvPr/>
              </p:nvSpPr>
              <p:spPr>
                <a:xfrm>
                  <a:off x="1574021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8" name="Google Shape;1207;p31">
                  <a:extLst>
                    <a:ext uri="{FF2B5EF4-FFF2-40B4-BE49-F238E27FC236}">
                      <a16:creationId xmlns:a16="http://schemas.microsoft.com/office/drawing/2014/main" id="{B6432A60-A8A6-3C0C-F264-BDC808B2B1CB}"/>
                    </a:ext>
                  </a:extLst>
                </p:cNvPr>
                <p:cNvSpPr/>
                <p:nvPr/>
              </p:nvSpPr>
              <p:spPr>
                <a:xfrm>
                  <a:off x="1569294" y="335766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9" name="Google Shape;1208;p31">
                  <a:extLst>
                    <a:ext uri="{FF2B5EF4-FFF2-40B4-BE49-F238E27FC236}">
                      <a16:creationId xmlns:a16="http://schemas.microsoft.com/office/drawing/2014/main" id="{BAACFBBE-F8D4-F82F-FC1D-A0DA5A42403E}"/>
                    </a:ext>
                  </a:extLst>
                </p:cNvPr>
                <p:cNvSpPr/>
                <p:nvPr/>
              </p:nvSpPr>
              <p:spPr>
                <a:xfrm>
                  <a:off x="1510539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Google Shape;1209;p31">
                  <a:extLst>
                    <a:ext uri="{FF2B5EF4-FFF2-40B4-BE49-F238E27FC236}">
                      <a16:creationId xmlns:a16="http://schemas.microsoft.com/office/drawing/2014/main" id="{01F28FFA-8F86-3B92-169B-96DAC82C1C85}"/>
                    </a:ext>
                  </a:extLst>
                </p:cNvPr>
                <p:cNvSpPr/>
                <p:nvPr/>
              </p:nvSpPr>
              <p:spPr>
                <a:xfrm>
                  <a:off x="1505025" y="335766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1" name="Google Shape;1210;p31">
                  <a:extLst>
                    <a:ext uri="{FF2B5EF4-FFF2-40B4-BE49-F238E27FC236}">
                      <a16:creationId xmlns:a16="http://schemas.microsoft.com/office/drawing/2014/main" id="{7BC121A8-B9C2-C660-69BA-5466A425B105}"/>
                    </a:ext>
                  </a:extLst>
                </p:cNvPr>
                <p:cNvSpPr/>
                <p:nvPr/>
              </p:nvSpPr>
              <p:spPr>
                <a:xfrm>
                  <a:off x="1637503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2" name="Google Shape;1211;p31">
                  <a:extLst>
                    <a:ext uri="{FF2B5EF4-FFF2-40B4-BE49-F238E27FC236}">
                      <a16:creationId xmlns:a16="http://schemas.microsoft.com/office/drawing/2014/main" id="{B0482E36-28BC-0338-D29F-2D5D23183EA2}"/>
                    </a:ext>
                  </a:extLst>
                </p:cNvPr>
                <p:cNvSpPr/>
                <p:nvPr/>
              </p:nvSpPr>
              <p:spPr>
                <a:xfrm>
                  <a:off x="1631988" y="3548892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" name="Google Shape;1212;p31">
                  <a:extLst>
                    <a:ext uri="{FF2B5EF4-FFF2-40B4-BE49-F238E27FC236}">
                      <a16:creationId xmlns:a16="http://schemas.microsoft.com/office/drawing/2014/main" id="{FBACAB5F-0C9A-B072-2F30-665D8943CE00}"/>
                    </a:ext>
                  </a:extLst>
                </p:cNvPr>
                <p:cNvSpPr/>
                <p:nvPr/>
              </p:nvSpPr>
              <p:spPr>
                <a:xfrm>
                  <a:off x="1574021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4" name="Google Shape;1213;p31">
                  <a:extLst>
                    <a:ext uri="{FF2B5EF4-FFF2-40B4-BE49-F238E27FC236}">
                      <a16:creationId xmlns:a16="http://schemas.microsoft.com/office/drawing/2014/main" id="{6CC7464D-12F1-F477-7901-D8054BF6282E}"/>
                    </a:ext>
                  </a:extLst>
                </p:cNvPr>
                <p:cNvSpPr/>
                <p:nvPr/>
              </p:nvSpPr>
              <p:spPr>
                <a:xfrm>
                  <a:off x="1569294" y="3548892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" name="Google Shape;1214;p31">
                  <a:extLst>
                    <a:ext uri="{FF2B5EF4-FFF2-40B4-BE49-F238E27FC236}">
                      <a16:creationId xmlns:a16="http://schemas.microsoft.com/office/drawing/2014/main" id="{DD3CAB1D-C677-3589-6507-30827240560C}"/>
                    </a:ext>
                  </a:extLst>
                </p:cNvPr>
                <p:cNvSpPr/>
                <p:nvPr/>
              </p:nvSpPr>
              <p:spPr>
                <a:xfrm>
                  <a:off x="1510539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6" name="Google Shape;1215;p31">
                  <a:extLst>
                    <a:ext uri="{FF2B5EF4-FFF2-40B4-BE49-F238E27FC236}">
                      <a16:creationId xmlns:a16="http://schemas.microsoft.com/office/drawing/2014/main" id="{B0D6377A-900C-7B98-906E-1E9ED0114FCA}"/>
                    </a:ext>
                  </a:extLst>
                </p:cNvPr>
                <p:cNvSpPr/>
                <p:nvPr/>
              </p:nvSpPr>
              <p:spPr>
                <a:xfrm>
                  <a:off x="1505025" y="3548892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7" name="Google Shape;1216;p31">
                  <a:extLst>
                    <a:ext uri="{FF2B5EF4-FFF2-40B4-BE49-F238E27FC236}">
                      <a16:creationId xmlns:a16="http://schemas.microsoft.com/office/drawing/2014/main" id="{147410BA-72A2-023C-06FB-0C4F0FF44733}"/>
                    </a:ext>
                  </a:extLst>
                </p:cNvPr>
                <p:cNvSpPr/>
                <p:nvPr/>
              </p:nvSpPr>
              <p:spPr>
                <a:xfrm>
                  <a:off x="1637503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" name="Google Shape;1217;p31">
                  <a:extLst>
                    <a:ext uri="{FF2B5EF4-FFF2-40B4-BE49-F238E27FC236}">
                      <a16:creationId xmlns:a16="http://schemas.microsoft.com/office/drawing/2014/main" id="{F84FEF67-FD40-4831-EA60-984D81AB2CA3}"/>
                    </a:ext>
                  </a:extLst>
                </p:cNvPr>
                <p:cNvSpPr/>
                <p:nvPr/>
              </p:nvSpPr>
              <p:spPr>
                <a:xfrm>
                  <a:off x="1631988" y="374012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9" name="Google Shape;1218;p31">
                  <a:extLst>
                    <a:ext uri="{FF2B5EF4-FFF2-40B4-BE49-F238E27FC236}">
                      <a16:creationId xmlns:a16="http://schemas.microsoft.com/office/drawing/2014/main" id="{B4E31C40-8406-E02B-3324-B55993F89083}"/>
                    </a:ext>
                  </a:extLst>
                </p:cNvPr>
                <p:cNvSpPr/>
                <p:nvPr/>
              </p:nvSpPr>
              <p:spPr>
                <a:xfrm>
                  <a:off x="1574021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1219;p31">
                  <a:extLst>
                    <a:ext uri="{FF2B5EF4-FFF2-40B4-BE49-F238E27FC236}">
                      <a16:creationId xmlns:a16="http://schemas.microsoft.com/office/drawing/2014/main" id="{667F2F25-6148-98C4-8CA5-BC92BF7DEE03}"/>
                    </a:ext>
                  </a:extLst>
                </p:cNvPr>
                <p:cNvSpPr/>
                <p:nvPr/>
              </p:nvSpPr>
              <p:spPr>
                <a:xfrm>
                  <a:off x="1569294" y="374012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1220;p31">
                  <a:extLst>
                    <a:ext uri="{FF2B5EF4-FFF2-40B4-BE49-F238E27FC236}">
                      <a16:creationId xmlns:a16="http://schemas.microsoft.com/office/drawing/2014/main" id="{E7E1DF15-96A9-3329-CB1E-5937A6788198}"/>
                    </a:ext>
                  </a:extLst>
                </p:cNvPr>
                <p:cNvSpPr/>
                <p:nvPr/>
              </p:nvSpPr>
              <p:spPr>
                <a:xfrm>
                  <a:off x="1510539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2" name="Google Shape;1221;p31">
                  <a:extLst>
                    <a:ext uri="{FF2B5EF4-FFF2-40B4-BE49-F238E27FC236}">
                      <a16:creationId xmlns:a16="http://schemas.microsoft.com/office/drawing/2014/main" id="{4E2A8D03-ACCE-161C-4C8D-A3454579851D}"/>
                    </a:ext>
                  </a:extLst>
                </p:cNvPr>
                <p:cNvSpPr/>
                <p:nvPr/>
              </p:nvSpPr>
              <p:spPr>
                <a:xfrm>
                  <a:off x="1505025" y="374012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1222;p31">
                  <a:extLst>
                    <a:ext uri="{FF2B5EF4-FFF2-40B4-BE49-F238E27FC236}">
                      <a16:creationId xmlns:a16="http://schemas.microsoft.com/office/drawing/2014/main" id="{759C1E49-A9AB-AEFD-C7CA-B5EBB645969B}"/>
                    </a:ext>
                  </a:extLst>
                </p:cNvPr>
                <p:cNvSpPr/>
                <p:nvPr/>
              </p:nvSpPr>
              <p:spPr>
                <a:xfrm>
                  <a:off x="1729658" y="1614380"/>
                  <a:ext cx="461042" cy="169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2576" extrusionOk="0">
                      <a:moveTo>
                        <a:pt x="0" y="1"/>
                      </a:moveTo>
                      <a:lnTo>
                        <a:pt x="0" y="2575"/>
                      </a:lnTo>
                      <a:lnTo>
                        <a:pt x="7023" y="2575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4" name="Google Shape;1223;p31">
                  <a:extLst>
                    <a:ext uri="{FF2B5EF4-FFF2-40B4-BE49-F238E27FC236}">
                      <a16:creationId xmlns:a16="http://schemas.microsoft.com/office/drawing/2014/main" id="{E6CF2193-307E-2058-CD71-E99E3150E1C8}"/>
                    </a:ext>
                  </a:extLst>
                </p:cNvPr>
                <p:cNvSpPr/>
                <p:nvPr/>
              </p:nvSpPr>
              <p:spPr>
                <a:xfrm>
                  <a:off x="1729658" y="1614380"/>
                  <a:ext cx="461042" cy="9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440" extrusionOk="0">
                      <a:moveTo>
                        <a:pt x="0" y="1"/>
                      </a:moveTo>
                      <a:lnTo>
                        <a:pt x="0" y="1439"/>
                      </a:lnTo>
                      <a:lnTo>
                        <a:pt x="7023" y="1439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5" name="Google Shape;1224;p31">
                  <a:extLst>
                    <a:ext uri="{FF2B5EF4-FFF2-40B4-BE49-F238E27FC236}">
                      <a16:creationId xmlns:a16="http://schemas.microsoft.com/office/drawing/2014/main" id="{D1F1D7C1-D557-97D0-FEB5-570CAD617CA1}"/>
                    </a:ext>
                  </a:extLst>
                </p:cNvPr>
                <p:cNvSpPr/>
                <p:nvPr/>
              </p:nvSpPr>
              <p:spPr>
                <a:xfrm>
                  <a:off x="1729658" y="1614380"/>
                  <a:ext cx="461042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101" extrusionOk="0">
                      <a:moveTo>
                        <a:pt x="0" y="1"/>
                      </a:moveTo>
                      <a:lnTo>
                        <a:pt x="0" y="1101"/>
                      </a:lnTo>
                      <a:lnTo>
                        <a:pt x="7023" y="1101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6" name="Google Shape;1225;p31">
                  <a:extLst>
                    <a:ext uri="{FF2B5EF4-FFF2-40B4-BE49-F238E27FC236}">
                      <a16:creationId xmlns:a16="http://schemas.microsoft.com/office/drawing/2014/main" id="{DA1F422B-BA29-548F-224E-E82EBDA9B400}"/>
                    </a:ext>
                  </a:extLst>
                </p:cNvPr>
                <p:cNvSpPr/>
                <p:nvPr/>
              </p:nvSpPr>
              <p:spPr>
                <a:xfrm>
                  <a:off x="1725602" y="1614380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1226;p31">
                  <a:extLst>
                    <a:ext uri="{FF2B5EF4-FFF2-40B4-BE49-F238E27FC236}">
                      <a16:creationId xmlns:a16="http://schemas.microsoft.com/office/drawing/2014/main" id="{B671C9E6-7CD0-473C-BE37-B1BF210F30D7}"/>
                    </a:ext>
                  </a:extLst>
                </p:cNvPr>
                <p:cNvSpPr/>
                <p:nvPr/>
              </p:nvSpPr>
              <p:spPr>
                <a:xfrm>
                  <a:off x="1725602" y="1686593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1227;p31">
                  <a:extLst>
                    <a:ext uri="{FF2B5EF4-FFF2-40B4-BE49-F238E27FC236}">
                      <a16:creationId xmlns:a16="http://schemas.microsoft.com/office/drawing/2014/main" id="{E499236A-FF3E-A592-D254-DA64D37D0F44}"/>
                    </a:ext>
                  </a:extLst>
                </p:cNvPr>
                <p:cNvSpPr/>
                <p:nvPr/>
              </p:nvSpPr>
              <p:spPr>
                <a:xfrm>
                  <a:off x="1725602" y="1783424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0"/>
                      </a:moveTo>
                      <a:lnTo>
                        <a:pt x="7107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1228;p31">
                  <a:extLst>
                    <a:ext uri="{FF2B5EF4-FFF2-40B4-BE49-F238E27FC236}">
                      <a16:creationId xmlns:a16="http://schemas.microsoft.com/office/drawing/2014/main" id="{03C968F7-A9C7-8CA2-B718-3D6D7119D9C4}"/>
                    </a:ext>
                  </a:extLst>
                </p:cNvPr>
                <p:cNvSpPr/>
                <p:nvPr/>
              </p:nvSpPr>
              <p:spPr>
                <a:xfrm>
                  <a:off x="1793810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1229;p31">
                  <a:extLst>
                    <a:ext uri="{FF2B5EF4-FFF2-40B4-BE49-F238E27FC236}">
                      <a16:creationId xmlns:a16="http://schemas.microsoft.com/office/drawing/2014/main" id="{A4A2CF3A-879E-23F3-4D0B-93767BFC37EC}"/>
                    </a:ext>
                  </a:extLst>
                </p:cNvPr>
                <p:cNvSpPr/>
                <p:nvPr/>
              </p:nvSpPr>
              <p:spPr>
                <a:xfrm>
                  <a:off x="1865235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1230;p31">
                  <a:extLst>
                    <a:ext uri="{FF2B5EF4-FFF2-40B4-BE49-F238E27FC236}">
                      <a16:creationId xmlns:a16="http://schemas.microsoft.com/office/drawing/2014/main" id="{B46041C9-CEF9-5658-983D-57E38D9295FB}"/>
                    </a:ext>
                  </a:extLst>
                </p:cNvPr>
                <p:cNvSpPr/>
                <p:nvPr/>
              </p:nvSpPr>
              <p:spPr>
                <a:xfrm>
                  <a:off x="1936660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1231;p31">
                  <a:extLst>
                    <a:ext uri="{FF2B5EF4-FFF2-40B4-BE49-F238E27FC236}">
                      <a16:creationId xmlns:a16="http://schemas.microsoft.com/office/drawing/2014/main" id="{6B813076-5BEE-ABD3-7117-3B4DAF4327A7}"/>
                    </a:ext>
                  </a:extLst>
                </p:cNvPr>
                <p:cNvSpPr/>
                <p:nvPr/>
              </p:nvSpPr>
              <p:spPr>
                <a:xfrm>
                  <a:off x="2007297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0" y="1"/>
                      </a:moveTo>
                      <a:lnTo>
                        <a:pt x="0" y="1101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1232;p31">
                  <a:extLst>
                    <a:ext uri="{FF2B5EF4-FFF2-40B4-BE49-F238E27FC236}">
                      <a16:creationId xmlns:a16="http://schemas.microsoft.com/office/drawing/2014/main" id="{C2DC82E0-E906-3CBA-AEC3-6DABC6321C01}"/>
                    </a:ext>
                  </a:extLst>
                </p:cNvPr>
                <p:cNvSpPr/>
                <p:nvPr/>
              </p:nvSpPr>
              <p:spPr>
                <a:xfrm>
                  <a:off x="2078722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0" y="1"/>
                      </a:moveTo>
                      <a:lnTo>
                        <a:pt x="0" y="1101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4" name="Google Shape;1233;p31">
                  <a:extLst>
                    <a:ext uri="{FF2B5EF4-FFF2-40B4-BE49-F238E27FC236}">
                      <a16:creationId xmlns:a16="http://schemas.microsoft.com/office/drawing/2014/main" id="{6CF1B1C1-2EE3-BE21-D272-075A59C36D38}"/>
                    </a:ext>
                  </a:extLst>
                </p:cNvPr>
                <p:cNvSpPr/>
                <p:nvPr/>
              </p:nvSpPr>
              <p:spPr>
                <a:xfrm>
                  <a:off x="2150081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5" name="Google Shape;1234;p31">
                  <a:extLst>
                    <a:ext uri="{FF2B5EF4-FFF2-40B4-BE49-F238E27FC236}">
                      <a16:creationId xmlns:a16="http://schemas.microsoft.com/office/drawing/2014/main" id="{68828631-C75D-18C5-CD0A-A350BB9720F6}"/>
                    </a:ext>
                  </a:extLst>
                </p:cNvPr>
                <p:cNvSpPr/>
                <p:nvPr/>
              </p:nvSpPr>
              <p:spPr>
                <a:xfrm>
                  <a:off x="1725602" y="1614380"/>
                  <a:ext cx="27047" cy="169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2576" extrusionOk="0">
                      <a:moveTo>
                        <a:pt x="0" y="1"/>
                      </a:moveTo>
                      <a:lnTo>
                        <a:pt x="0" y="2575"/>
                      </a:lnTo>
                      <a:lnTo>
                        <a:pt x="411" y="2575"/>
                      </a:lnTo>
                      <a:lnTo>
                        <a:pt x="411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6" name="Google Shape;1235;p31">
                  <a:extLst>
                    <a:ext uri="{FF2B5EF4-FFF2-40B4-BE49-F238E27FC236}">
                      <a16:creationId xmlns:a16="http://schemas.microsoft.com/office/drawing/2014/main" id="{FDBFD298-FB0C-A25B-2EB7-46A8FF053F3C}"/>
                    </a:ext>
                  </a:extLst>
                </p:cNvPr>
                <p:cNvSpPr/>
                <p:nvPr/>
              </p:nvSpPr>
              <p:spPr>
                <a:xfrm>
                  <a:off x="1728982" y="2565750"/>
                  <a:ext cx="461042" cy="16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2564" extrusionOk="0">
                      <a:moveTo>
                        <a:pt x="0" y="1"/>
                      </a:moveTo>
                      <a:lnTo>
                        <a:pt x="0" y="2563"/>
                      </a:lnTo>
                      <a:lnTo>
                        <a:pt x="7023" y="2563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7" name="Google Shape;1236;p31">
                  <a:extLst>
                    <a:ext uri="{FF2B5EF4-FFF2-40B4-BE49-F238E27FC236}">
                      <a16:creationId xmlns:a16="http://schemas.microsoft.com/office/drawing/2014/main" id="{4AB7960F-B075-9B63-7A8F-43C581BBB15E}"/>
                    </a:ext>
                  </a:extLst>
                </p:cNvPr>
                <p:cNvSpPr/>
                <p:nvPr/>
              </p:nvSpPr>
              <p:spPr>
                <a:xfrm>
                  <a:off x="1728982" y="2565750"/>
                  <a:ext cx="461042" cy="93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428" extrusionOk="0">
                      <a:moveTo>
                        <a:pt x="0" y="1"/>
                      </a:moveTo>
                      <a:lnTo>
                        <a:pt x="0" y="1427"/>
                      </a:lnTo>
                      <a:lnTo>
                        <a:pt x="7023" y="1427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1237;p31">
                  <a:extLst>
                    <a:ext uri="{FF2B5EF4-FFF2-40B4-BE49-F238E27FC236}">
                      <a16:creationId xmlns:a16="http://schemas.microsoft.com/office/drawing/2014/main" id="{05B64AE2-1954-EC4E-1E9E-A32DAFBABAF9}"/>
                    </a:ext>
                  </a:extLst>
                </p:cNvPr>
                <p:cNvSpPr/>
                <p:nvPr/>
              </p:nvSpPr>
              <p:spPr>
                <a:xfrm>
                  <a:off x="1730334" y="2565750"/>
                  <a:ext cx="461042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101" extrusionOk="0">
                      <a:moveTo>
                        <a:pt x="0" y="1"/>
                      </a:moveTo>
                      <a:lnTo>
                        <a:pt x="0" y="1101"/>
                      </a:lnTo>
                      <a:lnTo>
                        <a:pt x="7023" y="1101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1238;p31">
                  <a:extLst>
                    <a:ext uri="{FF2B5EF4-FFF2-40B4-BE49-F238E27FC236}">
                      <a16:creationId xmlns:a16="http://schemas.microsoft.com/office/drawing/2014/main" id="{2D584EAE-FE80-7231-6B23-8879A64D23F9}"/>
                    </a:ext>
                  </a:extLst>
                </p:cNvPr>
                <p:cNvSpPr/>
                <p:nvPr/>
              </p:nvSpPr>
              <p:spPr>
                <a:xfrm>
                  <a:off x="1725602" y="2565750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1239;p31">
                  <a:extLst>
                    <a:ext uri="{FF2B5EF4-FFF2-40B4-BE49-F238E27FC236}">
                      <a16:creationId xmlns:a16="http://schemas.microsoft.com/office/drawing/2014/main" id="{9AE3A174-9987-EA9B-35D2-2D91A53A4587}"/>
                    </a:ext>
                  </a:extLst>
                </p:cNvPr>
                <p:cNvSpPr/>
                <p:nvPr/>
              </p:nvSpPr>
              <p:spPr>
                <a:xfrm>
                  <a:off x="1725602" y="2637174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1240;p31">
                  <a:extLst>
                    <a:ext uri="{FF2B5EF4-FFF2-40B4-BE49-F238E27FC236}">
                      <a16:creationId xmlns:a16="http://schemas.microsoft.com/office/drawing/2014/main" id="{2F43733F-7FE8-4D7E-2452-08BF7B34C2F6}"/>
                    </a:ext>
                  </a:extLst>
                </p:cNvPr>
                <p:cNvSpPr/>
                <p:nvPr/>
              </p:nvSpPr>
              <p:spPr>
                <a:xfrm>
                  <a:off x="1725602" y="2734005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0"/>
                      </a:moveTo>
                      <a:lnTo>
                        <a:pt x="7107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1241;p31">
                  <a:extLst>
                    <a:ext uri="{FF2B5EF4-FFF2-40B4-BE49-F238E27FC236}">
                      <a16:creationId xmlns:a16="http://schemas.microsoft.com/office/drawing/2014/main" id="{0DFCC6BB-12C1-141E-73CD-CD95919DFEDA}"/>
                    </a:ext>
                  </a:extLst>
                </p:cNvPr>
                <p:cNvSpPr/>
                <p:nvPr/>
              </p:nvSpPr>
              <p:spPr>
                <a:xfrm>
                  <a:off x="1793810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1242;p31">
                  <a:extLst>
                    <a:ext uri="{FF2B5EF4-FFF2-40B4-BE49-F238E27FC236}">
                      <a16:creationId xmlns:a16="http://schemas.microsoft.com/office/drawing/2014/main" id="{7518A9EE-8CE0-153A-0C36-A83CA22568F5}"/>
                    </a:ext>
                  </a:extLst>
                </p:cNvPr>
                <p:cNvSpPr/>
                <p:nvPr/>
              </p:nvSpPr>
              <p:spPr>
                <a:xfrm>
                  <a:off x="1865235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1243;p31">
                  <a:extLst>
                    <a:ext uri="{FF2B5EF4-FFF2-40B4-BE49-F238E27FC236}">
                      <a16:creationId xmlns:a16="http://schemas.microsoft.com/office/drawing/2014/main" id="{C79C3D93-7B2D-936A-7572-628AF31677BA}"/>
                    </a:ext>
                  </a:extLst>
                </p:cNvPr>
                <p:cNvSpPr/>
                <p:nvPr/>
              </p:nvSpPr>
              <p:spPr>
                <a:xfrm>
                  <a:off x="1936660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1244;p31">
                  <a:extLst>
                    <a:ext uri="{FF2B5EF4-FFF2-40B4-BE49-F238E27FC236}">
                      <a16:creationId xmlns:a16="http://schemas.microsoft.com/office/drawing/2014/main" id="{78D99F20-137F-01AE-EE3F-8C519ECC4C3C}"/>
                    </a:ext>
                  </a:extLst>
                </p:cNvPr>
                <p:cNvSpPr/>
                <p:nvPr/>
              </p:nvSpPr>
              <p:spPr>
                <a:xfrm>
                  <a:off x="2007297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0" y="1"/>
                      </a:moveTo>
                      <a:lnTo>
                        <a:pt x="0" y="1089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1245;p31">
                  <a:extLst>
                    <a:ext uri="{FF2B5EF4-FFF2-40B4-BE49-F238E27FC236}">
                      <a16:creationId xmlns:a16="http://schemas.microsoft.com/office/drawing/2014/main" id="{D0E4A01D-16A7-020D-E13C-03F6DD513272}"/>
                    </a:ext>
                  </a:extLst>
                </p:cNvPr>
                <p:cNvSpPr/>
                <p:nvPr/>
              </p:nvSpPr>
              <p:spPr>
                <a:xfrm>
                  <a:off x="2078722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0" y="1"/>
                      </a:moveTo>
                      <a:lnTo>
                        <a:pt x="0" y="1089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1246;p31">
                  <a:extLst>
                    <a:ext uri="{FF2B5EF4-FFF2-40B4-BE49-F238E27FC236}">
                      <a16:creationId xmlns:a16="http://schemas.microsoft.com/office/drawing/2014/main" id="{81D7D6DA-55F7-EDB0-0317-445CDA075966}"/>
                    </a:ext>
                  </a:extLst>
                </p:cNvPr>
                <p:cNvSpPr/>
                <p:nvPr/>
              </p:nvSpPr>
              <p:spPr>
                <a:xfrm>
                  <a:off x="2150081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1247;p31">
                  <a:extLst>
                    <a:ext uri="{FF2B5EF4-FFF2-40B4-BE49-F238E27FC236}">
                      <a16:creationId xmlns:a16="http://schemas.microsoft.com/office/drawing/2014/main" id="{7870CF99-1834-9CF4-B2C9-1A8B02CDAC00}"/>
                    </a:ext>
                  </a:extLst>
                </p:cNvPr>
                <p:cNvSpPr/>
                <p:nvPr/>
              </p:nvSpPr>
              <p:spPr>
                <a:xfrm>
                  <a:off x="1725602" y="2565750"/>
                  <a:ext cx="27047" cy="16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2564" extrusionOk="0">
                      <a:moveTo>
                        <a:pt x="0" y="1"/>
                      </a:moveTo>
                      <a:lnTo>
                        <a:pt x="0" y="2563"/>
                      </a:lnTo>
                      <a:lnTo>
                        <a:pt x="411" y="2563"/>
                      </a:lnTo>
                      <a:lnTo>
                        <a:pt x="411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1248;p31">
                  <a:extLst>
                    <a:ext uri="{FF2B5EF4-FFF2-40B4-BE49-F238E27FC236}">
                      <a16:creationId xmlns:a16="http://schemas.microsoft.com/office/drawing/2014/main" id="{CC79236D-EF7D-675D-797A-863EF50DBA73}"/>
                    </a:ext>
                  </a:extLst>
                </p:cNvPr>
                <p:cNvSpPr/>
                <p:nvPr/>
              </p:nvSpPr>
              <p:spPr>
                <a:xfrm>
                  <a:off x="1254250" y="1007400"/>
                  <a:ext cx="474566" cy="33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9" h="5138" extrusionOk="0">
                      <a:moveTo>
                        <a:pt x="4352" y="0"/>
                      </a:moveTo>
                      <a:lnTo>
                        <a:pt x="1" y="5137"/>
                      </a:lnTo>
                      <a:lnTo>
                        <a:pt x="2878" y="5137"/>
                      </a:lnTo>
                      <a:lnTo>
                        <a:pt x="7229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" name="Google Shape;1249;p31">
                  <a:extLst>
                    <a:ext uri="{FF2B5EF4-FFF2-40B4-BE49-F238E27FC236}">
                      <a16:creationId xmlns:a16="http://schemas.microsoft.com/office/drawing/2014/main" id="{45B2380F-A049-19AD-7252-ED33A951F359}"/>
                    </a:ext>
                  </a:extLst>
                </p:cNvPr>
                <p:cNvSpPr/>
                <p:nvPr/>
              </p:nvSpPr>
              <p:spPr>
                <a:xfrm>
                  <a:off x="1254250" y="1007400"/>
                  <a:ext cx="474566" cy="33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9" h="5138" extrusionOk="0">
                      <a:moveTo>
                        <a:pt x="4352" y="0"/>
                      </a:moveTo>
                      <a:lnTo>
                        <a:pt x="1" y="5137"/>
                      </a:lnTo>
                      <a:lnTo>
                        <a:pt x="2878" y="5137"/>
                      </a:lnTo>
                      <a:lnTo>
                        <a:pt x="7229" y="0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3760" y="1786296"/>
            <a:ext cx="7979606" cy="50717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40230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pic>
        <p:nvPicPr>
          <p:cNvPr id="931" name="Picture 930">
            <a:extLst>
              <a:ext uri="{FF2B5EF4-FFF2-40B4-BE49-F238E27FC236}">
                <a16:creationId xmlns:a16="http://schemas.microsoft.com/office/drawing/2014/main" id="{413D6413-A014-D2A3-5EC7-6536FBC2B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304" y="1194753"/>
            <a:ext cx="8424924" cy="60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4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5246295" y="2570468"/>
            <a:ext cx="849705" cy="7285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533916" y="1864325"/>
            <a:ext cx="11124168" cy="49936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3500" dirty="0"/>
              <a:t>This is the </a:t>
            </a:r>
            <a:r>
              <a:rPr lang="en-US" sz="3500" u="sng" dirty="0"/>
              <a:t>first</a:t>
            </a:r>
            <a:r>
              <a:rPr lang="en-US" sz="3500" dirty="0"/>
              <a:t> time I </a:t>
            </a:r>
            <a:r>
              <a:rPr lang="en-US" sz="3500" u="sng" dirty="0"/>
              <a:t>saw</a:t>
            </a:r>
            <a:r>
              <a:rPr lang="en-US" sz="3500" dirty="0"/>
              <a:t> such </a:t>
            </a:r>
            <a:r>
              <a:rPr lang="en-US" sz="3500" u="sng" dirty="0"/>
              <a:t>a</a:t>
            </a:r>
            <a:r>
              <a:rPr lang="en-US" sz="3500" dirty="0"/>
              <a:t> tall building </a:t>
            </a:r>
            <a:r>
              <a:rPr lang="en-US" sz="3500" u="sng" dirty="0"/>
              <a:t>in</a:t>
            </a:r>
          </a:p>
          <a:p>
            <a:pPr>
              <a:lnSpc>
                <a:spcPct val="130000"/>
              </a:lnSpc>
            </a:pPr>
            <a:r>
              <a:rPr lang="vi-VN" sz="3500" dirty="0">
                <a:solidFill>
                  <a:srgbClr val="E45983"/>
                </a:solidFill>
              </a:rPr>
              <a:t>                       </a:t>
            </a:r>
            <a:r>
              <a:rPr lang="vi-VN" sz="3500" b="1" dirty="0">
                <a:solidFill>
                  <a:srgbClr val="E45983"/>
                </a:solidFill>
              </a:rPr>
              <a:t>A</a:t>
            </a:r>
            <a:r>
              <a:rPr lang="vi-VN" sz="3500" dirty="0">
                <a:solidFill>
                  <a:srgbClr val="E45983"/>
                </a:solidFill>
              </a:rPr>
              <a:t>             </a:t>
            </a:r>
            <a:r>
              <a:rPr lang="vi-VN" sz="3500" b="1" dirty="0">
                <a:solidFill>
                  <a:srgbClr val="E45983"/>
                </a:solidFill>
              </a:rPr>
              <a:t>B</a:t>
            </a:r>
            <a:r>
              <a:rPr lang="vi-VN" sz="3500" dirty="0">
                <a:solidFill>
                  <a:srgbClr val="E45983"/>
                </a:solidFill>
              </a:rPr>
              <a:t>         </a:t>
            </a:r>
            <a:r>
              <a:rPr lang="en-US" sz="3500" dirty="0">
                <a:solidFill>
                  <a:srgbClr val="E45983"/>
                </a:solidFill>
              </a:rPr>
              <a:t> </a:t>
            </a:r>
            <a:r>
              <a:rPr lang="vi-VN" sz="3500" b="1" dirty="0">
                <a:solidFill>
                  <a:srgbClr val="E45983"/>
                </a:solidFill>
              </a:rPr>
              <a:t>C</a:t>
            </a:r>
            <a:r>
              <a:rPr lang="vi-VN" sz="3500" dirty="0">
                <a:solidFill>
                  <a:srgbClr val="E45983"/>
                </a:solidFill>
              </a:rPr>
              <a:t>                 </a:t>
            </a:r>
            <a:r>
              <a:rPr lang="en-US" sz="3500" dirty="0">
                <a:solidFill>
                  <a:srgbClr val="E45983"/>
                </a:solidFill>
              </a:rPr>
              <a:t> </a:t>
            </a:r>
            <a:r>
              <a:rPr lang="vi-VN" sz="3500" b="1" dirty="0">
                <a:solidFill>
                  <a:srgbClr val="E45983"/>
                </a:solidFill>
              </a:rPr>
              <a:t>D</a:t>
            </a:r>
            <a:endParaRPr lang="en-US" sz="3500" b="1" dirty="0">
              <a:solidFill>
                <a:srgbClr val="E45983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3500" dirty="0"/>
              <a:t>my life.                            </a:t>
            </a:r>
          </a:p>
          <a:p>
            <a:pPr>
              <a:lnSpc>
                <a:spcPct val="130000"/>
              </a:lnSpc>
            </a:pPr>
            <a:r>
              <a:rPr lang="en-US" sz="3500" dirty="0"/>
              <a:t>2. Mount Fuji </a:t>
            </a:r>
            <a:r>
              <a:rPr lang="en-US" sz="3500" u="sng" dirty="0"/>
              <a:t>in</a:t>
            </a:r>
            <a:r>
              <a:rPr lang="en-US" sz="3500" dirty="0"/>
              <a:t> Japan is the </a:t>
            </a:r>
            <a:r>
              <a:rPr lang="en-US" sz="3500" u="sng" dirty="0"/>
              <a:t>most</a:t>
            </a:r>
            <a:r>
              <a:rPr lang="en-US" sz="3500" dirty="0"/>
              <a:t> beautiful place we </a:t>
            </a:r>
          </a:p>
          <a:p>
            <a:pPr>
              <a:lnSpc>
                <a:spcPct val="130000"/>
              </a:lnSpc>
            </a:pPr>
            <a:r>
              <a:rPr lang="vi-VN" sz="3500" b="1" dirty="0">
                <a:solidFill>
                  <a:srgbClr val="E45983"/>
                </a:solidFill>
              </a:rPr>
              <a:t>                     A                    B</a:t>
            </a:r>
            <a:endParaRPr lang="en-US" sz="3500" b="1" dirty="0">
              <a:solidFill>
                <a:srgbClr val="E45983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3500" u="sng" dirty="0"/>
              <a:t>had</a:t>
            </a:r>
            <a:r>
              <a:rPr lang="en-US" sz="3500" dirty="0"/>
              <a:t> ever </a:t>
            </a:r>
            <a:r>
              <a:rPr lang="en-US" sz="3500" u="sng" dirty="0"/>
              <a:t>visited.</a:t>
            </a:r>
            <a:r>
              <a:rPr lang="en-US" sz="3500" dirty="0"/>
              <a:t> </a:t>
            </a:r>
          </a:p>
          <a:p>
            <a:pPr>
              <a:lnSpc>
                <a:spcPct val="130000"/>
              </a:lnSpc>
            </a:pPr>
            <a:r>
              <a:rPr lang="en-US" sz="3500" b="1" dirty="0">
                <a:solidFill>
                  <a:srgbClr val="E45983"/>
                </a:solidFill>
              </a:rPr>
              <a:t> </a:t>
            </a:r>
            <a:r>
              <a:rPr lang="vi-VN" sz="3500" b="1" dirty="0">
                <a:solidFill>
                  <a:srgbClr val="E45983"/>
                </a:solidFill>
              </a:rPr>
              <a:t>C             </a:t>
            </a:r>
            <a:r>
              <a:rPr lang="en-US" sz="3500" b="1" dirty="0">
                <a:solidFill>
                  <a:srgbClr val="E45983"/>
                </a:solidFill>
              </a:rPr>
              <a:t> </a:t>
            </a:r>
            <a:r>
              <a:rPr lang="vi-VN" sz="3500" b="1" dirty="0">
                <a:solidFill>
                  <a:srgbClr val="E45983"/>
                </a:solidFill>
              </a:rPr>
              <a:t>D</a:t>
            </a:r>
            <a:endParaRPr lang="en-US" sz="3500" b="1" dirty="0">
              <a:solidFill>
                <a:srgbClr val="E45983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59132" y="3410317"/>
            <a:ext cx="28688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</a:rPr>
              <a:t>1. saw -&gt; have seen</a:t>
            </a:r>
            <a:endParaRPr lang="vi-VN" sz="2600" b="1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5788" y="5093163"/>
            <a:ext cx="212449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</a:rPr>
              <a:t>2. had -&gt; have</a:t>
            </a:r>
            <a:endParaRPr lang="vi-VN" sz="2600" b="1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5D451F-4E94-777E-2F26-FFC16B543926}"/>
              </a:ext>
            </a:extLst>
          </p:cNvPr>
          <p:cNvSpPr txBox="1"/>
          <p:nvPr/>
        </p:nvSpPr>
        <p:spPr>
          <a:xfrm>
            <a:off x="1497280" y="940639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Circle the underlined part that is incorrect in each of the following sentences. Then correct it.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89AE21A-FD72-7B16-EC33-3D2B520EB58E}"/>
              </a:ext>
            </a:extLst>
          </p:cNvPr>
          <p:cNvSpPr/>
          <p:nvPr/>
        </p:nvSpPr>
        <p:spPr>
          <a:xfrm>
            <a:off x="5171305" y="2572563"/>
            <a:ext cx="761851" cy="76185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C36C9E-AA63-34EB-67D4-72EB96AD8FED}"/>
              </a:ext>
            </a:extLst>
          </p:cNvPr>
          <p:cNvSpPr/>
          <p:nvPr/>
        </p:nvSpPr>
        <p:spPr>
          <a:xfrm>
            <a:off x="497115" y="6034771"/>
            <a:ext cx="761851" cy="76185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797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6379" y="3200399"/>
            <a:ext cx="683177" cy="4483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08213" y="2263440"/>
            <a:ext cx="1112416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dirty="0"/>
              <a:t>3. This </a:t>
            </a:r>
            <a:r>
              <a:rPr lang="en-US" sz="4000" u="sng" dirty="0"/>
              <a:t>has been </a:t>
            </a:r>
            <a:r>
              <a:rPr lang="en-US" sz="4000" dirty="0"/>
              <a:t>the second time my mother </a:t>
            </a:r>
            <a:r>
              <a:rPr lang="en-US" sz="4000" u="sng" dirty="0"/>
              <a:t>has </a:t>
            </a:r>
          </a:p>
          <a:p>
            <a:pPr>
              <a:lnSpc>
                <a:spcPct val="130000"/>
              </a:lnSpc>
            </a:pPr>
            <a:endParaRPr lang="en-US" sz="4000" dirty="0"/>
          </a:p>
          <a:p>
            <a:pPr>
              <a:lnSpc>
                <a:spcPct val="130000"/>
              </a:lnSpc>
            </a:pPr>
            <a:r>
              <a:rPr lang="en-US" sz="4000" u="sng" dirty="0"/>
              <a:t>warned</a:t>
            </a:r>
            <a:r>
              <a:rPr lang="en-US" sz="4000" dirty="0"/>
              <a:t> me not </a:t>
            </a:r>
            <a:r>
              <a:rPr lang="en-US" sz="4000" u="sng" dirty="0"/>
              <a:t>to</a:t>
            </a:r>
            <a:r>
              <a:rPr lang="en-US" sz="4000" dirty="0"/>
              <a:t> spend all my money on clothes.</a:t>
            </a:r>
          </a:p>
        </p:txBody>
      </p:sp>
      <p:sp>
        <p:nvSpPr>
          <p:cNvPr id="8" name="Oval 7"/>
          <p:cNvSpPr/>
          <p:nvPr/>
        </p:nvSpPr>
        <p:spPr>
          <a:xfrm>
            <a:off x="3037705" y="3034378"/>
            <a:ext cx="761851" cy="76185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3453" y="3034378"/>
            <a:ext cx="569518" cy="440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7280" y="4666091"/>
            <a:ext cx="471314" cy="530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292753" y="4689824"/>
            <a:ext cx="442535" cy="4827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14020" y="3163998"/>
            <a:ext cx="240161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</a:rPr>
              <a:t>3. has been -&gt; is</a:t>
            </a:r>
            <a:endParaRPr lang="vi-VN" sz="2600" b="1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B5E8F-20F9-6EAC-E22A-17455E513008}"/>
              </a:ext>
            </a:extLst>
          </p:cNvPr>
          <p:cNvSpPr txBox="1"/>
          <p:nvPr/>
        </p:nvSpPr>
        <p:spPr>
          <a:xfrm>
            <a:off x="1497280" y="940639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Circle the underlined part that is incorrect in each of the following sentences. Then correct it.</a:t>
            </a:r>
          </a:p>
        </p:txBody>
      </p:sp>
      <p:grpSp>
        <p:nvGrpSpPr>
          <p:cNvPr id="12" name="Google Shape;5596;p41">
            <a:extLst>
              <a:ext uri="{FF2B5EF4-FFF2-40B4-BE49-F238E27FC236}">
                <a16:creationId xmlns:a16="http://schemas.microsoft.com/office/drawing/2014/main" id="{ADD111EC-CF72-6B67-E3D2-739176DA55B8}"/>
              </a:ext>
            </a:extLst>
          </p:cNvPr>
          <p:cNvGrpSpPr/>
          <p:nvPr/>
        </p:nvGrpSpPr>
        <p:grpSpPr>
          <a:xfrm>
            <a:off x="2065379" y="6051385"/>
            <a:ext cx="2299945" cy="816831"/>
            <a:chOff x="2844250" y="2795310"/>
            <a:chExt cx="3461499" cy="1235788"/>
          </a:xfrm>
        </p:grpSpPr>
        <p:sp>
          <p:nvSpPr>
            <p:cNvPr id="13" name="Google Shape;5597;p41">
              <a:extLst>
                <a:ext uri="{FF2B5EF4-FFF2-40B4-BE49-F238E27FC236}">
                  <a16:creationId xmlns:a16="http://schemas.microsoft.com/office/drawing/2014/main" id="{3D5159CF-695F-D331-C72E-DC96A5CBBFDE}"/>
                </a:ext>
              </a:extLst>
            </p:cNvPr>
            <p:cNvSpPr/>
            <p:nvPr/>
          </p:nvSpPr>
          <p:spPr>
            <a:xfrm>
              <a:off x="2844250" y="393977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0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98;p41">
              <a:extLst>
                <a:ext uri="{FF2B5EF4-FFF2-40B4-BE49-F238E27FC236}">
                  <a16:creationId xmlns:a16="http://schemas.microsoft.com/office/drawing/2014/main" id="{F08269E4-D73E-A756-30FD-210C5F926638}"/>
                </a:ext>
              </a:extLst>
            </p:cNvPr>
            <p:cNvSpPr/>
            <p:nvPr/>
          </p:nvSpPr>
          <p:spPr>
            <a:xfrm>
              <a:off x="2844250" y="3936928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99;p41">
              <a:extLst>
                <a:ext uri="{FF2B5EF4-FFF2-40B4-BE49-F238E27FC236}">
                  <a16:creationId xmlns:a16="http://schemas.microsoft.com/office/drawing/2014/main" id="{9D5FD7CE-BBEB-A6C3-3CEC-87C10AC00321}"/>
                </a:ext>
              </a:extLst>
            </p:cNvPr>
            <p:cNvSpPr/>
            <p:nvPr/>
          </p:nvSpPr>
          <p:spPr>
            <a:xfrm>
              <a:off x="2844250" y="393408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600;p41">
              <a:extLst>
                <a:ext uri="{FF2B5EF4-FFF2-40B4-BE49-F238E27FC236}">
                  <a16:creationId xmlns:a16="http://schemas.microsoft.com/office/drawing/2014/main" id="{CDD23B60-09FF-E060-9A18-8EFA54D35791}"/>
                </a:ext>
              </a:extLst>
            </p:cNvPr>
            <p:cNvSpPr/>
            <p:nvPr/>
          </p:nvSpPr>
          <p:spPr>
            <a:xfrm>
              <a:off x="2844250" y="3931238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601;p41">
              <a:extLst>
                <a:ext uri="{FF2B5EF4-FFF2-40B4-BE49-F238E27FC236}">
                  <a16:creationId xmlns:a16="http://schemas.microsoft.com/office/drawing/2014/main" id="{2F914CE7-FEA8-DB8A-E5B6-04ECA49D1677}"/>
                </a:ext>
              </a:extLst>
            </p:cNvPr>
            <p:cNvSpPr/>
            <p:nvPr/>
          </p:nvSpPr>
          <p:spPr>
            <a:xfrm>
              <a:off x="2844250" y="3928295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602;p41">
              <a:extLst>
                <a:ext uri="{FF2B5EF4-FFF2-40B4-BE49-F238E27FC236}">
                  <a16:creationId xmlns:a16="http://schemas.microsoft.com/office/drawing/2014/main" id="{2353C721-8F9F-8A01-9664-1B7C4BFE323C}"/>
                </a:ext>
              </a:extLst>
            </p:cNvPr>
            <p:cNvSpPr/>
            <p:nvPr/>
          </p:nvSpPr>
          <p:spPr>
            <a:xfrm>
              <a:off x="2844250" y="392545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03;p41">
              <a:extLst>
                <a:ext uri="{FF2B5EF4-FFF2-40B4-BE49-F238E27FC236}">
                  <a16:creationId xmlns:a16="http://schemas.microsoft.com/office/drawing/2014/main" id="{64D24031-2C05-6DAC-BA64-D5B9BF895C11}"/>
                </a:ext>
              </a:extLst>
            </p:cNvPr>
            <p:cNvSpPr/>
            <p:nvPr/>
          </p:nvSpPr>
          <p:spPr>
            <a:xfrm>
              <a:off x="2844250" y="3922703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04;p41">
              <a:extLst>
                <a:ext uri="{FF2B5EF4-FFF2-40B4-BE49-F238E27FC236}">
                  <a16:creationId xmlns:a16="http://schemas.microsoft.com/office/drawing/2014/main" id="{AA6D12F2-5CBF-6E96-AA8C-8F10C2970D0E}"/>
                </a:ext>
              </a:extLst>
            </p:cNvPr>
            <p:cNvSpPr/>
            <p:nvPr/>
          </p:nvSpPr>
          <p:spPr>
            <a:xfrm>
              <a:off x="2844250" y="391976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05;p41">
              <a:extLst>
                <a:ext uri="{FF2B5EF4-FFF2-40B4-BE49-F238E27FC236}">
                  <a16:creationId xmlns:a16="http://schemas.microsoft.com/office/drawing/2014/main" id="{8736DC60-F855-CE6A-BF77-5A9AE67B5124}"/>
                </a:ext>
              </a:extLst>
            </p:cNvPr>
            <p:cNvSpPr/>
            <p:nvPr/>
          </p:nvSpPr>
          <p:spPr>
            <a:xfrm>
              <a:off x="2844250" y="3916817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06;p41">
              <a:extLst>
                <a:ext uri="{FF2B5EF4-FFF2-40B4-BE49-F238E27FC236}">
                  <a16:creationId xmlns:a16="http://schemas.microsoft.com/office/drawing/2014/main" id="{B2FDDA3B-9F89-01B7-67A3-203A878480AE}"/>
                </a:ext>
              </a:extLst>
            </p:cNvPr>
            <p:cNvSpPr/>
            <p:nvPr/>
          </p:nvSpPr>
          <p:spPr>
            <a:xfrm>
              <a:off x="2844250" y="3914070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607;p41">
              <a:extLst>
                <a:ext uri="{FF2B5EF4-FFF2-40B4-BE49-F238E27FC236}">
                  <a16:creationId xmlns:a16="http://schemas.microsoft.com/office/drawing/2014/main" id="{CA9C760C-AF92-2D01-5E84-D9B4E6F6103F}"/>
                </a:ext>
              </a:extLst>
            </p:cNvPr>
            <p:cNvSpPr/>
            <p:nvPr/>
          </p:nvSpPr>
          <p:spPr>
            <a:xfrm>
              <a:off x="2844250" y="3610443"/>
              <a:ext cx="3450755" cy="303816"/>
            </a:xfrm>
            <a:custGeom>
              <a:avLst/>
              <a:gdLst/>
              <a:ahLst/>
              <a:cxnLst/>
              <a:rect l="l" t="t" r="r" b="b"/>
              <a:pathLst>
                <a:path w="35175" h="3097" extrusionOk="0">
                  <a:moveTo>
                    <a:pt x="0" y="0"/>
                  </a:moveTo>
                  <a:lnTo>
                    <a:pt x="0" y="3096"/>
                  </a:lnTo>
                  <a:lnTo>
                    <a:pt x="35174" y="3096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08;p41">
              <a:extLst>
                <a:ext uri="{FF2B5EF4-FFF2-40B4-BE49-F238E27FC236}">
                  <a16:creationId xmlns:a16="http://schemas.microsoft.com/office/drawing/2014/main" id="{7C84F112-68D2-80B4-62EC-832614B7104E}"/>
                </a:ext>
              </a:extLst>
            </p:cNvPr>
            <p:cNvSpPr/>
            <p:nvPr/>
          </p:nvSpPr>
          <p:spPr>
            <a:xfrm>
              <a:off x="4377713" y="2795310"/>
              <a:ext cx="265956" cy="839834"/>
            </a:xfrm>
            <a:custGeom>
              <a:avLst/>
              <a:gdLst/>
              <a:ahLst/>
              <a:cxnLst/>
              <a:rect l="l" t="t" r="r" b="b"/>
              <a:pathLst>
                <a:path w="2711" h="8561" extrusionOk="0">
                  <a:moveTo>
                    <a:pt x="2711" y="1"/>
                  </a:moveTo>
                  <a:lnTo>
                    <a:pt x="0" y="531"/>
                  </a:lnTo>
                  <a:lnTo>
                    <a:pt x="0" y="8561"/>
                  </a:lnTo>
                  <a:lnTo>
                    <a:pt x="2711" y="8561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609;p41">
              <a:extLst>
                <a:ext uri="{FF2B5EF4-FFF2-40B4-BE49-F238E27FC236}">
                  <a16:creationId xmlns:a16="http://schemas.microsoft.com/office/drawing/2014/main" id="{9724A067-D6B5-92B7-8F51-8C83915C04F1}"/>
                </a:ext>
              </a:extLst>
            </p:cNvPr>
            <p:cNvSpPr/>
            <p:nvPr/>
          </p:nvSpPr>
          <p:spPr>
            <a:xfrm>
              <a:off x="4434712" y="309923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610;p41">
              <a:extLst>
                <a:ext uri="{FF2B5EF4-FFF2-40B4-BE49-F238E27FC236}">
                  <a16:creationId xmlns:a16="http://schemas.microsoft.com/office/drawing/2014/main" id="{61A5857E-FBF4-502F-6AB7-83F97776F1BC}"/>
                </a:ext>
              </a:extLst>
            </p:cNvPr>
            <p:cNvSpPr/>
            <p:nvPr/>
          </p:nvSpPr>
          <p:spPr>
            <a:xfrm>
              <a:off x="4532325" y="309923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611;p41">
              <a:extLst>
                <a:ext uri="{FF2B5EF4-FFF2-40B4-BE49-F238E27FC236}">
                  <a16:creationId xmlns:a16="http://schemas.microsoft.com/office/drawing/2014/main" id="{6A2F58C0-EC5F-413D-3EC6-1BC022FA3277}"/>
                </a:ext>
              </a:extLst>
            </p:cNvPr>
            <p:cNvSpPr/>
            <p:nvPr/>
          </p:nvSpPr>
          <p:spPr>
            <a:xfrm>
              <a:off x="4434712" y="3186935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612;p41">
              <a:extLst>
                <a:ext uri="{FF2B5EF4-FFF2-40B4-BE49-F238E27FC236}">
                  <a16:creationId xmlns:a16="http://schemas.microsoft.com/office/drawing/2014/main" id="{3EAA68D7-A96E-CB01-22A0-5C0DC64D3797}"/>
                </a:ext>
              </a:extLst>
            </p:cNvPr>
            <p:cNvSpPr/>
            <p:nvPr/>
          </p:nvSpPr>
          <p:spPr>
            <a:xfrm>
              <a:off x="4532325" y="3186935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613;p41">
              <a:extLst>
                <a:ext uri="{FF2B5EF4-FFF2-40B4-BE49-F238E27FC236}">
                  <a16:creationId xmlns:a16="http://schemas.microsoft.com/office/drawing/2014/main" id="{60EE4A01-8CC7-6CE8-BE47-F45C5BFE6B18}"/>
                </a:ext>
              </a:extLst>
            </p:cNvPr>
            <p:cNvSpPr/>
            <p:nvPr/>
          </p:nvSpPr>
          <p:spPr>
            <a:xfrm>
              <a:off x="4434712" y="3274737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614;p41">
              <a:extLst>
                <a:ext uri="{FF2B5EF4-FFF2-40B4-BE49-F238E27FC236}">
                  <a16:creationId xmlns:a16="http://schemas.microsoft.com/office/drawing/2014/main" id="{5C6FFBC1-6DB5-6D75-2706-4DBEFF973816}"/>
                </a:ext>
              </a:extLst>
            </p:cNvPr>
            <p:cNvSpPr/>
            <p:nvPr/>
          </p:nvSpPr>
          <p:spPr>
            <a:xfrm>
              <a:off x="4532325" y="3274737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615;p41">
              <a:extLst>
                <a:ext uri="{FF2B5EF4-FFF2-40B4-BE49-F238E27FC236}">
                  <a16:creationId xmlns:a16="http://schemas.microsoft.com/office/drawing/2014/main" id="{E8EA0D3B-1803-E72C-19CF-92F8B06E229B}"/>
                </a:ext>
              </a:extLst>
            </p:cNvPr>
            <p:cNvSpPr/>
            <p:nvPr/>
          </p:nvSpPr>
          <p:spPr>
            <a:xfrm>
              <a:off x="4434712" y="292353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616;p41">
              <a:extLst>
                <a:ext uri="{FF2B5EF4-FFF2-40B4-BE49-F238E27FC236}">
                  <a16:creationId xmlns:a16="http://schemas.microsoft.com/office/drawing/2014/main" id="{5F7F1B8F-05B6-F079-6114-C64E38CE7E9F}"/>
                </a:ext>
              </a:extLst>
            </p:cNvPr>
            <p:cNvSpPr/>
            <p:nvPr/>
          </p:nvSpPr>
          <p:spPr>
            <a:xfrm>
              <a:off x="4532325" y="292353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617;p41">
              <a:extLst>
                <a:ext uri="{FF2B5EF4-FFF2-40B4-BE49-F238E27FC236}">
                  <a16:creationId xmlns:a16="http://schemas.microsoft.com/office/drawing/2014/main" id="{7FB52C94-46FE-137C-8A70-95EB1A14D498}"/>
                </a:ext>
              </a:extLst>
            </p:cNvPr>
            <p:cNvSpPr/>
            <p:nvPr/>
          </p:nvSpPr>
          <p:spPr>
            <a:xfrm>
              <a:off x="4434712" y="301133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618;p41">
              <a:extLst>
                <a:ext uri="{FF2B5EF4-FFF2-40B4-BE49-F238E27FC236}">
                  <a16:creationId xmlns:a16="http://schemas.microsoft.com/office/drawing/2014/main" id="{F0BFE890-1CA0-E092-5BF5-B4CBF10AA5D0}"/>
                </a:ext>
              </a:extLst>
            </p:cNvPr>
            <p:cNvSpPr/>
            <p:nvPr/>
          </p:nvSpPr>
          <p:spPr>
            <a:xfrm>
              <a:off x="4532325" y="301133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619;p41">
              <a:extLst>
                <a:ext uri="{FF2B5EF4-FFF2-40B4-BE49-F238E27FC236}">
                  <a16:creationId xmlns:a16="http://schemas.microsoft.com/office/drawing/2014/main" id="{182D8AA9-2C31-B2B3-3796-2E405E348EA1}"/>
                </a:ext>
              </a:extLst>
            </p:cNvPr>
            <p:cNvSpPr/>
            <p:nvPr/>
          </p:nvSpPr>
          <p:spPr>
            <a:xfrm>
              <a:off x="4434712" y="336253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620;p41">
              <a:extLst>
                <a:ext uri="{FF2B5EF4-FFF2-40B4-BE49-F238E27FC236}">
                  <a16:creationId xmlns:a16="http://schemas.microsoft.com/office/drawing/2014/main" id="{47EAEF35-B0BC-908A-EAE7-F260DA66C13C}"/>
                </a:ext>
              </a:extLst>
            </p:cNvPr>
            <p:cNvSpPr/>
            <p:nvPr/>
          </p:nvSpPr>
          <p:spPr>
            <a:xfrm>
              <a:off x="4532325" y="336253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621;p41">
              <a:extLst>
                <a:ext uri="{FF2B5EF4-FFF2-40B4-BE49-F238E27FC236}">
                  <a16:creationId xmlns:a16="http://schemas.microsoft.com/office/drawing/2014/main" id="{FDFC5B72-C982-33F7-EC19-7AF61333BF8E}"/>
                </a:ext>
              </a:extLst>
            </p:cNvPr>
            <p:cNvSpPr/>
            <p:nvPr/>
          </p:nvSpPr>
          <p:spPr>
            <a:xfrm>
              <a:off x="4434712" y="3450438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622;p41">
              <a:extLst>
                <a:ext uri="{FF2B5EF4-FFF2-40B4-BE49-F238E27FC236}">
                  <a16:creationId xmlns:a16="http://schemas.microsoft.com/office/drawing/2014/main" id="{060C19C5-A6F3-00E3-87AA-2CD72BCEAD06}"/>
                </a:ext>
              </a:extLst>
            </p:cNvPr>
            <p:cNvSpPr/>
            <p:nvPr/>
          </p:nvSpPr>
          <p:spPr>
            <a:xfrm>
              <a:off x="4532325" y="3450438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623;p41">
              <a:extLst>
                <a:ext uri="{FF2B5EF4-FFF2-40B4-BE49-F238E27FC236}">
                  <a16:creationId xmlns:a16="http://schemas.microsoft.com/office/drawing/2014/main" id="{BA135FE5-0E85-3B2E-0D21-869717F5E94F}"/>
                </a:ext>
              </a:extLst>
            </p:cNvPr>
            <p:cNvSpPr/>
            <p:nvPr/>
          </p:nvSpPr>
          <p:spPr>
            <a:xfrm>
              <a:off x="4471991" y="3538044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0"/>
                  </a:moveTo>
                  <a:lnTo>
                    <a:pt x="0" y="990"/>
                  </a:lnTo>
                  <a:lnTo>
                    <a:pt x="867" y="99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624;p41">
              <a:extLst>
                <a:ext uri="{FF2B5EF4-FFF2-40B4-BE49-F238E27FC236}">
                  <a16:creationId xmlns:a16="http://schemas.microsoft.com/office/drawing/2014/main" id="{6C03856C-3B24-EB35-A206-EAD04BA7D06B}"/>
                </a:ext>
              </a:extLst>
            </p:cNvPr>
            <p:cNvSpPr/>
            <p:nvPr/>
          </p:nvSpPr>
          <p:spPr>
            <a:xfrm>
              <a:off x="5049432" y="3217936"/>
              <a:ext cx="266054" cy="392204"/>
            </a:xfrm>
            <a:custGeom>
              <a:avLst/>
              <a:gdLst/>
              <a:ahLst/>
              <a:cxnLst/>
              <a:rect l="l" t="t" r="r" b="b"/>
              <a:pathLst>
                <a:path w="2712" h="3998" extrusionOk="0">
                  <a:moveTo>
                    <a:pt x="1395" y="0"/>
                  </a:moveTo>
                  <a:lnTo>
                    <a:pt x="1" y="738"/>
                  </a:lnTo>
                  <a:lnTo>
                    <a:pt x="1" y="3997"/>
                  </a:lnTo>
                  <a:lnTo>
                    <a:pt x="2711" y="3997"/>
                  </a:lnTo>
                  <a:lnTo>
                    <a:pt x="2711" y="722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625;p41">
              <a:extLst>
                <a:ext uri="{FF2B5EF4-FFF2-40B4-BE49-F238E27FC236}">
                  <a16:creationId xmlns:a16="http://schemas.microsoft.com/office/drawing/2014/main" id="{B1AA74B2-F11B-1487-A5C5-59540BB4B7B7}"/>
                </a:ext>
              </a:extLst>
            </p:cNvPr>
            <p:cNvSpPr/>
            <p:nvPr/>
          </p:nvSpPr>
          <p:spPr>
            <a:xfrm>
              <a:off x="5106528" y="333752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626;p41">
              <a:extLst>
                <a:ext uri="{FF2B5EF4-FFF2-40B4-BE49-F238E27FC236}">
                  <a16:creationId xmlns:a16="http://schemas.microsoft.com/office/drawing/2014/main" id="{01651DD1-76F0-A930-2199-E37C60412FCB}"/>
                </a:ext>
              </a:extLst>
            </p:cNvPr>
            <p:cNvSpPr/>
            <p:nvPr/>
          </p:nvSpPr>
          <p:spPr>
            <a:xfrm>
              <a:off x="5204043" y="333752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627;p41">
              <a:extLst>
                <a:ext uri="{FF2B5EF4-FFF2-40B4-BE49-F238E27FC236}">
                  <a16:creationId xmlns:a16="http://schemas.microsoft.com/office/drawing/2014/main" id="{6F3A292B-77CB-032C-52E8-C5E3EF9C1268}"/>
                </a:ext>
              </a:extLst>
            </p:cNvPr>
            <p:cNvSpPr/>
            <p:nvPr/>
          </p:nvSpPr>
          <p:spPr>
            <a:xfrm>
              <a:off x="5106528" y="34253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628;p41">
              <a:extLst>
                <a:ext uri="{FF2B5EF4-FFF2-40B4-BE49-F238E27FC236}">
                  <a16:creationId xmlns:a16="http://schemas.microsoft.com/office/drawing/2014/main" id="{3C75B72C-F6B8-5A44-C953-00DCAA6B6052}"/>
                </a:ext>
              </a:extLst>
            </p:cNvPr>
            <p:cNvSpPr/>
            <p:nvPr/>
          </p:nvSpPr>
          <p:spPr>
            <a:xfrm>
              <a:off x="5204043" y="34253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629;p41">
              <a:extLst>
                <a:ext uri="{FF2B5EF4-FFF2-40B4-BE49-F238E27FC236}">
                  <a16:creationId xmlns:a16="http://schemas.microsoft.com/office/drawing/2014/main" id="{7390EB52-66E1-DA2E-FAE2-FA22819966FE}"/>
                </a:ext>
              </a:extLst>
            </p:cNvPr>
            <p:cNvSpPr/>
            <p:nvPr/>
          </p:nvSpPr>
          <p:spPr>
            <a:xfrm>
              <a:off x="5143709" y="3513126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630;p41">
              <a:extLst>
                <a:ext uri="{FF2B5EF4-FFF2-40B4-BE49-F238E27FC236}">
                  <a16:creationId xmlns:a16="http://schemas.microsoft.com/office/drawing/2014/main" id="{BB8349E3-A287-5235-3B1B-B2E2C3BC7080}"/>
                </a:ext>
              </a:extLst>
            </p:cNvPr>
            <p:cNvSpPr/>
            <p:nvPr/>
          </p:nvSpPr>
          <p:spPr>
            <a:xfrm>
              <a:off x="3335457" y="2826801"/>
              <a:ext cx="266054" cy="839932"/>
            </a:xfrm>
            <a:custGeom>
              <a:avLst/>
              <a:gdLst/>
              <a:ahLst/>
              <a:cxnLst/>
              <a:rect l="l" t="t" r="r" b="b"/>
              <a:pathLst>
                <a:path w="2712" h="8562" extrusionOk="0">
                  <a:moveTo>
                    <a:pt x="2711" y="0"/>
                  </a:moveTo>
                  <a:lnTo>
                    <a:pt x="1" y="530"/>
                  </a:lnTo>
                  <a:lnTo>
                    <a:pt x="1" y="8561"/>
                  </a:lnTo>
                  <a:lnTo>
                    <a:pt x="2711" y="8561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631;p41">
              <a:extLst>
                <a:ext uri="{FF2B5EF4-FFF2-40B4-BE49-F238E27FC236}">
                  <a16:creationId xmlns:a16="http://schemas.microsoft.com/office/drawing/2014/main" id="{933DB310-B6F7-2EED-7EF1-CF996B927E2C}"/>
                </a:ext>
              </a:extLst>
            </p:cNvPr>
            <p:cNvSpPr/>
            <p:nvPr/>
          </p:nvSpPr>
          <p:spPr>
            <a:xfrm>
              <a:off x="3392553" y="31306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632;p41">
              <a:extLst>
                <a:ext uri="{FF2B5EF4-FFF2-40B4-BE49-F238E27FC236}">
                  <a16:creationId xmlns:a16="http://schemas.microsoft.com/office/drawing/2014/main" id="{7CE4A6A2-B619-D164-E575-E2F1C350C772}"/>
                </a:ext>
              </a:extLst>
            </p:cNvPr>
            <p:cNvSpPr/>
            <p:nvPr/>
          </p:nvSpPr>
          <p:spPr>
            <a:xfrm>
              <a:off x="3490068" y="31306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633;p41">
              <a:extLst>
                <a:ext uri="{FF2B5EF4-FFF2-40B4-BE49-F238E27FC236}">
                  <a16:creationId xmlns:a16="http://schemas.microsoft.com/office/drawing/2014/main" id="{C895D738-060E-0E65-851F-1734F6BDA9A9}"/>
                </a:ext>
              </a:extLst>
            </p:cNvPr>
            <p:cNvSpPr/>
            <p:nvPr/>
          </p:nvSpPr>
          <p:spPr>
            <a:xfrm>
              <a:off x="3392553" y="321842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634;p41">
              <a:extLst>
                <a:ext uri="{FF2B5EF4-FFF2-40B4-BE49-F238E27FC236}">
                  <a16:creationId xmlns:a16="http://schemas.microsoft.com/office/drawing/2014/main" id="{644A1357-5E97-7554-7311-4BE916BD38AA}"/>
                </a:ext>
              </a:extLst>
            </p:cNvPr>
            <p:cNvSpPr/>
            <p:nvPr/>
          </p:nvSpPr>
          <p:spPr>
            <a:xfrm>
              <a:off x="3490068" y="321842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635;p41">
              <a:extLst>
                <a:ext uri="{FF2B5EF4-FFF2-40B4-BE49-F238E27FC236}">
                  <a16:creationId xmlns:a16="http://schemas.microsoft.com/office/drawing/2014/main" id="{C61D60F3-645E-ACB2-5B43-13CFB6057B5D}"/>
                </a:ext>
              </a:extLst>
            </p:cNvPr>
            <p:cNvSpPr/>
            <p:nvPr/>
          </p:nvSpPr>
          <p:spPr>
            <a:xfrm>
              <a:off x="3392553" y="3306228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636;p41">
              <a:extLst>
                <a:ext uri="{FF2B5EF4-FFF2-40B4-BE49-F238E27FC236}">
                  <a16:creationId xmlns:a16="http://schemas.microsoft.com/office/drawing/2014/main" id="{83CCAF61-8272-3405-0899-A0C20171F6DB}"/>
                </a:ext>
              </a:extLst>
            </p:cNvPr>
            <p:cNvSpPr/>
            <p:nvPr/>
          </p:nvSpPr>
          <p:spPr>
            <a:xfrm>
              <a:off x="3490068" y="3306228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637;p41">
              <a:extLst>
                <a:ext uri="{FF2B5EF4-FFF2-40B4-BE49-F238E27FC236}">
                  <a16:creationId xmlns:a16="http://schemas.microsoft.com/office/drawing/2014/main" id="{A360F694-AB47-7FA9-A1F3-82E11836FDF3}"/>
                </a:ext>
              </a:extLst>
            </p:cNvPr>
            <p:cNvSpPr/>
            <p:nvPr/>
          </p:nvSpPr>
          <p:spPr>
            <a:xfrm>
              <a:off x="3392553" y="295502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38;p41">
              <a:extLst>
                <a:ext uri="{FF2B5EF4-FFF2-40B4-BE49-F238E27FC236}">
                  <a16:creationId xmlns:a16="http://schemas.microsoft.com/office/drawing/2014/main" id="{C7F1FC1E-2F47-276E-B35A-20710B82EBD3}"/>
                </a:ext>
              </a:extLst>
            </p:cNvPr>
            <p:cNvSpPr/>
            <p:nvPr/>
          </p:nvSpPr>
          <p:spPr>
            <a:xfrm>
              <a:off x="3490068" y="295502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639;p41">
              <a:extLst>
                <a:ext uri="{FF2B5EF4-FFF2-40B4-BE49-F238E27FC236}">
                  <a16:creationId xmlns:a16="http://schemas.microsoft.com/office/drawing/2014/main" id="{F3C09BF8-8DFE-98C5-39FB-42ECDEB78633}"/>
                </a:ext>
              </a:extLst>
            </p:cNvPr>
            <p:cNvSpPr/>
            <p:nvPr/>
          </p:nvSpPr>
          <p:spPr>
            <a:xfrm>
              <a:off x="3392553" y="304282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640;p41">
              <a:extLst>
                <a:ext uri="{FF2B5EF4-FFF2-40B4-BE49-F238E27FC236}">
                  <a16:creationId xmlns:a16="http://schemas.microsoft.com/office/drawing/2014/main" id="{E0867541-29ED-6B6B-9E46-4572DE4BD4BC}"/>
                </a:ext>
              </a:extLst>
            </p:cNvPr>
            <p:cNvSpPr/>
            <p:nvPr/>
          </p:nvSpPr>
          <p:spPr>
            <a:xfrm>
              <a:off x="3490068" y="304282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641;p41">
              <a:extLst>
                <a:ext uri="{FF2B5EF4-FFF2-40B4-BE49-F238E27FC236}">
                  <a16:creationId xmlns:a16="http://schemas.microsoft.com/office/drawing/2014/main" id="{34F3BFED-7D81-91FD-D614-F1A56D77357B}"/>
                </a:ext>
              </a:extLst>
            </p:cNvPr>
            <p:cNvSpPr/>
            <p:nvPr/>
          </p:nvSpPr>
          <p:spPr>
            <a:xfrm>
              <a:off x="3392553" y="339393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642;p41">
              <a:extLst>
                <a:ext uri="{FF2B5EF4-FFF2-40B4-BE49-F238E27FC236}">
                  <a16:creationId xmlns:a16="http://schemas.microsoft.com/office/drawing/2014/main" id="{710ECD8C-19FA-FEF0-B1C7-F5B01D443404}"/>
                </a:ext>
              </a:extLst>
            </p:cNvPr>
            <p:cNvSpPr/>
            <p:nvPr/>
          </p:nvSpPr>
          <p:spPr>
            <a:xfrm>
              <a:off x="3490068" y="339393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643;p41">
              <a:extLst>
                <a:ext uri="{FF2B5EF4-FFF2-40B4-BE49-F238E27FC236}">
                  <a16:creationId xmlns:a16="http://schemas.microsoft.com/office/drawing/2014/main" id="{EEBE5E94-9C09-E732-E342-2D47815FE456}"/>
                </a:ext>
              </a:extLst>
            </p:cNvPr>
            <p:cNvSpPr/>
            <p:nvPr/>
          </p:nvSpPr>
          <p:spPr>
            <a:xfrm>
              <a:off x="3392553" y="348173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644;p41">
              <a:extLst>
                <a:ext uri="{FF2B5EF4-FFF2-40B4-BE49-F238E27FC236}">
                  <a16:creationId xmlns:a16="http://schemas.microsoft.com/office/drawing/2014/main" id="{B3F6277A-D4CD-1D85-F153-CA4B3336F508}"/>
                </a:ext>
              </a:extLst>
            </p:cNvPr>
            <p:cNvSpPr/>
            <p:nvPr/>
          </p:nvSpPr>
          <p:spPr>
            <a:xfrm>
              <a:off x="3490068" y="348173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645;p41">
              <a:extLst>
                <a:ext uri="{FF2B5EF4-FFF2-40B4-BE49-F238E27FC236}">
                  <a16:creationId xmlns:a16="http://schemas.microsoft.com/office/drawing/2014/main" id="{E188459D-E66B-9069-0DCD-BF63EE59B5A0}"/>
                </a:ext>
              </a:extLst>
            </p:cNvPr>
            <p:cNvSpPr/>
            <p:nvPr/>
          </p:nvSpPr>
          <p:spPr>
            <a:xfrm>
              <a:off x="3429833" y="3569535"/>
              <a:ext cx="85251" cy="97217"/>
            </a:xfrm>
            <a:custGeom>
              <a:avLst/>
              <a:gdLst/>
              <a:ahLst/>
              <a:cxnLst/>
              <a:rect l="l" t="t" r="r" b="b"/>
              <a:pathLst>
                <a:path w="869" h="991" extrusionOk="0">
                  <a:moveTo>
                    <a:pt x="0" y="1"/>
                  </a:moveTo>
                  <a:lnTo>
                    <a:pt x="0" y="990"/>
                  </a:lnTo>
                  <a:lnTo>
                    <a:pt x="868" y="990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646;p41">
              <a:extLst>
                <a:ext uri="{FF2B5EF4-FFF2-40B4-BE49-F238E27FC236}">
                  <a16:creationId xmlns:a16="http://schemas.microsoft.com/office/drawing/2014/main" id="{12A0B12F-4EBD-B3EC-A946-46ADE18BCA19}"/>
                </a:ext>
              </a:extLst>
            </p:cNvPr>
            <p:cNvSpPr/>
            <p:nvPr/>
          </p:nvSpPr>
          <p:spPr>
            <a:xfrm>
              <a:off x="4636119" y="3133273"/>
              <a:ext cx="265760" cy="473725"/>
            </a:xfrm>
            <a:custGeom>
              <a:avLst/>
              <a:gdLst/>
              <a:ahLst/>
              <a:cxnLst/>
              <a:rect l="l" t="t" r="r" b="b"/>
              <a:pathLst>
                <a:path w="2709" h="4829" extrusionOk="0">
                  <a:moveTo>
                    <a:pt x="1394" y="1"/>
                  </a:moveTo>
                  <a:lnTo>
                    <a:pt x="0" y="739"/>
                  </a:lnTo>
                  <a:lnTo>
                    <a:pt x="0" y="4828"/>
                  </a:lnTo>
                  <a:lnTo>
                    <a:pt x="2708" y="4828"/>
                  </a:lnTo>
                  <a:lnTo>
                    <a:pt x="2708" y="722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647;p41">
              <a:extLst>
                <a:ext uri="{FF2B5EF4-FFF2-40B4-BE49-F238E27FC236}">
                  <a16:creationId xmlns:a16="http://schemas.microsoft.com/office/drawing/2014/main" id="{81B3D655-E778-2A6B-249B-0BE9C53F534B}"/>
                </a:ext>
              </a:extLst>
            </p:cNvPr>
            <p:cNvSpPr/>
            <p:nvPr/>
          </p:nvSpPr>
          <p:spPr>
            <a:xfrm>
              <a:off x="4693020" y="324658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648;p41">
              <a:extLst>
                <a:ext uri="{FF2B5EF4-FFF2-40B4-BE49-F238E27FC236}">
                  <a16:creationId xmlns:a16="http://schemas.microsoft.com/office/drawing/2014/main" id="{3CB15B84-54F8-1B87-FFEA-CB70B6AEA781}"/>
                </a:ext>
              </a:extLst>
            </p:cNvPr>
            <p:cNvSpPr/>
            <p:nvPr/>
          </p:nvSpPr>
          <p:spPr>
            <a:xfrm>
              <a:off x="4790437" y="324658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649;p41">
              <a:extLst>
                <a:ext uri="{FF2B5EF4-FFF2-40B4-BE49-F238E27FC236}">
                  <a16:creationId xmlns:a16="http://schemas.microsoft.com/office/drawing/2014/main" id="{FA18E531-A944-E5F3-7530-61EDBFEB2EB3}"/>
                </a:ext>
              </a:extLst>
            </p:cNvPr>
            <p:cNvSpPr/>
            <p:nvPr/>
          </p:nvSpPr>
          <p:spPr>
            <a:xfrm>
              <a:off x="4693020" y="333418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650;p41">
              <a:extLst>
                <a:ext uri="{FF2B5EF4-FFF2-40B4-BE49-F238E27FC236}">
                  <a16:creationId xmlns:a16="http://schemas.microsoft.com/office/drawing/2014/main" id="{199D6FD4-E3FB-EBDC-F4DA-BE74A95937C5}"/>
                </a:ext>
              </a:extLst>
            </p:cNvPr>
            <p:cNvSpPr/>
            <p:nvPr/>
          </p:nvSpPr>
          <p:spPr>
            <a:xfrm>
              <a:off x="4790437" y="333418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651;p41">
              <a:extLst>
                <a:ext uri="{FF2B5EF4-FFF2-40B4-BE49-F238E27FC236}">
                  <a16:creationId xmlns:a16="http://schemas.microsoft.com/office/drawing/2014/main" id="{E85712EB-D572-C93A-3DB2-6812CC85C818}"/>
                </a:ext>
              </a:extLst>
            </p:cNvPr>
            <p:cNvSpPr/>
            <p:nvPr/>
          </p:nvSpPr>
          <p:spPr>
            <a:xfrm>
              <a:off x="4693020" y="34219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652;p41">
              <a:extLst>
                <a:ext uri="{FF2B5EF4-FFF2-40B4-BE49-F238E27FC236}">
                  <a16:creationId xmlns:a16="http://schemas.microsoft.com/office/drawing/2014/main" id="{8393EC44-ACB6-0E53-AC97-1057B2B7CCDA}"/>
                </a:ext>
              </a:extLst>
            </p:cNvPr>
            <p:cNvSpPr/>
            <p:nvPr/>
          </p:nvSpPr>
          <p:spPr>
            <a:xfrm>
              <a:off x="4790437" y="34219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653;p41">
              <a:extLst>
                <a:ext uri="{FF2B5EF4-FFF2-40B4-BE49-F238E27FC236}">
                  <a16:creationId xmlns:a16="http://schemas.microsoft.com/office/drawing/2014/main" id="{BB30C84D-34CD-ABB5-D9B2-0BEDA27E193C}"/>
                </a:ext>
              </a:extLst>
            </p:cNvPr>
            <p:cNvSpPr/>
            <p:nvPr/>
          </p:nvSpPr>
          <p:spPr>
            <a:xfrm>
              <a:off x="4730201" y="3509790"/>
              <a:ext cx="85251" cy="97119"/>
            </a:xfrm>
            <a:custGeom>
              <a:avLst/>
              <a:gdLst/>
              <a:ahLst/>
              <a:cxnLst/>
              <a:rect l="l" t="t" r="r" b="b"/>
              <a:pathLst>
                <a:path w="869" h="990" extrusionOk="0">
                  <a:moveTo>
                    <a:pt x="1" y="1"/>
                  </a:moveTo>
                  <a:lnTo>
                    <a:pt x="1" y="989"/>
                  </a:lnTo>
                  <a:lnTo>
                    <a:pt x="869" y="98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654;p41">
              <a:extLst>
                <a:ext uri="{FF2B5EF4-FFF2-40B4-BE49-F238E27FC236}">
                  <a16:creationId xmlns:a16="http://schemas.microsoft.com/office/drawing/2014/main" id="{E6429539-638D-9ADB-A753-1B3560EE0FC8}"/>
                </a:ext>
              </a:extLst>
            </p:cNvPr>
            <p:cNvSpPr/>
            <p:nvPr/>
          </p:nvSpPr>
          <p:spPr>
            <a:xfrm>
              <a:off x="3827841" y="3135235"/>
              <a:ext cx="265956" cy="473431"/>
            </a:xfrm>
            <a:custGeom>
              <a:avLst/>
              <a:gdLst/>
              <a:ahLst/>
              <a:cxnLst/>
              <a:rect l="l" t="t" r="r" b="b"/>
              <a:pathLst>
                <a:path w="2711" h="4826" extrusionOk="0">
                  <a:moveTo>
                    <a:pt x="1396" y="0"/>
                  </a:moveTo>
                  <a:lnTo>
                    <a:pt x="0" y="738"/>
                  </a:lnTo>
                  <a:lnTo>
                    <a:pt x="0" y="4826"/>
                  </a:lnTo>
                  <a:lnTo>
                    <a:pt x="2711" y="4826"/>
                  </a:lnTo>
                  <a:lnTo>
                    <a:pt x="2711" y="722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655;p41">
              <a:extLst>
                <a:ext uri="{FF2B5EF4-FFF2-40B4-BE49-F238E27FC236}">
                  <a16:creationId xmlns:a16="http://schemas.microsoft.com/office/drawing/2014/main" id="{6BD2C66A-215C-3FBA-8B98-DF4C9C3BEEBE}"/>
                </a:ext>
              </a:extLst>
            </p:cNvPr>
            <p:cNvSpPr/>
            <p:nvPr/>
          </p:nvSpPr>
          <p:spPr>
            <a:xfrm>
              <a:off x="3884937" y="3248249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656;p41">
              <a:extLst>
                <a:ext uri="{FF2B5EF4-FFF2-40B4-BE49-F238E27FC236}">
                  <a16:creationId xmlns:a16="http://schemas.microsoft.com/office/drawing/2014/main" id="{BAFF1C1F-FCA0-ED54-FF40-1B1A0FEFD16C}"/>
                </a:ext>
              </a:extLst>
            </p:cNvPr>
            <p:cNvSpPr/>
            <p:nvPr/>
          </p:nvSpPr>
          <p:spPr>
            <a:xfrm>
              <a:off x="3982452" y="3248249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657;p41">
              <a:extLst>
                <a:ext uri="{FF2B5EF4-FFF2-40B4-BE49-F238E27FC236}">
                  <a16:creationId xmlns:a16="http://schemas.microsoft.com/office/drawing/2014/main" id="{52732527-D370-E143-6EB3-2B7ABE146BD3}"/>
                </a:ext>
              </a:extLst>
            </p:cNvPr>
            <p:cNvSpPr/>
            <p:nvPr/>
          </p:nvSpPr>
          <p:spPr>
            <a:xfrm>
              <a:off x="3884937" y="333605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658;p41">
              <a:extLst>
                <a:ext uri="{FF2B5EF4-FFF2-40B4-BE49-F238E27FC236}">
                  <a16:creationId xmlns:a16="http://schemas.microsoft.com/office/drawing/2014/main" id="{9185295B-2168-8667-A409-83E62154CBB1}"/>
                </a:ext>
              </a:extLst>
            </p:cNvPr>
            <p:cNvSpPr/>
            <p:nvPr/>
          </p:nvSpPr>
          <p:spPr>
            <a:xfrm>
              <a:off x="3982452" y="333605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659;p41">
              <a:extLst>
                <a:ext uri="{FF2B5EF4-FFF2-40B4-BE49-F238E27FC236}">
                  <a16:creationId xmlns:a16="http://schemas.microsoft.com/office/drawing/2014/main" id="{3D870420-1310-123F-8964-0E27797925FA}"/>
                </a:ext>
              </a:extLst>
            </p:cNvPr>
            <p:cNvSpPr/>
            <p:nvPr/>
          </p:nvSpPr>
          <p:spPr>
            <a:xfrm>
              <a:off x="3884937" y="342395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660;p41">
              <a:extLst>
                <a:ext uri="{FF2B5EF4-FFF2-40B4-BE49-F238E27FC236}">
                  <a16:creationId xmlns:a16="http://schemas.microsoft.com/office/drawing/2014/main" id="{BDF1E03B-FD68-92A1-79F6-EBED6C2668BB}"/>
                </a:ext>
              </a:extLst>
            </p:cNvPr>
            <p:cNvSpPr/>
            <p:nvPr/>
          </p:nvSpPr>
          <p:spPr>
            <a:xfrm>
              <a:off x="3982452" y="342395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661;p41">
              <a:extLst>
                <a:ext uri="{FF2B5EF4-FFF2-40B4-BE49-F238E27FC236}">
                  <a16:creationId xmlns:a16="http://schemas.microsoft.com/office/drawing/2014/main" id="{670A32E9-7E29-F6D1-834F-1E6416C6B481}"/>
                </a:ext>
              </a:extLst>
            </p:cNvPr>
            <p:cNvSpPr/>
            <p:nvPr/>
          </p:nvSpPr>
          <p:spPr>
            <a:xfrm>
              <a:off x="3922118" y="3511752"/>
              <a:ext cx="85055" cy="97021"/>
            </a:xfrm>
            <a:custGeom>
              <a:avLst/>
              <a:gdLst/>
              <a:ahLst/>
              <a:cxnLst/>
              <a:rect l="l" t="t" r="r" b="b"/>
              <a:pathLst>
                <a:path w="867" h="989" extrusionOk="0">
                  <a:moveTo>
                    <a:pt x="0" y="0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662;p41">
              <a:extLst>
                <a:ext uri="{FF2B5EF4-FFF2-40B4-BE49-F238E27FC236}">
                  <a16:creationId xmlns:a16="http://schemas.microsoft.com/office/drawing/2014/main" id="{CDE5FE1F-FE35-BD96-358D-B46E8CC299A4}"/>
                </a:ext>
              </a:extLst>
            </p:cNvPr>
            <p:cNvSpPr/>
            <p:nvPr/>
          </p:nvSpPr>
          <p:spPr>
            <a:xfrm>
              <a:off x="4663785" y="358238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663;p41">
              <a:extLst>
                <a:ext uri="{FF2B5EF4-FFF2-40B4-BE49-F238E27FC236}">
                  <a16:creationId xmlns:a16="http://schemas.microsoft.com/office/drawing/2014/main" id="{2CD9873E-7E9A-7838-E22E-AACFC48E2EF2}"/>
                </a:ext>
              </a:extLst>
            </p:cNvPr>
            <p:cNvSpPr/>
            <p:nvPr/>
          </p:nvSpPr>
          <p:spPr>
            <a:xfrm>
              <a:off x="4761300" y="358238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664;p41">
              <a:extLst>
                <a:ext uri="{FF2B5EF4-FFF2-40B4-BE49-F238E27FC236}">
                  <a16:creationId xmlns:a16="http://schemas.microsoft.com/office/drawing/2014/main" id="{E978C779-F94B-7E31-8EE3-053A5CC16736}"/>
                </a:ext>
              </a:extLst>
            </p:cNvPr>
            <p:cNvSpPr/>
            <p:nvPr/>
          </p:nvSpPr>
          <p:spPr>
            <a:xfrm>
              <a:off x="4700966" y="3670188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665;p41">
              <a:extLst>
                <a:ext uri="{FF2B5EF4-FFF2-40B4-BE49-F238E27FC236}">
                  <a16:creationId xmlns:a16="http://schemas.microsoft.com/office/drawing/2014/main" id="{8CDBC59A-2485-2AB4-0F19-85910B7F643C}"/>
                </a:ext>
              </a:extLst>
            </p:cNvPr>
            <p:cNvSpPr/>
            <p:nvPr/>
          </p:nvSpPr>
          <p:spPr>
            <a:xfrm>
              <a:off x="5253488" y="3004367"/>
              <a:ext cx="266054" cy="660311"/>
            </a:xfrm>
            <a:custGeom>
              <a:avLst/>
              <a:gdLst/>
              <a:ahLst/>
              <a:cxnLst/>
              <a:rect l="l" t="t" r="r" b="b"/>
              <a:pathLst>
                <a:path w="2712" h="6731" extrusionOk="0">
                  <a:moveTo>
                    <a:pt x="1396" y="0"/>
                  </a:moveTo>
                  <a:lnTo>
                    <a:pt x="1" y="738"/>
                  </a:lnTo>
                  <a:lnTo>
                    <a:pt x="1" y="6731"/>
                  </a:lnTo>
                  <a:lnTo>
                    <a:pt x="2711" y="6731"/>
                  </a:lnTo>
                  <a:lnTo>
                    <a:pt x="2711" y="721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666;p41">
              <a:extLst>
                <a:ext uri="{FF2B5EF4-FFF2-40B4-BE49-F238E27FC236}">
                  <a16:creationId xmlns:a16="http://schemas.microsoft.com/office/drawing/2014/main" id="{3DE5C5D6-CF62-9DE4-C620-76DCFF3FCD67}"/>
                </a:ext>
              </a:extLst>
            </p:cNvPr>
            <p:cNvSpPr/>
            <p:nvPr/>
          </p:nvSpPr>
          <p:spPr>
            <a:xfrm>
              <a:off x="5310486" y="312856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667;p41">
              <a:extLst>
                <a:ext uri="{FF2B5EF4-FFF2-40B4-BE49-F238E27FC236}">
                  <a16:creationId xmlns:a16="http://schemas.microsoft.com/office/drawing/2014/main" id="{C322DD77-281B-14CA-BE15-580684271294}"/>
                </a:ext>
              </a:extLst>
            </p:cNvPr>
            <p:cNvSpPr/>
            <p:nvPr/>
          </p:nvSpPr>
          <p:spPr>
            <a:xfrm>
              <a:off x="5408100" y="312856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668;p41">
              <a:extLst>
                <a:ext uri="{FF2B5EF4-FFF2-40B4-BE49-F238E27FC236}">
                  <a16:creationId xmlns:a16="http://schemas.microsoft.com/office/drawing/2014/main" id="{B91FB87F-0393-0800-AC8B-E4A2CE42EC43}"/>
                </a:ext>
              </a:extLst>
            </p:cNvPr>
            <p:cNvSpPr/>
            <p:nvPr/>
          </p:nvSpPr>
          <p:spPr>
            <a:xfrm>
              <a:off x="5310486" y="321646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669;p41">
              <a:extLst>
                <a:ext uri="{FF2B5EF4-FFF2-40B4-BE49-F238E27FC236}">
                  <a16:creationId xmlns:a16="http://schemas.microsoft.com/office/drawing/2014/main" id="{FAF39418-C4D3-3246-F6BC-F03D06630644}"/>
                </a:ext>
              </a:extLst>
            </p:cNvPr>
            <p:cNvSpPr/>
            <p:nvPr/>
          </p:nvSpPr>
          <p:spPr>
            <a:xfrm>
              <a:off x="5408100" y="321646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670;p41">
              <a:extLst>
                <a:ext uri="{FF2B5EF4-FFF2-40B4-BE49-F238E27FC236}">
                  <a16:creationId xmlns:a16="http://schemas.microsoft.com/office/drawing/2014/main" id="{2280E4E3-FF2B-0673-585F-1BE352BEEBCD}"/>
                </a:ext>
              </a:extLst>
            </p:cNvPr>
            <p:cNvSpPr/>
            <p:nvPr/>
          </p:nvSpPr>
          <p:spPr>
            <a:xfrm>
              <a:off x="5310486" y="3304266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671;p41">
              <a:extLst>
                <a:ext uri="{FF2B5EF4-FFF2-40B4-BE49-F238E27FC236}">
                  <a16:creationId xmlns:a16="http://schemas.microsoft.com/office/drawing/2014/main" id="{C7E98E37-8297-2BAB-AE42-AB6BF4168F64}"/>
                </a:ext>
              </a:extLst>
            </p:cNvPr>
            <p:cNvSpPr/>
            <p:nvPr/>
          </p:nvSpPr>
          <p:spPr>
            <a:xfrm>
              <a:off x="5408100" y="3304266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672;p41">
              <a:extLst>
                <a:ext uri="{FF2B5EF4-FFF2-40B4-BE49-F238E27FC236}">
                  <a16:creationId xmlns:a16="http://schemas.microsoft.com/office/drawing/2014/main" id="{F529800F-9894-8BBC-B3F6-D1A084F75540}"/>
                </a:ext>
              </a:extLst>
            </p:cNvPr>
            <p:cNvSpPr/>
            <p:nvPr/>
          </p:nvSpPr>
          <p:spPr>
            <a:xfrm>
              <a:off x="5310486" y="339187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673;p41">
              <a:extLst>
                <a:ext uri="{FF2B5EF4-FFF2-40B4-BE49-F238E27FC236}">
                  <a16:creationId xmlns:a16="http://schemas.microsoft.com/office/drawing/2014/main" id="{3F2BBF27-2920-2523-31C4-D41359443D88}"/>
                </a:ext>
              </a:extLst>
            </p:cNvPr>
            <p:cNvSpPr/>
            <p:nvPr/>
          </p:nvSpPr>
          <p:spPr>
            <a:xfrm>
              <a:off x="5408100" y="339187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674;p41">
              <a:extLst>
                <a:ext uri="{FF2B5EF4-FFF2-40B4-BE49-F238E27FC236}">
                  <a16:creationId xmlns:a16="http://schemas.microsoft.com/office/drawing/2014/main" id="{DB3AF444-EA41-5AE9-8E49-BF4A1ACBC2D0}"/>
                </a:ext>
              </a:extLst>
            </p:cNvPr>
            <p:cNvSpPr/>
            <p:nvPr/>
          </p:nvSpPr>
          <p:spPr>
            <a:xfrm>
              <a:off x="5310486" y="3479673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675;p41">
              <a:extLst>
                <a:ext uri="{FF2B5EF4-FFF2-40B4-BE49-F238E27FC236}">
                  <a16:creationId xmlns:a16="http://schemas.microsoft.com/office/drawing/2014/main" id="{265EC753-FB8A-EDF3-C9E9-F30BB9CFA491}"/>
                </a:ext>
              </a:extLst>
            </p:cNvPr>
            <p:cNvSpPr/>
            <p:nvPr/>
          </p:nvSpPr>
          <p:spPr>
            <a:xfrm>
              <a:off x="5408100" y="3479673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676;p41">
              <a:extLst>
                <a:ext uri="{FF2B5EF4-FFF2-40B4-BE49-F238E27FC236}">
                  <a16:creationId xmlns:a16="http://schemas.microsoft.com/office/drawing/2014/main" id="{39C52ECD-0CFA-9E63-CB5D-46B5839B8598}"/>
                </a:ext>
              </a:extLst>
            </p:cNvPr>
            <p:cNvSpPr/>
            <p:nvPr/>
          </p:nvSpPr>
          <p:spPr>
            <a:xfrm>
              <a:off x="5347864" y="3567573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677;p41">
              <a:extLst>
                <a:ext uri="{FF2B5EF4-FFF2-40B4-BE49-F238E27FC236}">
                  <a16:creationId xmlns:a16="http://schemas.microsoft.com/office/drawing/2014/main" id="{C38C4DB6-62AC-C739-4851-5282232E2C94}"/>
                </a:ext>
              </a:extLst>
            </p:cNvPr>
            <p:cNvSpPr/>
            <p:nvPr/>
          </p:nvSpPr>
          <p:spPr>
            <a:xfrm>
              <a:off x="5462253" y="3091089"/>
              <a:ext cx="266054" cy="660115"/>
            </a:xfrm>
            <a:custGeom>
              <a:avLst/>
              <a:gdLst/>
              <a:ahLst/>
              <a:cxnLst/>
              <a:rect l="l" t="t" r="r" b="b"/>
              <a:pathLst>
                <a:path w="2712" h="6729" extrusionOk="0">
                  <a:moveTo>
                    <a:pt x="1397" y="0"/>
                  </a:moveTo>
                  <a:lnTo>
                    <a:pt x="1" y="738"/>
                  </a:lnTo>
                  <a:lnTo>
                    <a:pt x="1" y="6729"/>
                  </a:lnTo>
                  <a:lnTo>
                    <a:pt x="2711" y="6729"/>
                  </a:lnTo>
                  <a:lnTo>
                    <a:pt x="2711" y="722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678;p41">
              <a:extLst>
                <a:ext uri="{FF2B5EF4-FFF2-40B4-BE49-F238E27FC236}">
                  <a16:creationId xmlns:a16="http://schemas.microsoft.com/office/drawing/2014/main" id="{6D16F0D2-AFE3-85ED-01DF-ABD4A43F84E6}"/>
                </a:ext>
              </a:extLst>
            </p:cNvPr>
            <p:cNvSpPr/>
            <p:nvPr/>
          </p:nvSpPr>
          <p:spPr>
            <a:xfrm>
              <a:off x="5519350" y="32151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679;p41">
              <a:extLst>
                <a:ext uri="{FF2B5EF4-FFF2-40B4-BE49-F238E27FC236}">
                  <a16:creationId xmlns:a16="http://schemas.microsoft.com/office/drawing/2014/main" id="{2A567EAA-24F4-3D25-ED44-B6FAE3925700}"/>
                </a:ext>
              </a:extLst>
            </p:cNvPr>
            <p:cNvSpPr/>
            <p:nvPr/>
          </p:nvSpPr>
          <p:spPr>
            <a:xfrm>
              <a:off x="5616865" y="32151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680;p41">
              <a:extLst>
                <a:ext uri="{FF2B5EF4-FFF2-40B4-BE49-F238E27FC236}">
                  <a16:creationId xmlns:a16="http://schemas.microsoft.com/office/drawing/2014/main" id="{794E35B5-8E6B-4C55-AC73-28BD109A4DE1}"/>
                </a:ext>
              </a:extLst>
            </p:cNvPr>
            <p:cNvSpPr/>
            <p:nvPr/>
          </p:nvSpPr>
          <p:spPr>
            <a:xfrm>
              <a:off x="5519350" y="330299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681;p41">
              <a:extLst>
                <a:ext uri="{FF2B5EF4-FFF2-40B4-BE49-F238E27FC236}">
                  <a16:creationId xmlns:a16="http://schemas.microsoft.com/office/drawing/2014/main" id="{3C1EE720-3A30-3EA1-99E6-5BAF7B0FDEB7}"/>
                </a:ext>
              </a:extLst>
            </p:cNvPr>
            <p:cNvSpPr/>
            <p:nvPr/>
          </p:nvSpPr>
          <p:spPr>
            <a:xfrm>
              <a:off x="5616865" y="330299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682;p41">
              <a:extLst>
                <a:ext uri="{FF2B5EF4-FFF2-40B4-BE49-F238E27FC236}">
                  <a16:creationId xmlns:a16="http://schemas.microsoft.com/office/drawing/2014/main" id="{A530EF28-1780-AD85-36C8-15A239F67AB7}"/>
                </a:ext>
              </a:extLst>
            </p:cNvPr>
            <p:cNvSpPr/>
            <p:nvPr/>
          </p:nvSpPr>
          <p:spPr>
            <a:xfrm>
              <a:off x="5519350" y="339079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683;p41">
              <a:extLst>
                <a:ext uri="{FF2B5EF4-FFF2-40B4-BE49-F238E27FC236}">
                  <a16:creationId xmlns:a16="http://schemas.microsoft.com/office/drawing/2014/main" id="{C65BF121-2563-3F62-CE1D-DCCAEC7ADDBC}"/>
                </a:ext>
              </a:extLst>
            </p:cNvPr>
            <p:cNvSpPr/>
            <p:nvPr/>
          </p:nvSpPr>
          <p:spPr>
            <a:xfrm>
              <a:off x="5616865" y="339079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684;p41">
              <a:extLst>
                <a:ext uri="{FF2B5EF4-FFF2-40B4-BE49-F238E27FC236}">
                  <a16:creationId xmlns:a16="http://schemas.microsoft.com/office/drawing/2014/main" id="{689A34E6-0D20-F8FD-7F2B-05D47EF1ABC8}"/>
                </a:ext>
              </a:extLst>
            </p:cNvPr>
            <p:cNvSpPr/>
            <p:nvPr/>
          </p:nvSpPr>
          <p:spPr>
            <a:xfrm>
              <a:off x="5519350" y="347859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685;p41">
              <a:extLst>
                <a:ext uri="{FF2B5EF4-FFF2-40B4-BE49-F238E27FC236}">
                  <a16:creationId xmlns:a16="http://schemas.microsoft.com/office/drawing/2014/main" id="{E7273EDA-9C6D-644D-FD00-F0B30757D6B0}"/>
                </a:ext>
              </a:extLst>
            </p:cNvPr>
            <p:cNvSpPr/>
            <p:nvPr/>
          </p:nvSpPr>
          <p:spPr>
            <a:xfrm>
              <a:off x="5616865" y="347859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686;p41">
              <a:extLst>
                <a:ext uri="{FF2B5EF4-FFF2-40B4-BE49-F238E27FC236}">
                  <a16:creationId xmlns:a16="http://schemas.microsoft.com/office/drawing/2014/main" id="{A6BA7147-AEAB-DF19-96B7-5EDCD45C365C}"/>
                </a:ext>
              </a:extLst>
            </p:cNvPr>
            <p:cNvSpPr/>
            <p:nvPr/>
          </p:nvSpPr>
          <p:spPr>
            <a:xfrm>
              <a:off x="5519350" y="3566395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687;p41">
              <a:extLst>
                <a:ext uri="{FF2B5EF4-FFF2-40B4-BE49-F238E27FC236}">
                  <a16:creationId xmlns:a16="http://schemas.microsoft.com/office/drawing/2014/main" id="{9A2763C9-F8A8-E95C-68F3-5E753008FBD6}"/>
                </a:ext>
              </a:extLst>
            </p:cNvPr>
            <p:cNvSpPr/>
            <p:nvPr/>
          </p:nvSpPr>
          <p:spPr>
            <a:xfrm>
              <a:off x="5616865" y="3566395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688;p41">
              <a:extLst>
                <a:ext uri="{FF2B5EF4-FFF2-40B4-BE49-F238E27FC236}">
                  <a16:creationId xmlns:a16="http://schemas.microsoft.com/office/drawing/2014/main" id="{F6133C64-F9BB-6668-5E36-D2F04CC41D13}"/>
                </a:ext>
              </a:extLst>
            </p:cNvPr>
            <p:cNvSpPr/>
            <p:nvPr/>
          </p:nvSpPr>
          <p:spPr>
            <a:xfrm>
              <a:off x="5556629" y="3654197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689;p41">
              <a:extLst>
                <a:ext uri="{FF2B5EF4-FFF2-40B4-BE49-F238E27FC236}">
                  <a16:creationId xmlns:a16="http://schemas.microsoft.com/office/drawing/2014/main" id="{E898078E-5B5F-7EB2-36B0-C02B9C1466AE}"/>
                </a:ext>
              </a:extLst>
            </p:cNvPr>
            <p:cNvSpPr/>
            <p:nvPr/>
          </p:nvSpPr>
          <p:spPr>
            <a:xfrm>
              <a:off x="3538924" y="3121207"/>
              <a:ext cx="265956" cy="639808"/>
            </a:xfrm>
            <a:custGeom>
              <a:avLst/>
              <a:gdLst/>
              <a:ahLst/>
              <a:cxnLst/>
              <a:rect l="l" t="t" r="r" b="b"/>
              <a:pathLst>
                <a:path w="2711" h="6522" extrusionOk="0">
                  <a:moveTo>
                    <a:pt x="2710" y="0"/>
                  </a:moveTo>
                  <a:lnTo>
                    <a:pt x="1" y="531"/>
                  </a:lnTo>
                  <a:lnTo>
                    <a:pt x="1" y="6522"/>
                  </a:lnTo>
                  <a:lnTo>
                    <a:pt x="2710" y="652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690;p41">
              <a:extLst>
                <a:ext uri="{FF2B5EF4-FFF2-40B4-BE49-F238E27FC236}">
                  <a16:creationId xmlns:a16="http://schemas.microsoft.com/office/drawing/2014/main" id="{F57636C0-DB1F-8E0B-AC7A-62080ACA96E4}"/>
                </a:ext>
              </a:extLst>
            </p:cNvPr>
            <p:cNvSpPr/>
            <p:nvPr/>
          </p:nvSpPr>
          <p:spPr>
            <a:xfrm>
              <a:off x="3595923" y="322509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691;p41">
              <a:extLst>
                <a:ext uri="{FF2B5EF4-FFF2-40B4-BE49-F238E27FC236}">
                  <a16:creationId xmlns:a16="http://schemas.microsoft.com/office/drawing/2014/main" id="{67BEFA5A-C04B-A83D-BA3D-AE1686A641D9}"/>
                </a:ext>
              </a:extLst>
            </p:cNvPr>
            <p:cNvSpPr/>
            <p:nvPr/>
          </p:nvSpPr>
          <p:spPr>
            <a:xfrm>
              <a:off x="3693536" y="322509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692;p41">
              <a:extLst>
                <a:ext uri="{FF2B5EF4-FFF2-40B4-BE49-F238E27FC236}">
                  <a16:creationId xmlns:a16="http://schemas.microsoft.com/office/drawing/2014/main" id="{66E6A4B2-0663-2C19-89D6-6CC6BBE3FE64}"/>
                </a:ext>
              </a:extLst>
            </p:cNvPr>
            <p:cNvSpPr/>
            <p:nvPr/>
          </p:nvSpPr>
          <p:spPr>
            <a:xfrm>
              <a:off x="3595923" y="331280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693;p41">
              <a:extLst>
                <a:ext uri="{FF2B5EF4-FFF2-40B4-BE49-F238E27FC236}">
                  <a16:creationId xmlns:a16="http://schemas.microsoft.com/office/drawing/2014/main" id="{08CCDCDE-F0D0-6DE5-8D2F-79C36AB6B070}"/>
                </a:ext>
              </a:extLst>
            </p:cNvPr>
            <p:cNvSpPr/>
            <p:nvPr/>
          </p:nvSpPr>
          <p:spPr>
            <a:xfrm>
              <a:off x="3693536" y="331280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694;p41">
              <a:extLst>
                <a:ext uri="{FF2B5EF4-FFF2-40B4-BE49-F238E27FC236}">
                  <a16:creationId xmlns:a16="http://schemas.microsoft.com/office/drawing/2014/main" id="{A1DF99C4-4C27-4D46-4340-20DBFCD94073}"/>
                </a:ext>
              </a:extLst>
            </p:cNvPr>
            <p:cNvSpPr/>
            <p:nvPr/>
          </p:nvSpPr>
          <p:spPr>
            <a:xfrm>
              <a:off x="3595923" y="340060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695;p41">
              <a:extLst>
                <a:ext uri="{FF2B5EF4-FFF2-40B4-BE49-F238E27FC236}">
                  <a16:creationId xmlns:a16="http://schemas.microsoft.com/office/drawing/2014/main" id="{A3336441-FEE2-B39A-1B1D-B2706C8FD168}"/>
                </a:ext>
              </a:extLst>
            </p:cNvPr>
            <p:cNvSpPr/>
            <p:nvPr/>
          </p:nvSpPr>
          <p:spPr>
            <a:xfrm>
              <a:off x="3693536" y="340060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696;p41">
              <a:extLst>
                <a:ext uri="{FF2B5EF4-FFF2-40B4-BE49-F238E27FC236}">
                  <a16:creationId xmlns:a16="http://schemas.microsoft.com/office/drawing/2014/main" id="{F9E04C1C-11A0-F68F-D8BF-E7ED3B010E60}"/>
                </a:ext>
              </a:extLst>
            </p:cNvPr>
            <p:cNvSpPr/>
            <p:nvPr/>
          </p:nvSpPr>
          <p:spPr>
            <a:xfrm>
              <a:off x="3595923" y="348840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697;p41">
              <a:extLst>
                <a:ext uri="{FF2B5EF4-FFF2-40B4-BE49-F238E27FC236}">
                  <a16:creationId xmlns:a16="http://schemas.microsoft.com/office/drawing/2014/main" id="{D537C902-37CB-40BD-5F4D-F0C4D14D0F75}"/>
                </a:ext>
              </a:extLst>
            </p:cNvPr>
            <p:cNvSpPr/>
            <p:nvPr/>
          </p:nvSpPr>
          <p:spPr>
            <a:xfrm>
              <a:off x="3693536" y="348840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698;p41">
              <a:extLst>
                <a:ext uri="{FF2B5EF4-FFF2-40B4-BE49-F238E27FC236}">
                  <a16:creationId xmlns:a16="http://schemas.microsoft.com/office/drawing/2014/main" id="{64FB88F4-26DA-3CA7-63E6-9A2BD32E2F61}"/>
                </a:ext>
              </a:extLst>
            </p:cNvPr>
            <p:cNvSpPr/>
            <p:nvPr/>
          </p:nvSpPr>
          <p:spPr>
            <a:xfrm>
              <a:off x="3595923" y="357630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699;p41">
              <a:extLst>
                <a:ext uri="{FF2B5EF4-FFF2-40B4-BE49-F238E27FC236}">
                  <a16:creationId xmlns:a16="http://schemas.microsoft.com/office/drawing/2014/main" id="{0EF3C7AC-A935-1CF2-8620-BDC38FAFB8E5}"/>
                </a:ext>
              </a:extLst>
            </p:cNvPr>
            <p:cNvSpPr/>
            <p:nvPr/>
          </p:nvSpPr>
          <p:spPr>
            <a:xfrm>
              <a:off x="3693536" y="357630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700;p41">
              <a:extLst>
                <a:ext uri="{FF2B5EF4-FFF2-40B4-BE49-F238E27FC236}">
                  <a16:creationId xmlns:a16="http://schemas.microsoft.com/office/drawing/2014/main" id="{BD0A30A9-8E03-7E26-A608-895DF49EAAC9}"/>
                </a:ext>
              </a:extLst>
            </p:cNvPr>
            <p:cNvSpPr/>
            <p:nvPr/>
          </p:nvSpPr>
          <p:spPr>
            <a:xfrm>
              <a:off x="3633104" y="3663909"/>
              <a:ext cx="85251" cy="97021"/>
            </a:xfrm>
            <a:custGeom>
              <a:avLst/>
              <a:gdLst/>
              <a:ahLst/>
              <a:cxnLst/>
              <a:rect l="l" t="t" r="r" b="b"/>
              <a:pathLst>
                <a:path w="869" h="989" extrusionOk="0">
                  <a:moveTo>
                    <a:pt x="0" y="1"/>
                  </a:moveTo>
                  <a:lnTo>
                    <a:pt x="0" y="989"/>
                  </a:lnTo>
                  <a:lnTo>
                    <a:pt x="868" y="98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701;p41">
              <a:extLst>
                <a:ext uri="{FF2B5EF4-FFF2-40B4-BE49-F238E27FC236}">
                  <a16:creationId xmlns:a16="http://schemas.microsoft.com/office/drawing/2014/main" id="{7103F6A3-5B84-04F3-6EEB-64D3CD491160}"/>
                </a:ext>
              </a:extLst>
            </p:cNvPr>
            <p:cNvSpPr/>
            <p:nvPr/>
          </p:nvSpPr>
          <p:spPr>
            <a:xfrm>
              <a:off x="2958247" y="3165451"/>
              <a:ext cx="308336" cy="742127"/>
            </a:xfrm>
            <a:custGeom>
              <a:avLst/>
              <a:gdLst/>
              <a:ahLst/>
              <a:cxnLst/>
              <a:rect l="l" t="t" r="r" b="b"/>
              <a:pathLst>
                <a:path w="3143" h="7565" extrusionOk="0">
                  <a:moveTo>
                    <a:pt x="3143" y="0"/>
                  </a:moveTo>
                  <a:lnTo>
                    <a:pt x="1" y="615"/>
                  </a:lnTo>
                  <a:lnTo>
                    <a:pt x="1" y="7565"/>
                  </a:lnTo>
                  <a:lnTo>
                    <a:pt x="3143" y="7565"/>
                  </a:lnTo>
                  <a:lnTo>
                    <a:pt x="3143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702;p41">
              <a:extLst>
                <a:ext uri="{FF2B5EF4-FFF2-40B4-BE49-F238E27FC236}">
                  <a16:creationId xmlns:a16="http://schemas.microsoft.com/office/drawing/2014/main" id="{A148E292-7CB4-2692-3F37-6963F370D38B}"/>
                </a:ext>
              </a:extLst>
            </p:cNvPr>
            <p:cNvSpPr/>
            <p:nvPr/>
          </p:nvSpPr>
          <p:spPr>
            <a:xfrm>
              <a:off x="3024271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703;p41">
              <a:extLst>
                <a:ext uri="{FF2B5EF4-FFF2-40B4-BE49-F238E27FC236}">
                  <a16:creationId xmlns:a16="http://schemas.microsoft.com/office/drawing/2014/main" id="{670BF71F-27AA-883D-C894-7BBE76DB72B0}"/>
                </a:ext>
              </a:extLst>
            </p:cNvPr>
            <p:cNvSpPr/>
            <p:nvPr/>
          </p:nvSpPr>
          <p:spPr>
            <a:xfrm>
              <a:off x="3137483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704;p41">
              <a:extLst>
                <a:ext uri="{FF2B5EF4-FFF2-40B4-BE49-F238E27FC236}">
                  <a16:creationId xmlns:a16="http://schemas.microsoft.com/office/drawing/2014/main" id="{E14DBFBD-F6FD-EE7A-AF21-8690785BA12E}"/>
                </a:ext>
              </a:extLst>
            </p:cNvPr>
            <p:cNvSpPr/>
            <p:nvPr/>
          </p:nvSpPr>
          <p:spPr>
            <a:xfrm>
              <a:off x="3024271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705;p41">
              <a:extLst>
                <a:ext uri="{FF2B5EF4-FFF2-40B4-BE49-F238E27FC236}">
                  <a16:creationId xmlns:a16="http://schemas.microsoft.com/office/drawing/2014/main" id="{6894C275-9661-9C05-E912-817A36F65E34}"/>
                </a:ext>
              </a:extLst>
            </p:cNvPr>
            <p:cNvSpPr/>
            <p:nvPr/>
          </p:nvSpPr>
          <p:spPr>
            <a:xfrm>
              <a:off x="3137483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706;p41">
              <a:extLst>
                <a:ext uri="{FF2B5EF4-FFF2-40B4-BE49-F238E27FC236}">
                  <a16:creationId xmlns:a16="http://schemas.microsoft.com/office/drawing/2014/main" id="{37A38311-46E4-7C49-AD3C-6C647175336A}"/>
                </a:ext>
              </a:extLst>
            </p:cNvPr>
            <p:cNvSpPr/>
            <p:nvPr/>
          </p:nvSpPr>
          <p:spPr>
            <a:xfrm>
              <a:off x="3024271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707;p41">
              <a:extLst>
                <a:ext uri="{FF2B5EF4-FFF2-40B4-BE49-F238E27FC236}">
                  <a16:creationId xmlns:a16="http://schemas.microsoft.com/office/drawing/2014/main" id="{0C1FDDE2-8F1B-A620-82B5-59157442C440}"/>
                </a:ext>
              </a:extLst>
            </p:cNvPr>
            <p:cNvSpPr/>
            <p:nvPr/>
          </p:nvSpPr>
          <p:spPr>
            <a:xfrm>
              <a:off x="3137483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708;p41">
              <a:extLst>
                <a:ext uri="{FF2B5EF4-FFF2-40B4-BE49-F238E27FC236}">
                  <a16:creationId xmlns:a16="http://schemas.microsoft.com/office/drawing/2014/main" id="{E1D65A5D-319B-8B8A-5D6E-114FC1A90A75}"/>
                </a:ext>
              </a:extLst>
            </p:cNvPr>
            <p:cNvSpPr/>
            <p:nvPr/>
          </p:nvSpPr>
          <p:spPr>
            <a:xfrm>
              <a:off x="3024271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709;p41">
              <a:extLst>
                <a:ext uri="{FF2B5EF4-FFF2-40B4-BE49-F238E27FC236}">
                  <a16:creationId xmlns:a16="http://schemas.microsoft.com/office/drawing/2014/main" id="{59333828-612A-46EA-78B6-048F01F66DD4}"/>
                </a:ext>
              </a:extLst>
            </p:cNvPr>
            <p:cNvSpPr/>
            <p:nvPr/>
          </p:nvSpPr>
          <p:spPr>
            <a:xfrm>
              <a:off x="3137483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710;p41">
              <a:extLst>
                <a:ext uri="{FF2B5EF4-FFF2-40B4-BE49-F238E27FC236}">
                  <a16:creationId xmlns:a16="http://schemas.microsoft.com/office/drawing/2014/main" id="{95F31383-E1D1-6E63-F08F-264A1A5D0930}"/>
                </a:ext>
              </a:extLst>
            </p:cNvPr>
            <p:cNvSpPr/>
            <p:nvPr/>
          </p:nvSpPr>
          <p:spPr>
            <a:xfrm>
              <a:off x="3024271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711;p41">
              <a:extLst>
                <a:ext uri="{FF2B5EF4-FFF2-40B4-BE49-F238E27FC236}">
                  <a16:creationId xmlns:a16="http://schemas.microsoft.com/office/drawing/2014/main" id="{DCB738BF-F1C1-2A80-8BE5-F41AE1506392}"/>
                </a:ext>
              </a:extLst>
            </p:cNvPr>
            <p:cNvSpPr/>
            <p:nvPr/>
          </p:nvSpPr>
          <p:spPr>
            <a:xfrm>
              <a:off x="3137483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712;p41">
              <a:extLst>
                <a:ext uri="{FF2B5EF4-FFF2-40B4-BE49-F238E27FC236}">
                  <a16:creationId xmlns:a16="http://schemas.microsoft.com/office/drawing/2014/main" id="{CC6568C3-1819-0D6A-02DD-6C5E07B46F20}"/>
                </a:ext>
              </a:extLst>
            </p:cNvPr>
            <p:cNvSpPr/>
            <p:nvPr/>
          </p:nvSpPr>
          <p:spPr>
            <a:xfrm>
              <a:off x="3067436" y="3794974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8" y="1147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713;p41">
              <a:extLst>
                <a:ext uri="{FF2B5EF4-FFF2-40B4-BE49-F238E27FC236}">
                  <a16:creationId xmlns:a16="http://schemas.microsoft.com/office/drawing/2014/main" id="{F5F92764-B699-761B-8435-B78D1ADD116C}"/>
                </a:ext>
              </a:extLst>
            </p:cNvPr>
            <p:cNvSpPr/>
            <p:nvPr/>
          </p:nvSpPr>
          <p:spPr>
            <a:xfrm>
              <a:off x="5816114" y="3112083"/>
              <a:ext cx="308434" cy="765671"/>
            </a:xfrm>
            <a:custGeom>
              <a:avLst/>
              <a:gdLst/>
              <a:ahLst/>
              <a:cxnLst/>
              <a:rect l="l" t="t" r="r" b="b"/>
              <a:pathLst>
                <a:path w="3144" h="7805" extrusionOk="0">
                  <a:moveTo>
                    <a:pt x="1618" y="0"/>
                  </a:moveTo>
                  <a:lnTo>
                    <a:pt x="1" y="855"/>
                  </a:lnTo>
                  <a:lnTo>
                    <a:pt x="1" y="7805"/>
                  </a:lnTo>
                  <a:lnTo>
                    <a:pt x="3144" y="7805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714;p41">
              <a:extLst>
                <a:ext uri="{FF2B5EF4-FFF2-40B4-BE49-F238E27FC236}">
                  <a16:creationId xmlns:a16="http://schemas.microsoft.com/office/drawing/2014/main" id="{17645F99-8234-A2E8-4265-7C3708EEB318}"/>
                </a:ext>
              </a:extLst>
            </p:cNvPr>
            <p:cNvSpPr/>
            <p:nvPr/>
          </p:nvSpPr>
          <p:spPr>
            <a:xfrm>
              <a:off x="5882433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715;p41">
              <a:extLst>
                <a:ext uri="{FF2B5EF4-FFF2-40B4-BE49-F238E27FC236}">
                  <a16:creationId xmlns:a16="http://schemas.microsoft.com/office/drawing/2014/main" id="{8B56F232-844E-D992-F02A-E1F036E0310E}"/>
                </a:ext>
              </a:extLst>
            </p:cNvPr>
            <p:cNvSpPr/>
            <p:nvPr/>
          </p:nvSpPr>
          <p:spPr>
            <a:xfrm>
              <a:off x="5995448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716;p41">
              <a:extLst>
                <a:ext uri="{FF2B5EF4-FFF2-40B4-BE49-F238E27FC236}">
                  <a16:creationId xmlns:a16="http://schemas.microsoft.com/office/drawing/2014/main" id="{FA99DB5D-52B2-165B-8213-BE0251B9336F}"/>
                </a:ext>
              </a:extLst>
            </p:cNvPr>
            <p:cNvSpPr/>
            <p:nvPr/>
          </p:nvSpPr>
          <p:spPr>
            <a:xfrm>
              <a:off x="5882433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717;p41">
              <a:extLst>
                <a:ext uri="{FF2B5EF4-FFF2-40B4-BE49-F238E27FC236}">
                  <a16:creationId xmlns:a16="http://schemas.microsoft.com/office/drawing/2014/main" id="{B815552D-A68A-3271-E005-E1A541C4FAD0}"/>
                </a:ext>
              </a:extLst>
            </p:cNvPr>
            <p:cNvSpPr/>
            <p:nvPr/>
          </p:nvSpPr>
          <p:spPr>
            <a:xfrm>
              <a:off x="5995448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718;p41">
              <a:extLst>
                <a:ext uri="{FF2B5EF4-FFF2-40B4-BE49-F238E27FC236}">
                  <a16:creationId xmlns:a16="http://schemas.microsoft.com/office/drawing/2014/main" id="{AD704DCD-92CA-06E0-4DE7-52A626F4ACF2}"/>
                </a:ext>
              </a:extLst>
            </p:cNvPr>
            <p:cNvSpPr/>
            <p:nvPr/>
          </p:nvSpPr>
          <p:spPr>
            <a:xfrm>
              <a:off x="5882433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719;p41">
              <a:extLst>
                <a:ext uri="{FF2B5EF4-FFF2-40B4-BE49-F238E27FC236}">
                  <a16:creationId xmlns:a16="http://schemas.microsoft.com/office/drawing/2014/main" id="{32911819-FA96-15CF-DD23-A3E865214780}"/>
                </a:ext>
              </a:extLst>
            </p:cNvPr>
            <p:cNvSpPr/>
            <p:nvPr/>
          </p:nvSpPr>
          <p:spPr>
            <a:xfrm>
              <a:off x="5995448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720;p41">
              <a:extLst>
                <a:ext uri="{FF2B5EF4-FFF2-40B4-BE49-F238E27FC236}">
                  <a16:creationId xmlns:a16="http://schemas.microsoft.com/office/drawing/2014/main" id="{2D555A57-1451-149F-0C12-B1EA4B06F0A9}"/>
                </a:ext>
              </a:extLst>
            </p:cNvPr>
            <p:cNvSpPr/>
            <p:nvPr/>
          </p:nvSpPr>
          <p:spPr>
            <a:xfrm>
              <a:off x="5882433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721;p41">
              <a:extLst>
                <a:ext uri="{FF2B5EF4-FFF2-40B4-BE49-F238E27FC236}">
                  <a16:creationId xmlns:a16="http://schemas.microsoft.com/office/drawing/2014/main" id="{3AF0C078-BEF6-DCCC-46BF-E4B992D6574E}"/>
                </a:ext>
              </a:extLst>
            </p:cNvPr>
            <p:cNvSpPr/>
            <p:nvPr/>
          </p:nvSpPr>
          <p:spPr>
            <a:xfrm>
              <a:off x="5995448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722;p41">
              <a:extLst>
                <a:ext uri="{FF2B5EF4-FFF2-40B4-BE49-F238E27FC236}">
                  <a16:creationId xmlns:a16="http://schemas.microsoft.com/office/drawing/2014/main" id="{1C54F9F3-A854-F9DC-D790-BD1546AC2D55}"/>
                </a:ext>
              </a:extLst>
            </p:cNvPr>
            <p:cNvSpPr/>
            <p:nvPr/>
          </p:nvSpPr>
          <p:spPr>
            <a:xfrm>
              <a:off x="5882433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723;p41">
              <a:extLst>
                <a:ext uri="{FF2B5EF4-FFF2-40B4-BE49-F238E27FC236}">
                  <a16:creationId xmlns:a16="http://schemas.microsoft.com/office/drawing/2014/main" id="{304EF4D7-BC1A-1163-65EC-686FB6B8EB64}"/>
                </a:ext>
              </a:extLst>
            </p:cNvPr>
            <p:cNvSpPr/>
            <p:nvPr/>
          </p:nvSpPr>
          <p:spPr>
            <a:xfrm>
              <a:off x="5995448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724;p41">
              <a:extLst>
                <a:ext uri="{FF2B5EF4-FFF2-40B4-BE49-F238E27FC236}">
                  <a16:creationId xmlns:a16="http://schemas.microsoft.com/office/drawing/2014/main" id="{0CE65FAF-D598-C40B-E440-0303507BB804}"/>
                </a:ext>
              </a:extLst>
            </p:cNvPr>
            <p:cNvSpPr/>
            <p:nvPr/>
          </p:nvSpPr>
          <p:spPr>
            <a:xfrm>
              <a:off x="5925500" y="3765151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725;p41">
              <a:extLst>
                <a:ext uri="{FF2B5EF4-FFF2-40B4-BE49-F238E27FC236}">
                  <a16:creationId xmlns:a16="http://schemas.microsoft.com/office/drawing/2014/main" id="{4A504C66-9C1B-1E73-E8C8-71145AC9F37E}"/>
                </a:ext>
              </a:extLst>
            </p:cNvPr>
            <p:cNvSpPr/>
            <p:nvPr/>
          </p:nvSpPr>
          <p:spPr>
            <a:xfrm>
              <a:off x="4182585" y="3322120"/>
              <a:ext cx="308336" cy="549164"/>
            </a:xfrm>
            <a:custGeom>
              <a:avLst/>
              <a:gdLst/>
              <a:ahLst/>
              <a:cxnLst/>
              <a:rect l="l" t="t" r="r" b="b"/>
              <a:pathLst>
                <a:path w="3143" h="5598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5597"/>
                  </a:lnTo>
                  <a:lnTo>
                    <a:pt x="3143" y="5597"/>
                  </a:lnTo>
                  <a:lnTo>
                    <a:pt x="3143" y="838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726;p41">
              <a:extLst>
                <a:ext uri="{FF2B5EF4-FFF2-40B4-BE49-F238E27FC236}">
                  <a16:creationId xmlns:a16="http://schemas.microsoft.com/office/drawing/2014/main" id="{716E995B-0AB7-BA09-5FE6-E436A3C4FC92}"/>
                </a:ext>
              </a:extLst>
            </p:cNvPr>
            <p:cNvSpPr/>
            <p:nvPr/>
          </p:nvSpPr>
          <p:spPr>
            <a:xfrm>
              <a:off x="4248707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727;p41">
              <a:extLst>
                <a:ext uri="{FF2B5EF4-FFF2-40B4-BE49-F238E27FC236}">
                  <a16:creationId xmlns:a16="http://schemas.microsoft.com/office/drawing/2014/main" id="{F36E7214-A572-831D-5B0C-69AD69DB1AA9}"/>
                </a:ext>
              </a:extLst>
            </p:cNvPr>
            <p:cNvSpPr/>
            <p:nvPr/>
          </p:nvSpPr>
          <p:spPr>
            <a:xfrm>
              <a:off x="4361722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728;p41">
              <a:extLst>
                <a:ext uri="{FF2B5EF4-FFF2-40B4-BE49-F238E27FC236}">
                  <a16:creationId xmlns:a16="http://schemas.microsoft.com/office/drawing/2014/main" id="{2ECAFD84-02AD-401D-0E8A-3C411B448363}"/>
                </a:ext>
              </a:extLst>
            </p:cNvPr>
            <p:cNvSpPr/>
            <p:nvPr/>
          </p:nvSpPr>
          <p:spPr>
            <a:xfrm>
              <a:off x="4248707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729;p41">
              <a:extLst>
                <a:ext uri="{FF2B5EF4-FFF2-40B4-BE49-F238E27FC236}">
                  <a16:creationId xmlns:a16="http://schemas.microsoft.com/office/drawing/2014/main" id="{508C2B40-1195-01C5-580E-E900624E6C7B}"/>
                </a:ext>
              </a:extLst>
            </p:cNvPr>
            <p:cNvSpPr/>
            <p:nvPr/>
          </p:nvSpPr>
          <p:spPr>
            <a:xfrm>
              <a:off x="4361722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730;p41">
              <a:extLst>
                <a:ext uri="{FF2B5EF4-FFF2-40B4-BE49-F238E27FC236}">
                  <a16:creationId xmlns:a16="http://schemas.microsoft.com/office/drawing/2014/main" id="{E1F0848A-B8D8-F588-3C69-6079FD3DC5D8}"/>
                </a:ext>
              </a:extLst>
            </p:cNvPr>
            <p:cNvSpPr/>
            <p:nvPr/>
          </p:nvSpPr>
          <p:spPr>
            <a:xfrm>
              <a:off x="4248707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731;p41">
              <a:extLst>
                <a:ext uri="{FF2B5EF4-FFF2-40B4-BE49-F238E27FC236}">
                  <a16:creationId xmlns:a16="http://schemas.microsoft.com/office/drawing/2014/main" id="{444DE2EA-B75A-9AE3-75E0-D0396071F08F}"/>
                </a:ext>
              </a:extLst>
            </p:cNvPr>
            <p:cNvSpPr/>
            <p:nvPr/>
          </p:nvSpPr>
          <p:spPr>
            <a:xfrm>
              <a:off x="4361722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732;p41">
              <a:extLst>
                <a:ext uri="{FF2B5EF4-FFF2-40B4-BE49-F238E27FC236}">
                  <a16:creationId xmlns:a16="http://schemas.microsoft.com/office/drawing/2014/main" id="{15A4526C-53E4-0F6E-3016-8F3BC80E81E5}"/>
                </a:ext>
              </a:extLst>
            </p:cNvPr>
            <p:cNvSpPr/>
            <p:nvPr/>
          </p:nvSpPr>
          <p:spPr>
            <a:xfrm>
              <a:off x="4291872" y="3758774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733;p41">
              <a:extLst>
                <a:ext uri="{FF2B5EF4-FFF2-40B4-BE49-F238E27FC236}">
                  <a16:creationId xmlns:a16="http://schemas.microsoft.com/office/drawing/2014/main" id="{231D4B99-F0D7-FBD6-3F38-5CEB2D392FEE}"/>
                </a:ext>
              </a:extLst>
            </p:cNvPr>
            <p:cNvSpPr/>
            <p:nvPr/>
          </p:nvSpPr>
          <p:spPr>
            <a:xfrm>
              <a:off x="3456615" y="3282389"/>
              <a:ext cx="308434" cy="549164"/>
            </a:xfrm>
            <a:custGeom>
              <a:avLst/>
              <a:gdLst/>
              <a:ahLst/>
              <a:cxnLst/>
              <a:rect l="l" t="t" r="r" b="b"/>
              <a:pathLst>
                <a:path w="3144" h="5598" extrusionOk="0">
                  <a:moveTo>
                    <a:pt x="1618" y="0"/>
                  </a:moveTo>
                  <a:lnTo>
                    <a:pt x="1" y="856"/>
                  </a:lnTo>
                  <a:lnTo>
                    <a:pt x="1" y="5597"/>
                  </a:lnTo>
                  <a:lnTo>
                    <a:pt x="3144" y="5597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734;p41">
              <a:extLst>
                <a:ext uri="{FF2B5EF4-FFF2-40B4-BE49-F238E27FC236}">
                  <a16:creationId xmlns:a16="http://schemas.microsoft.com/office/drawing/2014/main" id="{6D95F26F-C373-9EF4-170D-6F9DD3FBD490}"/>
                </a:ext>
              </a:extLst>
            </p:cNvPr>
            <p:cNvSpPr/>
            <p:nvPr/>
          </p:nvSpPr>
          <p:spPr>
            <a:xfrm>
              <a:off x="3522835" y="341345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735;p41">
              <a:extLst>
                <a:ext uri="{FF2B5EF4-FFF2-40B4-BE49-F238E27FC236}">
                  <a16:creationId xmlns:a16="http://schemas.microsoft.com/office/drawing/2014/main" id="{D1A129A1-0CE5-C3E4-AEEC-0E7CE2082E55}"/>
                </a:ext>
              </a:extLst>
            </p:cNvPr>
            <p:cNvSpPr/>
            <p:nvPr/>
          </p:nvSpPr>
          <p:spPr>
            <a:xfrm>
              <a:off x="3635949" y="341345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736;p41">
              <a:extLst>
                <a:ext uri="{FF2B5EF4-FFF2-40B4-BE49-F238E27FC236}">
                  <a16:creationId xmlns:a16="http://schemas.microsoft.com/office/drawing/2014/main" id="{E7A138E9-C8AA-FBEE-4DAD-9B09C19EDD2C}"/>
                </a:ext>
              </a:extLst>
            </p:cNvPr>
            <p:cNvSpPr/>
            <p:nvPr/>
          </p:nvSpPr>
          <p:spPr>
            <a:xfrm>
              <a:off x="3522835" y="3515382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737;p41">
              <a:extLst>
                <a:ext uri="{FF2B5EF4-FFF2-40B4-BE49-F238E27FC236}">
                  <a16:creationId xmlns:a16="http://schemas.microsoft.com/office/drawing/2014/main" id="{3BB40D7F-C8DE-AD37-3441-E09352D716F5}"/>
                </a:ext>
              </a:extLst>
            </p:cNvPr>
            <p:cNvSpPr/>
            <p:nvPr/>
          </p:nvSpPr>
          <p:spPr>
            <a:xfrm>
              <a:off x="3635949" y="3515382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738;p41">
              <a:extLst>
                <a:ext uri="{FF2B5EF4-FFF2-40B4-BE49-F238E27FC236}">
                  <a16:creationId xmlns:a16="http://schemas.microsoft.com/office/drawing/2014/main" id="{B2E6C635-E342-5F43-9166-3C382D1B3DD8}"/>
                </a:ext>
              </a:extLst>
            </p:cNvPr>
            <p:cNvSpPr/>
            <p:nvPr/>
          </p:nvSpPr>
          <p:spPr>
            <a:xfrm>
              <a:off x="3522835" y="3617212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739;p41">
              <a:extLst>
                <a:ext uri="{FF2B5EF4-FFF2-40B4-BE49-F238E27FC236}">
                  <a16:creationId xmlns:a16="http://schemas.microsoft.com/office/drawing/2014/main" id="{1D19AA61-1347-77AA-1F96-6D214DBD842C}"/>
                </a:ext>
              </a:extLst>
            </p:cNvPr>
            <p:cNvSpPr/>
            <p:nvPr/>
          </p:nvSpPr>
          <p:spPr>
            <a:xfrm>
              <a:off x="3635949" y="3617212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740;p41">
              <a:extLst>
                <a:ext uri="{FF2B5EF4-FFF2-40B4-BE49-F238E27FC236}">
                  <a16:creationId xmlns:a16="http://schemas.microsoft.com/office/drawing/2014/main" id="{13A28310-1E8F-6D96-DEAF-37909CF1CB19}"/>
                </a:ext>
              </a:extLst>
            </p:cNvPr>
            <p:cNvSpPr/>
            <p:nvPr/>
          </p:nvSpPr>
          <p:spPr>
            <a:xfrm>
              <a:off x="3566001" y="3719043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741;p41">
              <a:extLst>
                <a:ext uri="{FF2B5EF4-FFF2-40B4-BE49-F238E27FC236}">
                  <a16:creationId xmlns:a16="http://schemas.microsoft.com/office/drawing/2014/main" id="{F31ECAC2-F25F-E2BA-B6D9-9E98F8037ACF}"/>
                </a:ext>
              </a:extLst>
            </p:cNvPr>
            <p:cNvSpPr/>
            <p:nvPr/>
          </p:nvSpPr>
          <p:spPr>
            <a:xfrm>
              <a:off x="5511599" y="3342428"/>
              <a:ext cx="308532" cy="549262"/>
            </a:xfrm>
            <a:custGeom>
              <a:avLst/>
              <a:gdLst/>
              <a:ahLst/>
              <a:cxnLst/>
              <a:rect l="l" t="t" r="r" b="b"/>
              <a:pathLst>
                <a:path w="3145" h="5599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8"/>
                  </a:lnTo>
                  <a:lnTo>
                    <a:pt x="3145" y="5598"/>
                  </a:lnTo>
                  <a:lnTo>
                    <a:pt x="3145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742;p41">
              <a:extLst>
                <a:ext uri="{FF2B5EF4-FFF2-40B4-BE49-F238E27FC236}">
                  <a16:creationId xmlns:a16="http://schemas.microsoft.com/office/drawing/2014/main" id="{B6561868-F9B3-127B-FDAE-88817D846B01}"/>
                </a:ext>
              </a:extLst>
            </p:cNvPr>
            <p:cNvSpPr/>
            <p:nvPr/>
          </p:nvSpPr>
          <p:spPr>
            <a:xfrm>
              <a:off x="5577820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743;p41">
              <a:extLst>
                <a:ext uri="{FF2B5EF4-FFF2-40B4-BE49-F238E27FC236}">
                  <a16:creationId xmlns:a16="http://schemas.microsoft.com/office/drawing/2014/main" id="{CD6B77AC-6ECD-9027-5368-88BCDEA62EEC}"/>
                </a:ext>
              </a:extLst>
            </p:cNvPr>
            <p:cNvSpPr/>
            <p:nvPr/>
          </p:nvSpPr>
          <p:spPr>
            <a:xfrm>
              <a:off x="5690835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744;p41">
              <a:extLst>
                <a:ext uri="{FF2B5EF4-FFF2-40B4-BE49-F238E27FC236}">
                  <a16:creationId xmlns:a16="http://schemas.microsoft.com/office/drawing/2014/main" id="{6A0079A3-CAA2-7E0D-35A6-631675E91E81}"/>
                </a:ext>
              </a:extLst>
            </p:cNvPr>
            <p:cNvSpPr/>
            <p:nvPr/>
          </p:nvSpPr>
          <p:spPr>
            <a:xfrm>
              <a:off x="5577820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745;p41">
              <a:extLst>
                <a:ext uri="{FF2B5EF4-FFF2-40B4-BE49-F238E27FC236}">
                  <a16:creationId xmlns:a16="http://schemas.microsoft.com/office/drawing/2014/main" id="{C633FA16-501D-14BE-1713-EAAA8C11467F}"/>
                </a:ext>
              </a:extLst>
            </p:cNvPr>
            <p:cNvSpPr/>
            <p:nvPr/>
          </p:nvSpPr>
          <p:spPr>
            <a:xfrm>
              <a:off x="5690835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746;p41">
              <a:extLst>
                <a:ext uri="{FF2B5EF4-FFF2-40B4-BE49-F238E27FC236}">
                  <a16:creationId xmlns:a16="http://schemas.microsoft.com/office/drawing/2014/main" id="{25FF23EC-59C2-5D53-DB15-FAF31A6E5B28}"/>
                </a:ext>
              </a:extLst>
            </p:cNvPr>
            <p:cNvSpPr/>
            <p:nvPr/>
          </p:nvSpPr>
          <p:spPr>
            <a:xfrm>
              <a:off x="5577820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747;p41">
              <a:extLst>
                <a:ext uri="{FF2B5EF4-FFF2-40B4-BE49-F238E27FC236}">
                  <a16:creationId xmlns:a16="http://schemas.microsoft.com/office/drawing/2014/main" id="{AC2D5F9B-B101-9517-2B14-84E927794724}"/>
                </a:ext>
              </a:extLst>
            </p:cNvPr>
            <p:cNvSpPr/>
            <p:nvPr/>
          </p:nvSpPr>
          <p:spPr>
            <a:xfrm>
              <a:off x="5690835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748;p41">
              <a:extLst>
                <a:ext uri="{FF2B5EF4-FFF2-40B4-BE49-F238E27FC236}">
                  <a16:creationId xmlns:a16="http://schemas.microsoft.com/office/drawing/2014/main" id="{6F148823-1D33-7446-AA1A-0FCD1667E004}"/>
                </a:ext>
              </a:extLst>
            </p:cNvPr>
            <p:cNvSpPr/>
            <p:nvPr/>
          </p:nvSpPr>
          <p:spPr>
            <a:xfrm>
              <a:off x="5620985" y="3779180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749;p41">
              <a:extLst>
                <a:ext uri="{FF2B5EF4-FFF2-40B4-BE49-F238E27FC236}">
                  <a16:creationId xmlns:a16="http://schemas.microsoft.com/office/drawing/2014/main" id="{0CEB370C-55A0-9082-614F-69F73E5AFD38}"/>
                </a:ext>
              </a:extLst>
            </p:cNvPr>
            <p:cNvSpPr/>
            <p:nvPr/>
          </p:nvSpPr>
          <p:spPr>
            <a:xfrm>
              <a:off x="4761398" y="2911562"/>
              <a:ext cx="308434" cy="974133"/>
            </a:xfrm>
            <a:custGeom>
              <a:avLst/>
              <a:gdLst/>
              <a:ahLst/>
              <a:cxnLst/>
              <a:rect l="l" t="t" r="r" b="b"/>
              <a:pathLst>
                <a:path w="3144" h="9930" extrusionOk="0">
                  <a:moveTo>
                    <a:pt x="3143" y="1"/>
                  </a:moveTo>
                  <a:lnTo>
                    <a:pt x="0" y="617"/>
                  </a:lnTo>
                  <a:lnTo>
                    <a:pt x="0" y="9930"/>
                  </a:lnTo>
                  <a:lnTo>
                    <a:pt x="3143" y="9930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750;p41">
              <a:extLst>
                <a:ext uri="{FF2B5EF4-FFF2-40B4-BE49-F238E27FC236}">
                  <a16:creationId xmlns:a16="http://schemas.microsoft.com/office/drawing/2014/main" id="{C1825499-5192-0F64-D0F1-DDD62E358647}"/>
                </a:ext>
              </a:extLst>
            </p:cNvPr>
            <p:cNvSpPr/>
            <p:nvPr/>
          </p:nvSpPr>
          <p:spPr>
            <a:xfrm>
              <a:off x="4827520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751;p41">
              <a:extLst>
                <a:ext uri="{FF2B5EF4-FFF2-40B4-BE49-F238E27FC236}">
                  <a16:creationId xmlns:a16="http://schemas.microsoft.com/office/drawing/2014/main" id="{BCB397AC-3B2B-1B49-2ED2-EE69107BC58C}"/>
                </a:ext>
              </a:extLst>
            </p:cNvPr>
            <p:cNvSpPr/>
            <p:nvPr/>
          </p:nvSpPr>
          <p:spPr>
            <a:xfrm>
              <a:off x="4940732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752;p41">
              <a:extLst>
                <a:ext uri="{FF2B5EF4-FFF2-40B4-BE49-F238E27FC236}">
                  <a16:creationId xmlns:a16="http://schemas.microsoft.com/office/drawing/2014/main" id="{04C184B8-27A1-B893-9BF6-F7C1D77A659B}"/>
                </a:ext>
              </a:extLst>
            </p:cNvPr>
            <p:cNvSpPr/>
            <p:nvPr/>
          </p:nvSpPr>
          <p:spPr>
            <a:xfrm>
              <a:off x="4827520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753;p41">
              <a:extLst>
                <a:ext uri="{FF2B5EF4-FFF2-40B4-BE49-F238E27FC236}">
                  <a16:creationId xmlns:a16="http://schemas.microsoft.com/office/drawing/2014/main" id="{6A7781D7-741A-818E-4061-72C579422828}"/>
                </a:ext>
              </a:extLst>
            </p:cNvPr>
            <p:cNvSpPr/>
            <p:nvPr/>
          </p:nvSpPr>
          <p:spPr>
            <a:xfrm>
              <a:off x="4940732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754;p41">
              <a:extLst>
                <a:ext uri="{FF2B5EF4-FFF2-40B4-BE49-F238E27FC236}">
                  <a16:creationId xmlns:a16="http://schemas.microsoft.com/office/drawing/2014/main" id="{BE06DEB0-524B-B229-CE0A-EC8CCC09E91C}"/>
                </a:ext>
              </a:extLst>
            </p:cNvPr>
            <p:cNvSpPr/>
            <p:nvPr/>
          </p:nvSpPr>
          <p:spPr>
            <a:xfrm>
              <a:off x="4827520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755;p41">
              <a:extLst>
                <a:ext uri="{FF2B5EF4-FFF2-40B4-BE49-F238E27FC236}">
                  <a16:creationId xmlns:a16="http://schemas.microsoft.com/office/drawing/2014/main" id="{AB715BAE-36A6-FBDE-04E9-9566D3AA9CB7}"/>
                </a:ext>
              </a:extLst>
            </p:cNvPr>
            <p:cNvSpPr/>
            <p:nvPr/>
          </p:nvSpPr>
          <p:spPr>
            <a:xfrm>
              <a:off x="4940732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756;p41">
              <a:extLst>
                <a:ext uri="{FF2B5EF4-FFF2-40B4-BE49-F238E27FC236}">
                  <a16:creationId xmlns:a16="http://schemas.microsoft.com/office/drawing/2014/main" id="{27AE4284-AAAC-EC67-93D0-5DD6F965737E}"/>
                </a:ext>
              </a:extLst>
            </p:cNvPr>
            <p:cNvSpPr/>
            <p:nvPr/>
          </p:nvSpPr>
          <p:spPr>
            <a:xfrm>
              <a:off x="4827520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757;p41">
              <a:extLst>
                <a:ext uri="{FF2B5EF4-FFF2-40B4-BE49-F238E27FC236}">
                  <a16:creationId xmlns:a16="http://schemas.microsoft.com/office/drawing/2014/main" id="{6038EB9C-71AA-EB39-B401-D0C264BA6F3E}"/>
                </a:ext>
              </a:extLst>
            </p:cNvPr>
            <p:cNvSpPr/>
            <p:nvPr/>
          </p:nvSpPr>
          <p:spPr>
            <a:xfrm>
              <a:off x="4940732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758;p41">
              <a:extLst>
                <a:ext uri="{FF2B5EF4-FFF2-40B4-BE49-F238E27FC236}">
                  <a16:creationId xmlns:a16="http://schemas.microsoft.com/office/drawing/2014/main" id="{D967A79E-CFD3-4A79-A003-F3F31C68E665}"/>
                </a:ext>
              </a:extLst>
            </p:cNvPr>
            <p:cNvSpPr/>
            <p:nvPr/>
          </p:nvSpPr>
          <p:spPr>
            <a:xfrm>
              <a:off x="4827520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759;p41">
              <a:extLst>
                <a:ext uri="{FF2B5EF4-FFF2-40B4-BE49-F238E27FC236}">
                  <a16:creationId xmlns:a16="http://schemas.microsoft.com/office/drawing/2014/main" id="{634AFA50-9E7D-04D0-B030-3D8022171BC1}"/>
                </a:ext>
              </a:extLst>
            </p:cNvPr>
            <p:cNvSpPr/>
            <p:nvPr/>
          </p:nvSpPr>
          <p:spPr>
            <a:xfrm>
              <a:off x="4940732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760;p41">
              <a:extLst>
                <a:ext uri="{FF2B5EF4-FFF2-40B4-BE49-F238E27FC236}">
                  <a16:creationId xmlns:a16="http://schemas.microsoft.com/office/drawing/2014/main" id="{ADCDE553-77BA-7B4B-BA10-B198E24629C7}"/>
                </a:ext>
              </a:extLst>
            </p:cNvPr>
            <p:cNvSpPr/>
            <p:nvPr/>
          </p:nvSpPr>
          <p:spPr>
            <a:xfrm>
              <a:off x="4827520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761;p41">
              <a:extLst>
                <a:ext uri="{FF2B5EF4-FFF2-40B4-BE49-F238E27FC236}">
                  <a16:creationId xmlns:a16="http://schemas.microsoft.com/office/drawing/2014/main" id="{88ED2CBE-45F1-35B8-3782-D419F8961665}"/>
                </a:ext>
              </a:extLst>
            </p:cNvPr>
            <p:cNvSpPr/>
            <p:nvPr/>
          </p:nvSpPr>
          <p:spPr>
            <a:xfrm>
              <a:off x="4940732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762;p41">
              <a:extLst>
                <a:ext uri="{FF2B5EF4-FFF2-40B4-BE49-F238E27FC236}">
                  <a16:creationId xmlns:a16="http://schemas.microsoft.com/office/drawing/2014/main" id="{6CBD791A-6C98-8373-2D5E-E4428E17D2F9}"/>
                </a:ext>
              </a:extLst>
            </p:cNvPr>
            <p:cNvSpPr/>
            <p:nvPr/>
          </p:nvSpPr>
          <p:spPr>
            <a:xfrm>
              <a:off x="4827520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763;p41">
              <a:extLst>
                <a:ext uri="{FF2B5EF4-FFF2-40B4-BE49-F238E27FC236}">
                  <a16:creationId xmlns:a16="http://schemas.microsoft.com/office/drawing/2014/main" id="{0547AADB-07F0-F0B0-02C2-65D4124B06DD}"/>
                </a:ext>
              </a:extLst>
            </p:cNvPr>
            <p:cNvSpPr/>
            <p:nvPr/>
          </p:nvSpPr>
          <p:spPr>
            <a:xfrm>
              <a:off x="4940732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764;p41">
              <a:extLst>
                <a:ext uri="{FF2B5EF4-FFF2-40B4-BE49-F238E27FC236}">
                  <a16:creationId xmlns:a16="http://schemas.microsoft.com/office/drawing/2014/main" id="{FBC848C5-2FA3-7DD9-74C0-1949589DDF9D}"/>
                </a:ext>
              </a:extLst>
            </p:cNvPr>
            <p:cNvSpPr/>
            <p:nvPr/>
          </p:nvSpPr>
          <p:spPr>
            <a:xfrm>
              <a:off x="4870686" y="3773195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1"/>
                  </a:moveTo>
                  <a:lnTo>
                    <a:pt x="0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765;p41">
              <a:extLst>
                <a:ext uri="{FF2B5EF4-FFF2-40B4-BE49-F238E27FC236}">
                  <a16:creationId xmlns:a16="http://schemas.microsoft.com/office/drawing/2014/main" id="{95E523DA-ED86-149D-037F-42F6AD014228}"/>
                </a:ext>
              </a:extLst>
            </p:cNvPr>
            <p:cNvSpPr/>
            <p:nvPr/>
          </p:nvSpPr>
          <p:spPr>
            <a:xfrm>
              <a:off x="6001727" y="3538044"/>
              <a:ext cx="204838" cy="180700"/>
            </a:xfrm>
            <a:custGeom>
              <a:avLst/>
              <a:gdLst/>
              <a:ahLst/>
              <a:cxnLst/>
              <a:rect l="l" t="t" r="r" b="b"/>
              <a:pathLst>
                <a:path w="2088" h="1842" extrusionOk="0">
                  <a:moveTo>
                    <a:pt x="1163" y="1"/>
                  </a:moveTo>
                  <a:cubicBezTo>
                    <a:pt x="1133" y="1"/>
                    <a:pt x="1102" y="2"/>
                    <a:pt x="1072" y="5"/>
                  </a:cubicBezTo>
                  <a:cubicBezTo>
                    <a:pt x="422" y="79"/>
                    <a:pt x="53" y="408"/>
                    <a:pt x="29" y="934"/>
                  </a:cubicBezTo>
                  <a:cubicBezTo>
                    <a:pt x="1" y="1620"/>
                    <a:pt x="749" y="1766"/>
                    <a:pt x="994" y="1814"/>
                  </a:cubicBezTo>
                  <a:cubicBezTo>
                    <a:pt x="1071" y="1829"/>
                    <a:pt x="1145" y="1837"/>
                    <a:pt x="1215" y="1840"/>
                  </a:cubicBezTo>
                  <a:cubicBezTo>
                    <a:pt x="1232" y="1841"/>
                    <a:pt x="1249" y="1841"/>
                    <a:pt x="1265" y="1841"/>
                  </a:cubicBezTo>
                  <a:cubicBezTo>
                    <a:pt x="1745" y="1841"/>
                    <a:pt x="2043" y="1538"/>
                    <a:pt x="2064" y="1022"/>
                  </a:cubicBezTo>
                  <a:cubicBezTo>
                    <a:pt x="2088" y="500"/>
                    <a:pt x="1684" y="23"/>
                    <a:pt x="1199" y="1"/>
                  </a:cubicBezTo>
                  <a:cubicBezTo>
                    <a:pt x="1187" y="1"/>
                    <a:pt x="1175" y="1"/>
                    <a:pt x="116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766;p41">
              <a:extLst>
                <a:ext uri="{FF2B5EF4-FFF2-40B4-BE49-F238E27FC236}">
                  <a16:creationId xmlns:a16="http://schemas.microsoft.com/office/drawing/2014/main" id="{CD6B6242-D420-6B1B-E12F-ED45A54D5D65}"/>
                </a:ext>
              </a:extLst>
            </p:cNvPr>
            <p:cNvSpPr/>
            <p:nvPr/>
          </p:nvSpPr>
          <p:spPr>
            <a:xfrm>
              <a:off x="6154573" y="3689416"/>
              <a:ext cx="151176" cy="123214"/>
            </a:xfrm>
            <a:custGeom>
              <a:avLst/>
              <a:gdLst/>
              <a:ahLst/>
              <a:cxnLst/>
              <a:rect l="l" t="t" r="r" b="b"/>
              <a:pathLst>
                <a:path w="1541" h="1256" extrusionOk="0">
                  <a:moveTo>
                    <a:pt x="857" y="0"/>
                  </a:moveTo>
                  <a:cubicBezTo>
                    <a:pt x="834" y="0"/>
                    <a:pt x="810" y="1"/>
                    <a:pt x="787" y="3"/>
                  </a:cubicBezTo>
                  <a:cubicBezTo>
                    <a:pt x="310" y="51"/>
                    <a:pt x="39" y="273"/>
                    <a:pt x="21" y="631"/>
                  </a:cubicBezTo>
                  <a:cubicBezTo>
                    <a:pt x="1" y="1105"/>
                    <a:pt x="552" y="1206"/>
                    <a:pt x="732" y="1237"/>
                  </a:cubicBezTo>
                  <a:cubicBezTo>
                    <a:pt x="788" y="1248"/>
                    <a:pt x="842" y="1254"/>
                    <a:pt x="893" y="1255"/>
                  </a:cubicBezTo>
                  <a:cubicBezTo>
                    <a:pt x="908" y="1255"/>
                    <a:pt x="922" y="1256"/>
                    <a:pt x="937" y="1256"/>
                  </a:cubicBezTo>
                  <a:cubicBezTo>
                    <a:pt x="1291" y="1256"/>
                    <a:pt x="1510" y="1049"/>
                    <a:pt x="1524" y="696"/>
                  </a:cubicBezTo>
                  <a:cubicBezTo>
                    <a:pt x="1541" y="341"/>
                    <a:pt x="1239" y="16"/>
                    <a:pt x="880" y="0"/>
                  </a:cubicBezTo>
                  <a:cubicBezTo>
                    <a:pt x="872" y="0"/>
                    <a:pt x="864" y="0"/>
                    <a:pt x="857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767;p41">
              <a:extLst>
                <a:ext uri="{FF2B5EF4-FFF2-40B4-BE49-F238E27FC236}">
                  <a16:creationId xmlns:a16="http://schemas.microsoft.com/office/drawing/2014/main" id="{B0470745-1E65-EE55-D698-35FA37B19EF1}"/>
                </a:ext>
              </a:extLst>
            </p:cNvPr>
            <p:cNvSpPr/>
            <p:nvPr/>
          </p:nvSpPr>
          <p:spPr>
            <a:xfrm>
              <a:off x="5946985" y="3713353"/>
              <a:ext cx="176585" cy="143520"/>
            </a:xfrm>
            <a:custGeom>
              <a:avLst/>
              <a:gdLst/>
              <a:ahLst/>
              <a:cxnLst/>
              <a:rect l="l" t="t" r="r" b="b"/>
              <a:pathLst>
                <a:path w="1800" h="1463" extrusionOk="0">
                  <a:moveTo>
                    <a:pt x="1001" y="1"/>
                  </a:moveTo>
                  <a:cubicBezTo>
                    <a:pt x="975" y="1"/>
                    <a:pt x="949" y="1"/>
                    <a:pt x="922" y="3"/>
                  </a:cubicBezTo>
                  <a:cubicBezTo>
                    <a:pt x="361" y="58"/>
                    <a:pt x="44" y="318"/>
                    <a:pt x="24" y="737"/>
                  </a:cubicBezTo>
                  <a:cubicBezTo>
                    <a:pt x="1" y="1285"/>
                    <a:pt x="647" y="1402"/>
                    <a:pt x="858" y="1440"/>
                  </a:cubicBezTo>
                  <a:cubicBezTo>
                    <a:pt x="924" y="1451"/>
                    <a:pt x="988" y="1459"/>
                    <a:pt x="1047" y="1461"/>
                  </a:cubicBezTo>
                  <a:cubicBezTo>
                    <a:pt x="1063" y="1462"/>
                    <a:pt x="1079" y="1462"/>
                    <a:pt x="1095" y="1462"/>
                  </a:cubicBezTo>
                  <a:cubicBezTo>
                    <a:pt x="1508" y="1462"/>
                    <a:pt x="1764" y="1222"/>
                    <a:pt x="1780" y="813"/>
                  </a:cubicBezTo>
                  <a:cubicBezTo>
                    <a:pt x="1800" y="399"/>
                    <a:pt x="1450" y="18"/>
                    <a:pt x="1030" y="1"/>
                  </a:cubicBezTo>
                  <a:cubicBezTo>
                    <a:pt x="1021" y="1"/>
                    <a:pt x="1011" y="1"/>
                    <a:pt x="100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768;p41">
              <a:extLst>
                <a:ext uri="{FF2B5EF4-FFF2-40B4-BE49-F238E27FC236}">
                  <a16:creationId xmlns:a16="http://schemas.microsoft.com/office/drawing/2014/main" id="{7014C9E9-2C8C-5316-FCF7-D601888AA1C9}"/>
                </a:ext>
              </a:extLst>
            </p:cNvPr>
            <p:cNvSpPr/>
            <p:nvPr/>
          </p:nvSpPr>
          <p:spPr>
            <a:xfrm>
              <a:off x="6209315" y="3612209"/>
              <a:ext cx="89273" cy="74850"/>
            </a:xfrm>
            <a:custGeom>
              <a:avLst/>
              <a:gdLst/>
              <a:ahLst/>
              <a:cxnLst/>
              <a:rect l="l" t="t" r="r" b="b"/>
              <a:pathLst>
                <a:path w="910" h="763" extrusionOk="0">
                  <a:moveTo>
                    <a:pt x="498" y="0"/>
                  </a:moveTo>
                  <a:cubicBezTo>
                    <a:pt x="484" y="0"/>
                    <a:pt x="470" y="1"/>
                    <a:pt x="456" y="3"/>
                  </a:cubicBezTo>
                  <a:cubicBezTo>
                    <a:pt x="182" y="29"/>
                    <a:pt x="19" y="167"/>
                    <a:pt x="10" y="381"/>
                  </a:cubicBezTo>
                  <a:cubicBezTo>
                    <a:pt x="1" y="577"/>
                    <a:pt x="142" y="700"/>
                    <a:pt x="424" y="752"/>
                  </a:cubicBezTo>
                  <a:cubicBezTo>
                    <a:pt x="455" y="757"/>
                    <a:pt x="486" y="761"/>
                    <a:pt x="515" y="762"/>
                  </a:cubicBezTo>
                  <a:cubicBezTo>
                    <a:pt x="523" y="762"/>
                    <a:pt x="532" y="762"/>
                    <a:pt x="540" y="762"/>
                  </a:cubicBezTo>
                  <a:cubicBezTo>
                    <a:pt x="753" y="762"/>
                    <a:pt x="891" y="632"/>
                    <a:pt x="900" y="419"/>
                  </a:cubicBezTo>
                  <a:cubicBezTo>
                    <a:pt x="909" y="203"/>
                    <a:pt x="731" y="11"/>
                    <a:pt x="512" y="1"/>
                  </a:cubicBezTo>
                  <a:cubicBezTo>
                    <a:pt x="507" y="0"/>
                    <a:pt x="503" y="0"/>
                    <a:pt x="49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5769;p41">
              <a:extLst>
                <a:ext uri="{FF2B5EF4-FFF2-40B4-BE49-F238E27FC236}">
                  <a16:creationId xmlns:a16="http://schemas.microsoft.com/office/drawing/2014/main" id="{7917D602-F8C7-F116-E037-DAC39F6E66EC}"/>
                </a:ext>
              </a:extLst>
            </p:cNvPr>
            <p:cNvSpPr/>
            <p:nvPr/>
          </p:nvSpPr>
          <p:spPr>
            <a:xfrm>
              <a:off x="6144272" y="3811259"/>
              <a:ext cx="77893" cy="65923"/>
            </a:xfrm>
            <a:custGeom>
              <a:avLst/>
              <a:gdLst/>
              <a:ahLst/>
              <a:cxnLst/>
              <a:rect l="l" t="t" r="r" b="b"/>
              <a:pathLst>
                <a:path w="794" h="672" extrusionOk="0">
                  <a:moveTo>
                    <a:pt x="431" y="0"/>
                  </a:moveTo>
                  <a:cubicBezTo>
                    <a:pt x="419" y="0"/>
                    <a:pt x="407" y="1"/>
                    <a:pt x="395" y="2"/>
                  </a:cubicBezTo>
                  <a:cubicBezTo>
                    <a:pt x="58" y="35"/>
                    <a:pt x="12" y="245"/>
                    <a:pt x="8" y="334"/>
                  </a:cubicBezTo>
                  <a:cubicBezTo>
                    <a:pt x="1" y="507"/>
                    <a:pt x="121" y="617"/>
                    <a:pt x="367" y="662"/>
                  </a:cubicBezTo>
                  <a:cubicBezTo>
                    <a:pt x="394" y="667"/>
                    <a:pt x="420" y="670"/>
                    <a:pt x="444" y="671"/>
                  </a:cubicBezTo>
                  <a:cubicBezTo>
                    <a:pt x="451" y="671"/>
                    <a:pt x="458" y="671"/>
                    <a:pt x="465" y="671"/>
                  </a:cubicBezTo>
                  <a:cubicBezTo>
                    <a:pt x="651" y="671"/>
                    <a:pt x="775" y="553"/>
                    <a:pt x="783" y="369"/>
                  </a:cubicBezTo>
                  <a:cubicBezTo>
                    <a:pt x="793" y="177"/>
                    <a:pt x="638" y="8"/>
                    <a:pt x="446" y="1"/>
                  </a:cubicBezTo>
                  <a:cubicBezTo>
                    <a:pt x="440" y="0"/>
                    <a:pt x="435" y="0"/>
                    <a:pt x="43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5770;p41">
              <a:extLst>
                <a:ext uri="{FF2B5EF4-FFF2-40B4-BE49-F238E27FC236}">
                  <a16:creationId xmlns:a16="http://schemas.microsoft.com/office/drawing/2014/main" id="{7A307C52-08C6-109E-F067-D3C08DDF7C1E}"/>
                </a:ext>
              </a:extLst>
            </p:cNvPr>
            <p:cNvSpPr/>
            <p:nvPr/>
          </p:nvSpPr>
          <p:spPr>
            <a:xfrm>
              <a:off x="5926579" y="3650273"/>
              <a:ext cx="76716" cy="65236"/>
            </a:xfrm>
            <a:custGeom>
              <a:avLst/>
              <a:gdLst/>
              <a:ahLst/>
              <a:cxnLst/>
              <a:rect l="l" t="t" r="r" b="b"/>
              <a:pathLst>
                <a:path w="782" h="665" extrusionOk="0">
                  <a:moveTo>
                    <a:pt x="426" y="1"/>
                  </a:moveTo>
                  <a:cubicBezTo>
                    <a:pt x="413" y="1"/>
                    <a:pt x="402" y="2"/>
                    <a:pt x="390" y="3"/>
                  </a:cubicBezTo>
                  <a:cubicBezTo>
                    <a:pt x="56" y="36"/>
                    <a:pt x="11" y="244"/>
                    <a:pt x="7" y="332"/>
                  </a:cubicBezTo>
                  <a:cubicBezTo>
                    <a:pt x="0" y="503"/>
                    <a:pt x="120" y="612"/>
                    <a:pt x="362" y="655"/>
                  </a:cubicBezTo>
                  <a:cubicBezTo>
                    <a:pt x="389" y="660"/>
                    <a:pt x="415" y="663"/>
                    <a:pt x="439" y="664"/>
                  </a:cubicBezTo>
                  <a:cubicBezTo>
                    <a:pt x="446" y="665"/>
                    <a:pt x="453" y="665"/>
                    <a:pt x="460" y="665"/>
                  </a:cubicBezTo>
                  <a:cubicBezTo>
                    <a:pt x="644" y="665"/>
                    <a:pt x="767" y="549"/>
                    <a:pt x="774" y="365"/>
                  </a:cubicBezTo>
                  <a:cubicBezTo>
                    <a:pt x="782" y="175"/>
                    <a:pt x="628" y="10"/>
                    <a:pt x="439" y="1"/>
                  </a:cubicBezTo>
                  <a:cubicBezTo>
                    <a:pt x="434" y="1"/>
                    <a:pt x="430" y="1"/>
                    <a:pt x="426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5771;p41">
              <a:extLst>
                <a:ext uri="{FF2B5EF4-FFF2-40B4-BE49-F238E27FC236}">
                  <a16:creationId xmlns:a16="http://schemas.microsoft.com/office/drawing/2014/main" id="{F85B0C17-EF52-5360-F445-160761E26BD6}"/>
                </a:ext>
              </a:extLst>
            </p:cNvPr>
            <p:cNvSpPr/>
            <p:nvPr/>
          </p:nvSpPr>
          <p:spPr>
            <a:xfrm>
              <a:off x="6024880" y="3627121"/>
              <a:ext cx="256342" cy="352669"/>
            </a:xfrm>
            <a:custGeom>
              <a:avLst/>
              <a:gdLst/>
              <a:ahLst/>
              <a:cxnLst/>
              <a:rect l="l" t="t" r="r" b="b"/>
              <a:pathLst>
                <a:path w="2613" h="3595" extrusionOk="0">
                  <a:moveTo>
                    <a:pt x="476" y="1"/>
                  </a:moveTo>
                  <a:cubicBezTo>
                    <a:pt x="474" y="1"/>
                    <a:pt x="472" y="1"/>
                    <a:pt x="471" y="1"/>
                  </a:cubicBezTo>
                  <a:cubicBezTo>
                    <a:pt x="409" y="2"/>
                    <a:pt x="360" y="53"/>
                    <a:pt x="361" y="116"/>
                  </a:cubicBezTo>
                  <a:cubicBezTo>
                    <a:pt x="371" y="514"/>
                    <a:pt x="647" y="678"/>
                    <a:pt x="877" y="730"/>
                  </a:cubicBezTo>
                  <a:cubicBezTo>
                    <a:pt x="862" y="1008"/>
                    <a:pt x="845" y="1413"/>
                    <a:pt x="824" y="2011"/>
                  </a:cubicBezTo>
                  <a:cubicBezTo>
                    <a:pt x="630" y="1990"/>
                    <a:pt x="233" y="1908"/>
                    <a:pt x="225" y="1591"/>
                  </a:cubicBezTo>
                  <a:cubicBezTo>
                    <a:pt x="223" y="1531"/>
                    <a:pt x="174" y="1482"/>
                    <a:pt x="114" y="1482"/>
                  </a:cubicBezTo>
                  <a:cubicBezTo>
                    <a:pt x="113" y="1482"/>
                    <a:pt x="112" y="1482"/>
                    <a:pt x="110" y="1482"/>
                  </a:cubicBezTo>
                  <a:cubicBezTo>
                    <a:pt x="49" y="1484"/>
                    <a:pt x="1" y="1535"/>
                    <a:pt x="2" y="1596"/>
                  </a:cubicBezTo>
                  <a:cubicBezTo>
                    <a:pt x="13" y="2046"/>
                    <a:pt x="489" y="2203"/>
                    <a:pt x="815" y="2234"/>
                  </a:cubicBezTo>
                  <a:cubicBezTo>
                    <a:pt x="803" y="2585"/>
                    <a:pt x="789" y="2994"/>
                    <a:pt x="773" y="3472"/>
                  </a:cubicBezTo>
                  <a:cubicBezTo>
                    <a:pt x="772" y="3533"/>
                    <a:pt x="819" y="3584"/>
                    <a:pt x="880" y="3587"/>
                  </a:cubicBezTo>
                  <a:lnTo>
                    <a:pt x="1049" y="3594"/>
                  </a:lnTo>
                  <a:cubicBezTo>
                    <a:pt x="1051" y="3595"/>
                    <a:pt x="1053" y="3595"/>
                    <a:pt x="1055" y="3595"/>
                  </a:cubicBezTo>
                  <a:cubicBezTo>
                    <a:pt x="1084" y="3595"/>
                    <a:pt x="1110" y="3583"/>
                    <a:pt x="1131" y="3564"/>
                  </a:cubicBezTo>
                  <a:cubicBezTo>
                    <a:pt x="1152" y="3543"/>
                    <a:pt x="1164" y="3515"/>
                    <a:pt x="1164" y="3484"/>
                  </a:cubicBezTo>
                  <a:cubicBezTo>
                    <a:pt x="1164" y="3476"/>
                    <a:pt x="1168" y="2646"/>
                    <a:pt x="1167" y="1827"/>
                  </a:cubicBezTo>
                  <a:cubicBezTo>
                    <a:pt x="1167" y="1693"/>
                    <a:pt x="1167" y="1568"/>
                    <a:pt x="1165" y="1449"/>
                  </a:cubicBezTo>
                  <a:cubicBezTo>
                    <a:pt x="1374" y="1446"/>
                    <a:pt x="1543" y="1401"/>
                    <a:pt x="1680" y="1328"/>
                  </a:cubicBezTo>
                  <a:cubicBezTo>
                    <a:pt x="1800" y="1426"/>
                    <a:pt x="1921" y="1468"/>
                    <a:pt x="2038" y="1473"/>
                  </a:cubicBezTo>
                  <a:cubicBezTo>
                    <a:pt x="2047" y="1474"/>
                    <a:pt x="2055" y="1474"/>
                    <a:pt x="2064" y="1474"/>
                  </a:cubicBezTo>
                  <a:cubicBezTo>
                    <a:pt x="2279" y="1474"/>
                    <a:pt x="2471" y="1352"/>
                    <a:pt x="2570" y="1249"/>
                  </a:cubicBezTo>
                  <a:cubicBezTo>
                    <a:pt x="2612" y="1204"/>
                    <a:pt x="2612" y="1136"/>
                    <a:pt x="2569" y="1092"/>
                  </a:cubicBezTo>
                  <a:cubicBezTo>
                    <a:pt x="2548" y="1071"/>
                    <a:pt x="2520" y="1060"/>
                    <a:pt x="2492" y="1060"/>
                  </a:cubicBezTo>
                  <a:cubicBezTo>
                    <a:pt x="2463" y="1060"/>
                    <a:pt x="2434" y="1071"/>
                    <a:pt x="2412" y="1094"/>
                  </a:cubicBezTo>
                  <a:cubicBezTo>
                    <a:pt x="2389" y="1115"/>
                    <a:pt x="2248" y="1250"/>
                    <a:pt x="2069" y="1250"/>
                  </a:cubicBezTo>
                  <a:cubicBezTo>
                    <a:pt x="2007" y="1250"/>
                    <a:pt x="1941" y="1234"/>
                    <a:pt x="1874" y="1193"/>
                  </a:cubicBezTo>
                  <a:cubicBezTo>
                    <a:pt x="2221" y="876"/>
                    <a:pt x="2249" y="378"/>
                    <a:pt x="2249" y="369"/>
                  </a:cubicBezTo>
                  <a:cubicBezTo>
                    <a:pt x="2252" y="308"/>
                    <a:pt x="2205" y="256"/>
                    <a:pt x="2143" y="253"/>
                  </a:cubicBezTo>
                  <a:cubicBezTo>
                    <a:pt x="2142" y="253"/>
                    <a:pt x="2141" y="253"/>
                    <a:pt x="2140" y="253"/>
                  </a:cubicBezTo>
                  <a:cubicBezTo>
                    <a:pt x="2080" y="253"/>
                    <a:pt x="2029" y="299"/>
                    <a:pt x="2027" y="359"/>
                  </a:cubicBezTo>
                  <a:cubicBezTo>
                    <a:pt x="2025" y="395"/>
                    <a:pt x="1976" y="1213"/>
                    <a:pt x="1167" y="1226"/>
                  </a:cubicBezTo>
                  <a:cubicBezTo>
                    <a:pt x="1165" y="1017"/>
                    <a:pt x="1164" y="836"/>
                    <a:pt x="1163" y="688"/>
                  </a:cubicBezTo>
                  <a:cubicBezTo>
                    <a:pt x="1161" y="524"/>
                    <a:pt x="1158" y="396"/>
                    <a:pt x="1155" y="309"/>
                  </a:cubicBezTo>
                  <a:cubicBezTo>
                    <a:pt x="1151" y="156"/>
                    <a:pt x="1147" y="63"/>
                    <a:pt x="1036" y="58"/>
                  </a:cubicBezTo>
                  <a:cubicBezTo>
                    <a:pt x="1035" y="58"/>
                    <a:pt x="1035" y="58"/>
                    <a:pt x="1034" y="58"/>
                  </a:cubicBezTo>
                  <a:cubicBezTo>
                    <a:pt x="993" y="58"/>
                    <a:pt x="952" y="81"/>
                    <a:pt x="932" y="119"/>
                  </a:cubicBezTo>
                  <a:cubicBezTo>
                    <a:pt x="924" y="133"/>
                    <a:pt x="913" y="154"/>
                    <a:pt x="891" y="502"/>
                  </a:cubicBezTo>
                  <a:cubicBezTo>
                    <a:pt x="759" y="463"/>
                    <a:pt x="591" y="365"/>
                    <a:pt x="585" y="109"/>
                  </a:cubicBezTo>
                  <a:cubicBezTo>
                    <a:pt x="584" y="50"/>
                    <a:pt x="536" y="1"/>
                    <a:pt x="476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772;p41">
              <a:extLst>
                <a:ext uri="{FF2B5EF4-FFF2-40B4-BE49-F238E27FC236}">
                  <a16:creationId xmlns:a16="http://schemas.microsoft.com/office/drawing/2014/main" id="{A463F953-4B49-D909-DF68-7854E7F2303C}"/>
                </a:ext>
              </a:extLst>
            </p:cNvPr>
            <p:cNvSpPr/>
            <p:nvPr/>
          </p:nvSpPr>
          <p:spPr>
            <a:xfrm>
              <a:off x="3189282" y="3334187"/>
              <a:ext cx="308630" cy="454988"/>
            </a:xfrm>
            <a:custGeom>
              <a:avLst/>
              <a:gdLst/>
              <a:ahLst/>
              <a:cxnLst/>
              <a:rect l="l" t="t" r="r" b="b"/>
              <a:pathLst>
                <a:path w="3146" h="4638" extrusionOk="0">
                  <a:moveTo>
                    <a:pt x="1619" y="0"/>
                  </a:moveTo>
                  <a:lnTo>
                    <a:pt x="1" y="857"/>
                  </a:lnTo>
                  <a:lnTo>
                    <a:pt x="1" y="4637"/>
                  </a:lnTo>
                  <a:lnTo>
                    <a:pt x="3145" y="4637"/>
                  </a:lnTo>
                  <a:lnTo>
                    <a:pt x="3145" y="837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773;p41">
              <a:extLst>
                <a:ext uri="{FF2B5EF4-FFF2-40B4-BE49-F238E27FC236}">
                  <a16:creationId xmlns:a16="http://schemas.microsoft.com/office/drawing/2014/main" id="{6F23F3FF-37E5-5E74-787C-6DCAD95F16FA}"/>
                </a:ext>
              </a:extLst>
            </p:cNvPr>
            <p:cNvSpPr/>
            <p:nvPr/>
          </p:nvSpPr>
          <p:spPr>
            <a:xfrm>
              <a:off x="3255600" y="347280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774;p41">
              <a:extLst>
                <a:ext uri="{FF2B5EF4-FFF2-40B4-BE49-F238E27FC236}">
                  <a16:creationId xmlns:a16="http://schemas.microsoft.com/office/drawing/2014/main" id="{51B23547-C92F-2949-C2E7-3A17DC55F96E}"/>
                </a:ext>
              </a:extLst>
            </p:cNvPr>
            <p:cNvSpPr/>
            <p:nvPr/>
          </p:nvSpPr>
          <p:spPr>
            <a:xfrm>
              <a:off x="3368616" y="347280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775;p41">
              <a:extLst>
                <a:ext uri="{FF2B5EF4-FFF2-40B4-BE49-F238E27FC236}">
                  <a16:creationId xmlns:a16="http://schemas.microsoft.com/office/drawing/2014/main" id="{747A9BFC-877F-5CE1-5BFA-63DEEE55B6E3}"/>
                </a:ext>
              </a:extLst>
            </p:cNvPr>
            <p:cNvSpPr/>
            <p:nvPr/>
          </p:nvSpPr>
          <p:spPr>
            <a:xfrm>
              <a:off x="3255600" y="357473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776;p41">
              <a:extLst>
                <a:ext uri="{FF2B5EF4-FFF2-40B4-BE49-F238E27FC236}">
                  <a16:creationId xmlns:a16="http://schemas.microsoft.com/office/drawing/2014/main" id="{B691C0B0-889B-B973-913A-32459E9E9364}"/>
                </a:ext>
              </a:extLst>
            </p:cNvPr>
            <p:cNvSpPr/>
            <p:nvPr/>
          </p:nvSpPr>
          <p:spPr>
            <a:xfrm>
              <a:off x="3368616" y="357473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777;p41">
              <a:extLst>
                <a:ext uri="{FF2B5EF4-FFF2-40B4-BE49-F238E27FC236}">
                  <a16:creationId xmlns:a16="http://schemas.microsoft.com/office/drawing/2014/main" id="{69B8A8E4-8469-40A8-8FE2-ADD741CF8535}"/>
                </a:ext>
              </a:extLst>
            </p:cNvPr>
            <p:cNvSpPr/>
            <p:nvPr/>
          </p:nvSpPr>
          <p:spPr>
            <a:xfrm>
              <a:off x="3298766" y="3676466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778;p41">
              <a:extLst>
                <a:ext uri="{FF2B5EF4-FFF2-40B4-BE49-F238E27FC236}">
                  <a16:creationId xmlns:a16="http://schemas.microsoft.com/office/drawing/2014/main" id="{A7BDF956-CC4C-F210-A7C8-9EA1C321A4BB}"/>
                </a:ext>
              </a:extLst>
            </p:cNvPr>
            <p:cNvSpPr/>
            <p:nvPr/>
          </p:nvSpPr>
          <p:spPr>
            <a:xfrm>
              <a:off x="3444744" y="3466527"/>
              <a:ext cx="190417" cy="171871"/>
            </a:xfrm>
            <a:custGeom>
              <a:avLst/>
              <a:gdLst/>
              <a:ahLst/>
              <a:cxnLst/>
              <a:rect l="l" t="t" r="r" b="b"/>
              <a:pathLst>
                <a:path w="1941" h="1752" extrusionOk="0">
                  <a:moveTo>
                    <a:pt x="1075" y="1"/>
                  </a:moveTo>
                  <a:cubicBezTo>
                    <a:pt x="1035" y="1"/>
                    <a:pt x="994" y="4"/>
                    <a:pt x="956" y="10"/>
                  </a:cubicBezTo>
                  <a:cubicBezTo>
                    <a:pt x="340" y="107"/>
                    <a:pt x="1" y="436"/>
                    <a:pt x="1" y="937"/>
                  </a:cubicBezTo>
                  <a:cubicBezTo>
                    <a:pt x="1" y="1592"/>
                    <a:pt x="720" y="1699"/>
                    <a:pt x="956" y="1735"/>
                  </a:cubicBezTo>
                  <a:cubicBezTo>
                    <a:pt x="1029" y="1746"/>
                    <a:pt x="1100" y="1752"/>
                    <a:pt x="1166" y="1752"/>
                  </a:cubicBezTo>
                  <a:cubicBezTo>
                    <a:pt x="1651" y="1752"/>
                    <a:pt x="1941" y="1448"/>
                    <a:pt x="1941" y="937"/>
                  </a:cubicBezTo>
                  <a:cubicBezTo>
                    <a:pt x="1941" y="439"/>
                    <a:pt x="1536" y="1"/>
                    <a:pt x="1075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779;p41">
              <a:extLst>
                <a:ext uri="{FF2B5EF4-FFF2-40B4-BE49-F238E27FC236}">
                  <a16:creationId xmlns:a16="http://schemas.microsoft.com/office/drawing/2014/main" id="{5DA95C71-3AC0-5189-C6FD-ED1C4851743A}"/>
                </a:ext>
              </a:extLst>
            </p:cNvPr>
            <p:cNvSpPr/>
            <p:nvPr/>
          </p:nvSpPr>
          <p:spPr>
            <a:xfrm>
              <a:off x="3594745" y="3605538"/>
              <a:ext cx="140679" cy="117229"/>
            </a:xfrm>
            <a:custGeom>
              <a:avLst/>
              <a:gdLst/>
              <a:ahLst/>
              <a:cxnLst/>
              <a:rect l="l" t="t" r="r" b="b"/>
              <a:pathLst>
                <a:path w="1434" h="1195" extrusionOk="0">
                  <a:moveTo>
                    <a:pt x="789" y="0"/>
                  </a:moveTo>
                  <a:cubicBezTo>
                    <a:pt x="760" y="0"/>
                    <a:pt x="731" y="2"/>
                    <a:pt x="701" y="6"/>
                  </a:cubicBezTo>
                  <a:cubicBezTo>
                    <a:pt x="248" y="71"/>
                    <a:pt x="1" y="294"/>
                    <a:pt x="1" y="635"/>
                  </a:cubicBezTo>
                  <a:cubicBezTo>
                    <a:pt x="1" y="1089"/>
                    <a:pt x="529" y="1160"/>
                    <a:pt x="702" y="1183"/>
                  </a:cubicBezTo>
                  <a:cubicBezTo>
                    <a:pt x="757" y="1191"/>
                    <a:pt x="808" y="1194"/>
                    <a:pt x="855" y="1194"/>
                  </a:cubicBezTo>
                  <a:cubicBezTo>
                    <a:pt x="1217" y="1194"/>
                    <a:pt x="1433" y="986"/>
                    <a:pt x="1433" y="635"/>
                  </a:cubicBezTo>
                  <a:cubicBezTo>
                    <a:pt x="1432" y="297"/>
                    <a:pt x="1131" y="0"/>
                    <a:pt x="789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780;p41">
              <a:extLst>
                <a:ext uri="{FF2B5EF4-FFF2-40B4-BE49-F238E27FC236}">
                  <a16:creationId xmlns:a16="http://schemas.microsoft.com/office/drawing/2014/main" id="{FC7E03A3-FA46-0AEB-7F57-01CF2C7FF0A4}"/>
                </a:ext>
              </a:extLst>
            </p:cNvPr>
            <p:cNvSpPr/>
            <p:nvPr/>
          </p:nvSpPr>
          <p:spPr>
            <a:xfrm>
              <a:off x="3398930" y="3636342"/>
              <a:ext cx="164322" cy="136457"/>
            </a:xfrm>
            <a:custGeom>
              <a:avLst/>
              <a:gdLst/>
              <a:ahLst/>
              <a:cxnLst/>
              <a:rect l="l" t="t" r="r" b="b"/>
              <a:pathLst>
                <a:path w="1675" h="1391" extrusionOk="0">
                  <a:moveTo>
                    <a:pt x="924" y="0"/>
                  </a:moveTo>
                  <a:cubicBezTo>
                    <a:pt x="890" y="0"/>
                    <a:pt x="856" y="3"/>
                    <a:pt x="822" y="8"/>
                  </a:cubicBezTo>
                  <a:cubicBezTo>
                    <a:pt x="292" y="84"/>
                    <a:pt x="0" y="345"/>
                    <a:pt x="0" y="742"/>
                  </a:cubicBezTo>
                  <a:cubicBezTo>
                    <a:pt x="0" y="1266"/>
                    <a:pt x="619" y="1350"/>
                    <a:pt x="822" y="1378"/>
                  </a:cubicBezTo>
                  <a:cubicBezTo>
                    <a:pt x="885" y="1387"/>
                    <a:pt x="945" y="1391"/>
                    <a:pt x="1003" y="1391"/>
                  </a:cubicBezTo>
                  <a:cubicBezTo>
                    <a:pt x="1424" y="1391"/>
                    <a:pt x="1674" y="1149"/>
                    <a:pt x="1674" y="742"/>
                  </a:cubicBezTo>
                  <a:cubicBezTo>
                    <a:pt x="1674" y="347"/>
                    <a:pt x="1323" y="0"/>
                    <a:pt x="92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781;p41">
              <a:extLst>
                <a:ext uri="{FF2B5EF4-FFF2-40B4-BE49-F238E27FC236}">
                  <a16:creationId xmlns:a16="http://schemas.microsoft.com/office/drawing/2014/main" id="{0D38BC2C-8AA1-8A55-B08E-CAF1E098941D}"/>
                </a:ext>
              </a:extLst>
            </p:cNvPr>
            <p:cNvSpPr/>
            <p:nvPr/>
          </p:nvSpPr>
          <p:spPr>
            <a:xfrm>
              <a:off x="3641149" y="3531275"/>
              <a:ext cx="83583" cy="71319"/>
            </a:xfrm>
            <a:custGeom>
              <a:avLst/>
              <a:gdLst/>
              <a:ahLst/>
              <a:cxnLst/>
              <a:rect l="l" t="t" r="r" b="b"/>
              <a:pathLst>
                <a:path w="852" h="727" extrusionOk="0">
                  <a:moveTo>
                    <a:pt x="464" y="1"/>
                  </a:moveTo>
                  <a:cubicBezTo>
                    <a:pt x="445" y="1"/>
                    <a:pt x="428" y="2"/>
                    <a:pt x="410" y="5"/>
                  </a:cubicBezTo>
                  <a:cubicBezTo>
                    <a:pt x="149" y="42"/>
                    <a:pt x="0" y="180"/>
                    <a:pt x="0" y="384"/>
                  </a:cubicBezTo>
                  <a:cubicBezTo>
                    <a:pt x="0" y="569"/>
                    <a:pt x="138" y="682"/>
                    <a:pt x="412" y="719"/>
                  </a:cubicBezTo>
                  <a:cubicBezTo>
                    <a:pt x="440" y="723"/>
                    <a:pt x="470" y="726"/>
                    <a:pt x="499" y="726"/>
                  </a:cubicBezTo>
                  <a:cubicBezTo>
                    <a:pt x="715" y="726"/>
                    <a:pt x="852" y="595"/>
                    <a:pt x="852" y="384"/>
                  </a:cubicBezTo>
                  <a:cubicBezTo>
                    <a:pt x="850" y="176"/>
                    <a:pt x="674" y="1"/>
                    <a:pt x="464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782;p41">
              <a:extLst>
                <a:ext uri="{FF2B5EF4-FFF2-40B4-BE49-F238E27FC236}">
                  <a16:creationId xmlns:a16="http://schemas.microsoft.com/office/drawing/2014/main" id="{3C55D7F7-EED2-842D-887A-488953F4FC39}"/>
                </a:ext>
              </a:extLst>
            </p:cNvPr>
            <p:cNvSpPr/>
            <p:nvPr/>
          </p:nvSpPr>
          <p:spPr>
            <a:xfrm>
              <a:off x="3587191" y="3723555"/>
              <a:ext cx="72890" cy="62686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404" y="0"/>
                  </a:moveTo>
                  <a:cubicBezTo>
                    <a:pt x="389" y="0"/>
                    <a:pt x="373" y="1"/>
                    <a:pt x="356" y="4"/>
                  </a:cubicBezTo>
                  <a:cubicBezTo>
                    <a:pt x="36" y="50"/>
                    <a:pt x="1" y="252"/>
                    <a:pt x="1" y="337"/>
                  </a:cubicBezTo>
                  <a:cubicBezTo>
                    <a:pt x="1" y="502"/>
                    <a:pt x="121" y="602"/>
                    <a:pt x="356" y="634"/>
                  </a:cubicBezTo>
                  <a:cubicBezTo>
                    <a:pt x="381" y="638"/>
                    <a:pt x="407" y="639"/>
                    <a:pt x="431" y="639"/>
                  </a:cubicBezTo>
                  <a:cubicBezTo>
                    <a:pt x="619" y="639"/>
                    <a:pt x="742" y="520"/>
                    <a:pt x="742" y="337"/>
                  </a:cubicBezTo>
                  <a:cubicBezTo>
                    <a:pt x="743" y="155"/>
                    <a:pt x="588" y="0"/>
                    <a:pt x="40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783;p41">
              <a:extLst>
                <a:ext uri="{FF2B5EF4-FFF2-40B4-BE49-F238E27FC236}">
                  <a16:creationId xmlns:a16="http://schemas.microsoft.com/office/drawing/2014/main" id="{88D34843-EE40-28E6-04E7-90B29389D840}"/>
                </a:ext>
              </a:extLst>
            </p:cNvPr>
            <p:cNvSpPr/>
            <p:nvPr/>
          </p:nvSpPr>
          <p:spPr>
            <a:xfrm>
              <a:off x="3373423" y="3579639"/>
              <a:ext cx="71713" cy="61803"/>
            </a:xfrm>
            <a:custGeom>
              <a:avLst/>
              <a:gdLst/>
              <a:ahLst/>
              <a:cxnLst/>
              <a:rect l="l" t="t" r="r" b="b"/>
              <a:pathLst>
                <a:path w="731" h="630" extrusionOk="0">
                  <a:moveTo>
                    <a:pt x="396" y="0"/>
                  </a:moveTo>
                  <a:cubicBezTo>
                    <a:pt x="381" y="0"/>
                    <a:pt x="366" y="2"/>
                    <a:pt x="350" y="4"/>
                  </a:cubicBezTo>
                  <a:cubicBezTo>
                    <a:pt x="35" y="49"/>
                    <a:pt x="0" y="249"/>
                    <a:pt x="0" y="332"/>
                  </a:cubicBezTo>
                  <a:cubicBezTo>
                    <a:pt x="0" y="494"/>
                    <a:pt x="118" y="592"/>
                    <a:pt x="350" y="624"/>
                  </a:cubicBezTo>
                  <a:cubicBezTo>
                    <a:pt x="376" y="628"/>
                    <a:pt x="400" y="629"/>
                    <a:pt x="424" y="629"/>
                  </a:cubicBezTo>
                  <a:cubicBezTo>
                    <a:pt x="610" y="629"/>
                    <a:pt x="731" y="513"/>
                    <a:pt x="731" y="332"/>
                  </a:cubicBezTo>
                  <a:cubicBezTo>
                    <a:pt x="731" y="151"/>
                    <a:pt x="579" y="0"/>
                    <a:pt x="39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5784;p41">
              <a:extLst>
                <a:ext uri="{FF2B5EF4-FFF2-40B4-BE49-F238E27FC236}">
                  <a16:creationId xmlns:a16="http://schemas.microsoft.com/office/drawing/2014/main" id="{F1D8C36E-7827-ABE9-B5C6-B8784415C425}"/>
                </a:ext>
              </a:extLst>
            </p:cNvPr>
            <p:cNvSpPr/>
            <p:nvPr/>
          </p:nvSpPr>
          <p:spPr>
            <a:xfrm>
              <a:off x="3469957" y="3553544"/>
              <a:ext cx="242902" cy="333246"/>
            </a:xfrm>
            <a:custGeom>
              <a:avLst/>
              <a:gdLst/>
              <a:ahLst/>
              <a:cxnLst/>
              <a:rect l="l" t="t" r="r" b="b"/>
              <a:pathLst>
                <a:path w="2476" h="3397" extrusionOk="0">
                  <a:moveTo>
                    <a:pt x="394" y="1"/>
                  </a:moveTo>
                  <a:cubicBezTo>
                    <a:pt x="391" y="1"/>
                    <a:pt x="388" y="1"/>
                    <a:pt x="384" y="1"/>
                  </a:cubicBezTo>
                  <a:cubicBezTo>
                    <a:pt x="326" y="5"/>
                    <a:pt x="282" y="56"/>
                    <a:pt x="286" y="116"/>
                  </a:cubicBezTo>
                  <a:cubicBezTo>
                    <a:pt x="313" y="492"/>
                    <a:pt x="582" y="638"/>
                    <a:pt x="803" y="678"/>
                  </a:cubicBezTo>
                  <a:cubicBezTo>
                    <a:pt x="800" y="942"/>
                    <a:pt x="800" y="1329"/>
                    <a:pt x="804" y="1898"/>
                  </a:cubicBezTo>
                  <a:cubicBezTo>
                    <a:pt x="619" y="1887"/>
                    <a:pt x="239" y="1825"/>
                    <a:pt x="218" y="1524"/>
                  </a:cubicBezTo>
                  <a:cubicBezTo>
                    <a:pt x="214" y="1467"/>
                    <a:pt x="168" y="1425"/>
                    <a:pt x="112" y="1425"/>
                  </a:cubicBezTo>
                  <a:cubicBezTo>
                    <a:pt x="109" y="1425"/>
                    <a:pt x="106" y="1425"/>
                    <a:pt x="103" y="1425"/>
                  </a:cubicBezTo>
                  <a:cubicBezTo>
                    <a:pt x="45" y="1428"/>
                    <a:pt x="1" y="1480"/>
                    <a:pt x="5" y="1539"/>
                  </a:cubicBezTo>
                  <a:cubicBezTo>
                    <a:pt x="35" y="1966"/>
                    <a:pt x="494" y="2097"/>
                    <a:pt x="806" y="2112"/>
                  </a:cubicBezTo>
                  <a:cubicBezTo>
                    <a:pt x="808" y="2445"/>
                    <a:pt x="812" y="2835"/>
                    <a:pt x="817" y="3293"/>
                  </a:cubicBezTo>
                  <a:cubicBezTo>
                    <a:pt x="818" y="3351"/>
                    <a:pt x="865" y="3397"/>
                    <a:pt x="924" y="3397"/>
                  </a:cubicBezTo>
                  <a:lnTo>
                    <a:pt x="1083" y="3397"/>
                  </a:lnTo>
                  <a:cubicBezTo>
                    <a:pt x="1113" y="3397"/>
                    <a:pt x="1140" y="3386"/>
                    <a:pt x="1160" y="3364"/>
                  </a:cubicBezTo>
                  <a:cubicBezTo>
                    <a:pt x="1180" y="3344"/>
                    <a:pt x="1191" y="3315"/>
                    <a:pt x="1190" y="3285"/>
                  </a:cubicBezTo>
                  <a:cubicBezTo>
                    <a:pt x="1190" y="3278"/>
                    <a:pt x="1159" y="2489"/>
                    <a:pt x="1124" y="1710"/>
                  </a:cubicBezTo>
                  <a:cubicBezTo>
                    <a:pt x="1119" y="1582"/>
                    <a:pt x="1113" y="1462"/>
                    <a:pt x="1108" y="1350"/>
                  </a:cubicBezTo>
                  <a:cubicBezTo>
                    <a:pt x="1305" y="1338"/>
                    <a:pt x="1466" y="1288"/>
                    <a:pt x="1592" y="1213"/>
                  </a:cubicBezTo>
                  <a:cubicBezTo>
                    <a:pt x="1709" y="1303"/>
                    <a:pt x="1829" y="1335"/>
                    <a:pt x="1939" y="1335"/>
                  </a:cubicBezTo>
                  <a:cubicBezTo>
                    <a:pt x="2155" y="1335"/>
                    <a:pt x="2342" y="1205"/>
                    <a:pt x="2435" y="1101"/>
                  </a:cubicBezTo>
                  <a:cubicBezTo>
                    <a:pt x="2476" y="1056"/>
                    <a:pt x="2472" y="989"/>
                    <a:pt x="2429" y="950"/>
                  </a:cubicBezTo>
                  <a:cubicBezTo>
                    <a:pt x="2408" y="931"/>
                    <a:pt x="2383" y="922"/>
                    <a:pt x="2358" y="922"/>
                  </a:cubicBezTo>
                  <a:cubicBezTo>
                    <a:pt x="2329" y="922"/>
                    <a:pt x="2300" y="934"/>
                    <a:pt x="2279" y="957"/>
                  </a:cubicBezTo>
                  <a:cubicBezTo>
                    <a:pt x="2258" y="979"/>
                    <a:pt x="2122" y="1120"/>
                    <a:pt x="1943" y="1120"/>
                  </a:cubicBezTo>
                  <a:cubicBezTo>
                    <a:pt x="1889" y="1120"/>
                    <a:pt x="1831" y="1107"/>
                    <a:pt x="1771" y="1074"/>
                  </a:cubicBezTo>
                  <a:cubicBezTo>
                    <a:pt x="2088" y="759"/>
                    <a:pt x="2093" y="281"/>
                    <a:pt x="2093" y="275"/>
                  </a:cubicBezTo>
                  <a:cubicBezTo>
                    <a:pt x="2093" y="217"/>
                    <a:pt x="2046" y="169"/>
                    <a:pt x="1988" y="169"/>
                  </a:cubicBezTo>
                  <a:cubicBezTo>
                    <a:pt x="1928" y="169"/>
                    <a:pt x="1881" y="217"/>
                    <a:pt x="1881" y="275"/>
                  </a:cubicBezTo>
                  <a:cubicBezTo>
                    <a:pt x="1881" y="310"/>
                    <a:pt x="1868" y="1090"/>
                    <a:pt x="1099" y="1136"/>
                  </a:cubicBezTo>
                  <a:cubicBezTo>
                    <a:pt x="1088" y="936"/>
                    <a:pt x="1080" y="765"/>
                    <a:pt x="1072" y="624"/>
                  </a:cubicBezTo>
                  <a:cubicBezTo>
                    <a:pt x="1063" y="469"/>
                    <a:pt x="1055" y="347"/>
                    <a:pt x="1048" y="265"/>
                  </a:cubicBezTo>
                  <a:cubicBezTo>
                    <a:pt x="1037" y="120"/>
                    <a:pt x="1029" y="32"/>
                    <a:pt x="926" y="32"/>
                  </a:cubicBezTo>
                  <a:cubicBezTo>
                    <a:pt x="885" y="32"/>
                    <a:pt x="847" y="56"/>
                    <a:pt x="828" y="93"/>
                  </a:cubicBezTo>
                  <a:cubicBezTo>
                    <a:pt x="822" y="106"/>
                    <a:pt x="812" y="128"/>
                    <a:pt x="805" y="460"/>
                  </a:cubicBezTo>
                  <a:cubicBezTo>
                    <a:pt x="679" y="430"/>
                    <a:pt x="515" y="343"/>
                    <a:pt x="498" y="100"/>
                  </a:cubicBezTo>
                  <a:cubicBezTo>
                    <a:pt x="495" y="44"/>
                    <a:pt x="449" y="1"/>
                    <a:pt x="394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5785;p41">
              <a:extLst>
                <a:ext uri="{FF2B5EF4-FFF2-40B4-BE49-F238E27FC236}">
                  <a16:creationId xmlns:a16="http://schemas.microsoft.com/office/drawing/2014/main" id="{CC536A38-9BE4-9C40-55BC-103A2E77DB3E}"/>
                </a:ext>
              </a:extLst>
            </p:cNvPr>
            <p:cNvSpPr/>
            <p:nvPr/>
          </p:nvSpPr>
          <p:spPr>
            <a:xfrm>
              <a:off x="4680757" y="3401191"/>
              <a:ext cx="308336" cy="549262"/>
            </a:xfrm>
            <a:custGeom>
              <a:avLst/>
              <a:gdLst/>
              <a:ahLst/>
              <a:cxnLst/>
              <a:rect l="l" t="t" r="r" b="b"/>
              <a:pathLst>
                <a:path w="3143" h="5599" extrusionOk="0">
                  <a:moveTo>
                    <a:pt x="1618" y="1"/>
                  </a:moveTo>
                  <a:lnTo>
                    <a:pt x="0" y="856"/>
                  </a:lnTo>
                  <a:lnTo>
                    <a:pt x="0" y="5599"/>
                  </a:lnTo>
                  <a:lnTo>
                    <a:pt x="3143" y="5599"/>
                  </a:lnTo>
                  <a:lnTo>
                    <a:pt x="3143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5786;p41">
              <a:extLst>
                <a:ext uri="{FF2B5EF4-FFF2-40B4-BE49-F238E27FC236}">
                  <a16:creationId xmlns:a16="http://schemas.microsoft.com/office/drawing/2014/main" id="{644AB05A-D686-459C-4DE0-D65655E34D7B}"/>
                </a:ext>
              </a:extLst>
            </p:cNvPr>
            <p:cNvSpPr/>
            <p:nvPr/>
          </p:nvSpPr>
          <p:spPr>
            <a:xfrm>
              <a:off x="4746781" y="3532452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787;p41">
              <a:extLst>
                <a:ext uri="{FF2B5EF4-FFF2-40B4-BE49-F238E27FC236}">
                  <a16:creationId xmlns:a16="http://schemas.microsoft.com/office/drawing/2014/main" id="{E21DB7D4-55BE-48EF-B9C0-50FF85CB86F8}"/>
                </a:ext>
              </a:extLst>
            </p:cNvPr>
            <p:cNvSpPr/>
            <p:nvPr/>
          </p:nvSpPr>
          <p:spPr>
            <a:xfrm>
              <a:off x="4859993" y="353245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788;p41">
              <a:extLst>
                <a:ext uri="{FF2B5EF4-FFF2-40B4-BE49-F238E27FC236}">
                  <a16:creationId xmlns:a16="http://schemas.microsoft.com/office/drawing/2014/main" id="{37039A1F-C3B6-00C8-7F8A-E1CE7474D404}"/>
                </a:ext>
              </a:extLst>
            </p:cNvPr>
            <p:cNvSpPr/>
            <p:nvPr/>
          </p:nvSpPr>
          <p:spPr>
            <a:xfrm>
              <a:off x="4746781" y="363418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789;p41">
              <a:extLst>
                <a:ext uri="{FF2B5EF4-FFF2-40B4-BE49-F238E27FC236}">
                  <a16:creationId xmlns:a16="http://schemas.microsoft.com/office/drawing/2014/main" id="{62AA8323-3E65-B512-0AA1-F1C1A5AE557C}"/>
                </a:ext>
              </a:extLst>
            </p:cNvPr>
            <p:cNvSpPr/>
            <p:nvPr/>
          </p:nvSpPr>
          <p:spPr>
            <a:xfrm>
              <a:off x="4859993" y="363418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790;p41">
              <a:extLst>
                <a:ext uri="{FF2B5EF4-FFF2-40B4-BE49-F238E27FC236}">
                  <a16:creationId xmlns:a16="http://schemas.microsoft.com/office/drawing/2014/main" id="{C2EDD654-99E4-C2F9-4AE7-48B9B0E13F5D}"/>
                </a:ext>
              </a:extLst>
            </p:cNvPr>
            <p:cNvSpPr/>
            <p:nvPr/>
          </p:nvSpPr>
          <p:spPr>
            <a:xfrm>
              <a:off x="4746781" y="3736113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791;p41">
              <a:extLst>
                <a:ext uri="{FF2B5EF4-FFF2-40B4-BE49-F238E27FC236}">
                  <a16:creationId xmlns:a16="http://schemas.microsoft.com/office/drawing/2014/main" id="{6FC85FFD-E1E2-B4BC-4C41-23E36E1345BD}"/>
                </a:ext>
              </a:extLst>
            </p:cNvPr>
            <p:cNvSpPr/>
            <p:nvPr/>
          </p:nvSpPr>
          <p:spPr>
            <a:xfrm>
              <a:off x="4859993" y="373611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792;p41">
              <a:extLst>
                <a:ext uri="{FF2B5EF4-FFF2-40B4-BE49-F238E27FC236}">
                  <a16:creationId xmlns:a16="http://schemas.microsoft.com/office/drawing/2014/main" id="{9D62D557-0AB3-5EB0-47FF-F39D7267E91A}"/>
                </a:ext>
              </a:extLst>
            </p:cNvPr>
            <p:cNvSpPr/>
            <p:nvPr/>
          </p:nvSpPr>
          <p:spPr>
            <a:xfrm>
              <a:off x="4789946" y="3837943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793;p41">
              <a:extLst>
                <a:ext uri="{FF2B5EF4-FFF2-40B4-BE49-F238E27FC236}">
                  <a16:creationId xmlns:a16="http://schemas.microsoft.com/office/drawing/2014/main" id="{F9FA0B6C-7A4E-FBED-FE75-059181F2E469}"/>
                </a:ext>
              </a:extLst>
            </p:cNvPr>
            <p:cNvSpPr/>
            <p:nvPr/>
          </p:nvSpPr>
          <p:spPr>
            <a:xfrm>
              <a:off x="4486609" y="3412473"/>
              <a:ext cx="161084" cy="145286"/>
            </a:xfrm>
            <a:custGeom>
              <a:avLst/>
              <a:gdLst/>
              <a:ahLst/>
              <a:cxnLst/>
              <a:rect l="l" t="t" r="r" b="b"/>
              <a:pathLst>
                <a:path w="1642" h="1481" extrusionOk="0">
                  <a:moveTo>
                    <a:pt x="908" y="0"/>
                  </a:moveTo>
                  <a:cubicBezTo>
                    <a:pt x="875" y="0"/>
                    <a:pt x="841" y="3"/>
                    <a:pt x="806" y="9"/>
                  </a:cubicBezTo>
                  <a:cubicBezTo>
                    <a:pt x="286" y="90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7"/>
                  </a:cubicBezTo>
                  <a:cubicBezTo>
                    <a:pt x="870" y="1476"/>
                    <a:pt x="931" y="1481"/>
                    <a:pt x="987" y="1481"/>
                  </a:cubicBezTo>
                  <a:cubicBezTo>
                    <a:pt x="1397" y="1481"/>
                    <a:pt x="1642" y="1223"/>
                    <a:pt x="1642" y="792"/>
                  </a:cubicBezTo>
                  <a:cubicBezTo>
                    <a:pt x="1642" y="372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794;p41">
              <a:extLst>
                <a:ext uri="{FF2B5EF4-FFF2-40B4-BE49-F238E27FC236}">
                  <a16:creationId xmlns:a16="http://schemas.microsoft.com/office/drawing/2014/main" id="{9807B0C2-CA46-561E-62B3-476BB2C0FB65}"/>
                </a:ext>
              </a:extLst>
            </p:cNvPr>
            <p:cNvSpPr/>
            <p:nvPr/>
          </p:nvSpPr>
          <p:spPr>
            <a:xfrm>
              <a:off x="4613261" y="3529901"/>
              <a:ext cx="118998" cy="99179"/>
            </a:xfrm>
            <a:custGeom>
              <a:avLst/>
              <a:gdLst/>
              <a:ahLst/>
              <a:cxnLst/>
              <a:rect l="l" t="t" r="r" b="b"/>
              <a:pathLst>
                <a:path w="1213" h="1011" extrusionOk="0">
                  <a:moveTo>
                    <a:pt x="669" y="1"/>
                  </a:moveTo>
                  <a:cubicBezTo>
                    <a:pt x="644" y="1"/>
                    <a:pt x="619" y="3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1"/>
                    <a:pt x="594" y="1001"/>
                  </a:cubicBezTo>
                  <a:cubicBezTo>
                    <a:pt x="639" y="1007"/>
                    <a:pt x="682" y="1010"/>
                    <a:pt x="724" y="1010"/>
                  </a:cubicBezTo>
                  <a:cubicBezTo>
                    <a:pt x="1029" y="1010"/>
                    <a:pt x="1212" y="833"/>
                    <a:pt x="1212" y="538"/>
                  </a:cubicBezTo>
                  <a:cubicBezTo>
                    <a:pt x="1212" y="253"/>
                    <a:pt x="958" y="1"/>
                    <a:pt x="669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795;p41">
              <a:extLst>
                <a:ext uri="{FF2B5EF4-FFF2-40B4-BE49-F238E27FC236}">
                  <a16:creationId xmlns:a16="http://schemas.microsoft.com/office/drawing/2014/main" id="{88FE0415-CC77-353C-9E10-19AE5A0B8EFF}"/>
                </a:ext>
              </a:extLst>
            </p:cNvPr>
            <p:cNvSpPr/>
            <p:nvPr/>
          </p:nvSpPr>
          <p:spPr>
            <a:xfrm>
              <a:off x="4447662" y="3555997"/>
              <a:ext cx="139011" cy="115464"/>
            </a:xfrm>
            <a:custGeom>
              <a:avLst/>
              <a:gdLst/>
              <a:ahLst/>
              <a:cxnLst/>
              <a:rect l="l" t="t" r="r" b="b"/>
              <a:pathLst>
                <a:path w="1417" h="1177" extrusionOk="0">
                  <a:moveTo>
                    <a:pt x="783" y="1"/>
                  </a:moveTo>
                  <a:cubicBezTo>
                    <a:pt x="755" y="1"/>
                    <a:pt x="726" y="4"/>
                    <a:pt x="696" y="8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50" y="1172"/>
                    <a:pt x="801" y="1176"/>
                    <a:pt x="849" y="1176"/>
                  </a:cubicBezTo>
                  <a:cubicBezTo>
                    <a:pt x="1204" y="1176"/>
                    <a:pt x="1417" y="972"/>
                    <a:pt x="1417" y="629"/>
                  </a:cubicBezTo>
                  <a:cubicBezTo>
                    <a:pt x="1417" y="294"/>
                    <a:pt x="1121" y="1"/>
                    <a:pt x="78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796;p41">
              <a:extLst>
                <a:ext uri="{FF2B5EF4-FFF2-40B4-BE49-F238E27FC236}">
                  <a16:creationId xmlns:a16="http://schemas.microsoft.com/office/drawing/2014/main" id="{2030643E-685E-84DD-74FF-8A8902E0D812}"/>
                </a:ext>
              </a:extLst>
            </p:cNvPr>
            <p:cNvSpPr/>
            <p:nvPr/>
          </p:nvSpPr>
          <p:spPr>
            <a:xfrm>
              <a:off x="4652699" y="3467410"/>
              <a:ext cx="70536" cy="60233"/>
            </a:xfrm>
            <a:custGeom>
              <a:avLst/>
              <a:gdLst/>
              <a:ahLst/>
              <a:cxnLst/>
              <a:rect l="l" t="t" r="r" b="b"/>
              <a:pathLst>
                <a:path w="719" h="614" extrusionOk="0">
                  <a:moveTo>
                    <a:pt x="392" y="0"/>
                  </a:moveTo>
                  <a:cubicBezTo>
                    <a:pt x="376" y="0"/>
                    <a:pt x="361" y="1"/>
                    <a:pt x="348" y="3"/>
                  </a:cubicBezTo>
                  <a:cubicBezTo>
                    <a:pt x="128" y="36"/>
                    <a:pt x="1" y="152"/>
                    <a:pt x="1" y="324"/>
                  </a:cubicBezTo>
                  <a:cubicBezTo>
                    <a:pt x="1" y="482"/>
                    <a:pt x="118" y="577"/>
                    <a:pt x="348" y="609"/>
                  </a:cubicBezTo>
                  <a:cubicBezTo>
                    <a:pt x="373" y="612"/>
                    <a:pt x="397" y="614"/>
                    <a:pt x="420" y="614"/>
                  </a:cubicBezTo>
                  <a:cubicBezTo>
                    <a:pt x="605" y="614"/>
                    <a:pt x="718" y="502"/>
                    <a:pt x="718" y="324"/>
                  </a:cubicBezTo>
                  <a:cubicBezTo>
                    <a:pt x="718" y="148"/>
                    <a:pt x="569" y="0"/>
                    <a:pt x="39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797;p41">
              <a:extLst>
                <a:ext uri="{FF2B5EF4-FFF2-40B4-BE49-F238E27FC236}">
                  <a16:creationId xmlns:a16="http://schemas.microsoft.com/office/drawing/2014/main" id="{E0EE736A-0C4E-EE33-1170-5E4C07535549}"/>
                </a:ext>
              </a:extLst>
            </p:cNvPr>
            <p:cNvSpPr/>
            <p:nvPr/>
          </p:nvSpPr>
          <p:spPr>
            <a:xfrm>
              <a:off x="4607081" y="3629770"/>
              <a:ext cx="61510" cy="53072"/>
            </a:xfrm>
            <a:custGeom>
              <a:avLst/>
              <a:gdLst/>
              <a:ahLst/>
              <a:cxnLst/>
              <a:rect l="l" t="t" r="r" b="b"/>
              <a:pathLst>
                <a:path w="627" h="541" extrusionOk="0">
                  <a:moveTo>
                    <a:pt x="340" y="1"/>
                  </a:moveTo>
                  <a:cubicBezTo>
                    <a:pt x="328" y="1"/>
                    <a:pt x="314" y="3"/>
                    <a:pt x="301" y="4"/>
                  </a:cubicBezTo>
                  <a:cubicBezTo>
                    <a:pt x="30" y="42"/>
                    <a:pt x="0" y="213"/>
                    <a:pt x="0" y="285"/>
                  </a:cubicBezTo>
                  <a:cubicBezTo>
                    <a:pt x="0" y="424"/>
                    <a:pt x="102" y="509"/>
                    <a:pt x="301" y="536"/>
                  </a:cubicBezTo>
                  <a:cubicBezTo>
                    <a:pt x="323" y="538"/>
                    <a:pt x="343" y="541"/>
                    <a:pt x="364" y="541"/>
                  </a:cubicBezTo>
                  <a:cubicBezTo>
                    <a:pt x="523" y="541"/>
                    <a:pt x="626" y="441"/>
                    <a:pt x="626" y="285"/>
                  </a:cubicBezTo>
                  <a:cubicBezTo>
                    <a:pt x="627" y="132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798;p41">
              <a:extLst>
                <a:ext uri="{FF2B5EF4-FFF2-40B4-BE49-F238E27FC236}">
                  <a16:creationId xmlns:a16="http://schemas.microsoft.com/office/drawing/2014/main" id="{8250D054-6FF5-C58F-2244-B539E13691E0}"/>
                </a:ext>
              </a:extLst>
            </p:cNvPr>
            <p:cNvSpPr/>
            <p:nvPr/>
          </p:nvSpPr>
          <p:spPr>
            <a:xfrm>
              <a:off x="4426079" y="3508123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7" y="1"/>
                  </a:moveTo>
                  <a:cubicBezTo>
                    <a:pt x="325" y="1"/>
                    <a:pt x="312" y="2"/>
                    <a:pt x="297" y="3"/>
                  </a:cubicBezTo>
                  <a:cubicBezTo>
                    <a:pt x="30" y="41"/>
                    <a:pt x="1" y="210"/>
                    <a:pt x="1" y="281"/>
                  </a:cubicBezTo>
                  <a:cubicBezTo>
                    <a:pt x="1" y="419"/>
                    <a:pt x="101" y="502"/>
                    <a:pt x="297" y="528"/>
                  </a:cubicBezTo>
                  <a:cubicBezTo>
                    <a:pt x="320" y="532"/>
                    <a:pt x="340" y="533"/>
                    <a:pt x="359" y="533"/>
                  </a:cubicBezTo>
                  <a:cubicBezTo>
                    <a:pt x="516" y="533"/>
                    <a:pt x="619" y="434"/>
                    <a:pt x="619" y="281"/>
                  </a:cubicBezTo>
                  <a:cubicBezTo>
                    <a:pt x="620" y="128"/>
                    <a:pt x="491" y="1"/>
                    <a:pt x="337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799;p41">
              <a:extLst>
                <a:ext uri="{FF2B5EF4-FFF2-40B4-BE49-F238E27FC236}">
                  <a16:creationId xmlns:a16="http://schemas.microsoft.com/office/drawing/2014/main" id="{E5C0EAEA-9963-B8FE-D554-C58D23C9B9D0}"/>
                </a:ext>
              </a:extLst>
            </p:cNvPr>
            <p:cNvSpPr/>
            <p:nvPr/>
          </p:nvSpPr>
          <p:spPr>
            <a:xfrm>
              <a:off x="4508094" y="3485755"/>
              <a:ext cx="205132" cy="281645"/>
            </a:xfrm>
            <a:custGeom>
              <a:avLst/>
              <a:gdLst/>
              <a:ahLst/>
              <a:cxnLst/>
              <a:rect l="l" t="t" r="r" b="b"/>
              <a:pathLst>
                <a:path w="2091" h="2871" extrusionOk="0">
                  <a:moveTo>
                    <a:pt x="331" y="0"/>
                  </a:moveTo>
                  <a:cubicBezTo>
                    <a:pt x="329" y="0"/>
                    <a:pt x="327" y="0"/>
                    <a:pt x="325" y="0"/>
                  </a:cubicBezTo>
                  <a:cubicBezTo>
                    <a:pt x="275" y="4"/>
                    <a:pt x="238" y="46"/>
                    <a:pt x="242" y="97"/>
                  </a:cubicBezTo>
                  <a:cubicBezTo>
                    <a:pt x="265" y="417"/>
                    <a:pt x="492" y="540"/>
                    <a:pt x="678" y="572"/>
                  </a:cubicBezTo>
                  <a:cubicBezTo>
                    <a:pt x="677" y="796"/>
                    <a:pt x="676" y="1124"/>
                    <a:pt x="679" y="1604"/>
                  </a:cubicBezTo>
                  <a:cubicBezTo>
                    <a:pt x="523" y="1593"/>
                    <a:pt x="201" y="1540"/>
                    <a:pt x="183" y="1288"/>
                  </a:cubicBezTo>
                  <a:cubicBezTo>
                    <a:pt x="180" y="1240"/>
                    <a:pt x="141" y="1204"/>
                    <a:pt x="95" y="1204"/>
                  </a:cubicBezTo>
                  <a:cubicBezTo>
                    <a:pt x="92" y="1204"/>
                    <a:pt x="90" y="1204"/>
                    <a:pt x="88" y="1205"/>
                  </a:cubicBezTo>
                  <a:cubicBezTo>
                    <a:pt x="37" y="1208"/>
                    <a:pt x="1" y="1251"/>
                    <a:pt x="4" y="1300"/>
                  </a:cubicBezTo>
                  <a:cubicBezTo>
                    <a:pt x="29" y="1662"/>
                    <a:pt x="417" y="1773"/>
                    <a:pt x="681" y="1785"/>
                  </a:cubicBezTo>
                  <a:cubicBezTo>
                    <a:pt x="683" y="2067"/>
                    <a:pt x="686" y="2398"/>
                    <a:pt x="691" y="2782"/>
                  </a:cubicBezTo>
                  <a:cubicBezTo>
                    <a:pt x="692" y="2832"/>
                    <a:pt x="732" y="2870"/>
                    <a:pt x="780" y="2870"/>
                  </a:cubicBezTo>
                  <a:lnTo>
                    <a:pt x="916" y="2870"/>
                  </a:lnTo>
                  <a:cubicBezTo>
                    <a:pt x="940" y="2870"/>
                    <a:pt x="963" y="2860"/>
                    <a:pt x="981" y="2843"/>
                  </a:cubicBezTo>
                  <a:cubicBezTo>
                    <a:pt x="998" y="2824"/>
                    <a:pt x="1006" y="2802"/>
                    <a:pt x="1006" y="2777"/>
                  </a:cubicBezTo>
                  <a:cubicBezTo>
                    <a:pt x="1006" y="2771"/>
                    <a:pt x="981" y="2103"/>
                    <a:pt x="952" y="1445"/>
                  </a:cubicBezTo>
                  <a:cubicBezTo>
                    <a:pt x="947" y="1338"/>
                    <a:pt x="943" y="1235"/>
                    <a:pt x="938" y="1140"/>
                  </a:cubicBezTo>
                  <a:cubicBezTo>
                    <a:pt x="1106" y="1131"/>
                    <a:pt x="1240" y="1088"/>
                    <a:pt x="1347" y="1026"/>
                  </a:cubicBezTo>
                  <a:cubicBezTo>
                    <a:pt x="1446" y="1099"/>
                    <a:pt x="1547" y="1129"/>
                    <a:pt x="1640" y="1129"/>
                  </a:cubicBezTo>
                  <a:cubicBezTo>
                    <a:pt x="1823" y="1129"/>
                    <a:pt x="1980" y="1018"/>
                    <a:pt x="2059" y="930"/>
                  </a:cubicBezTo>
                  <a:cubicBezTo>
                    <a:pt x="2091" y="896"/>
                    <a:pt x="2088" y="838"/>
                    <a:pt x="2052" y="806"/>
                  </a:cubicBezTo>
                  <a:cubicBezTo>
                    <a:pt x="2034" y="790"/>
                    <a:pt x="2013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1"/>
                    <a:pt x="1793" y="950"/>
                    <a:pt x="1643" y="950"/>
                  </a:cubicBezTo>
                  <a:cubicBezTo>
                    <a:pt x="1597" y="950"/>
                    <a:pt x="1547" y="938"/>
                    <a:pt x="1496" y="910"/>
                  </a:cubicBezTo>
                  <a:cubicBezTo>
                    <a:pt x="1763" y="643"/>
                    <a:pt x="1769" y="240"/>
                    <a:pt x="1769" y="234"/>
                  </a:cubicBezTo>
                  <a:cubicBezTo>
                    <a:pt x="1769" y="183"/>
                    <a:pt x="1730" y="144"/>
                    <a:pt x="1680" y="144"/>
                  </a:cubicBezTo>
                  <a:cubicBezTo>
                    <a:pt x="1629" y="144"/>
                    <a:pt x="1590" y="183"/>
                    <a:pt x="1590" y="234"/>
                  </a:cubicBezTo>
                  <a:cubicBezTo>
                    <a:pt x="1590" y="263"/>
                    <a:pt x="1578" y="923"/>
                    <a:pt x="929" y="961"/>
                  </a:cubicBezTo>
                  <a:cubicBezTo>
                    <a:pt x="921" y="792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4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5" y="48"/>
                    <a:pt x="699" y="79"/>
                  </a:cubicBezTo>
                  <a:cubicBezTo>
                    <a:pt x="694" y="90"/>
                    <a:pt x="686" y="108"/>
                    <a:pt x="681" y="389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6"/>
                    <a:pt x="378" y="0"/>
                    <a:pt x="33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800;p41">
              <a:extLst>
                <a:ext uri="{FF2B5EF4-FFF2-40B4-BE49-F238E27FC236}">
                  <a16:creationId xmlns:a16="http://schemas.microsoft.com/office/drawing/2014/main" id="{7378EC28-DCF6-388E-E145-8AF9BBCF1AD8}"/>
                </a:ext>
              </a:extLst>
            </p:cNvPr>
            <p:cNvSpPr/>
            <p:nvPr/>
          </p:nvSpPr>
          <p:spPr>
            <a:xfrm>
              <a:off x="4668788" y="3663222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8" y="0"/>
                  </a:moveTo>
                  <a:cubicBezTo>
                    <a:pt x="875" y="0"/>
                    <a:pt x="841" y="2"/>
                    <a:pt x="806" y="8"/>
                  </a:cubicBezTo>
                  <a:cubicBezTo>
                    <a:pt x="286" y="89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0"/>
                  </a:cubicBezTo>
                  <a:cubicBezTo>
                    <a:pt x="1640" y="370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801;p41">
              <a:extLst>
                <a:ext uri="{FF2B5EF4-FFF2-40B4-BE49-F238E27FC236}">
                  <a16:creationId xmlns:a16="http://schemas.microsoft.com/office/drawing/2014/main" id="{7AC962A2-0323-A5DA-3260-061A9CA3F527}"/>
                </a:ext>
              </a:extLst>
            </p:cNvPr>
            <p:cNvSpPr/>
            <p:nvPr/>
          </p:nvSpPr>
          <p:spPr>
            <a:xfrm>
              <a:off x="4795440" y="3780651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9" y="0"/>
                  </a:moveTo>
                  <a:cubicBezTo>
                    <a:pt x="645" y="0"/>
                    <a:pt x="619" y="1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0"/>
                    <a:pt x="594" y="1000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802;p41">
              <a:extLst>
                <a:ext uri="{FF2B5EF4-FFF2-40B4-BE49-F238E27FC236}">
                  <a16:creationId xmlns:a16="http://schemas.microsoft.com/office/drawing/2014/main" id="{97B55692-686C-A435-B8C9-00B8B7354974}"/>
                </a:ext>
              </a:extLst>
            </p:cNvPr>
            <p:cNvSpPr/>
            <p:nvPr/>
          </p:nvSpPr>
          <p:spPr>
            <a:xfrm>
              <a:off x="4629841" y="3806648"/>
              <a:ext cx="139011" cy="115268"/>
            </a:xfrm>
            <a:custGeom>
              <a:avLst/>
              <a:gdLst/>
              <a:ahLst/>
              <a:cxnLst/>
              <a:rect l="l" t="t" r="r" b="b"/>
              <a:pathLst>
                <a:path w="1417" h="1175" extrusionOk="0">
                  <a:moveTo>
                    <a:pt x="783" y="0"/>
                  </a:moveTo>
                  <a:cubicBezTo>
                    <a:pt x="755" y="0"/>
                    <a:pt x="726" y="3"/>
                    <a:pt x="696" y="7"/>
                  </a:cubicBezTo>
                  <a:cubicBezTo>
                    <a:pt x="248" y="70"/>
                    <a:pt x="1" y="290"/>
                    <a:pt x="1" y="627"/>
                  </a:cubicBezTo>
                  <a:cubicBezTo>
                    <a:pt x="1" y="1070"/>
                    <a:pt x="525" y="1141"/>
                    <a:pt x="696" y="1164"/>
                  </a:cubicBezTo>
                  <a:cubicBezTo>
                    <a:pt x="750" y="1172"/>
                    <a:pt x="801" y="1174"/>
                    <a:pt x="849" y="1174"/>
                  </a:cubicBezTo>
                  <a:cubicBezTo>
                    <a:pt x="1205" y="1174"/>
                    <a:pt x="1417" y="969"/>
                    <a:pt x="1417" y="627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803;p41">
              <a:extLst>
                <a:ext uri="{FF2B5EF4-FFF2-40B4-BE49-F238E27FC236}">
                  <a16:creationId xmlns:a16="http://schemas.microsoft.com/office/drawing/2014/main" id="{8C87674A-5728-5948-C902-C51F8209124B}"/>
                </a:ext>
              </a:extLst>
            </p:cNvPr>
            <p:cNvSpPr/>
            <p:nvPr/>
          </p:nvSpPr>
          <p:spPr>
            <a:xfrm>
              <a:off x="4834976" y="3717866"/>
              <a:ext cx="70438" cy="60332"/>
            </a:xfrm>
            <a:custGeom>
              <a:avLst/>
              <a:gdLst/>
              <a:ahLst/>
              <a:cxnLst/>
              <a:rect l="l" t="t" r="r" b="b"/>
              <a:pathLst>
                <a:path w="718" h="615" extrusionOk="0">
                  <a:moveTo>
                    <a:pt x="391" y="1"/>
                  </a:moveTo>
                  <a:cubicBezTo>
                    <a:pt x="376" y="1"/>
                    <a:pt x="360" y="2"/>
                    <a:pt x="347" y="5"/>
                  </a:cubicBezTo>
                  <a:cubicBezTo>
                    <a:pt x="127" y="37"/>
                    <a:pt x="0" y="153"/>
                    <a:pt x="0" y="325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2" y="614"/>
                    <a:pt x="396" y="615"/>
                    <a:pt x="420" y="615"/>
                  </a:cubicBezTo>
                  <a:cubicBezTo>
                    <a:pt x="604" y="615"/>
                    <a:pt x="717" y="503"/>
                    <a:pt x="717" y="325"/>
                  </a:cubicBezTo>
                  <a:cubicBezTo>
                    <a:pt x="717" y="149"/>
                    <a:pt x="568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804;p41">
              <a:extLst>
                <a:ext uri="{FF2B5EF4-FFF2-40B4-BE49-F238E27FC236}">
                  <a16:creationId xmlns:a16="http://schemas.microsoft.com/office/drawing/2014/main" id="{1929BFBD-277F-CA8C-6C54-02C0FA48CAD7}"/>
                </a:ext>
              </a:extLst>
            </p:cNvPr>
            <p:cNvSpPr/>
            <p:nvPr/>
          </p:nvSpPr>
          <p:spPr>
            <a:xfrm>
              <a:off x="4789260" y="3880519"/>
              <a:ext cx="61510" cy="52974"/>
            </a:xfrm>
            <a:custGeom>
              <a:avLst/>
              <a:gdLst/>
              <a:ahLst/>
              <a:cxnLst/>
              <a:rect l="l" t="t" r="r" b="b"/>
              <a:pathLst>
                <a:path w="627" h="540" extrusionOk="0">
                  <a:moveTo>
                    <a:pt x="340" y="1"/>
                  </a:moveTo>
                  <a:cubicBezTo>
                    <a:pt x="328" y="1"/>
                    <a:pt x="314" y="2"/>
                    <a:pt x="301" y="3"/>
                  </a:cubicBezTo>
                  <a:cubicBezTo>
                    <a:pt x="30" y="41"/>
                    <a:pt x="0" y="212"/>
                    <a:pt x="0" y="284"/>
                  </a:cubicBezTo>
                  <a:cubicBezTo>
                    <a:pt x="0" y="424"/>
                    <a:pt x="101" y="508"/>
                    <a:pt x="301" y="535"/>
                  </a:cubicBezTo>
                  <a:cubicBezTo>
                    <a:pt x="323" y="538"/>
                    <a:pt x="343" y="540"/>
                    <a:pt x="364" y="540"/>
                  </a:cubicBezTo>
                  <a:cubicBezTo>
                    <a:pt x="523" y="540"/>
                    <a:pt x="626" y="441"/>
                    <a:pt x="626" y="284"/>
                  </a:cubicBezTo>
                  <a:cubicBezTo>
                    <a:pt x="627" y="129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5805;p41">
              <a:extLst>
                <a:ext uri="{FF2B5EF4-FFF2-40B4-BE49-F238E27FC236}">
                  <a16:creationId xmlns:a16="http://schemas.microsoft.com/office/drawing/2014/main" id="{3DEBA2F1-3F1A-F45E-1EF5-099AC60367AD}"/>
                </a:ext>
              </a:extLst>
            </p:cNvPr>
            <p:cNvSpPr/>
            <p:nvPr/>
          </p:nvSpPr>
          <p:spPr>
            <a:xfrm>
              <a:off x="4690273" y="3736407"/>
              <a:ext cx="205132" cy="281841"/>
            </a:xfrm>
            <a:custGeom>
              <a:avLst/>
              <a:gdLst/>
              <a:ahLst/>
              <a:cxnLst/>
              <a:rect l="l" t="t" r="r" b="b"/>
              <a:pathLst>
                <a:path w="2091" h="2873" extrusionOk="0">
                  <a:moveTo>
                    <a:pt x="333" y="1"/>
                  </a:moveTo>
                  <a:cubicBezTo>
                    <a:pt x="330" y="1"/>
                    <a:pt x="328" y="1"/>
                    <a:pt x="325" y="1"/>
                  </a:cubicBezTo>
                  <a:cubicBezTo>
                    <a:pt x="275" y="5"/>
                    <a:pt x="238" y="47"/>
                    <a:pt x="242" y="97"/>
                  </a:cubicBezTo>
                  <a:cubicBezTo>
                    <a:pt x="265" y="417"/>
                    <a:pt x="492" y="539"/>
                    <a:pt x="678" y="573"/>
                  </a:cubicBezTo>
                  <a:cubicBezTo>
                    <a:pt x="677" y="796"/>
                    <a:pt x="676" y="1124"/>
                    <a:pt x="679" y="1605"/>
                  </a:cubicBezTo>
                  <a:cubicBezTo>
                    <a:pt x="523" y="1594"/>
                    <a:pt x="201" y="1542"/>
                    <a:pt x="183" y="1289"/>
                  </a:cubicBezTo>
                  <a:cubicBezTo>
                    <a:pt x="180" y="1241"/>
                    <a:pt x="140" y="1205"/>
                    <a:pt x="93" y="1205"/>
                  </a:cubicBezTo>
                  <a:cubicBezTo>
                    <a:pt x="91" y="1205"/>
                    <a:pt x="90" y="1205"/>
                    <a:pt x="88" y="1206"/>
                  </a:cubicBezTo>
                  <a:cubicBezTo>
                    <a:pt x="37" y="1210"/>
                    <a:pt x="1" y="1252"/>
                    <a:pt x="4" y="1302"/>
                  </a:cubicBezTo>
                  <a:cubicBezTo>
                    <a:pt x="29" y="1664"/>
                    <a:pt x="417" y="1773"/>
                    <a:pt x="681" y="1787"/>
                  </a:cubicBezTo>
                  <a:cubicBezTo>
                    <a:pt x="683" y="2069"/>
                    <a:pt x="686" y="2400"/>
                    <a:pt x="691" y="2784"/>
                  </a:cubicBezTo>
                  <a:cubicBezTo>
                    <a:pt x="692" y="2832"/>
                    <a:pt x="732" y="2872"/>
                    <a:pt x="780" y="2872"/>
                  </a:cubicBezTo>
                  <a:lnTo>
                    <a:pt x="916" y="2872"/>
                  </a:lnTo>
                  <a:cubicBezTo>
                    <a:pt x="940" y="2872"/>
                    <a:pt x="963" y="2862"/>
                    <a:pt x="981" y="2845"/>
                  </a:cubicBezTo>
                  <a:cubicBezTo>
                    <a:pt x="998" y="2826"/>
                    <a:pt x="1006" y="2804"/>
                    <a:pt x="1006" y="2779"/>
                  </a:cubicBezTo>
                  <a:cubicBezTo>
                    <a:pt x="1006" y="2773"/>
                    <a:pt x="981" y="2105"/>
                    <a:pt x="952" y="1446"/>
                  </a:cubicBezTo>
                  <a:cubicBezTo>
                    <a:pt x="947" y="1339"/>
                    <a:pt x="943" y="1236"/>
                    <a:pt x="938" y="1142"/>
                  </a:cubicBezTo>
                  <a:cubicBezTo>
                    <a:pt x="1106" y="1133"/>
                    <a:pt x="1240" y="1090"/>
                    <a:pt x="1347" y="1027"/>
                  </a:cubicBezTo>
                  <a:cubicBezTo>
                    <a:pt x="1446" y="1101"/>
                    <a:pt x="1547" y="1131"/>
                    <a:pt x="1640" y="1131"/>
                  </a:cubicBezTo>
                  <a:cubicBezTo>
                    <a:pt x="1823" y="1131"/>
                    <a:pt x="1980" y="1020"/>
                    <a:pt x="2059" y="932"/>
                  </a:cubicBezTo>
                  <a:cubicBezTo>
                    <a:pt x="2091" y="896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0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7" y="911"/>
                  </a:cubicBezTo>
                  <a:cubicBezTo>
                    <a:pt x="1764" y="643"/>
                    <a:pt x="1769" y="241"/>
                    <a:pt x="1769" y="234"/>
                  </a:cubicBezTo>
                  <a:cubicBezTo>
                    <a:pt x="1769" y="184"/>
                    <a:pt x="1730" y="145"/>
                    <a:pt x="1680" y="145"/>
                  </a:cubicBezTo>
                  <a:cubicBezTo>
                    <a:pt x="1630" y="145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9" y="962"/>
                  </a:cubicBezTo>
                  <a:cubicBezTo>
                    <a:pt x="922" y="793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5"/>
                  </a:cubicBezTo>
                  <a:cubicBezTo>
                    <a:pt x="876" y="103"/>
                    <a:pt x="871" y="28"/>
                    <a:pt x="781" y="28"/>
                  </a:cubicBezTo>
                  <a:cubicBezTo>
                    <a:pt x="748" y="28"/>
                    <a:pt x="715" y="48"/>
                    <a:pt x="699" y="79"/>
                  </a:cubicBezTo>
                  <a:cubicBezTo>
                    <a:pt x="694" y="90"/>
                    <a:pt x="686" y="109"/>
                    <a:pt x="681" y="390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5806;p41">
              <a:extLst>
                <a:ext uri="{FF2B5EF4-FFF2-40B4-BE49-F238E27FC236}">
                  <a16:creationId xmlns:a16="http://schemas.microsoft.com/office/drawing/2014/main" id="{85FC7DF8-6D1E-3C80-46BD-B35F085035BD}"/>
                </a:ext>
              </a:extLst>
            </p:cNvPr>
            <p:cNvSpPr/>
            <p:nvPr/>
          </p:nvSpPr>
          <p:spPr>
            <a:xfrm>
              <a:off x="3615838" y="3288766"/>
              <a:ext cx="308434" cy="742323"/>
            </a:xfrm>
            <a:custGeom>
              <a:avLst/>
              <a:gdLst/>
              <a:ahLst/>
              <a:cxnLst/>
              <a:rect l="l" t="t" r="r" b="b"/>
              <a:pathLst>
                <a:path w="3144" h="7567" extrusionOk="0">
                  <a:moveTo>
                    <a:pt x="3144" y="1"/>
                  </a:moveTo>
                  <a:lnTo>
                    <a:pt x="0" y="616"/>
                  </a:lnTo>
                  <a:lnTo>
                    <a:pt x="0" y="7566"/>
                  </a:lnTo>
                  <a:lnTo>
                    <a:pt x="3144" y="7566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5807;p41">
              <a:extLst>
                <a:ext uri="{FF2B5EF4-FFF2-40B4-BE49-F238E27FC236}">
                  <a16:creationId xmlns:a16="http://schemas.microsoft.com/office/drawing/2014/main" id="{5F2B5030-6836-68C4-45DF-24C91F1577A6}"/>
                </a:ext>
              </a:extLst>
            </p:cNvPr>
            <p:cNvSpPr/>
            <p:nvPr/>
          </p:nvSpPr>
          <p:spPr>
            <a:xfrm>
              <a:off x="3682058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5808;p41">
              <a:extLst>
                <a:ext uri="{FF2B5EF4-FFF2-40B4-BE49-F238E27FC236}">
                  <a16:creationId xmlns:a16="http://schemas.microsoft.com/office/drawing/2014/main" id="{4433174B-98EB-C048-8158-454B60B95E8B}"/>
                </a:ext>
              </a:extLst>
            </p:cNvPr>
            <p:cNvSpPr/>
            <p:nvPr/>
          </p:nvSpPr>
          <p:spPr>
            <a:xfrm>
              <a:off x="3795074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5809;p41">
              <a:extLst>
                <a:ext uri="{FF2B5EF4-FFF2-40B4-BE49-F238E27FC236}">
                  <a16:creationId xmlns:a16="http://schemas.microsoft.com/office/drawing/2014/main" id="{F0EA5817-D721-BE87-04B6-3F59A567F446}"/>
                </a:ext>
              </a:extLst>
            </p:cNvPr>
            <p:cNvSpPr/>
            <p:nvPr/>
          </p:nvSpPr>
          <p:spPr>
            <a:xfrm>
              <a:off x="3682058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5810;p41">
              <a:extLst>
                <a:ext uri="{FF2B5EF4-FFF2-40B4-BE49-F238E27FC236}">
                  <a16:creationId xmlns:a16="http://schemas.microsoft.com/office/drawing/2014/main" id="{EB9610F7-B51A-E056-4E8E-A5337243524A}"/>
                </a:ext>
              </a:extLst>
            </p:cNvPr>
            <p:cNvSpPr/>
            <p:nvPr/>
          </p:nvSpPr>
          <p:spPr>
            <a:xfrm>
              <a:off x="3795074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5811;p41">
              <a:extLst>
                <a:ext uri="{FF2B5EF4-FFF2-40B4-BE49-F238E27FC236}">
                  <a16:creationId xmlns:a16="http://schemas.microsoft.com/office/drawing/2014/main" id="{95DC4506-918A-5D8A-972D-A629039C6D8C}"/>
                </a:ext>
              </a:extLst>
            </p:cNvPr>
            <p:cNvSpPr/>
            <p:nvPr/>
          </p:nvSpPr>
          <p:spPr>
            <a:xfrm>
              <a:off x="3682058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5812;p41">
              <a:extLst>
                <a:ext uri="{FF2B5EF4-FFF2-40B4-BE49-F238E27FC236}">
                  <a16:creationId xmlns:a16="http://schemas.microsoft.com/office/drawing/2014/main" id="{DF6AE647-2299-27D1-2025-2B5A57FDD826}"/>
                </a:ext>
              </a:extLst>
            </p:cNvPr>
            <p:cNvSpPr/>
            <p:nvPr/>
          </p:nvSpPr>
          <p:spPr>
            <a:xfrm>
              <a:off x="3795074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5813;p41">
              <a:extLst>
                <a:ext uri="{FF2B5EF4-FFF2-40B4-BE49-F238E27FC236}">
                  <a16:creationId xmlns:a16="http://schemas.microsoft.com/office/drawing/2014/main" id="{92126217-79B6-95F0-D449-63472CC05203}"/>
                </a:ext>
              </a:extLst>
            </p:cNvPr>
            <p:cNvSpPr/>
            <p:nvPr/>
          </p:nvSpPr>
          <p:spPr>
            <a:xfrm>
              <a:off x="3682058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5814;p41">
              <a:extLst>
                <a:ext uri="{FF2B5EF4-FFF2-40B4-BE49-F238E27FC236}">
                  <a16:creationId xmlns:a16="http://schemas.microsoft.com/office/drawing/2014/main" id="{EC0D7988-3B93-A3AE-BD0F-D54BC003FDAA}"/>
                </a:ext>
              </a:extLst>
            </p:cNvPr>
            <p:cNvSpPr/>
            <p:nvPr/>
          </p:nvSpPr>
          <p:spPr>
            <a:xfrm>
              <a:off x="3795074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5815;p41">
              <a:extLst>
                <a:ext uri="{FF2B5EF4-FFF2-40B4-BE49-F238E27FC236}">
                  <a16:creationId xmlns:a16="http://schemas.microsoft.com/office/drawing/2014/main" id="{2E6DBDEF-6A11-0EAB-7229-C766BCA4D61A}"/>
                </a:ext>
              </a:extLst>
            </p:cNvPr>
            <p:cNvSpPr/>
            <p:nvPr/>
          </p:nvSpPr>
          <p:spPr>
            <a:xfrm>
              <a:off x="3682058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5816;p41">
              <a:extLst>
                <a:ext uri="{FF2B5EF4-FFF2-40B4-BE49-F238E27FC236}">
                  <a16:creationId xmlns:a16="http://schemas.microsoft.com/office/drawing/2014/main" id="{CE78BB5B-4E69-DEC9-BFAB-3FAAB8C2EAD7}"/>
                </a:ext>
              </a:extLst>
            </p:cNvPr>
            <p:cNvSpPr/>
            <p:nvPr/>
          </p:nvSpPr>
          <p:spPr>
            <a:xfrm>
              <a:off x="3795074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5817;p41">
              <a:extLst>
                <a:ext uri="{FF2B5EF4-FFF2-40B4-BE49-F238E27FC236}">
                  <a16:creationId xmlns:a16="http://schemas.microsoft.com/office/drawing/2014/main" id="{71B94B9A-42A8-FF63-61AD-5D08DA598989}"/>
                </a:ext>
              </a:extLst>
            </p:cNvPr>
            <p:cNvSpPr/>
            <p:nvPr/>
          </p:nvSpPr>
          <p:spPr>
            <a:xfrm>
              <a:off x="3725224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5818;p41">
              <a:extLst>
                <a:ext uri="{FF2B5EF4-FFF2-40B4-BE49-F238E27FC236}">
                  <a16:creationId xmlns:a16="http://schemas.microsoft.com/office/drawing/2014/main" id="{1E554013-3976-EB0B-68F8-CF6DE6C2D4A0}"/>
                </a:ext>
              </a:extLst>
            </p:cNvPr>
            <p:cNvSpPr/>
            <p:nvPr/>
          </p:nvSpPr>
          <p:spPr>
            <a:xfrm>
              <a:off x="4978895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5819;p41">
              <a:extLst>
                <a:ext uri="{FF2B5EF4-FFF2-40B4-BE49-F238E27FC236}">
                  <a16:creationId xmlns:a16="http://schemas.microsoft.com/office/drawing/2014/main" id="{BA410E83-BB11-B047-124C-4BF7BC86E145}"/>
                </a:ext>
              </a:extLst>
            </p:cNvPr>
            <p:cNvSpPr/>
            <p:nvPr/>
          </p:nvSpPr>
          <p:spPr>
            <a:xfrm>
              <a:off x="5045017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5820;p41">
              <a:extLst>
                <a:ext uri="{FF2B5EF4-FFF2-40B4-BE49-F238E27FC236}">
                  <a16:creationId xmlns:a16="http://schemas.microsoft.com/office/drawing/2014/main" id="{1A816341-2877-B12A-6035-0CFDB17C6CD2}"/>
                </a:ext>
              </a:extLst>
            </p:cNvPr>
            <p:cNvSpPr/>
            <p:nvPr/>
          </p:nvSpPr>
          <p:spPr>
            <a:xfrm>
              <a:off x="5158131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5821;p41">
              <a:extLst>
                <a:ext uri="{FF2B5EF4-FFF2-40B4-BE49-F238E27FC236}">
                  <a16:creationId xmlns:a16="http://schemas.microsoft.com/office/drawing/2014/main" id="{51A2B9F5-C6F3-49D1-87F4-B1F14880A51B}"/>
                </a:ext>
              </a:extLst>
            </p:cNvPr>
            <p:cNvSpPr/>
            <p:nvPr/>
          </p:nvSpPr>
          <p:spPr>
            <a:xfrm>
              <a:off x="5045017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5822;p41">
              <a:extLst>
                <a:ext uri="{FF2B5EF4-FFF2-40B4-BE49-F238E27FC236}">
                  <a16:creationId xmlns:a16="http://schemas.microsoft.com/office/drawing/2014/main" id="{0EBBD526-C055-C445-F797-07575FAF4042}"/>
                </a:ext>
              </a:extLst>
            </p:cNvPr>
            <p:cNvSpPr/>
            <p:nvPr/>
          </p:nvSpPr>
          <p:spPr>
            <a:xfrm>
              <a:off x="5158131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5823;p41">
              <a:extLst>
                <a:ext uri="{FF2B5EF4-FFF2-40B4-BE49-F238E27FC236}">
                  <a16:creationId xmlns:a16="http://schemas.microsoft.com/office/drawing/2014/main" id="{2D52E49F-11C2-D39C-3EDC-159DEF976167}"/>
                </a:ext>
              </a:extLst>
            </p:cNvPr>
            <p:cNvSpPr/>
            <p:nvPr/>
          </p:nvSpPr>
          <p:spPr>
            <a:xfrm>
              <a:off x="5045017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5824;p41">
              <a:extLst>
                <a:ext uri="{FF2B5EF4-FFF2-40B4-BE49-F238E27FC236}">
                  <a16:creationId xmlns:a16="http://schemas.microsoft.com/office/drawing/2014/main" id="{ECCC8F51-A964-8FD8-22E2-E2FDA0458A63}"/>
                </a:ext>
              </a:extLst>
            </p:cNvPr>
            <p:cNvSpPr/>
            <p:nvPr/>
          </p:nvSpPr>
          <p:spPr>
            <a:xfrm>
              <a:off x="5158131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5825;p41">
              <a:extLst>
                <a:ext uri="{FF2B5EF4-FFF2-40B4-BE49-F238E27FC236}">
                  <a16:creationId xmlns:a16="http://schemas.microsoft.com/office/drawing/2014/main" id="{A59B9B2F-433F-817B-3828-2A185B5DE693}"/>
                </a:ext>
              </a:extLst>
            </p:cNvPr>
            <p:cNvSpPr/>
            <p:nvPr/>
          </p:nvSpPr>
          <p:spPr>
            <a:xfrm>
              <a:off x="5045017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5826;p41">
              <a:extLst>
                <a:ext uri="{FF2B5EF4-FFF2-40B4-BE49-F238E27FC236}">
                  <a16:creationId xmlns:a16="http://schemas.microsoft.com/office/drawing/2014/main" id="{D14A82CA-047F-43E9-4FA9-342CDFA3C6F4}"/>
                </a:ext>
              </a:extLst>
            </p:cNvPr>
            <p:cNvSpPr/>
            <p:nvPr/>
          </p:nvSpPr>
          <p:spPr>
            <a:xfrm>
              <a:off x="5158131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5827;p41">
              <a:extLst>
                <a:ext uri="{FF2B5EF4-FFF2-40B4-BE49-F238E27FC236}">
                  <a16:creationId xmlns:a16="http://schemas.microsoft.com/office/drawing/2014/main" id="{19DABE1C-CDF4-2342-B3B9-4095D9B77EAE}"/>
                </a:ext>
              </a:extLst>
            </p:cNvPr>
            <p:cNvSpPr/>
            <p:nvPr/>
          </p:nvSpPr>
          <p:spPr>
            <a:xfrm>
              <a:off x="5045017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5828;p41">
              <a:extLst>
                <a:ext uri="{FF2B5EF4-FFF2-40B4-BE49-F238E27FC236}">
                  <a16:creationId xmlns:a16="http://schemas.microsoft.com/office/drawing/2014/main" id="{113D811D-4ED4-FF58-3F9D-28CB1DF9D054}"/>
                </a:ext>
              </a:extLst>
            </p:cNvPr>
            <p:cNvSpPr/>
            <p:nvPr/>
          </p:nvSpPr>
          <p:spPr>
            <a:xfrm>
              <a:off x="5158131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5829;p41">
              <a:extLst>
                <a:ext uri="{FF2B5EF4-FFF2-40B4-BE49-F238E27FC236}">
                  <a16:creationId xmlns:a16="http://schemas.microsoft.com/office/drawing/2014/main" id="{63CEE7C9-200C-64C4-0CAC-B942707D3B9A}"/>
                </a:ext>
              </a:extLst>
            </p:cNvPr>
            <p:cNvSpPr/>
            <p:nvPr/>
          </p:nvSpPr>
          <p:spPr>
            <a:xfrm>
              <a:off x="5088281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5830;p41">
              <a:extLst>
                <a:ext uri="{FF2B5EF4-FFF2-40B4-BE49-F238E27FC236}">
                  <a16:creationId xmlns:a16="http://schemas.microsoft.com/office/drawing/2014/main" id="{6EC8427A-FA14-B3CE-A4FC-1FDFB864773E}"/>
                </a:ext>
              </a:extLst>
            </p:cNvPr>
            <p:cNvSpPr/>
            <p:nvPr/>
          </p:nvSpPr>
          <p:spPr>
            <a:xfrm>
              <a:off x="3003767" y="3481733"/>
              <a:ext cx="308532" cy="549360"/>
            </a:xfrm>
            <a:custGeom>
              <a:avLst/>
              <a:gdLst/>
              <a:ahLst/>
              <a:cxnLst/>
              <a:rect l="l" t="t" r="r" b="b"/>
              <a:pathLst>
                <a:path w="3145" h="5600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9"/>
                  </a:lnTo>
                  <a:lnTo>
                    <a:pt x="3144" y="5599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5831;p41">
              <a:extLst>
                <a:ext uri="{FF2B5EF4-FFF2-40B4-BE49-F238E27FC236}">
                  <a16:creationId xmlns:a16="http://schemas.microsoft.com/office/drawing/2014/main" id="{E1EB5717-3C01-1635-8B01-6F7A9F1812D4}"/>
                </a:ext>
              </a:extLst>
            </p:cNvPr>
            <p:cNvSpPr/>
            <p:nvPr/>
          </p:nvSpPr>
          <p:spPr>
            <a:xfrm>
              <a:off x="3069987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832;p41">
              <a:extLst>
                <a:ext uri="{FF2B5EF4-FFF2-40B4-BE49-F238E27FC236}">
                  <a16:creationId xmlns:a16="http://schemas.microsoft.com/office/drawing/2014/main" id="{1436DB87-A3CD-784B-6E41-97B711EDDD2F}"/>
                </a:ext>
              </a:extLst>
            </p:cNvPr>
            <p:cNvSpPr/>
            <p:nvPr/>
          </p:nvSpPr>
          <p:spPr>
            <a:xfrm>
              <a:off x="318300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833;p41">
              <a:extLst>
                <a:ext uri="{FF2B5EF4-FFF2-40B4-BE49-F238E27FC236}">
                  <a16:creationId xmlns:a16="http://schemas.microsoft.com/office/drawing/2014/main" id="{4F14F05C-B008-E314-AA64-41BEB6BA5634}"/>
                </a:ext>
              </a:extLst>
            </p:cNvPr>
            <p:cNvSpPr/>
            <p:nvPr/>
          </p:nvSpPr>
          <p:spPr>
            <a:xfrm>
              <a:off x="306998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834;p41">
              <a:extLst>
                <a:ext uri="{FF2B5EF4-FFF2-40B4-BE49-F238E27FC236}">
                  <a16:creationId xmlns:a16="http://schemas.microsoft.com/office/drawing/2014/main" id="{71427C20-1205-0A13-BD32-BC4DA8E1FEB7}"/>
                </a:ext>
              </a:extLst>
            </p:cNvPr>
            <p:cNvSpPr/>
            <p:nvPr/>
          </p:nvSpPr>
          <p:spPr>
            <a:xfrm>
              <a:off x="318300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835;p41">
              <a:extLst>
                <a:ext uri="{FF2B5EF4-FFF2-40B4-BE49-F238E27FC236}">
                  <a16:creationId xmlns:a16="http://schemas.microsoft.com/office/drawing/2014/main" id="{1AEB090D-92FA-9914-8D2A-F5C60DBBA999}"/>
                </a:ext>
              </a:extLst>
            </p:cNvPr>
            <p:cNvSpPr/>
            <p:nvPr/>
          </p:nvSpPr>
          <p:spPr>
            <a:xfrm>
              <a:off x="306998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5836;p41">
              <a:extLst>
                <a:ext uri="{FF2B5EF4-FFF2-40B4-BE49-F238E27FC236}">
                  <a16:creationId xmlns:a16="http://schemas.microsoft.com/office/drawing/2014/main" id="{8A9AB219-FDEB-7A22-516E-E469A49A9C61}"/>
                </a:ext>
              </a:extLst>
            </p:cNvPr>
            <p:cNvSpPr/>
            <p:nvPr/>
          </p:nvSpPr>
          <p:spPr>
            <a:xfrm>
              <a:off x="318300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5837;p41">
              <a:extLst>
                <a:ext uri="{FF2B5EF4-FFF2-40B4-BE49-F238E27FC236}">
                  <a16:creationId xmlns:a16="http://schemas.microsoft.com/office/drawing/2014/main" id="{9764CF9D-3F71-68E1-AB3E-A3656F290EF3}"/>
                </a:ext>
              </a:extLst>
            </p:cNvPr>
            <p:cNvSpPr/>
            <p:nvPr/>
          </p:nvSpPr>
          <p:spPr>
            <a:xfrm>
              <a:off x="3113153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5838;p41">
              <a:extLst>
                <a:ext uri="{FF2B5EF4-FFF2-40B4-BE49-F238E27FC236}">
                  <a16:creationId xmlns:a16="http://schemas.microsoft.com/office/drawing/2014/main" id="{E38C422A-D894-8078-2C2D-6E9470708E8C}"/>
                </a:ext>
              </a:extLst>
            </p:cNvPr>
            <p:cNvSpPr/>
            <p:nvPr/>
          </p:nvSpPr>
          <p:spPr>
            <a:xfrm>
              <a:off x="5757841" y="3576108"/>
              <a:ext cx="308336" cy="454988"/>
            </a:xfrm>
            <a:custGeom>
              <a:avLst/>
              <a:gdLst/>
              <a:ahLst/>
              <a:cxnLst/>
              <a:rect l="l" t="t" r="r" b="b"/>
              <a:pathLst>
                <a:path w="3143" h="4638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4637"/>
                  </a:lnTo>
                  <a:lnTo>
                    <a:pt x="3142" y="4637"/>
                  </a:lnTo>
                  <a:lnTo>
                    <a:pt x="3142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5839;p41">
              <a:extLst>
                <a:ext uri="{FF2B5EF4-FFF2-40B4-BE49-F238E27FC236}">
                  <a16:creationId xmlns:a16="http://schemas.microsoft.com/office/drawing/2014/main" id="{567FC91C-A3B8-CDA1-8CC0-1543E20DA362}"/>
                </a:ext>
              </a:extLst>
            </p:cNvPr>
            <p:cNvSpPr/>
            <p:nvPr/>
          </p:nvSpPr>
          <p:spPr>
            <a:xfrm>
              <a:off x="5823865" y="371472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5840;p41">
              <a:extLst>
                <a:ext uri="{FF2B5EF4-FFF2-40B4-BE49-F238E27FC236}">
                  <a16:creationId xmlns:a16="http://schemas.microsoft.com/office/drawing/2014/main" id="{14C4C33B-65A6-4DDB-AE9E-EA6699D605A5}"/>
                </a:ext>
              </a:extLst>
            </p:cNvPr>
            <p:cNvSpPr/>
            <p:nvPr/>
          </p:nvSpPr>
          <p:spPr>
            <a:xfrm>
              <a:off x="593707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5841;p41">
              <a:extLst>
                <a:ext uri="{FF2B5EF4-FFF2-40B4-BE49-F238E27FC236}">
                  <a16:creationId xmlns:a16="http://schemas.microsoft.com/office/drawing/2014/main" id="{0A699BAA-AEEC-5A6C-C91B-C817F3CFDBCF}"/>
                </a:ext>
              </a:extLst>
            </p:cNvPr>
            <p:cNvSpPr/>
            <p:nvPr/>
          </p:nvSpPr>
          <p:spPr>
            <a:xfrm>
              <a:off x="5823865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5842;p41">
              <a:extLst>
                <a:ext uri="{FF2B5EF4-FFF2-40B4-BE49-F238E27FC236}">
                  <a16:creationId xmlns:a16="http://schemas.microsoft.com/office/drawing/2014/main" id="{E2AADDA9-0981-68E3-83C8-90AF11E0194E}"/>
                </a:ext>
              </a:extLst>
            </p:cNvPr>
            <p:cNvSpPr/>
            <p:nvPr/>
          </p:nvSpPr>
          <p:spPr>
            <a:xfrm>
              <a:off x="593707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5843;p41">
              <a:extLst>
                <a:ext uri="{FF2B5EF4-FFF2-40B4-BE49-F238E27FC236}">
                  <a16:creationId xmlns:a16="http://schemas.microsoft.com/office/drawing/2014/main" id="{5741BDFA-7651-C95C-F1EE-860E4052D472}"/>
                </a:ext>
              </a:extLst>
            </p:cNvPr>
            <p:cNvSpPr/>
            <p:nvPr/>
          </p:nvSpPr>
          <p:spPr>
            <a:xfrm>
              <a:off x="5867030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5844;p41">
              <a:extLst>
                <a:ext uri="{FF2B5EF4-FFF2-40B4-BE49-F238E27FC236}">
                  <a16:creationId xmlns:a16="http://schemas.microsoft.com/office/drawing/2014/main" id="{8D39D5B7-B69C-C1FE-5034-7F85370B3F2D}"/>
                </a:ext>
              </a:extLst>
            </p:cNvPr>
            <p:cNvSpPr/>
            <p:nvPr/>
          </p:nvSpPr>
          <p:spPr>
            <a:xfrm>
              <a:off x="4337098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5845;p41">
              <a:extLst>
                <a:ext uri="{FF2B5EF4-FFF2-40B4-BE49-F238E27FC236}">
                  <a16:creationId xmlns:a16="http://schemas.microsoft.com/office/drawing/2014/main" id="{1070ED12-196D-8D92-792F-FB6895E1142F}"/>
                </a:ext>
              </a:extLst>
            </p:cNvPr>
            <p:cNvSpPr/>
            <p:nvPr/>
          </p:nvSpPr>
          <p:spPr>
            <a:xfrm>
              <a:off x="4403319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5846;p41">
              <a:extLst>
                <a:ext uri="{FF2B5EF4-FFF2-40B4-BE49-F238E27FC236}">
                  <a16:creationId xmlns:a16="http://schemas.microsoft.com/office/drawing/2014/main" id="{F0BB8262-C73F-E69D-EB06-61AD00AE861C}"/>
                </a:ext>
              </a:extLst>
            </p:cNvPr>
            <p:cNvSpPr/>
            <p:nvPr/>
          </p:nvSpPr>
          <p:spPr>
            <a:xfrm>
              <a:off x="4516334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5847;p41">
              <a:extLst>
                <a:ext uri="{FF2B5EF4-FFF2-40B4-BE49-F238E27FC236}">
                  <a16:creationId xmlns:a16="http://schemas.microsoft.com/office/drawing/2014/main" id="{BFE9AC6F-9764-16AA-859D-ECF59400CD5B}"/>
                </a:ext>
              </a:extLst>
            </p:cNvPr>
            <p:cNvSpPr/>
            <p:nvPr/>
          </p:nvSpPr>
          <p:spPr>
            <a:xfrm>
              <a:off x="4446484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5848;p41">
              <a:extLst>
                <a:ext uri="{FF2B5EF4-FFF2-40B4-BE49-F238E27FC236}">
                  <a16:creationId xmlns:a16="http://schemas.microsoft.com/office/drawing/2014/main" id="{FE04DAC4-17C8-17E8-3270-EE7C56488E73}"/>
                </a:ext>
              </a:extLst>
            </p:cNvPr>
            <p:cNvSpPr/>
            <p:nvPr/>
          </p:nvSpPr>
          <p:spPr>
            <a:xfrm>
              <a:off x="3312206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5849;p41">
              <a:extLst>
                <a:ext uri="{FF2B5EF4-FFF2-40B4-BE49-F238E27FC236}">
                  <a16:creationId xmlns:a16="http://schemas.microsoft.com/office/drawing/2014/main" id="{3C6EC88E-85F0-8362-9FFD-8496E97D4B37}"/>
                </a:ext>
              </a:extLst>
            </p:cNvPr>
            <p:cNvSpPr/>
            <p:nvPr/>
          </p:nvSpPr>
          <p:spPr>
            <a:xfrm>
              <a:off x="3378230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5850;p41">
              <a:extLst>
                <a:ext uri="{FF2B5EF4-FFF2-40B4-BE49-F238E27FC236}">
                  <a16:creationId xmlns:a16="http://schemas.microsoft.com/office/drawing/2014/main" id="{6B9504B1-957E-D9EE-1BB4-2315AF8B74B1}"/>
                </a:ext>
              </a:extLst>
            </p:cNvPr>
            <p:cNvSpPr/>
            <p:nvPr/>
          </p:nvSpPr>
          <p:spPr>
            <a:xfrm>
              <a:off x="3491442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5851;p41">
              <a:extLst>
                <a:ext uri="{FF2B5EF4-FFF2-40B4-BE49-F238E27FC236}">
                  <a16:creationId xmlns:a16="http://schemas.microsoft.com/office/drawing/2014/main" id="{8548E4E2-0D53-CE33-75C4-C5D0F501DDB4}"/>
                </a:ext>
              </a:extLst>
            </p:cNvPr>
            <p:cNvSpPr/>
            <p:nvPr/>
          </p:nvSpPr>
          <p:spPr>
            <a:xfrm>
              <a:off x="3421396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5852;p41">
              <a:extLst>
                <a:ext uri="{FF2B5EF4-FFF2-40B4-BE49-F238E27FC236}">
                  <a16:creationId xmlns:a16="http://schemas.microsoft.com/office/drawing/2014/main" id="{2E43E6FE-7928-E304-7A87-6B80009B9BBB}"/>
                </a:ext>
              </a:extLst>
            </p:cNvPr>
            <p:cNvSpPr/>
            <p:nvPr/>
          </p:nvSpPr>
          <p:spPr>
            <a:xfrm>
              <a:off x="5269479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5853;p41">
              <a:extLst>
                <a:ext uri="{FF2B5EF4-FFF2-40B4-BE49-F238E27FC236}">
                  <a16:creationId xmlns:a16="http://schemas.microsoft.com/office/drawing/2014/main" id="{A584361C-B480-6696-647A-A1B2430C723A}"/>
                </a:ext>
              </a:extLst>
            </p:cNvPr>
            <p:cNvSpPr/>
            <p:nvPr/>
          </p:nvSpPr>
          <p:spPr>
            <a:xfrm>
              <a:off x="5335601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5854;p41">
              <a:extLst>
                <a:ext uri="{FF2B5EF4-FFF2-40B4-BE49-F238E27FC236}">
                  <a16:creationId xmlns:a16="http://schemas.microsoft.com/office/drawing/2014/main" id="{C01F2A94-3D47-1579-5861-AC65BA86EBA1}"/>
                </a:ext>
              </a:extLst>
            </p:cNvPr>
            <p:cNvSpPr/>
            <p:nvPr/>
          </p:nvSpPr>
          <p:spPr>
            <a:xfrm>
              <a:off x="5448715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5855;p41">
              <a:extLst>
                <a:ext uri="{FF2B5EF4-FFF2-40B4-BE49-F238E27FC236}">
                  <a16:creationId xmlns:a16="http://schemas.microsoft.com/office/drawing/2014/main" id="{AB3F971C-14DD-EACC-815D-4BFFA23268D7}"/>
                </a:ext>
              </a:extLst>
            </p:cNvPr>
            <p:cNvSpPr/>
            <p:nvPr/>
          </p:nvSpPr>
          <p:spPr>
            <a:xfrm>
              <a:off x="5335601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5856;p41">
              <a:extLst>
                <a:ext uri="{FF2B5EF4-FFF2-40B4-BE49-F238E27FC236}">
                  <a16:creationId xmlns:a16="http://schemas.microsoft.com/office/drawing/2014/main" id="{9DD1E74D-C94B-FD9E-0F0D-0EBA457A9788}"/>
                </a:ext>
              </a:extLst>
            </p:cNvPr>
            <p:cNvSpPr/>
            <p:nvPr/>
          </p:nvSpPr>
          <p:spPr>
            <a:xfrm>
              <a:off x="5448715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5857;p41">
              <a:extLst>
                <a:ext uri="{FF2B5EF4-FFF2-40B4-BE49-F238E27FC236}">
                  <a16:creationId xmlns:a16="http://schemas.microsoft.com/office/drawing/2014/main" id="{8575CB0E-4B04-CB09-C90A-9C06DB54A772}"/>
                </a:ext>
              </a:extLst>
            </p:cNvPr>
            <p:cNvSpPr/>
            <p:nvPr/>
          </p:nvSpPr>
          <p:spPr>
            <a:xfrm>
              <a:off x="5335601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5858;p41">
              <a:extLst>
                <a:ext uri="{FF2B5EF4-FFF2-40B4-BE49-F238E27FC236}">
                  <a16:creationId xmlns:a16="http://schemas.microsoft.com/office/drawing/2014/main" id="{B1774CA3-CBF6-BB3F-0688-BD0227E9F5DE}"/>
                </a:ext>
              </a:extLst>
            </p:cNvPr>
            <p:cNvSpPr/>
            <p:nvPr/>
          </p:nvSpPr>
          <p:spPr>
            <a:xfrm>
              <a:off x="5448715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5859;p41">
              <a:extLst>
                <a:ext uri="{FF2B5EF4-FFF2-40B4-BE49-F238E27FC236}">
                  <a16:creationId xmlns:a16="http://schemas.microsoft.com/office/drawing/2014/main" id="{21BA3902-02F6-60A0-6298-463EE805884D}"/>
                </a:ext>
              </a:extLst>
            </p:cNvPr>
            <p:cNvSpPr/>
            <p:nvPr/>
          </p:nvSpPr>
          <p:spPr>
            <a:xfrm>
              <a:off x="5335601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5860;p41">
              <a:extLst>
                <a:ext uri="{FF2B5EF4-FFF2-40B4-BE49-F238E27FC236}">
                  <a16:creationId xmlns:a16="http://schemas.microsoft.com/office/drawing/2014/main" id="{178FD04E-267D-CF57-6E4A-8EF953C6145B}"/>
                </a:ext>
              </a:extLst>
            </p:cNvPr>
            <p:cNvSpPr/>
            <p:nvPr/>
          </p:nvSpPr>
          <p:spPr>
            <a:xfrm>
              <a:off x="5448715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5861;p41">
              <a:extLst>
                <a:ext uri="{FF2B5EF4-FFF2-40B4-BE49-F238E27FC236}">
                  <a16:creationId xmlns:a16="http://schemas.microsoft.com/office/drawing/2014/main" id="{1970C06B-F613-9444-CE0B-B5E138F984A1}"/>
                </a:ext>
              </a:extLst>
            </p:cNvPr>
            <p:cNvSpPr/>
            <p:nvPr/>
          </p:nvSpPr>
          <p:spPr>
            <a:xfrm>
              <a:off x="5335601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5862;p41">
              <a:extLst>
                <a:ext uri="{FF2B5EF4-FFF2-40B4-BE49-F238E27FC236}">
                  <a16:creationId xmlns:a16="http://schemas.microsoft.com/office/drawing/2014/main" id="{25E871BC-131C-EB7E-E5D2-C24E3D40C1AB}"/>
                </a:ext>
              </a:extLst>
            </p:cNvPr>
            <p:cNvSpPr/>
            <p:nvPr/>
          </p:nvSpPr>
          <p:spPr>
            <a:xfrm>
              <a:off x="5448715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5863;p41">
              <a:extLst>
                <a:ext uri="{FF2B5EF4-FFF2-40B4-BE49-F238E27FC236}">
                  <a16:creationId xmlns:a16="http://schemas.microsoft.com/office/drawing/2014/main" id="{93954800-6847-FAC1-6C63-EC30D3943ED8}"/>
                </a:ext>
              </a:extLst>
            </p:cNvPr>
            <p:cNvSpPr/>
            <p:nvPr/>
          </p:nvSpPr>
          <p:spPr>
            <a:xfrm>
              <a:off x="5378767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5864;p41">
              <a:extLst>
                <a:ext uri="{FF2B5EF4-FFF2-40B4-BE49-F238E27FC236}">
                  <a16:creationId xmlns:a16="http://schemas.microsoft.com/office/drawing/2014/main" id="{54140F7D-5158-BEE6-0672-E3D2806D0B70}"/>
                </a:ext>
              </a:extLst>
            </p:cNvPr>
            <p:cNvSpPr/>
            <p:nvPr/>
          </p:nvSpPr>
          <p:spPr>
            <a:xfrm>
              <a:off x="3924179" y="3056950"/>
              <a:ext cx="308532" cy="974133"/>
            </a:xfrm>
            <a:custGeom>
              <a:avLst/>
              <a:gdLst/>
              <a:ahLst/>
              <a:cxnLst/>
              <a:rect l="l" t="t" r="r" b="b"/>
              <a:pathLst>
                <a:path w="3145" h="9930" extrusionOk="0">
                  <a:moveTo>
                    <a:pt x="3145" y="0"/>
                  </a:moveTo>
                  <a:lnTo>
                    <a:pt x="1" y="615"/>
                  </a:lnTo>
                  <a:lnTo>
                    <a:pt x="1" y="9929"/>
                  </a:lnTo>
                  <a:lnTo>
                    <a:pt x="3145" y="9929"/>
                  </a:lnTo>
                  <a:lnTo>
                    <a:pt x="3145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5865;p41">
              <a:extLst>
                <a:ext uri="{FF2B5EF4-FFF2-40B4-BE49-F238E27FC236}">
                  <a16:creationId xmlns:a16="http://schemas.microsoft.com/office/drawing/2014/main" id="{F4B38A14-A027-19AB-4D13-0DE102F59782}"/>
                </a:ext>
              </a:extLst>
            </p:cNvPr>
            <p:cNvSpPr/>
            <p:nvPr/>
          </p:nvSpPr>
          <p:spPr>
            <a:xfrm>
              <a:off x="3990399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5866;p41">
              <a:extLst>
                <a:ext uri="{FF2B5EF4-FFF2-40B4-BE49-F238E27FC236}">
                  <a16:creationId xmlns:a16="http://schemas.microsoft.com/office/drawing/2014/main" id="{41F75179-7FD0-82CC-EE35-A5B8964E16EE}"/>
                </a:ext>
              </a:extLst>
            </p:cNvPr>
            <p:cNvSpPr/>
            <p:nvPr/>
          </p:nvSpPr>
          <p:spPr>
            <a:xfrm>
              <a:off x="4103513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5867;p41">
              <a:extLst>
                <a:ext uri="{FF2B5EF4-FFF2-40B4-BE49-F238E27FC236}">
                  <a16:creationId xmlns:a16="http://schemas.microsoft.com/office/drawing/2014/main" id="{9F2635D1-2C84-705C-0840-AE29BBF5EDD1}"/>
                </a:ext>
              </a:extLst>
            </p:cNvPr>
            <p:cNvSpPr/>
            <p:nvPr/>
          </p:nvSpPr>
          <p:spPr>
            <a:xfrm>
              <a:off x="3990399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868;p41">
              <a:extLst>
                <a:ext uri="{FF2B5EF4-FFF2-40B4-BE49-F238E27FC236}">
                  <a16:creationId xmlns:a16="http://schemas.microsoft.com/office/drawing/2014/main" id="{9510D452-F8F8-38B7-BE61-1BAF0181A945}"/>
                </a:ext>
              </a:extLst>
            </p:cNvPr>
            <p:cNvSpPr/>
            <p:nvPr/>
          </p:nvSpPr>
          <p:spPr>
            <a:xfrm>
              <a:off x="4103513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869;p41">
              <a:extLst>
                <a:ext uri="{FF2B5EF4-FFF2-40B4-BE49-F238E27FC236}">
                  <a16:creationId xmlns:a16="http://schemas.microsoft.com/office/drawing/2014/main" id="{635EFCE6-DE46-5F9D-AD47-43835368851A}"/>
                </a:ext>
              </a:extLst>
            </p:cNvPr>
            <p:cNvSpPr/>
            <p:nvPr/>
          </p:nvSpPr>
          <p:spPr>
            <a:xfrm>
              <a:off x="3990399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5870;p41">
              <a:extLst>
                <a:ext uri="{FF2B5EF4-FFF2-40B4-BE49-F238E27FC236}">
                  <a16:creationId xmlns:a16="http://schemas.microsoft.com/office/drawing/2014/main" id="{9E7C1F05-FBC6-212F-9759-43F1B9A34897}"/>
                </a:ext>
              </a:extLst>
            </p:cNvPr>
            <p:cNvSpPr/>
            <p:nvPr/>
          </p:nvSpPr>
          <p:spPr>
            <a:xfrm>
              <a:off x="410351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5871;p41">
              <a:extLst>
                <a:ext uri="{FF2B5EF4-FFF2-40B4-BE49-F238E27FC236}">
                  <a16:creationId xmlns:a16="http://schemas.microsoft.com/office/drawing/2014/main" id="{2A002397-5EF6-4FBA-09A8-39889562C8CB}"/>
                </a:ext>
              </a:extLst>
            </p:cNvPr>
            <p:cNvSpPr/>
            <p:nvPr/>
          </p:nvSpPr>
          <p:spPr>
            <a:xfrm>
              <a:off x="3990399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5872;p41">
              <a:extLst>
                <a:ext uri="{FF2B5EF4-FFF2-40B4-BE49-F238E27FC236}">
                  <a16:creationId xmlns:a16="http://schemas.microsoft.com/office/drawing/2014/main" id="{FD458A32-BF82-1839-DF72-BF023E515BF3}"/>
                </a:ext>
              </a:extLst>
            </p:cNvPr>
            <p:cNvSpPr/>
            <p:nvPr/>
          </p:nvSpPr>
          <p:spPr>
            <a:xfrm>
              <a:off x="4103513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5873;p41">
              <a:extLst>
                <a:ext uri="{FF2B5EF4-FFF2-40B4-BE49-F238E27FC236}">
                  <a16:creationId xmlns:a16="http://schemas.microsoft.com/office/drawing/2014/main" id="{62BCCC82-1B8E-482F-D235-1DB61F4C0109}"/>
                </a:ext>
              </a:extLst>
            </p:cNvPr>
            <p:cNvSpPr/>
            <p:nvPr/>
          </p:nvSpPr>
          <p:spPr>
            <a:xfrm>
              <a:off x="3990399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5874;p41">
              <a:extLst>
                <a:ext uri="{FF2B5EF4-FFF2-40B4-BE49-F238E27FC236}">
                  <a16:creationId xmlns:a16="http://schemas.microsoft.com/office/drawing/2014/main" id="{B558A1EC-F1E5-3799-F83B-CF8BAAE8A7F6}"/>
                </a:ext>
              </a:extLst>
            </p:cNvPr>
            <p:cNvSpPr/>
            <p:nvPr/>
          </p:nvSpPr>
          <p:spPr>
            <a:xfrm>
              <a:off x="4103513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5875;p41">
              <a:extLst>
                <a:ext uri="{FF2B5EF4-FFF2-40B4-BE49-F238E27FC236}">
                  <a16:creationId xmlns:a16="http://schemas.microsoft.com/office/drawing/2014/main" id="{7245BE7A-E446-DE63-449A-1818E55C892C}"/>
                </a:ext>
              </a:extLst>
            </p:cNvPr>
            <p:cNvSpPr/>
            <p:nvPr/>
          </p:nvSpPr>
          <p:spPr>
            <a:xfrm>
              <a:off x="3990399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5876;p41">
              <a:extLst>
                <a:ext uri="{FF2B5EF4-FFF2-40B4-BE49-F238E27FC236}">
                  <a16:creationId xmlns:a16="http://schemas.microsoft.com/office/drawing/2014/main" id="{780B454F-EF12-CF85-D1A7-AC62FDC4187F}"/>
                </a:ext>
              </a:extLst>
            </p:cNvPr>
            <p:cNvSpPr/>
            <p:nvPr/>
          </p:nvSpPr>
          <p:spPr>
            <a:xfrm>
              <a:off x="410351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5877;p41">
              <a:extLst>
                <a:ext uri="{FF2B5EF4-FFF2-40B4-BE49-F238E27FC236}">
                  <a16:creationId xmlns:a16="http://schemas.microsoft.com/office/drawing/2014/main" id="{6FF43DC5-FF62-C669-1CA9-8F8D80765236}"/>
                </a:ext>
              </a:extLst>
            </p:cNvPr>
            <p:cNvSpPr/>
            <p:nvPr/>
          </p:nvSpPr>
          <p:spPr>
            <a:xfrm>
              <a:off x="3990399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5878;p41">
              <a:extLst>
                <a:ext uri="{FF2B5EF4-FFF2-40B4-BE49-F238E27FC236}">
                  <a16:creationId xmlns:a16="http://schemas.microsoft.com/office/drawing/2014/main" id="{7E6F62A1-8CC5-3733-3F54-2027E955050B}"/>
                </a:ext>
              </a:extLst>
            </p:cNvPr>
            <p:cNvSpPr/>
            <p:nvPr/>
          </p:nvSpPr>
          <p:spPr>
            <a:xfrm>
              <a:off x="410351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5879;p41">
              <a:extLst>
                <a:ext uri="{FF2B5EF4-FFF2-40B4-BE49-F238E27FC236}">
                  <a16:creationId xmlns:a16="http://schemas.microsoft.com/office/drawing/2014/main" id="{C53DD8DB-6366-B537-A521-CB1106F96749}"/>
                </a:ext>
              </a:extLst>
            </p:cNvPr>
            <p:cNvSpPr/>
            <p:nvPr/>
          </p:nvSpPr>
          <p:spPr>
            <a:xfrm>
              <a:off x="4033565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8" y="1146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5880;p41">
              <a:extLst>
                <a:ext uri="{FF2B5EF4-FFF2-40B4-BE49-F238E27FC236}">
                  <a16:creationId xmlns:a16="http://schemas.microsoft.com/office/drawing/2014/main" id="{544A859B-ECA2-52F2-7139-F2E4DCC2567D}"/>
                </a:ext>
              </a:extLst>
            </p:cNvPr>
            <p:cNvSpPr/>
            <p:nvPr/>
          </p:nvSpPr>
          <p:spPr>
            <a:xfrm>
              <a:off x="4863917" y="3590038"/>
              <a:ext cx="199933" cy="180602"/>
            </a:xfrm>
            <a:custGeom>
              <a:avLst/>
              <a:gdLst/>
              <a:ahLst/>
              <a:cxnLst/>
              <a:rect l="l" t="t" r="r" b="b"/>
              <a:pathLst>
                <a:path w="2038" h="1841" extrusionOk="0">
                  <a:moveTo>
                    <a:pt x="1128" y="0"/>
                  </a:moveTo>
                  <a:cubicBezTo>
                    <a:pt x="1086" y="0"/>
                    <a:pt x="1044" y="5"/>
                    <a:pt x="1001" y="11"/>
                  </a:cubicBezTo>
                  <a:cubicBezTo>
                    <a:pt x="356" y="113"/>
                    <a:pt x="1" y="459"/>
                    <a:pt x="1" y="984"/>
                  </a:cubicBezTo>
                  <a:cubicBezTo>
                    <a:pt x="1" y="1671"/>
                    <a:pt x="755" y="1785"/>
                    <a:pt x="1001" y="1822"/>
                  </a:cubicBezTo>
                  <a:cubicBezTo>
                    <a:pt x="1080" y="1833"/>
                    <a:pt x="1154" y="1840"/>
                    <a:pt x="1223" y="1840"/>
                  </a:cubicBezTo>
                  <a:cubicBezTo>
                    <a:pt x="1732" y="1840"/>
                    <a:pt x="2037" y="1520"/>
                    <a:pt x="2037" y="984"/>
                  </a:cubicBezTo>
                  <a:cubicBezTo>
                    <a:pt x="2038" y="460"/>
                    <a:pt x="1613" y="0"/>
                    <a:pt x="112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5881;p41">
              <a:extLst>
                <a:ext uri="{FF2B5EF4-FFF2-40B4-BE49-F238E27FC236}">
                  <a16:creationId xmlns:a16="http://schemas.microsoft.com/office/drawing/2014/main" id="{31398D4D-FDF7-8DD5-26D2-9EAE42E8EE03}"/>
                </a:ext>
              </a:extLst>
            </p:cNvPr>
            <p:cNvSpPr/>
            <p:nvPr/>
          </p:nvSpPr>
          <p:spPr>
            <a:xfrm>
              <a:off x="5021178" y="3735916"/>
              <a:ext cx="147742" cy="123017"/>
            </a:xfrm>
            <a:custGeom>
              <a:avLst/>
              <a:gdLst/>
              <a:ahLst/>
              <a:cxnLst/>
              <a:rect l="l" t="t" r="r" b="b"/>
              <a:pathLst>
                <a:path w="1506" h="1254" extrusionOk="0">
                  <a:moveTo>
                    <a:pt x="830" y="0"/>
                  </a:moveTo>
                  <a:cubicBezTo>
                    <a:pt x="799" y="0"/>
                    <a:pt x="768" y="2"/>
                    <a:pt x="737" y="6"/>
                  </a:cubicBezTo>
                  <a:cubicBezTo>
                    <a:pt x="262" y="74"/>
                    <a:pt x="0" y="309"/>
                    <a:pt x="0" y="667"/>
                  </a:cubicBezTo>
                  <a:cubicBezTo>
                    <a:pt x="0" y="1142"/>
                    <a:pt x="555" y="1218"/>
                    <a:pt x="737" y="1241"/>
                  </a:cubicBezTo>
                  <a:cubicBezTo>
                    <a:pt x="793" y="1249"/>
                    <a:pt x="846" y="1254"/>
                    <a:pt x="896" y="1254"/>
                  </a:cubicBezTo>
                  <a:cubicBezTo>
                    <a:pt x="1276" y="1254"/>
                    <a:pt x="1504" y="1035"/>
                    <a:pt x="1504" y="667"/>
                  </a:cubicBezTo>
                  <a:cubicBezTo>
                    <a:pt x="1505" y="312"/>
                    <a:pt x="1189" y="0"/>
                    <a:pt x="830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5882;p41">
              <a:extLst>
                <a:ext uri="{FF2B5EF4-FFF2-40B4-BE49-F238E27FC236}">
                  <a16:creationId xmlns:a16="http://schemas.microsoft.com/office/drawing/2014/main" id="{3CA8B4C5-F30D-5F6B-3A77-8FB8FC9DBB5E}"/>
                </a:ext>
              </a:extLst>
            </p:cNvPr>
            <p:cNvSpPr/>
            <p:nvPr/>
          </p:nvSpPr>
          <p:spPr>
            <a:xfrm>
              <a:off x="4815748" y="3768192"/>
              <a:ext cx="172562" cy="143226"/>
            </a:xfrm>
            <a:custGeom>
              <a:avLst/>
              <a:gdLst/>
              <a:ahLst/>
              <a:cxnLst/>
              <a:rect l="l" t="t" r="r" b="b"/>
              <a:pathLst>
                <a:path w="1759" h="1460" extrusionOk="0">
                  <a:moveTo>
                    <a:pt x="971" y="1"/>
                  </a:moveTo>
                  <a:cubicBezTo>
                    <a:pt x="935" y="1"/>
                    <a:pt x="899" y="4"/>
                    <a:pt x="863" y="9"/>
                  </a:cubicBezTo>
                  <a:cubicBezTo>
                    <a:pt x="308" y="88"/>
                    <a:pt x="1" y="362"/>
                    <a:pt x="1" y="779"/>
                  </a:cubicBezTo>
                  <a:cubicBezTo>
                    <a:pt x="1" y="1330"/>
                    <a:pt x="650" y="1418"/>
                    <a:pt x="865" y="1446"/>
                  </a:cubicBezTo>
                  <a:cubicBezTo>
                    <a:pt x="930" y="1455"/>
                    <a:pt x="994" y="1460"/>
                    <a:pt x="1054" y="1460"/>
                  </a:cubicBezTo>
                  <a:cubicBezTo>
                    <a:pt x="1495" y="1460"/>
                    <a:pt x="1758" y="1206"/>
                    <a:pt x="1758" y="779"/>
                  </a:cubicBezTo>
                  <a:cubicBezTo>
                    <a:pt x="1757" y="365"/>
                    <a:pt x="1390" y="1"/>
                    <a:pt x="97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5883;p41">
              <a:extLst>
                <a:ext uri="{FF2B5EF4-FFF2-40B4-BE49-F238E27FC236}">
                  <a16:creationId xmlns:a16="http://schemas.microsoft.com/office/drawing/2014/main" id="{0DBE1F98-5E49-4703-E64D-3070CAE5C595}"/>
                </a:ext>
              </a:extLst>
            </p:cNvPr>
            <p:cNvSpPr/>
            <p:nvPr/>
          </p:nvSpPr>
          <p:spPr>
            <a:xfrm>
              <a:off x="5070230" y="3658121"/>
              <a:ext cx="87507" cy="74654"/>
            </a:xfrm>
            <a:custGeom>
              <a:avLst/>
              <a:gdLst/>
              <a:ahLst/>
              <a:cxnLst/>
              <a:rect l="l" t="t" r="r" b="b"/>
              <a:pathLst>
                <a:path w="892" h="761" extrusionOk="0">
                  <a:moveTo>
                    <a:pt x="486" y="0"/>
                  </a:moveTo>
                  <a:cubicBezTo>
                    <a:pt x="467" y="0"/>
                    <a:pt x="449" y="1"/>
                    <a:pt x="430" y="3"/>
                  </a:cubicBezTo>
                  <a:cubicBezTo>
                    <a:pt x="156" y="42"/>
                    <a:pt x="0" y="187"/>
                    <a:pt x="0" y="401"/>
                  </a:cubicBezTo>
                  <a:cubicBezTo>
                    <a:pt x="0" y="597"/>
                    <a:pt x="145" y="716"/>
                    <a:pt x="431" y="754"/>
                  </a:cubicBezTo>
                  <a:cubicBezTo>
                    <a:pt x="463" y="758"/>
                    <a:pt x="493" y="760"/>
                    <a:pt x="522" y="760"/>
                  </a:cubicBezTo>
                  <a:cubicBezTo>
                    <a:pt x="750" y="760"/>
                    <a:pt x="892" y="622"/>
                    <a:pt x="892" y="401"/>
                  </a:cubicBezTo>
                  <a:cubicBezTo>
                    <a:pt x="892" y="184"/>
                    <a:pt x="706" y="0"/>
                    <a:pt x="48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5884;p41">
              <a:extLst>
                <a:ext uri="{FF2B5EF4-FFF2-40B4-BE49-F238E27FC236}">
                  <a16:creationId xmlns:a16="http://schemas.microsoft.com/office/drawing/2014/main" id="{175127DF-F224-9FB2-C876-84DDEA830639}"/>
                </a:ext>
              </a:extLst>
            </p:cNvPr>
            <p:cNvSpPr/>
            <p:nvPr/>
          </p:nvSpPr>
          <p:spPr>
            <a:xfrm>
              <a:off x="5013722" y="3859918"/>
              <a:ext cx="76324" cy="65629"/>
            </a:xfrm>
            <a:custGeom>
              <a:avLst/>
              <a:gdLst/>
              <a:ahLst/>
              <a:cxnLst/>
              <a:rect l="l" t="t" r="r" b="b"/>
              <a:pathLst>
                <a:path w="778" h="669" extrusionOk="0">
                  <a:moveTo>
                    <a:pt x="421" y="1"/>
                  </a:moveTo>
                  <a:cubicBezTo>
                    <a:pt x="405" y="1"/>
                    <a:pt x="388" y="2"/>
                    <a:pt x="373" y="4"/>
                  </a:cubicBezTo>
                  <a:cubicBezTo>
                    <a:pt x="36" y="53"/>
                    <a:pt x="0" y="264"/>
                    <a:pt x="0" y="354"/>
                  </a:cubicBezTo>
                  <a:cubicBezTo>
                    <a:pt x="0" y="526"/>
                    <a:pt x="126" y="631"/>
                    <a:pt x="374" y="664"/>
                  </a:cubicBezTo>
                  <a:cubicBezTo>
                    <a:pt x="400" y="668"/>
                    <a:pt x="426" y="669"/>
                    <a:pt x="452" y="669"/>
                  </a:cubicBezTo>
                  <a:cubicBezTo>
                    <a:pt x="650" y="669"/>
                    <a:pt x="778" y="545"/>
                    <a:pt x="778" y="352"/>
                  </a:cubicBezTo>
                  <a:cubicBezTo>
                    <a:pt x="777" y="161"/>
                    <a:pt x="614" y="1"/>
                    <a:pt x="42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5885;p41">
              <a:extLst>
                <a:ext uri="{FF2B5EF4-FFF2-40B4-BE49-F238E27FC236}">
                  <a16:creationId xmlns:a16="http://schemas.microsoft.com/office/drawing/2014/main" id="{2BE5A68B-7CA0-6ADF-4D8F-16BBAB182A68}"/>
                </a:ext>
              </a:extLst>
            </p:cNvPr>
            <p:cNvSpPr/>
            <p:nvPr/>
          </p:nvSpPr>
          <p:spPr>
            <a:xfrm>
              <a:off x="4788867" y="3708742"/>
              <a:ext cx="75441" cy="64942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18" y="1"/>
                  </a:moveTo>
                  <a:cubicBezTo>
                    <a:pt x="400" y="1"/>
                    <a:pt x="385" y="2"/>
                    <a:pt x="369" y="4"/>
                  </a:cubicBezTo>
                  <a:cubicBezTo>
                    <a:pt x="36" y="52"/>
                    <a:pt x="0" y="262"/>
                    <a:pt x="0" y="348"/>
                  </a:cubicBezTo>
                  <a:cubicBezTo>
                    <a:pt x="0" y="520"/>
                    <a:pt x="124" y="623"/>
                    <a:pt x="369" y="657"/>
                  </a:cubicBezTo>
                  <a:cubicBezTo>
                    <a:pt x="395" y="660"/>
                    <a:pt x="421" y="662"/>
                    <a:pt x="445" y="662"/>
                  </a:cubicBezTo>
                  <a:cubicBezTo>
                    <a:pt x="641" y="662"/>
                    <a:pt x="768" y="539"/>
                    <a:pt x="768" y="348"/>
                  </a:cubicBezTo>
                  <a:cubicBezTo>
                    <a:pt x="769" y="159"/>
                    <a:pt x="608" y="1"/>
                    <a:pt x="418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5886;p41">
              <a:extLst>
                <a:ext uri="{FF2B5EF4-FFF2-40B4-BE49-F238E27FC236}">
                  <a16:creationId xmlns:a16="http://schemas.microsoft.com/office/drawing/2014/main" id="{BE4F371C-BC93-E50F-B008-E7CCD74420AF}"/>
                </a:ext>
              </a:extLst>
            </p:cNvPr>
            <p:cNvSpPr/>
            <p:nvPr/>
          </p:nvSpPr>
          <p:spPr>
            <a:xfrm>
              <a:off x="4890797" y="3681273"/>
              <a:ext cx="254478" cy="349726"/>
            </a:xfrm>
            <a:custGeom>
              <a:avLst/>
              <a:gdLst/>
              <a:ahLst/>
              <a:cxnLst/>
              <a:rect l="l" t="t" r="r" b="b"/>
              <a:pathLst>
                <a:path w="2594" h="3565" extrusionOk="0">
                  <a:moveTo>
                    <a:pt x="412" y="0"/>
                  </a:moveTo>
                  <a:cubicBezTo>
                    <a:pt x="409" y="0"/>
                    <a:pt x="406" y="0"/>
                    <a:pt x="403" y="1"/>
                  </a:cubicBezTo>
                  <a:cubicBezTo>
                    <a:pt x="342" y="5"/>
                    <a:pt x="296" y="58"/>
                    <a:pt x="300" y="119"/>
                  </a:cubicBezTo>
                  <a:cubicBezTo>
                    <a:pt x="327" y="516"/>
                    <a:pt x="609" y="670"/>
                    <a:pt x="842" y="711"/>
                  </a:cubicBezTo>
                  <a:cubicBezTo>
                    <a:pt x="839" y="988"/>
                    <a:pt x="839" y="1394"/>
                    <a:pt x="843" y="1991"/>
                  </a:cubicBezTo>
                  <a:cubicBezTo>
                    <a:pt x="649" y="1977"/>
                    <a:pt x="250" y="1914"/>
                    <a:pt x="228" y="1598"/>
                  </a:cubicBezTo>
                  <a:cubicBezTo>
                    <a:pt x="224" y="1539"/>
                    <a:pt x="175" y="1494"/>
                    <a:pt x="118" y="1494"/>
                  </a:cubicBezTo>
                  <a:cubicBezTo>
                    <a:pt x="115" y="1494"/>
                    <a:pt x="111" y="1494"/>
                    <a:pt x="108" y="1494"/>
                  </a:cubicBezTo>
                  <a:cubicBezTo>
                    <a:pt x="47" y="1497"/>
                    <a:pt x="1" y="1552"/>
                    <a:pt x="5" y="1613"/>
                  </a:cubicBezTo>
                  <a:cubicBezTo>
                    <a:pt x="37" y="2062"/>
                    <a:pt x="518" y="2198"/>
                    <a:pt x="845" y="2216"/>
                  </a:cubicBezTo>
                  <a:cubicBezTo>
                    <a:pt x="848" y="2566"/>
                    <a:pt x="852" y="2975"/>
                    <a:pt x="856" y="3455"/>
                  </a:cubicBezTo>
                  <a:cubicBezTo>
                    <a:pt x="858" y="3516"/>
                    <a:pt x="906" y="3564"/>
                    <a:pt x="968" y="3564"/>
                  </a:cubicBezTo>
                  <a:lnTo>
                    <a:pt x="1137" y="3564"/>
                  </a:lnTo>
                  <a:cubicBezTo>
                    <a:pt x="1167" y="3564"/>
                    <a:pt x="1196" y="3552"/>
                    <a:pt x="1218" y="3531"/>
                  </a:cubicBezTo>
                  <a:cubicBezTo>
                    <a:pt x="1238" y="3508"/>
                    <a:pt x="1249" y="3479"/>
                    <a:pt x="1248" y="3449"/>
                  </a:cubicBezTo>
                  <a:cubicBezTo>
                    <a:pt x="1248" y="3440"/>
                    <a:pt x="1217" y="2612"/>
                    <a:pt x="1179" y="1793"/>
                  </a:cubicBezTo>
                  <a:cubicBezTo>
                    <a:pt x="1173" y="1659"/>
                    <a:pt x="1167" y="1534"/>
                    <a:pt x="1161" y="1415"/>
                  </a:cubicBezTo>
                  <a:cubicBezTo>
                    <a:pt x="1370" y="1403"/>
                    <a:pt x="1537" y="1349"/>
                    <a:pt x="1669" y="1271"/>
                  </a:cubicBezTo>
                  <a:cubicBezTo>
                    <a:pt x="1793" y="1363"/>
                    <a:pt x="1917" y="1399"/>
                    <a:pt x="2033" y="1399"/>
                  </a:cubicBezTo>
                  <a:cubicBezTo>
                    <a:pt x="2261" y="1399"/>
                    <a:pt x="2456" y="1262"/>
                    <a:pt x="2556" y="1154"/>
                  </a:cubicBezTo>
                  <a:cubicBezTo>
                    <a:pt x="2594" y="1110"/>
                    <a:pt x="2590" y="1039"/>
                    <a:pt x="2546" y="997"/>
                  </a:cubicBezTo>
                  <a:cubicBezTo>
                    <a:pt x="2524" y="977"/>
                    <a:pt x="2497" y="968"/>
                    <a:pt x="2470" y="968"/>
                  </a:cubicBezTo>
                  <a:cubicBezTo>
                    <a:pt x="2440" y="968"/>
                    <a:pt x="2410" y="980"/>
                    <a:pt x="2388" y="1004"/>
                  </a:cubicBezTo>
                  <a:cubicBezTo>
                    <a:pt x="2366" y="1028"/>
                    <a:pt x="2224" y="1175"/>
                    <a:pt x="2037" y="1175"/>
                  </a:cubicBezTo>
                  <a:cubicBezTo>
                    <a:pt x="1980" y="1175"/>
                    <a:pt x="1919" y="1162"/>
                    <a:pt x="1856" y="1127"/>
                  </a:cubicBezTo>
                  <a:cubicBezTo>
                    <a:pt x="2189" y="795"/>
                    <a:pt x="2195" y="294"/>
                    <a:pt x="2195" y="288"/>
                  </a:cubicBezTo>
                  <a:cubicBezTo>
                    <a:pt x="2195" y="227"/>
                    <a:pt x="2145" y="177"/>
                    <a:pt x="2083" y="177"/>
                  </a:cubicBezTo>
                  <a:cubicBezTo>
                    <a:pt x="2022" y="177"/>
                    <a:pt x="1973" y="227"/>
                    <a:pt x="1973" y="288"/>
                  </a:cubicBezTo>
                  <a:cubicBezTo>
                    <a:pt x="1973" y="324"/>
                    <a:pt x="1958" y="1143"/>
                    <a:pt x="1151" y="1193"/>
                  </a:cubicBezTo>
                  <a:cubicBezTo>
                    <a:pt x="1141" y="983"/>
                    <a:pt x="1132" y="804"/>
                    <a:pt x="1123" y="655"/>
                  </a:cubicBezTo>
                  <a:cubicBezTo>
                    <a:pt x="1114" y="492"/>
                    <a:pt x="1105" y="365"/>
                    <a:pt x="1099" y="278"/>
                  </a:cubicBezTo>
                  <a:cubicBezTo>
                    <a:pt x="1086" y="125"/>
                    <a:pt x="1079" y="33"/>
                    <a:pt x="970" y="33"/>
                  </a:cubicBezTo>
                  <a:cubicBezTo>
                    <a:pt x="927" y="33"/>
                    <a:pt x="886" y="59"/>
                    <a:pt x="869" y="98"/>
                  </a:cubicBezTo>
                  <a:cubicBezTo>
                    <a:pt x="862" y="112"/>
                    <a:pt x="850" y="135"/>
                    <a:pt x="844" y="482"/>
                  </a:cubicBezTo>
                  <a:cubicBezTo>
                    <a:pt x="711" y="451"/>
                    <a:pt x="540" y="359"/>
                    <a:pt x="522" y="104"/>
                  </a:cubicBezTo>
                  <a:cubicBezTo>
                    <a:pt x="518" y="46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5887;p41">
              <a:extLst>
                <a:ext uri="{FF2B5EF4-FFF2-40B4-BE49-F238E27FC236}">
                  <a16:creationId xmlns:a16="http://schemas.microsoft.com/office/drawing/2014/main" id="{00CCC7E7-AA65-D190-9A3A-3E5BC0F55E8E}"/>
                </a:ext>
              </a:extLst>
            </p:cNvPr>
            <p:cNvSpPr/>
            <p:nvPr/>
          </p:nvSpPr>
          <p:spPr>
            <a:xfrm>
              <a:off x="4216234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6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5888;p41">
              <a:extLst>
                <a:ext uri="{FF2B5EF4-FFF2-40B4-BE49-F238E27FC236}">
                  <a16:creationId xmlns:a16="http://schemas.microsoft.com/office/drawing/2014/main" id="{6DF792C6-90DF-64F6-5FF9-C606FCC4B075}"/>
                </a:ext>
              </a:extLst>
            </p:cNvPr>
            <p:cNvSpPr/>
            <p:nvPr/>
          </p:nvSpPr>
          <p:spPr>
            <a:xfrm>
              <a:off x="4342788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8" y="1"/>
                    <a:pt x="594" y="6"/>
                  </a:cubicBezTo>
                  <a:cubicBezTo>
                    <a:pt x="212" y="61"/>
                    <a:pt x="0" y="250"/>
                    <a:pt x="0" y="538"/>
                  </a:cubicBezTo>
                  <a:cubicBezTo>
                    <a:pt x="0" y="920"/>
                    <a:pt x="447" y="981"/>
                    <a:pt x="594" y="1001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5889;p41">
              <a:extLst>
                <a:ext uri="{FF2B5EF4-FFF2-40B4-BE49-F238E27FC236}">
                  <a16:creationId xmlns:a16="http://schemas.microsoft.com/office/drawing/2014/main" id="{8CE793FC-A5D1-965F-6449-EEBB50F1EA9C}"/>
                </a:ext>
              </a:extLst>
            </p:cNvPr>
            <p:cNvSpPr/>
            <p:nvPr/>
          </p:nvSpPr>
          <p:spPr>
            <a:xfrm>
              <a:off x="4177385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3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799" y="1175"/>
                    <a:pt x="847" y="1175"/>
                  </a:cubicBezTo>
                  <a:cubicBezTo>
                    <a:pt x="1203" y="1175"/>
                    <a:pt x="1415" y="970"/>
                    <a:pt x="1415" y="628"/>
                  </a:cubicBezTo>
                  <a:cubicBezTo>
                    <a:pt x="1415" y="293"/>
                    <a:pt x="1118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5890;p41">
              <a:extLst>
                <a:ext uri="{FF2B5EF4-FFF2-40B4-BE49-F238E27FC236}">
                  <a16:creationId xmlns:a16="http://schemas.microsoft.com/office/drawing/2014/main" id="{86AFBED3-3FEB-AB44-BCE2-A0302F10D2DE}"/>
                </a:ext>
              </a:extLst>
            </p:cNvPr>
            <p:cNvSpPr/>
            <p:nvPr/>
          </p:nvSpPr>
          <p:spPr>
            <a:xfrm>
              <a:off x="4382226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1" y="1"/>
                  </a:moveTo>
                  <a:cubicBezTo>
                    <a:pt x="376" y="1"/>
                    <a:pt x="361" y="2"/>
                    <a:pt x="347" y="5"/>
                  </a:cubicBezTo>
                  <a:cubicBezTo>
                    <a:pt x="127" y="36"/>
                    <a:pt x="0" y="153"/>
                    <a:pt x="0" y="326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3" y="614"/>
                    <a:pt x="396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9" y="149"/>
                    <a:pt x="569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5891;p41">
              <a:extLst>
                <a:ext uri="{FF2B5EF4-FFF2-40B4-BE49-F238E27FC236}">
                  <a16:creationId xmlns:a16="http://schemas.microsoft.com/office/drawing/2014/main" id="{5F305EF6-E12B-94DD-05C8-6D0187A420D9}"/>
                </a:ext>
              </a:extLst>
            </p:cNvPr>
            <p:cNvSpPr/>
            <p:nvPr/>
          </p:nvSpPr>
          <p:spPr>
            <a:xfrm>
              <a:off x="4336608" y="3893175"/>
              <a:ext cx="61706" cy="5287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42" y="0"/>
                  </a:moveTo>
                  <a:cubicBezTo>
                    <a:pt x="328" y="0"/>
                    <a:pt x="314" y="1"/>
                    <a:pt x="302" y="4"/>
                  </a:cubicBezTo>
                  <a:cubicBezTo>
                    <a:pt x="31" y="41"/>
                    <a:pt x="1" y="213"/>
                    <a:pt x="1" y="285"/>
                  </a:cubicBezTo>
                  <a:cubicBezTo>
                    <a:pt x="1" y="424"/>
                    <a:pt x="102" y="508"/>
                    <a:pt x="302" y="536"/>
                  </a:cubicBezTo>
                  <a:cubicBezTo>
                    <a:pt x="323" y="538"/>
                    <a:pt x="344" y="539"/>
                    <a:pt x="364" y="539"/>
                  </a:cubicBezTo>
                  <a:cubicBezTo>
                    <a:pt x="524" y="539"/>
                    <a:pt x="626" y="439"/>
                    <a:pt x="626" y="283"/>
                  </a:cubicBezTo>
                  <a:cubicBezTo>
                    <a:pt x="628" y="129"/>
                    <a:pt x="496" y="0"/>
                    <a:pt x="34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5892;p41">
              <a:extLst>
                <a:ext uri="{FF2B5EF4-FFF2-40B4-BE49-F238E27FC236}">
                  <a16:creationId xmlns:a16="http://schemas.microsoft.com/office/drawing/2014/main" id="{9780E835-930B-457F-3F90-83F61D635E63}"/>
                </a:ext>
              </a:extLst>
            </p:cNvPr>
            <p:cNvSpPr/>
            <p:nvPr/>
          </p:nvSpPr>
          <p:spPr>
            <a:xfrm>
              <a:off x="4155802" y="3771528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6" y="0"/>
                  </a:moveTo>
                  <a:cubicBezTo>
                    <a:pt x="323" y="0"/>
                    <a:pt x="310" y="1"/>
                    <a:pt x="297" y="2"/>
                  </a:cubicBezTo>
                  <a:cubicBezTo>
                    <a:pt x="29" y="41"/>
                    <a:pt x="0" y="210"/>
                    <a:pt x="0" y="280"/>
                  </a:cubicBezTo>
                  <a:cubicBezTo>
                    <a:pt x="0" y="418"/>
                    <a:pt x="99" y="502"/>
                    <a:pt x="297" y="528"/>
                  </a:cubicBezTo>
                  <a:cubicBezTo>
                    <a:pt x="318" y="530"/>
                    <a:pt x="339" y="532"/>
                    <a:pt x="358" y="532"/>
                  </a:cubicBezTo>
                  <a:cubicBezTo>
                    <a:pt x="515" y="532"/>
                    <a:pt x="617" y="433"/>
                    <a:pt x="617" y="280"/>
                  </a:cubicBezTo>
                  <a:cubicBezTo>
                    <a:pt x="619" y="128"/>
                    <a:pt x="488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5893;p41">
              <a:extLst>
                <a:ext uri="{FF2B5EF4-FFF2-40B4-BE49-F238E27FC236}">
                  <a16:creationId xmlns:a16="http://schemas.microsoft.com/office/drawing/2014/main" id="{5336053D-975B-4313-64AE-98FBA8E90B68}"/>
                </a:ext>
              </a:extLst>
            </p:cNvPr>
            <p:cNvSpPr/>
            <p:nvPr/>
          </p:nvSpPr>
          <p:spPr>
            <a:xfrm>
              <a:off x="4237621" y="3749062"/>
              <a:ext cx="205132" cy="281743"/>
            </a:xfrm>
            <a:custGeom>
              <a:avLst/>
              <a:gdLst/>
              <a:ahLst/>
              <a:cxnLst/>
              <a:rect l="l" t="t" r="r" b="b"/>
              <a:pathLst>
                <a:path w="2091" h="2872" extrusionOk="0">
                  <a:moveTo>
                    <a:pt x="332" y="1"/>
                  </a:moveTo>
                  <a:cubicBezTo>
                    <a:pt x="329" y="1"/>
                    <a:pt x="327" y="1"/>
                    <a:pt x="324" y="1"/>
                  </a:cubicBezTo>
                  <a:cubicBezTo>
                    <a:pt x="274" y="5"/>
                    <a:pt x="237" y="47"/>
                    <a:pt x="242" y="97"/>
                  </a:cubicBezTo>
                  <a:cubicBezTo>
                    <a:pt x="264" y="417"/>
                    <a:pt x="491" y="539"/>
                    <a:pt x="677" y="573"/>
                  </a:cubicBezTo>
                  <a:cubicBezTo>
                    <a:pt x="676" y="797"/>
                    <a:pt x="675" y="1125"/>
                    <a:pt x="678" y="1606"/>
                  </a:cubicBezTo>
                  <a:cubicBezTo>
                    <a:pt x="523" y="1595"/>
                    <a:pt x="201" y="1542"/>
                    <a:pt x="182" y="1288"/>
                  </a:cubicBezTo>
                  <a:cubicBezTo>
                    <a:pt x="179" y="1240"/>
                    <a:pt x="139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3" y="1301"/>
                  </a:cubicBezTo>
                  <a:cubicBezTo>
                    <a:pt x="29" y="1663"/>
                    <a:pt x="416" y="1772"/>
                    <a:pt x="680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39" y="2871"/>
                    <a:pt x="963" y="2861"/>
                    <a:pt x="980" y="2844"/>
                  </a:cubicBezTo>
                  <a:cubicBezTo>
                    <a:pt x="998" y="2825"/>
                    <a:pt x="1006" y="2803"/>
                    <a:pt x="1006" y="2778"/>
                  </a:cubicBezTo>
                  <a:cubicBezTo>
                    <a:pt x="1006" y="2772"/>
                    <a:pt x="980" y="2104"/>
                    <a:pt x="952" y="1445"/>
                  </a:cubicBezTo>
                  <a:cubicBezTo>
                    <a:pt x="947" y="1337"/>
                    <a:pt x="942" y="1235"/>
                    <a:pt x="937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6" y="1100"/>
                    <a:pt x="1546" y="1130"/>
                    <a:pt x="1639" y="1130"/>
                  </a:cubicBezTo>
                  <a:cubicBezTo>
                    <a:pt x="1822" y="1130"/>
                    <a:pt x="1980" y="1019"/>
                    <a:pt x="2059" y="931"/>
                  </a:cubicBezTo>
                  <a:cubicBezTo>
                    <a:pt x="2090" y="895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6" y="782"/>
                    <a:pt x="1942" y="792"/>
                    <a:pt x="1925" y="813"/>
                  </a:cubicBezTo>
                  <a:cubicBezTo>
                    <a:pt x="1907" y="831"/>
                    <a:pt x="1792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3" y="644"/>
                    <a:pt x="1768" y="241"/>
                    <a:pt x="1768" y="234"/>
                  </a:cubicBezTo>
                  <a:cubicBezTo>
                    <a:pt x="1768" y="184"/>
                    <a:pt x="1729" y="144"/>
                    <a:pt x="1679" y="144"/>
                  </a:cubicBezTo>
                  <a:cubicBezTo>
                    <a:pt x="1629" y="144"/>
                    <a:pt x="1589" y="184"/>
                    <a:pt x="1589" y="234"/>
                  </a:cubicBezTo>
                  <a:cubicBezTo>
                    <a:pt x="1589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7" y="398"/>
                    <a:pt x="891" y="296"/>
                    <a:pt x="886" y="225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4" y="48"/>
                    <a:pt x="699" y="79"/>
                  </a:cubicBezTo>
                  <a:cubicBezTo>
                    <a:pt x="694" y="91"/>
                    <a:pt x="686" y="109"/>
                    <a:pt x="680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5894;p41">
              <a:extLst>
                <a:ext uri="{FF2B5EF4-FFF2-40B4-BE49-F238E27FC236}">
                  <a16:creationId xmlns:a16="http://schemas.microsoft.com/office/drawing/2014/main" id="{2F437C62-9977-CB33-FF9F-8309BD91DE94}"/>
                </a:ext>
              </a:extLst>
            </p:cNvPr>
            <p:cNvSpPr/>
            <p:nvPr/>
          </p:nvSpPr>
          <p:spPr>
            <a:xfrm>
              <a:off x="5650711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2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2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5895;p41">
              <a:extLst>
                <a:ext uri="{FF2B5EF4-FFF2-40B4-BE49-F238E27FC236}">
                  <a16:creationId xmlns:a16="http://schemas.microsoft.com/office/drawing/2014/main" id="{8966C67B-AB36-65D5-757B-644CCB34CEAA}"/>
                </a:ext>
              </a:extLst>
            </p:cNvPr>
            <p:cNvSpPr/>
            <p:nvPr/>
          </p:nvSpPr>
          <p:spPr>
            <a:xfrm>
              <a:off x="5777461" y="3793306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9" y="1007"/>
                    <a:pt x="682" y="1009"/>
                    <a:pt x="723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5896;p41">
              <a:extLst>
                <a:ext uri="{FF2B5EF4-FFF2-40B4-BE49-F238E27FC236}">
                  <a16:creationId xmlns:a16="http://schemas.microsoft.com/office/drawing/2014/main" id="{7105912A-44DC-D697-F6EB-349DA9AC2644}"/>
                </a:ext>
              </a:extLst>
            </p:cNvPr>
            <p:cNvSpPr/>
            <p:nvPr/>
          </p:nvSpPr>
          <p:spPr>
            <a:xfrm>
              <a:off x="5611862" y="3819402"/>
              <a:ext cx="139109" cy="115366"/>
            </a:xfrm>
            <a:custGeom>
              <a:avLst/>
              <a:gdLst/>
              <a:ahLst/>
              <a:cxnLst/>
              <a:rect l="l" t="t" r="r" b="b"/>
              <a:pathLst>
                <a:path w="1418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8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5897;p41">
              <a:extLst>
                <a:ext uri="{FF2B5EF4-FFF2-40B4-BE49-F238E27FC236}">
                  <a16:creationId xmlns:a16="http://schemas.microsoft.com/office/drawing/2014/main" id="{2F8998D9-3FCA-3F33-3F99-FE850E71891E}"/>
                </a:ext>
              </a:extLst>
            </p:cNvPr>
            <p:cNvSpPr/>
            <p:nvPr/>
          </p:nvSpPr>
          <p:spPr>
            <a:xfrm>
              <a:off x="5816801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5898;p41">
              <a:extLst>
                <a:ext uri="{FF2B5EF4-FFF2-40B4-BE49-F238E27FC236}">
                  <a16:creationId xmlns:a16="http://schemas.microsoft.com/office/drawing/2014/main" id="{55ACB0AB-7D23-83FA-500B-84C262BE7149}"/>
                </a:ext>
              </a:extLst>
            </p:cNvPr>
            <p:cNvSpPr/>
            <p:nvPr/>
          </p:nvSpPr>
          <p:spPr>
            <a:xfrm>
              <a:off x="5771379" y="3893175"/>
              <a:ext cx="61510" cy="5287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40" y="0"/>
                  </a:moveTo>
                  <a:cubicBezTo>
                    <a:pt x="328" y="0"/>
                    <a:pt x="313" y="1"/>
                    <a:pt x="300" y="4"/>
                  </a:cubicBezTo>
                  <a:cubicBezTo>
                    <a:pt x="29" y="41"/>
                    <a:pt x="0" y="213"/>
                    <a:pt x="0" y="285"/>
                  </a:cubicBezTo>
                  <a:cubicBezTo>
                    <a:pt x="0" y="424"/>
                    <a:pt x="101" y="508"/>
                    <a:pt x="300" y="536"/>
                  </a:cubicBezTo>
                  <a:cubicBezTo>
                    <a:pt x="322" y="538"/>
                    <a:pt x="343" y="539"/>
                    <a:pt x="363" y="539"/>
                  </a:cubicBezTo>
                  <a:cubicBezTo>
                    <a:pt x="523" y="539"/>
                    <a:pt x="626" y="439"/>
                    <a:pt x="626" y="283"/>
                  </a:cubicBezTo>
                  <a:cubicBezTo>
                    <a:pt x="627" y="129"/>
                    <a:pt x="495" y="0"/>
                    <a:pt x="340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5899;p41">
              <a:extLst>
                <a:ext uri="{FF2B5EF4-FFF2-40B4-BE49-F238E27FC236}">
                  <a16:creationId xmlns:a16="http://schemas.microsoft.com/office/drawing/2014/main" id="{18D49FC6-40A5-AAAA-7842-CA32FDEC569A}"/>
                </a:ext>
              </a:extLst>
            </p:cNvPr>
            <p:cNvSpPr/>
            <p:nvPr/>
          </p:nvSpPr>
          <p:spPr>
            <a:xfrm>
              <a:off x="5590475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6" y="0"/>
                  </a:moveTo>
                  <a:cubicBezTo>
                    <a:pt x="323" y="0"/>
                    <a:pt x="311" y="1"/>
                    <a:pt x="297" y="2"/>
                  </a:cubicBezTo>
                  <a:cubicBezTo>
                    <a:pt x="30" y="41"/>
                    <a:pt x="1" y="210"/>
                    <a:pt x="1" y="280"/>
                  </a:cubicBezTo>
                  <a:cubicBezTo>
                    <a:pt x="1" y="418"/>
                    <a:pt x="101" y="502"/>
                    <a:pt x="297" y="528"/>
                  </a:cubicBezTo>
                  <a:cubicBezTo>
                    <a:pt x="320" y="530"/>
                    <a:pt x="340" y="532"/>
                    <a:pt x="359" y="532"/>
                  </a:cubicBezTo>
                  <a:cubicBezTo>
                    <a:pt x="516" y="532"/>
                    <a:pt x="619" y="433"/>
                    <a:pt x="619" y="280"/>
                  </a:cubicBezTo>
                  <a:cubicBezTo>
                    <a:pt x="618" y="128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5900;p41">
              <a:extLst>
                <a:ext uri="{FF2B5EF4-FFF2-40B4-BE49-F238E27FC236}">
                  <a16:creationId xmlns:a16="http://schemas.microsoft.com/office/drawing/2014/main" id="{EE827AA1-C958-7AD2-C15A-2D1DF95E74E0}"/>
                </a:ext>
              </a:extLst>
            </p:cNvPr>
            <p:cNvSpPr/>
            <p:nvPr/>
          </p:nvSpPr>
          <p:spPr>
            <a:xfrm>
              <a:off x="5672196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4" y="417"/>
                    <a:pt x="492" y="539"/>
                    <a:pt x="679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40" y="1089"/>
                    <a:pt x="1347" y="1025"/>
                  </a:cubicBezTo>
                  <a:cubicBezTo>
                    <a:pt x="1447" y="1100"/>
                    <a:pt x="1546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4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0" y="184"/>
                    <a:pt x="1590" y="234"/>
                  </a:cubicBezTo>
                  <a:cubicBezTo>
                    <a:pt x="1590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5901;p41">
              <a:extLst>
                <a:ext uri="{FF2B5EF4-FFF2-40B4-BE49-F238E27FC236}">
                  <a16:creationId xmlns:a16="http://schemas.microsoft.com/office/drawing/2014/main" id="{49AA3D86-0E61-DD9E-2C3F-8EA988603469}"/>
                </a:ext>
              </a:extLst>
            </p:cNvPr>
            <p:cNvSpPr/>
            <p:nvPr/>
          </p:nvSpPr>
          <p:spPr>
            <a:xfrm>
              <a:off x="5472947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1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5902;p41">
              <a:extLst>
                <a:ext uri="{FF2B5EF4-FFF2-40B4-BE49-F238E27FC236}">
                  <a16:creationId xmlns:a16="http://schemas.microsoft.com/office/drawing/2014/main" id="{62C244D1-1049-75D9-6213-AB6FB7F4B64C}"/>
                </a:ext>
              </a:extLst>
            </p:cNvPr>
            <p:cNvSpPr/>
            <p:nvPr/>
          </p:nvSpPr>
          <p:spPr>
            <a:xfrm>
              <a:off x="5599697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3" y="0"/>
                    <a:pt x="618" y="1"/>
                    <a:pt x="594" y="6"/>
                  </a:cubicBezTo>
                  <a:cubicBezTo>
                    <a:pt x="211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0" y="251"/>
                    <a:pt x="957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5903;p41">
              <a:extLst>
                <a:ext uri="{FF2B5EF4-FFF2-40B4-BE49-F238E27FC236}">
                  <a16:creationId xmlns:a16="http://schemas.microsoft.com/office/drawing/2014/main" id="{E3BBE5CB-CD87-3D95-0512-86AA2C93189B}"/>
                </a:ext>
              </a:extLst>
            </p:cNvPr>
            <p:cNvSpPr/>
            <p:nvPr/>
          </p:nvSpPr>
          <p:spPr>
            <a:xfrm>
              <a:off x="5434097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4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6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5904;p41">
              <a:extLst>
                <a:ext uri="{FF2B5EF4-FFF2-40B4-BE49-F238E27FC236}">
                  <a16:creationId xmlns:a16="http://schemas.microsoft.com/office/drawing/2014/main" id="{4345F78F-CC8F-5475-E607-65469EAB14C5}"/>
                </a:ext>
              </a:extLst>
            </p:cNvPr>
            <p:cNvSpPr/>
            <p:nvPr/>
          </p:nvSpPr>
          <p:spPr>
            <a:xfrm>
              <a:off x="5639037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7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8" y="149"/>
                    <a:pt x="569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5905;p41">
              <a:extLst>
                <a:ext uri="{FF2B5EF4-FFF2-40B4-BE49-F238E27FC236}">
                  <a16:creationId xmlns:a16="http://schemas.microsoft.com/office/drawing/2014/main" id="{189E12C5-B7A6-1B1D-B151-10A744A314CE}"/>
                </a:ext>
              </a:extLst>
            </p:cNvPr>
            <p:cNvSpPr/>
            <p:nvPr/>
          </p:nvSpPr>
          <p:spPr>
            <a:xfrm>
              <a:off x="5593418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3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3" y="539"/>
                  </a:cubicBezTo>
                  <a:cubicBezTo>
                    <a:pt x="523" y="539"/>
                    <a:pt x="625" y="439"/>
                    <a:pt x="625" y="283"/>
                  </a:cubicBezTo>
                  <a:cubicBezTo>
                    <a:pt x="627" y="129"/>
                    <a:pt x="495" y="0"/>
                    <a:pt x="341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5906;p41">
              <a:extLst>
                <a:ext uri="{FF2B5EF4-FFF2-40B4-BE49-F238E27FC236}">
                  <a16:creationId xmlns:a16="http://schemas.microsoft.com/office/drawing/2014/main" id="{51D1C327-19CE-0029-74AE-F012A3FA87DC}"/>
                </a:ext>
              </a:extLst>
            </p:cNvPr>
            <p:cNvSpPr/>
            <p:nvPr/>
          </p:nvSpPr>
          <p:spPr>
            <a:xfrm>
              <a:off x="5412613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5" y="0"/>
                  </a:moveTo>
                  <a:cubicBezTo>
                    <a:pt x="323" y="0"/>
                    <a:pt x="309" y="1"/>
                    <a:pt x="297" y="2"/>
                  </a:cubicBezTo>
                  <a:cubicBezTo>
                    <a:pt x="30" y="41"/>
                    <a:pt x="0" y="210"/>
                    <a:pt x="0" y="280"/>
                  </a:cubicBezTo>
                  <a:cubicBezTo>
                    <a:pt x="0" y="418"/>
                    <a:pt x="100" y="502"/>
                    <a:pt x="297" y="528"/>
                  </a:cubicBezTo>
                  <a:cubicBezTo>
                    <a:pt x="319" y="530"/>
                    <a:pt x="339" y="532"/>
                    <a:pt x="359" y="532"/>
                  </a:cubicBezTo>
                  <a:cubicBezTo>
                    <a:pt x="516" y="532"/>
                    <a:pt x="618" y="433"/>
                    <a:pt x="618" y="280"/>
                  </a:cubicBezTo>
                  <a:cubicBezTo>
                    <a:pt x="618" y="128"/>
                    <a:pt x="489" y="0"/>
                    <a:pt x="335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5907;p41">
              <a:extLst>
                <a:ext uri="{FF2B5EF4-FFF2-40B4-BE49-F238E27FC236}">
                  <a16:creationId xmlns:a16="http://schemas.microsoft.com/office/drawing/2014/main" id="{1AC5B1DC-B370-0C15-1EA9-232AE7751013}"/>
                </a:ext>
              </a:extLst>
            </p:cNvPr>
            <p:cNvSpPr/>
            <p:nvPr/>
          </p:nvSpPr>
          <p:spPr>
            <a:xfrm>
              <a:off x="5494431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2" y="1"/>
                  </a:moveTo>
                  <a:cubicBezTo>
                    <a:pt x="330" y="1"/>
                    <a:pt x="327" y="1"/>
                    <a:pt x="325" y="1"/>
                  </a:cubicBezTo>
                  <a:cubicBezTo>
                    <a:pt x="276" y="5"/>
                    <a:pt x="238" y="47"/>
                    <a:pt x="242" y="97"/>
                  </a:cubicBezTo>
                  <a:cubicBezTo>
                    <a:pt x="263" y="417"/>
                    <a:pt x="492" y="539"/>
                    <a:pt x="678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4" y="1301"/>
                  </a:cubicBezTo>
                  <a:cubicBezTo>
                    <a:pt x="30" y="1663"/>
                    <a:pt x="417" y="1772"/>
                    <a:pt x="681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7" y="1100"/>
                    <a:pt x="1546" y="1130"/>
                    <a:pt x="1640" y="1130"/>
                  </a:cubicBezTo>
                  <a:cubicBezTo>
                    <a:pt x="1823" y="1130"/>
                    <a:pt x="1980" y="1019"/>
                    <a:pt x="2059" y="931"/>
                  </a:cubicBezTo>
                  <a:cubicBezTo>
                    <a:pt x="2092" y="895"/>
                    <a:pt x="2088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4" y="644"/>
                    <a:pt x="1769" y="241"/>
                    <a:pt x="1769" y="234"/>
                  </a:cubicBezTo>
                  <a:cubicBezTo>
                    <a:pt x="1769" y="184"/>
                    <a:pt x="1730" y="144"/>
                    <a:pt x="1679" y="144"/>
                  </a:cubicBezTo>
                  <a:cubicBezTo>
                    <a:pt x="1629" y="144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8" y="398"/>
                    <a:pt x="892" y="296"/>
                    <a:pt x="886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5908;p41">
              <a:extLst>
                <a:ext uri="{FF2B5EF4-FFF2-40B4-BE49-F238E27FC236}">
                  <a16:creationId xmlns:a16="http://schemas.microsoft.com/office/drawing/2014/main" id="{F8275FDB-5383-43CA-92ED-9418BF0B0029}"/>
                </a:ext>
              </a:extLst>
            </p:cNvPr>
            <p:cNvSpPr/>
            <p:nvPr/>
          </p:nvSpPr>
          <p:spPr>
            <a:xfrm>
              <a:off x="2889476" y="3675878"/>
              <a:ext cx="160986" cy="145188"/>
            </a:xfrm>
            <a:custGeom>
              <a:avLst/>
              <a:gdLst/>
              <a:ahLst/>
              <a:cxnLst/>
              <a:rect l="l" t="t" r="r" b="b"/>
              <a:pathLst>
                <a:path w="1641" h="1480" extrusionOk="0">
                  <a:moveTo>
                    <a:pt x="908" y="0"/>
                  </a:moveTo>
                  <a:cubicBezTo>
                    <a:pt x="875" y="0"/>
                    <a:pt x="841" y="3"/>
                    <a:pt x="806" y="8"/>
                  </a:cubicBezTo>
                  <a:cubicBezTo>
                    <a:pt x="285" y="90"/>
                    <a:pt x="1" y="369"/>
                    <a:pt x="1" y="792"/>
                  </a:cubicBezTo>
                  <a:cubicBezTo>
                    <a:pt x="1" y="1345"/>
                    <a:pt x="607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8" y="0"/>
                    <a:pt x="90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5909;p41">
              <a:extLst>
                <a:ext uri="{FF2B5EF4-FFF2-40B4-BE49-F238E27FC236}">
                  <a16:creationId xmlns:a16="http://schemas.microsoft.com/office/drawing/2014/main" id="{7520CD52-97EE-1BDF-5993-F6BC990DA2A7}"/>
                </a:ext>
              </a:extLst>
            </p:cNvPr>
            <p:cNvSpPr/>
            <p:nvPr/>
          </p:nvSpPr>
          <p:spPr>
            <a:xfrm>
              <a:off x="3016030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1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5910;p41">
              <a:extLst>
                <a:ext uri="{FF2B5EF4-FFF2-40B4-BE49-F238E27FC236}">
                  <a16:creationId xmlns:a16="http://schemas.microsoft.com/office/drawing/2014/main" id="{B971BFA3-E217-FF7D-8F02-303FD2905330}"/>
                </a:ext>
              </a:extLst>
            </p:cNvPr>
            <p:cNvSpPr/>
            <p:nvPr/>
          </p:nvSpPr>
          <p:spPr>
            <a:xfrm>
              <a:off x="2850528" y="3819402"/>
              <a:ext cx="139011" cy="115366"/>
            </a:xfrm>
            <a:custGeom>
              <a:avLst/>
              <a:gdLst/>
              <a:ahLst/>
              <a:cxnLst/>
              <a:rect l="l" t="t" r="r" b="b"/>
              <a:pathLst>
                <a:path w="1417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3" y="1141"/>
                    <a:pt x="696" y="1165"/>
                  </a:cubicBezTo>
                  <a:cubicBezTo>
                    <a:pt x="749" y="1172"/>
                    <a:pt x="800" y="1175"/>
                    <a:pt x="849" y="1175"/>
                  </a:cubicBezTo>
                  <a:cubicBezTo>
                    <a:pt x="1204" y="1175"/>
                    <a:pt x="1417" y="970"/>
                    <a:pt x="1417" y="628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5911;p41">
              <a:extLst>
                <a:ext uri="{FF2B5EF4-FFF2-40B4-BE49-F238E27FC236}">
                  <a16:creationId xmlns:a16="http://schemas.microsoft.com/office/drawing/2014/main" id="{79C43C6D-5603-36A3-69DA-1B524B6ED183}"/>
                </a:ext>
              </a:extLst>
            </p:cNvPr>
            <p:cNvSpPr/>
            <p:nvPr/>
          </p:nvSpPr>
          <p:spPr>
            <a:xfrm>
              <a:off x="3055370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8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5912;p41">
              <a:extLst>
                <a:ext uri="{FF2B5EF4-FFF2-40B4-BE49-F238E27FC236}">
                  <a16:creationId xmlns:a16="http://schemas.microsoft.com/office/drawing/2014/main" id="{87C00D4A-1393-C31A-F6B3-A7044FDCF9A8}"/>
                </a:ext>
              </a:extLst>
            </p:cNvPr>
            <p:cNvSpPr/>
            <p:nvPr/>
          </p:nvSpPr>
          <p:spPr>
            <a:xfrm>
              <a:off x="3009849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5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4" y="539"/>
                  </a:cubicBezTo>
                  <a:cubicBezTo>
                    <a:pt x="524" y="539"/>
                    <a:pt x="627" y="439"/>
                    <a:pt x="627" y="283"/>
                  </a:cubicBezTo>
                  <a:cubicBezTo>
                    <a:pt x="628" y="129"/>
                    <a:pt x="496" y="0"/>
                    <a:pt x="34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5913;p41">
              <a:extLst>
                <a:ext uri="{FF2B5EF4-FFF2-40B4-BE49-F238E27FC236}">
                  <a16:creationId xmlns:a16="http://schemas.microsoft.com/office/drawing/2014/main" id="{E51DB65B-5108-9904-8EAF-21A5963A410D}"/>
                </a:ext>
              </a:extLst>
            </p:cNvPr>
            <p:cNvSpPr/>
            <p:nvPr/>
          </p:nvSpPr>
          <p:spPr>
            <a:xfrm>
              <a:off x="2910764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6" y="417"/>
                    <a:pt x="492" y="539"/>
                    <a:pt x="679" y="573"/>
                  </a:cubicBezTo>
                  <a:cubicBezTo>
                    <a:pt x="677" y="797"/>
                    <a:pt x="676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8" y="1204"/>
                  </a:cubicBezTo>
                  <a:cubicBezTo>
                    <a:pt x="37" y="1209"/>
                    <a:pt x="1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6" y="1132"/>
                    <a:pt x="1240" y="1089"/>
                    <a:pt x="1347" y="1025"/>
                  </a:cubicBezTo>
                  <a:cubicBezTo>
                    <a:pt x="1447" y="1100"/>
                    <a:pt x="1547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8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5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1" y="184"/>
                    <a:pt x="1591" y="234"/>
                  </a:cubicBezTo>
                  <a:cubicBezTo>
                    <a:pt x="1591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4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5596;p41">
            <a:extLst>
              <a:ext uri="{FF2B5EF4-FFF2-40B4-BE49-F238E27FC236}">
                <a16:creationId xmlns:a16="http://schemas.microsoft.com/office/drawing/2014/main" id="{F4A868D4-AE4F-983E-5DB1-EA0AE3952784}"/>
              </a:ext>
            </a:extLst>
          </p:cNvPr>
          <p:cNvGrpSpPr/>
          <p:nvPr/>
        </p:nvGrpSpPr>
        <p:grpSpPr>
          <a:xfrm>
            <a:off x="9802533" y="6051385"/>
            <a:ext cx="2299945" cy="816831"/>
            <a:chOff x="2844250" y="2795310"/>
            <a:chExt cx="3461499" cy="1235788"/>
          </a:xfrm>
        </p:grpSpPr>
        <p:sp>
          <p:nvSpPr>
            <p:cNvPr id="333" name="Google Shape;5597;p41">
              <a:extLst>
                <a:ext uri="{FF2B5EF4-FFF2-40B4-BE49-F238E27FC236}">
                  <a16:creationId xmlns:a16="http://schemas.microsoft.com/office/drawing/2014/main" id="{CF7245DA-6F9C-CCC7-35D1-F60BEAC390FD}"/>
                </a:ext>
              </a:extLst>
            </p:cNvPr>
            <p:cNvSpPr/>
            <p:nvPr/>
          </p:nvSpPr>
          <p:spPr>
            <a:xfrm>
              <a:off x="2844250" y="393977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0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5598;p41">
              <a:extLst>
                <a:ext uri="{FF2B5EF4-FFF2-40B4-BE49-F238E27FC236}">
                  <a16:creationId xmlns:a16="http://schemas.microsoft.com/office/drawing/2014/main" id="{9EDC352A-2F7C-13CF-549D-A3FDF013E529}"/>
                </a:ext>
              </a:extLst>
            </p:cNvPr>
            <p:cNvSpPr/>
            <p:nvPr/>
          </p:nvSpPr>
          <p:spPr>
            <a:xfrm>
              <a:off x="2844250" y="3936928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5599;p41">
              <a:extLst>
                <a:ext uri="{FF2B5EF4-FFF2-40B4-BE49-F238E27FC236}">
                  <a16:creationId xmlns:a16="http://schemas.microsoft.com/office/drawing/2014/main" id="{03C3B208-2076-416D-5D2D-EC09AD701165}"/>
                </a:ext>
              </a:extLst>
            </p:cNvPr>
            <p:cNvSpPr/>
            <p:nvPr/>
          </p:nvSpPr>
          <p:spPr>
            <a:xfrm>
              <a:off x="2844250" y="393408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5600;p41">
              <a:extLst>
                <a:ext uri="{FF2B5EF4-FFF2-40B4-BE49-F238E27FC236}">
                  <a16:creationId xmlns:a16="http://schemas.microsoft.com/office/drawing/2014/main" id="{2565B440-3AC2-9F3E-BD48-3D66E0A7D05B}"/>
                </a:ext>
              </a:extLst>
            </p:cNvPr>
            <p:cNvSpPr/>
            <p:nvPr/>
          </p:nvSpPr>
          <p:spPr>
            <a:xfrm>
              <a:off x="2844250" y="3931238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5601;p41">
              <a:extLst>
                <a:ext uri="{FF2B5EF4-FFF2-40B4-BE49-F238E27FC236}">
                  <a16:creationId xmlns:a16="http://schemas.microsoft.com/office/drawing/2014/main" id="{5563D8C6-947C-6CE7-279E-1DECC4E4FC4D}"/>
                </a:ext>
              </a:extLst>
            </p:cNvPr>
            <p:cNvSpPr/>
            <p:nvPr/>
          </p:nvSpPr>
          <p:spPr>
            <a:xfrm>
              <a:off x="2844250" y="3928295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5602;p41">
              <a:extLst>
                <a:ext uri="{FF2B5EF4-FFF2-40B4-BE49-F238E27FC236}">
                  <a16:creationId xmlns:a16="http://schemas.microsoft.com/office/drawing/2014/main" id="{F07839C5-8ABD-B6BD-2B0C-8A5CCF7FA74A}"/>
                </a:ext>
              </a:extLst>
            </p:cNvPr>
            <p:cNvSpPr/>
            <p:nvPr/>
          </p:nvSpPr>
          <p:spPr>
            <a:xfrm>
              <a:off x="2844250" y="392545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5603;p41">
              <a:extLst>
                <a:ext uri="{FF2B5EF4-FFF2-40B4-BE49-F238E27FC236}">
                  <a16:creationId xmlns:a16="http://schemas.microsoft.com/office/drawing/2014/main" id="{E6B7E34E-FE9B-AD4F-506B-EDC3AF58F5C6}"/>
                </a:ext>
              </a:extLst>
            </p:cNvPr>
            <p:cNvSpPr/>
            <p:nvPr/>
          </p:nvSpPr>
          <p:spPr>
            <a:xfrm>
              <a:off x="2844250" y="3922703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5604;p41">
              <a:extLst>
                <a:ext uri="{FF2B5EF4-FFF2-40B4-BE49-F238E27FC236}">
                  <a16:creationId xmlns:a16="http://schemas.microsoft.com/office/drawing/2014/main" id="{12217AB0-EABC-07BE-75D8-FB401CE6F9F2}"/>
                </a:ext>
              </a:extLst>
            </p:cNvPr>
            <p:cNvSpPr/>
            <p:nvPr/>
          </p:nvSpPr>
          <p:spPr>
            <a:xfrm>
              <a:off x="2844250" y="391976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5605;p41">
              <a:extLst>
                <a:ext uri="{FF2B5EF4-FFF2-40B4-BE49-F238E27FC236}">
                  <a16:creationId xmlns:a16="http://schemas.microsoft.com/office/drawing/2014/main" id="{E86BE853-D019-2371-7D8F-6E6B96586BB9}"/>
                </a:ext>
              </a:extLst>
            </p:cNvPr>
            <p:cNvSpPr/>
            <p:nvPr/>
          </p:nvSpPr>
          <p:spPr>
            <a:xfrm>
              <a:off x="2844250" y="3916817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5606;p41">
              <a:extLst>
                <a:ext uri="{FF2B5EF4-FFF2-40B4-BE49-F238E27FC236}">
                  <a16:creationId xmlns:a16="http://schemas.microsoft.com/office/drawing/2014/main" id="{A74AA6F7-A215-D48F-D71F-485E828EF9A2}"/>
                </a:ext>
              </a:extLst>
            </p:cNvPr>
            <p:cNvSpPr/>
            <p:nvPr/>
          </p:nvSpPr>
          <p:spPr>
            <a:xfrm>
              <a:off x="2844250" y="3914070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5607;p41">
              <a:extLst>
                <a:ext uri="{FF2B5EF4-FFF2-40B4-BE49-F238E27FC236}">
                  <a16:creationId xmlns:a16="http://schemas.microsoft.com/office/drawing/2014/main" id="{CC1D092C-0C88-57B1-49FC-1B465E285AE4}"/>
                </a:ext>
              </a:extLst>
            </p:cNvPr>
            <p:cNvSpPr/>
            <p:nvPr/>
          </p:nvSpPr>
          <p:spPr>
            <a:xfrm>
              <a:off x="2844250" y="3610443"/>
              <a:ext cx="3450755" cy="303816"/>
            </a:xfrm>
            <a:custGeom>
              <a:avLst/>
              <a:gdLst/>
              <a:ahLst/>
              <a:cxnLst/>
              <a:rect l="l" t="t" r="r" b="b"/>
              <a:pathLst>
                <a:path w="35175" h="3097" extrusionOk="0">
                  <a:moveTo>
                    <a:pt x="0" y="0"/>
                  </a:moveTo>
                  <a:lnTo>
                    <a:pt x="0" y="3096"/>
                  </a:lnTo>
                  <a:lnTo>
                    <a:pt x="35174" y="3096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5608;p41">
              <a:extLst>
                <a:ext uri="{FF2B5EF4-FFF2-40B4-BE49-F238E27FC236}">
                  <a16:creationId xmlns:a16="http://schemas.microsoft.com/office/drawing/2014/main" id="{445EE7BD-9DD7-1D40-0C2D-08B40544C185}"/>
                </a:ext>
              </a:extLst>
            </p:cNvPr>
            <p:cNvSpPr/>
            <p:nvPr/>
          </p:nvSpPr>
          <p:spPr>
            <a:xfrm>
              <a:off x="4377713" y="2795310"/>
              <a:ext cx="265956" cy="839834"/>
            </a:xfrm>
            <a:custGeom>
              <a:avLst/>
              <a:gdLst/>
              <a:ahLst/>
              <a:cxnLst/>
              <a:rect l="l" t="t" r="r" b="b"/>
              <a:pathLst>
                <a:path w="2711" h="8561" extrusionOk="0">
                  <a:moveTo>
                    <a:pt x="2711" y="1"/>
                  </a:moveTo>
                  <a:lnTo>
                    <a:pt x="0" y="531"/>
                  </a:lnTo>
                  <a:lnTo>
                    <a:pt x="0" y="8561"/>
                  </a:lnTo>
                  <a:lnTo>
                    <a:pt x="2711" y="8561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5609;p41">
              <a:extLst>
                <a:ext uri="{FF2B5EF4-FFF2-40B4-BE49-F238E27FC236}">
                  <a16:creationId xmlns:a16="http://schemas.microsoft.com/office/drawing/2014/main" id="{4B5B0317-3171-7B13-49B7-E8F9C7E557C4}"/>
                </a:ext>
              </a:extLst>
            </p:cNvPr>
            <p:cNvSpPr/>
            <p:nvPr/>
          </p:nvSpPr>
          <p:spPr>
            <a:xfrm>
              <a:off x="4434712" y="309923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5610;p41">
              <a:extLst>
                <a:ext uri="{FF2B5EF4-FFF2-40B4-BE49-F238E27FC236}">
                  <a16:creationId xmlns:a16="http://schemas.microsoft.com/office/drawing/2014/main" id="{E6FD6324-8947-751C-6D17-5EE84B47E178}"/>
                </a:ext>
              </a:extLst>
            </p:cNvPr>
            <p:cNvSpPr/>
            <p:nvPr/>
          </p:nvSpPr>
          <p:spPr>
            <a:xfrm>
              <a:off x="4532325" y="309923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5611;p41">
              <a:extLst>
                <a:ext uri="{FF2B5EF4-FFF2-40B4-BE49-F238E27FC236}">
                  <a16:creationId xmlns:a16="http://schemas.microsoft.com/office/drawing/2014/main" id="{DF605212-027A-A7C2-194D-FCFFDBA81DC0}"/>
                </a:ext>
              </a:extLst>
            </p:cNvPr>
            <p:cNvSpPr/>
            <p:nvPr/>
          </p:nvSpPr>
          <p:spPr>
            <a:xfrm>
              <a:off x="4434712" y="3186935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5612;p41">
              <a:extLst>
                <a:ext uri="{FF2B5EF4-FFF2-40B4-BE49-F238E27FC236}">
                  <a16:creationId xmlns:a16="http://schemas.microsoft.com/office/drawing/2014/main" id="{9254D9B0-73D4-4950-CFD4-12B376BDA364}"/>
                </a:ext>
              </a:extLst>
            </p:cNvPr>
            <p:cNvSpPr/>
            <p:nvPr/>
          </p:nvSpPr>
          <p:spPr>
            <a:xfrm>
              <a:off x="4532325" y="3186935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5613;p41">
              <a:extLst>
                <a:ext uri="{FF2B5EF4-FFF2-40B4-BE49-F238E27FC236}">
                  <a16:creationId xmlns:a16="http://schemas.microsoft.com/office/drawing/2014/main" id="{D3F6C5E7-B32E-A3EA-805E-70E4509C9B2D}"/>
                </a:ext>
              </a:extLst>
            </p:cNvPr>
            <p:cNvSpPr/>
            <p:nvPr/>
          </p:nvSpPr>
          <p:spPr>
            <a:xfrm>
              <a:off x="4434712" y="3274737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5614;p41">
              <a:extLst>
                <a:ext uri="{FF2B5EF4-FFF2-40B4-BE49-F238E27FC236}">
                  <a16:creationId xmlns:a16="http://schemas.microsoft.com/office/drawing/2014/main" id="{0A85F6A9-4DC2-4D11-C27F-2FB440237A29}"/>
                </a:ext>
              </a:extLst>
            </p:cNvPr>
            <p:cNvSpPr/>
            <p:nvPr/>
          </p:nvSpPr>
          <p:spPr>
            <a:xfrm>
              <a:off x="4532325" y="3274737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5615;p41">
              <a:extLst>
                <a:ext uri="{FF2B5EF4-FFF2-40B4-BE49-F238E27FC236}">
                  <a16:creationId xmlns:a16="http://schemas.microsoft.com/office/drawing/2014/main" id="{A959905A-616B-9EF3-B825-287AE6141FD8}"/>
                </a:ext>
              </a:extLst>
            </p:cNvPr>
            <p:cNvSpPr/>
            <p:nvPr/>
          </p:nvSpPr>
          <p:spPr>
            <a:xfrm>
              <a:off x="4434712" y="292353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5616;p41">
              <a:extLst>
                <a:ext uri="{FF2B5EF4-FFF2-40B4-BE49-F238E27FC236}">
                  <a16:creationId xmlns:a16="http://schemas.microsoft.com/office/drawing/2014/main" id="{458E4A29-EDED-4A4B-F984-B143ABD205B1}"/>
                </a:ext>
              </a:extLst>
            </p:cNvPr>
            <p:cNvSpPr/>
            <p:nvPr/>
          </p:nvSpPr>
          <p:spPr>
            <a:xfrm>
              <a:off x="4532325" y="292353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5617;p41">
              <a:extLst>
                <a:ext uri="{FF2B5EF4-FFF2-40B4-BE49-F238E27FC236}">
                  <a16:creationId xmlns:a16="http://schemas.microsoft.com/office/drawing/2014/main" id="{F831FA90-BFEA-4F79-A9C4-465C1873DBC3}"/>
                </a:ext>
              </a:extLst>
            </p:cNvPr>
            <p:cNvSpPr/>
            <p:nvPr/>
          </p:nvSpPr>
          <p:spPr>
            <a:xfrm>
              <a:off x="4434712" y="301133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5618;p41">
              <a:extLst>
                <a:ext uri="{FF2B5EF4-FFF2-40B4-BE49-F238E27FC236}">
                  <a16:creationId xmlns:a16="http://schemas.microsoft.com/office/drawing/2014/main" id="{E4675986-7F07-2F67-3E98-5F1CB3FC5B92}"/>
                </a:ext>
              </a:extLst>
            </p:cNvPr>
            <p:cNvSpPr/>
            <p:nvPr/>
          </p:nvSpPr>
          <p:spPr>
            <a:xfrm>
              <a:off x="4532325" y="301133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5619;p41">
              <a:extLst>
                <a:ext uri="{FF2B5EF4-FFF2-40B4-BE49-F238E27FC236}">
                  <a16:creationId xmlns:a16="http://schemas.microsoft.com/office/drawing/2014/main" id="{94A765E0-68E1-31ED-908E-753547D8954C}"/>
                </a:ext>
              </a:extLst>
            </p:cNvPr>
            <p:cNvSpPr/>
            <p:nvPr/>
          </p:nvSpPr>
          <p:spPr>
            <a:xfrm>
              <a:off x="4434712" y="336253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5620;p41">
              <a:extLst>
                <a:ext uri="{FF2B5EF4-FFF2-40B4-BE49-F238E27FC236}">
                  <a16:creationId xmlns:a16="http://schemas.microsoft.com/office/drawing/2014/main" id="{3A4581B2-719E-21B2-EA12-D51536C81D30}"/>
                </a:ext>
              </a:extLst>
            </p:cNvPr>
            <p:cNvSpPr/>
            <p:nvPr/>
          </p:nvSpPr>
          <p:spPr>
            <a:xfrm>
              <a:off x="4532325" y="336253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5621;p41">
              <a:extLst>
                <a:ext uri="{FF2B5EF4-FFF2-40B4-BE49-F238E27FC236}">
                  <a16:creationId xmlns:a16="http://schemas.microsoft.com/office/drawing/2014/main" id="{F8274285-F7E2-68FB-DFE1-09B73FB92B37}"/>
                </a:ext>
              </a:extLst>
            </p:cNvPr>
            <p:cNvSpPr/>
            <p:nvPr/>
          </p:nvSpPr>
          <p:spPr>
            <a:xfrm>
              <a:off x="4434712" y="3450438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5622;p41">
              <a:extLst>
                <a:ext uri="{FF2B5EF4-FFF2-40B4-BE49-F238E27FC236}">
                  <a16:creationId xmlns:a16="http://schemas.microsoft.com/office/drawing/2014/main" id="{53873046-237B-7E2C-17C2-11F372AF9FA1}"/>
                </a:ext>
              </a:extLst>
            </p:cNvPr>
            <p:cNvSpPr/>
            <p:nvPr/>
          </p:nvSpPr>
          <p:spPr>
            <a:xfrm>
              <a:off x="4532325" y="3450438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5623;p41">
              <a:extLst>
                <a:ext uri="{FF2B5EF4-FFF2-40B4-BE49-F238E27FC236}">
                  <a16:creationId xmlns:a16="http://schemas.microsoft.com/office/drawing/2014/main" id="{B4E551FB-29B4-6E17-96CF-534319699E8B}"/>
                </a:ext>
              </a:extLst>
            </p:cNvPr>
            <p:cNvSpPr/>
            <p:nvPr/>
          </p:nvSpPr>
          <p:spPr>
            <a:xfrm>
              <a:off x="4471991" y="3538044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0"/>
                  </a:moveTo>
                  <a:lnTo>
                    <a:pt x="0" y="990"/>
                  </a:lnTo>
                  <a:lnTo>
                    <a:pt x="867" y="99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5624;p41">
              <a:extLst>
                <a:ext uri="{FF2B5EF4-FFF2-40B4-BE49-F238E27FC236}">
                  <a16:creationId xmlns:a16="http://schemas.microsoft.com/office/drawing/2014/main" id="{4DD2B786-A4FE-543A-4916-5DC3BAAD88D6}"/>
                </a:ext>
              </a:extLst>
            </p:cNvPr>
            <p:cNvSpPr/>
            <p:nvPr/>
          </p:nvSpPr>
          <p:spPr>
            <a:xfrm>
              <a:off x="5049432" y="3217936"/>
              <a:ext cx="266054" cy="392204"/>
            </a:xfrm>
            <a:custGeom>
              <a:avLst/>
              <a:gdLst/>
              <a:ahLst/>
              <a:cxnLst/>
              <a:rect l="l" t="t" r="r" b="b"/>
              <a:pathLst>
                <a:path w="2712" h="3998" extrusionOk="0">
                  <a:moveTo>
                    <a:pt x="1395" y="0"/>
                  </a:moveTo>
                  <a:lnTo>
                    <a:pt x="1" y="738"/>
                  </a:lnTo>
                  <a:lnTo>
                    <a:pt x="1" y="3997"/>
                  </a:lnTo>
                  <a:lnTo>
                    <a:pt x="2711" y="3997"/>
                  </a:lnTo>
                  <a:lnTo>
                    <a:pt x="2711" y="722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5625;p41">
              <a:extLst>
                <a:ext uri="{FF2B5EF4-FFF2-40B4-BE49-F238E27FC236}">
                  <a16:creationId xmlns:a16="http://schemas.microsoft.com/office/drawing/2014/main" id="{E741A78F-333F-C269-CB60-BBA63798750C}"/>
                </a:ext>
              </a:extLst>
            </p:cNvPr>
            <p:cNvSpPr/>
            <p:nvPr/>
          </p:nvSpPr>
          <p:spPr>
            <a:xfrm>
              <a:off x="5106528" y="333752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5626;p41">
              <a:extLst>
                <a:ext uri="{FF2B5EF4-FFF2-40B4-BE49-F238E27FC236}">
                  <a16:creationId xmlns:a16="http://schemas.microsoft.com/office/drawing/2014/main" id="{E38FA98C-922E-D281-741E-62090A08F141}"/>
                </a:ext>
              </a:extLst>
            </p:cNvPr>
            <p:cNvSpPr/>
            <p:nvPr/>
          </p:nvSpPr>
          <p:spPr>
            <a:xfrm>
              <a:off x="5204043" y="333752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5627;p41">
              <a:extLst>
                <a:ext uri="{FF2B5EF4-FFF2-40B4-BE49-F238E27FC236}">
                  <a16:creationId xmlns:a16="http://schemas.microsoft.com/office/drawing/2014/main" id="{06F94DB6-28AA-8D8C-ED59-A927472FA657}"/>
                </a:ext>
              </a:extLst>
            </p:cNvPr>
            <p:cNvSpPr/>
            <p:nvPr/>
          </p:nvSpPr>
          <p:spPr>
            <a:xfrm>
              <a:off x="5106528" y="34253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5628;p41">
              <a:extLst>
                <a:ext uri="{FF2B5EF4-FFF2-40B4-BE49-F238E27FC236}">
                  <a16:creationId xmlns:a16="http://schemas.microsoft.com/office/drawing/2014/main" id="{46471F87-5AF9-A44B-1B8A-39C19F51CF77}"/>
                </a:ext>
              </a:extLst>
            </p:cNvPr>
            <p:cNvSpPr/>
            <p:nvPr/>
          </p:nvSpPr>
          <p:spPr>
            <a:xfrm>
              <a:off x="5204043" y="34253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5629;p41">
              <a:extLst>
                <a:ext uri="{FF2B5EF4-FFF2-40B4-BE49-F238E27FC236}">
                  <a16:creationId xmlns:a16="http://schemas.microsoft.com/office/drawing/2014/main" id="{E72C37C6-3410-36E0-5B05-B85C33DEBB3B}"/>
                </a:ext>
              </a:extLst>
            </p:cNvPr>
            <p:cNvSpPr/>
            <p:nvPr/>
          </p:nvSpPr>
          <p:spPr>
            <a:xfrm>
              <a:off x="5143709" y="3513126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5630;p41">
              <a:extLst>
                <a:ext uri="{FF2B5EF4-FFF2-40B4-BE49-F238E27FC236}">
                  <a16:creationId xmlns:a16="http://schemas.microsoft.com/office/drawing/2014/main" id="{6B6F4276-8BC5-F96B-949E-7480A63B7784}"/>
                </a:ext>
              </a:extLst>
            </p:cNvPr>
            <p:cNvSpPr/>
            <p:nvPr/>
          </p:nvSpPr>
          <p:spPr>
            <a:xfrm>
              <a:off x="3335457" y="2826801"/>
              <a:ext cx="266054" cy="839932"/>
            </a:xfrm>
            <a:custGeom>
              <a:avLst/>
              <a:gdLst/>
              <a:ahLst/>
              <a:cxnLst/>
              <a:rect l="l" t="t" r="r" b="b"/>
              <a:pathLst>
                <a:path w="2712" h="8562" extrusionOk="0">
                  <a:moveTo>
                    <a:pt x="2711" y="0"/>
                  </a:moveTo>
                  <a:lnTo>
                    <a:pt x="1" y="530"/>
                  </a:lnTo>
                  <a:lnTo>
                    <a:pt x="1" y="8561"/>
                  </a:lnTo>
                  <a:lnTo>
                    <a:pt x="2711" y="8561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5631;p41">
              <a:extLst>
                <a:ext uri="{FF2B5EF4-FFF2-40B4-BE49-F238E27FC236}">
                  <a16:creationId xmlns:a16="http://schemas.microsoft.com/office/drawing/2014/main" id="{C1BB2024-52C9-81A6-8D8A-7A0B11AEF207}"/>
                </a:ext>
              </a:extLst>
            </p:cNvPr>
            <p:cNvSpPr/>
            <p:nvPr/>
          </p:nvSpPr>
          <p:spPr>
            <a:xfrm>
              <a:off x="3392553" y="31306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5632;p41">
              <a:extLst>
                <a:ext uri="{FF2B5EF4-FFF2-40B4-BE49-F238E27FC236}">
                  <a16:creationId xmlns:a16="http://schemas.microsoft.com/office/drawing/2014/main" id="{68B02B79-AA5D-A1B0-4E7A-D7BF583E5B6C}"/>
                </a:ext>
              </a:extLst>
            </p:cNvPr>
            <p:cNvSpPr/>
            <p:nvPr/>
          </p:nvSpPr>
          <p:spPr>
            <a:xfrm>
              <a:off x="3490068" y="31306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5633;p41">
              <a:extLst>
                <a:ext uri="{FF2B5EF4-FFF2-40B4-BE49-F238E27FC236}">
                  <a16:creationId xmlns:a16="http://schemas.microsoft.com/office/drawing/2014/main" id="{F0FDE68C-4D2B-ACD2-B486-453FA74928EC}"/>
                </a:ext>
              </a:extLst>
            </p:cNvPr>
            <p:cNvSpPr/>
            <p:nvPr/>
          </p:nvSpPr>
          <p:spPr>
            <a:xfrm>
              <a:off x="3392553" y="321842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5634;p41">
              <a:extLst>
                <a:ext uri="{FF2B5EF4-FFF2-40B4-BE49-F238E27FC236}">
                  <a16:creationId xmlns:a16="http://schemas.microsoft.com/office/drawing/2014/main" id="{AE54A1C5-B90D-D713-F66B-005F4DEAD848}"/>
                </a:ext>
              </a:extLst>
            </p:cNvPr>
            <p:cNvSpPr/>
            <p:nvPr/>
          </p:nvSpPr>
          <p:spPr>
            <a:xfrm>
              <a:off x="3490068" y="321842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5635;p41">
              <a:extLst>
                <a:ext uri="{FF2B5EF4-FFF2-40B4-BE49-F238E27FC236}">
                  <a16:creationId xmlns:a16="http://schemas.microsoft.com/office/drawing/2014/main" id="{3F5E49EA-45F5-0984-7000-16D30A4B270B}"/>
                </a:ext>
              </a:extLst>
            </p:cNvPr>
            <p:cNvSpPr/>
            <p:nvPr/>
          </p:nvSpPr>
          <p:spPr>
            <a:xfrm>
              <a:off x="3392553" y="3306228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5636;p41">
              <a:extLst>
                <a:ext uri="{FF2B5EF4-FFF2-40B4-BE49-F238E27FC236}">
                  <a16:creationId xmlns:a16="http://schemas.microsoft.com/office/drawing/2014/main" id="{0C75B1F3-1A8E-CB6A-319A-093518F4A8F2}"/>
                </a:ext>
              </a:extLst>
            </p:cNvPr>
            <p:cNvSpPr/>
            <p:nvPr/>
          </p:nvSpPr>
          <p:spPr>
            <a:xfrm>
              <a:off x="3490068" y="3306228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5637;p41">
              <a:extLst>
                <a:ext uri="{FF2B5EF4-FFF2-40B4-BE49-F238E27FC236}">
                  <a16:creationId xmlns:a16="http://schemas.microsoft.com/office/drawing/2014/main" id="{B3396C5F-8482-F5A9-1913-5DA94923502B}"/>
                </a:ext>
              </a:extLst>
            </p:cNvPr>
            <p:cNvSpPr/>
            <p:nvPr/>
          </p:nvSpPr>
          <p:spPr>
            <a:xfrm>
              <a:off x="3392553" y="295502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5638;p41">
              <a:extLst>
                <a:ext uri="{FF2B5EF4-FFF2-40B4-BE49-F238E27FC236}">
                  <a16:creationId xmlns:a16="http://schemas.microsoft.com/office/drawing/2014/main" id="{16191DC4-6EAB-6B13-F1DC-15D675C606F4}"/>
                </a:ext>
              </a:extLst>
            </p:cNvPr>
            <p:cNvSpPr/>
            <p:nvPr/>
          </p:nvSpPr>
          <p:spPr>
            <a:xfrm>
              <a:off x="3490068" y="295502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5639;p41">
              <a:extLst>
                <a:ext uri="{FF2B5EF4-FFF2-40B4-BE49-F238E27FC236}">
                  <a16:creationId xmlns:a16="http://schemas.microsoft.com/office/drawing/2014/main" id="{0EEAD56A-EF9D-6EFA-3A5F-5156F419AA2D}"/>
                </a:ext>
              </a:extLst>
            </p:cNvPr>
            <p:cNvSpPr/>
            <p:nvPr/>
          </p:nvSpPr>
          <p:spPr>
            <a:xfrm>
              <a:off x="3392553" y="304282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5640;p41">
              <a:extLst>
                <a:ext uri="{FF2B5EF4-FFF2-40B4-BE49-F238E27FC236}">
                  <a16:creationId xmlns:a16="http://schemas.microsoft.com/office/drawing/2014/main" id="{B93D9DD1-ACBC-B2F2-86BF-1E5F44CD7191}"/>
                </a:ext>
              </a:extLst>
            </p:cNvPr>
            <p:cNvSpPr/>
            <p:nvPr/>
          </p:nvSpPr>
          <p:spPr>
            <a:xfrm>
              <a:off x="3490068" y="304282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5641;p41">
              <a:extLst>
                <a:ext uri="{FF2B5EF4-FFF2-40B4-BE49-F238E27FC236}">
                  <a16:creationId xmlns:a16="http://schemas.microsoft.com/office/drawing/2014/main" id="{B02D993A-15DC-E3A5-AF3E-81E7A533B61B}"/>
                </a:ext>
              </a:extLst>
            </p:cNvPr>
            <p:cNvSpPr/>
            <p:nvPr/>
          </p:nvSpPr>
          <p:spPr>
            <a:xfrm>
              <a:off x="3392553" y="339393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5642;p41">
              <a:extLst>
                <a:ext uri="{FF2B5EF4-FFF2-40B4-BE49-F238E27FC236}">
                  <a16:creationId xmlns:a16="http://schemas.microsoft.com/office/drawing/2014/main" id="{44913DD8-533B-D148-2A55-B6156275B442}"/>
                </a:ext>
              </a:extLst>
            </p:cNvPr>
            <p:cNvSpPr/>
            <p:nvPr/>
          </p:nvSpPr>
          <p:spPr>
            <a:xfrm>
              <a:off x="3490068" y="339393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5643;p41">
              <a:extLst>
                <a:ext uri="{FF2B5EF4-FFF2-40B4-BE49-F238E27FC236}">
                  <a16:creationId xmlns:a16="http://schemas.microsoft.com/office/drawing/2014/main" id="{83FD558C-67A4-3E3D-3F39-58EA496306B3}"/>
                </a:ext>
              </a:extLst>
            </p:cNvPr>
            <p:cNvSpPr/>
            <p:nvPr/>
          </p:nvSpPr>
          <p:spPr>
            <a:xfrm>
              <a:off x="3392553" y="348173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5644;p41">
              <a:extLst>
                <a:ext uri="{FF2B5EF4-FFF2-40B4-BE49-F238E27FC236}">
                  <a16:creationId xmlns:a16="http://schemas.microsoft.com/office/drawing/2014/main" id="{6EC58BA9-DDE7-2C64-73D6-03A750853BE0}"/>
                </a:ext>
              </a:extLst>
            </p:cNvPr>
            <p:cNvSpPr/>
            <p:nvPr/>
          </p:nvSpPr>
          <p:spPr>
            <a:xfrm>
              <a:off x="3490068" y="348173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5645;p41">
              <a:extLst>
                <a:ext uri="{FF2B5EF4-FFF2-40B4-BE49-F238E27FC236}">
                  <a16:creationId xmlns:a16="http://schemas.microsoft.com/office/drawing/2014/main" id="{52BA3B8E-9C98-2643-4EA0-07461148A42B}"/>
                </a:ext>
              </a:extLst>
            </p:cNvPr>
            <p:cNvSpPr/>
            <p:nvPr/>
          </p:nvSpPr>
          <p:spPr>
            <a:xfrm>
              <a:off x="3429833" y="3569535"/>
              <a:ext cx="85251" cy="97217"/>
            </a:xfrm>
            <a:custGeom>
              <a:avLst/>
              <a:gdLst/>
              <a:ahLst/>
              <a:cxnLst/>
              <a:rect l="l" t="t" r="r" b="b"/>
              <a:pathLst>
                <a:path w="869" h="991" extrusionOk="0">
                  <a:moveTo>
                    <a:pt x="0" y="1"/>
                  </a:moveTo>
                  <a:lnTo>
                    <a:pt x="0" y="990"/>
                  </a:lnTo>
                  <a:lnTo>
                    <a:pt x="868" y="990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5646;p41">
              <a:extLst>
                <a:ext uri="{FF2B5EF4-FFF2-40B4-BE49-F238E27FC236}">
                  <a16:creationId xmlns:a16="http://schemas.microsoft.com/office/drawing/2014/main" id="{D60618E1-ACF6-C11D-3AA9-8AA2CF787A22}"/>
                </a:ext>
              </a:extLst>
            </p:cNvPr>
            <p:cNvSpPr/>
            <p:nvPr/>
          </p:nvSpPr>
          <p:spPr>
            <a:xfrm>
              <a:off x="4636119" y="3133273"/>
              <a:ext cx="265760" cy="473725"/>
            </a:xfrm>
            <a:custGeom>
              <a:avLst/>
              <a:gdLst/>
              <a:ahLst/>
              <a:cxnLst/>
              <a:rect l="l" t="t" r="r" b="b"/>
              <a:pathLst>
                <a:path w="2709" h="4829" extrusionOk="0">
                  <a:moveTo>
                    <a:pt x="1394" y="1"/>
                  </a:moveTo>
                  <a:lnTo>
                    <a:pt x="0" y="739"/>
                  </a:lnTo>
                  <a:lnTo>
                    <a:pt x="0" y="4828"/>
                  </a:lnTo>
                  <a:lnTo>
                    <a:pt x="2708" y="4828"/>
                  </a:lnTo>
                  <a:lnTo>
                    <a:pt x="2708" y="722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5647;p41">
              <a:extLst>
                <a:ext uri="{FF2B5EF4-FFF2-40B4-BE49-F238E27FC236}">
                  <a16:creationId xmlns:a16="http://schemas.microsoft.com/office/drawing/2014/main" id="{E0D0BEF0-29A6-75B4-8FB5-5DD962F20316}"/>
                </a:ext>
              </a:extLst>
            </p:cNvPr>
            <p:cNvSpPr/>
            <p:nvPr/>
          </p:nvSpPr>
          <p:spPr>
            <a:xfrm>
              <a:off x="4693020" y="324658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5648;p41">
              <a:extLst>
                <a:ext uri="{FF2B5EF4-FFF2-40B4-BE49-F238E27FC236}">
                  <a16:creationId xmlns:a16="http://schemas.microsoft.com/office/drawing/2014/main" id="{029626D0-C38F-2F7D-785C-26172D22C40F}"/>
                </a:ext>
              </a:extLst>
            </p:cNvPr>
            <p:cNvSpPr/>
            <p:nvPr/>
          </p:nvSpPr>
          <p:spPr>
            <a:xfrm>
              <a:off x="4790437" y="324658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5649;p41">
              <a:extLst>
                <a:ext uri="{FF2B5EF4-FFF2-40B4-BE49-F238E27FC236}">
                  <a16:creationId xmlns:a16="http://schemas.microsoft.com/office/drawing/2014/main" id="{FCC4804A-BD0B-90D3-3EC1-F419FBD0B7B3}"/>
                </a:ext>
              </a:extLst>
            </p:cNvPr>
            <p:cNvSpPr/>
            <p:nvPr/>
          </p:nvSpPr>
          <p:spPr>
            <a:xfrm>
              <a:off x="4693020" y="333418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5650;p41">
              <a:extLst>
                <a:ext uri="{FF2B5EF4-FFF2-40B4-BE49-F238E27FC236}">
                  <a16:creationId xmlns:a16="http://schemas.microsoft.com/office/drawing/2014/main" id="{80BD664B-0AC6-4048-7268-0A53BF2145B8}"/>
                </a:ext>
              </a:extLst>
            </p:cNvPr>
            <p:cNvSpPr/>
            <p:nvPr/>
          </p:nvSpPr>
          <p:spPr>
            <a:xfrm>
              <a:off x="4790437" y="333418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5651;p41">
              <a:extLst>
                <a:ext uri="{FF2B5EF4-FFF2-40B4-BE49-F238E27FC236}">
                  <a16:creationId xmlns:a16="http://schemas.microsoft.com/office/drawing/2014/main" id="{3753D94A-6D12-ADBE-0C50-BF601E5C4137}"/>
                </a:ext>
              </a:extLst>
            </p:cNvPr>
            <p:cNvSpPr/>
            <p:nvPr/>
          </p:nvSpPr>
          <p:spPr>
            <a:xfrm>
              <a:off x="4693020" y="34219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5652;p41">
              <a:extLst>
                <a:ext uri="{FF2B5EF4-FFF2-40B4-BE49-F238E27FC236}">
                  <a16:creationId xmlns:a16="http://schemas.microsoft.com/office/drawing/2014/main" id="{C569DDA7-5B4C-4786-470A-00A91D1C7913}"/>
                </a:ext>
              </a:extLst>
            </p:cNvPr>
            <p:cNvSpPr/>
            <p:nvPr/>
          </p:nvSpPr>
          <p:spPr>
            <a:xfrm>
              <a:off x="4790437" y="34219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5653;p41">
              <a:extLst>
                <a:ext uri="{FF2B5EF4-FFF2-40B4-BE49-F238E27FC236}">
                  <a16:creationId xmlns:a16="http://schemas.microsoft.com/office/drawing/2014/main" id="{D85F1DD4-5918-5153-34E1-CF32EF661C7A}"/>
                </a:ext>
              </a:extLst>
            </p:cNvPr>
            <p:cNvSpPr/>
            <p:nvPr/>
          </p:nvSpPr>
          <p:spPr>
            <a:xfrm>
              <a:off x="4730201" y="3509790"/>
              <a:ext cx="85251" cy="97119"/>
            </a:xfrm>
            <a:custGeom>
              <a:avLst/>
              <a:gdLst/>
              <a:ahLst/>
              <a:cxnLst/>
              <a:rect l="l" t="t" r="r" b="b"/>
              <a:pathLst>
                <a:path w="869" h="990" extrusionOk="0">
                  <a:moveTo>
                    <a:pt x="1" y="1"/>
                  </a:moveTo>
                  <a:lnTo>
                    <a:pt x="1" y="989"/>
                  </a:lnTo>
                  <a:lnTo>
                    <a:pt x="869" y="98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5654;p41">
              <a:extLst>
                <a:ext uri="{FF2B5EF4-FFF2-40B4-BE49-F238E27FC236}">
                  <a16:creationId xmlns:a16="http://schemas.microsoft.com/office/drawing/2014/main" id="{548215BB-6CCC-283B-787D-57A9E9CC8CEC}"/>
                </a:ext>
              </a:extLst>
            </p:cNvPr>
            <p:cNvSpPr/>
            <p:nvPr/>
          </p:nvSpPr>
          <p:spPr>
            <a:xfrm>
              <a:off x="3827841" y="3135235"/>
              <a:ext cx="265956" cy="473431"/>
            </a:xfrm>
            <a:custGeom>
              <a:avLst/>
              <a:gdLst/>
              <a:ahLst/>
              <a:cxnLst/>
              <a:rect l="l" t="t" r="r" b="b"/>
              <a:pathLst>
                <a:path w="2711" h="4826" extrusionOk="0">
                  <a:moveTo>
                    <a:pt x="1396" y="0"/>
                  </a:moveTo>
                  <a:lnTo>
                    <a:pt x="0" y="738"/>
                  </a:lnTo>
                  <a:lnTo>
                    <a:pt x="0" y="4826"/>
                  </a:lnTo>
                  <a:lnTo>
                    <a:pt x="2711" y="4826"/>
                  </a:lnTo>
                  <a:lnTo>
                    <a:pt x="2711" y="722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5655;p41">
              <a:extLst>
                <a:ext uri="{FF2B5EF4-FFF2-40B4-BE49-F238E27FC236}">
                  <a16:creationId xmlns:a16="http://schemas.microsoft.com/office/drawing/2014/main" id="{8C771E9A-1C5C-DB53-B536-59E85C59A90B}"/>
                </a:ext>
              </a:extLst>
            </p:cNvPr>
            <p:cNvSpPr/>
            <p:nvPr/>
          </p:nvSpPr>
          <p:spPr>
            <a:xfrm>
              <a:off x="3884937" y="3248249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5656;p41">
              <a:extLst>
                <a:ext uri="{FF2B5EF4-FFF2-40B4-BE49-F238E27FC236}">
                  <a16:creationId xmlns:a16="http://schemas.microsoft.com/office/drawing/2014/main" id="{5D21B10C-4EAF-0428-B04B-6CBDBFA0A2DD}"/>
                </a:ext>
              </a:extLst>
            </p:cNvPr>
            <p:cNvSpPr/>
            <p:nvPr/>
          </p:nvSpPr>
          <p:spPr>
            <a:xfrm>
              <a:off x="3982452" y="3248249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5657;p41">
              <a:extLst>
                <a:ext uri="{FF2B5EF4-FFF2-40B4-BE49-F238E27FC236}">
                  <a16:creationId xmlns:a16="http://schemas.microsoft.com/office/drawing/2014/main" id="{C427282C-0B9D-29C3-0599-426647AE1E14}"/>
                </a:ext>
              </a:extLst>
            </p:cNvPr>
            <p:cNvSpPr/>
            <p:nvPr/>
          </p:nvSpPr>
          <p:spPr>
            <a:xfrm>
              <a:off x="3884937" y="333605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5658;p41">
              <a:extLst>
                <a:ext uri="{FF2B5EF4-FFF2-40B4-BE49-F238E27FC236}">
                  <a16:creationId xmlns:a16="http://schemas.microsoft.com/office/drawing/2014/main" id="{8058758F-E2C1-D278-C1C6-29B491BEE1E7}"/>
                </a:ext>
              </a:extLst>
            </p:cNvPr>
            <p:cNvSpPr/>
            <p:nvPr/>
          </p:nvSpPr>
          <p:spPr>
            <a:xfrm>
              <a:off x="3982452" y="333605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5659;p41">
              <a:extLst>
                <a:ext uri="{FF2B5EF4-FFF2-40B4-BE49-F238E27FC236}">
                  <a16:creationId xmlns:a16="http://schemas.microsoft.com/office/drawing/2014/main" id="{F31028D0-EB98-5F40-CCB0-69C8E7716297}"/>
                </a:ext>
              </a:extLst>
            </p:cNvPr>
            <p:cNvSpPr/>
            <p:nvPr/>
          </p:nvSpPr>
          <p:spPr>
            <a:xfrm>
              <a:off x="3884937" y="342395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5660;p41">
              <a:extLst>
                <a:ext uri="{FF2B5EF4-FFF2-40B4-BE49-F238E27FC236}">
                  <a16:creationId xmlns:a16="http://schemas.microsoft.com/office/drawing/2014/main" id="{79A9290E-EA2A-BA42-DD62-0AAF181D9871}"/>
                </a:ext>
              </a:extLst>
            </p:cNvPr>
            <p:cNvSpPr/>
            <p:nvPr/>
          </p:nvSpPr>
          <p:spPr>
            <a:xfrm>
              <a:off x="3982452" y="342395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5661;p41">
              <a:extLst>
                <a:ext uri="{FF2B5EF4-FFF2-40B4-BE49-F238E27FC236}">
                  <a16:creationId xmlns:a16="http://schemas.microsoft.com/office/drawing/2014/main" id="{05491E52-0FA0-481E-AC08-E51A939ECB55}"/>
                </a:ext>
              </a:extLst>
            </p:cNvPr>
            <p:cNvSpPr/>
            <p:nvPr/>
          </p:nvSpPr>
          <p:spPr>
            <a:xfrm>
              <a:off x="3922118" y="3511752"/>
              <a:ext cx="85055" cy="97021"/>
            </a:xfrm>
            <a:custGeom>
              <a:avLst/>
              <a:gdLst/>
              <a:ahLst/>
              <a:cxnLst/>
              <a:rect l="l" t="t" r="r" b="b"/>
              <a:pathLst>
                <a:path w="867" h="989" extrusionOk="0">
                  <a:moveTo>
                    <a:pt x="0" y="0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5662;p41">
              <a:extLst>
                <a:ext uri="{FF2B5EF4-FFF2-40B4-BE49-F238E27FC236}">
                  <a16:creationId xmlns:a16="http://schemas.microsoft.com/office/drawing/2014/main" id="{AE0359BB-B35B-92B0-975D-0D066E564EDF}"/>
                </a:ext>
              </a:extLst>
            </p:cNvPr>
            <p:cNvSpPr/>
            <p:nvPr/>
          </p:nvSpPr>
          <p:spPr>
            <a:xfrm>
              <a:off x="4663785" y="358238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5663;p41">
              <a:extLst>
                <a:ext uri="{FF2B5EF4-FFF2-40B4-BE49-F238E27FC236}">
                  <a16:creationId xmlns:a16="http://schemas.microsoft.com/office/drawing/2014/main" id="{89CFD5DA-69DA-0CC0-1EB4-BC1AE43E81CB}"/>
                </a:ext>
              </a:extLst>
            </p:cNvPr>
            <p:cNvSpPr/>
            <p:nvPr/>
          </p:nvSpPr>
          <p:spPr>
            <a:xfrm>
              <a:off x="4761300" y="358238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5664;p41">
              <a:extLst>
                <a:ext uri="{FF2B5EF4-FFF2-40B4-BE49-F238E27FC236}">
                  <a16:creationId xmlns:a16="http://schemas.microsoft.com/office/drawing/2014/main" id="{B6AB8D95-4771-7E96-B7B2-4CDFAA3D4D2D}"/>
                </a:ext>
              </a:extLst>
            </p:cNvPr>
            <p:cNvSpPr/>
            <p:nvPr/>
          </p:nvSpPr>
          <p:spPr>
            <a:xfrm>
              <a:off x="4700966" y="3670188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5665;p41">
              <a:extLst>
                <a:ext uri="{FF2B5EF4-FFF2-40B4-BE49-F238E27FC236}">
                  <a16:creationId xmlns:a16="http://schemas.microsoft.com/office/drawing/2014/main" id="{ECF25BDD-540A-2B84-FFFB-30F2D20AA7B5}"/>
                </a:ext>
              </a:extLst>
            </p:cNvPr>
            <p:cNvSpPr/>
            <p:nvPr/>
          </p:nvSpPr>
          <p:spPr>
            <a:xfrm>
              <a:off x="5253488" y="3004367"/>
              <a:ext cx="266054" cy="660311"/>
            </a:xfrm>
            <a:custGeom>
              <a:avLst/>
              <a:gdLst/>
              <a:ahLst/>
              <a:cxnLst/>
              <a:rect l="l" t="t" r="r" b="b"/>
              <a:pathLst>
                <a:path w="2712" h="6731" extrusionOk="0">
                  <a:moveTo>
                    <a:pt x="1396" y="0"/>
                  </a:moveTo>
                  <a:lnTo>
                    <a:pt x="1" y="738"/>
                  </a:lnTo>
                  <a:lnTo>
                    <a:pt x="1" y="6731"/>
                  </a:lnTo>
                  <a:lnTo>
                    <a:pt x="2711" y="6731"/>
                  </a:lnTo>
                  <a:lnTo>
                    <a:pt x="2711" y="721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5666;p41">
              <a:extLst>
                <a:ext uri="{FF2B5EF4-FFF2-40B4-BE49-F238E27FC236}">
                  <a16:creationId xmlns:a16="http://schemas.microsoft.com/office/drawing/2014/main" id="{F64AEC1D-F3B9-5BB9-61E9-DB0BE740A51D}"/>
                </a:ext>
              </a:extLst>
            </p:cNvPr>
            <p:cNvSpPr/>
            <p:nvPr/>
          </p:nvSpPr>
          <p:spPr>
            <a:xfrm>
              <a:off x="5310486" y="312856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5667;p41">
              <a:extLst>
                <a:ext uri="{FF2B5EF4-FFF2-40B4-BE49-F238E27FC236}">
                  <a16:creationId xmlns:a16="http://schemas.microsoft.com/office/drawing/2014/main" id="{F139B23D-A5C5-011C-A4F3-5AD916ECF3D9}"/>
                </a:ext>
              </a:extLst>
            </p:cNvPr>
            <p:cNvSpPr/>
            <p:nvPr/>
          </p:nvSpPr>
          <p:spPr>
            <a:xfrm>
              <a:off x="5408100" y="312856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5668;p41">
              <a:extLst>
                <a:ext uri="{FF2B5EF4-FFF2-40B4-BE49-F238E27FC236}">
                  <a16:creationId xmlns:a16="http://schemas.microsoft.com/office/drawing/2014/main" id="{B0EF21DF-1F34-C2B7-EB29-ABC07571896C}"/>
                </a:ext>
              </a:extLst>
            </p:cNvPr>
            <p:cNvSpPr/>
            <p:nvPr/>
          </p:nvSpPr>
          <p:spPr>
            <a:xfrm>
              <a:off x="5310486" y="321646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5669;p41">
              <a:extLst>
                <a:ext uri="{FF2B5EF4-FFF2-40B4-BE49-F238E27FC236}">
                  <a16:creationId xmlns:a16="http://schemas.microsoft.com/office/drawing/2014/main" id="{0285FED2-5C01-5974-4111-5FFF026F99CB}"/>
                </a:ext>
              </a:extLst>
            </p:cNvPr>
            <p:cNvSpPr/>
            <p:nvPr/>
          </p:nvSpPr>
          <p:spPr>
            <a:xfrm>
              <a:off x="5408100" y="321646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5670;p41">
              <a:extLst>
                <a:ext uri="{FF2B5EF4-FFF2-40B4-BE49-F238E27FC236}">
                  <a16:creationId xmlns:a16="http://schemas.microsoft.com/office/drawing/2014/main" id="{7F4A2192-9F85-CC95-8933-53ED2A990536}"/>
                </a:ext>
              </a:extLst>
            </p:cNvPr>
            <p:cNvSpPr/>
            <p:nvPr/>
          </p:nvSpPr>
          <p:spPr>
            <a:xfrm>
              <a:off x="5310486" y="3304266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5671;p41">
              <a:extLst>
                <a:ext uri="{FF2B5EF4-FFF2-40B4-BE49-F238E27FC236}">
                  <a16:creationId xmlns:a16="http://schemas.microsoft.com/office/drawing/2014/main" id="{8FCF952D-B707-B1F8-B017-6D4AECC12417}"/>
                </a:ext>
              </a:extLst>
            </p:cNvPr>
            <p:cNvSpPr/>
            <p:nvPr/>
          </p:nvSpPr>
          <p:spPr>
            <a:xfrm>
              <a:off x="5408100" y="3304266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5672;p41">
              <a:extLst>
                <a:ext uri="{FF2B5EF4-FFF2-40B4-BE49-F238E27FC236}">
                  <a16:creationId xmlns:a16="http://schemas.microsoft.com/office/drawing/2014/main" id="{6C0DDFFD-D818-4BCA-B723-0E9A777C58F3}"/>
                </a:ext>
              </a:extLst>
            </p:cNvPr>
            <p:cNvSpPr/>
            <p:nvPr/>
          </p:nvSpPr>
          <p:spPr>
            <a:xfrm>
              <a:off x="5310486" y="339187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5673;p41">
              <a:extLst>
                <a:ext uri="{FF2B5EF4-FFF2-40B4-BE49-F238E27FC236}">
                  <a16:creationId xmlns:a16="http://schemas.microsoft.com/office/drawing/2014/main" id="{90CCD52C-E48D-760A-DDC0-46D3C8AB7F72}"/>
                </a:ext>
              </a:extLst>
            </p:cNvPr>
            <p:cNvSpPr/>
            <p:nvPr/>
          </p:nvSpPr>
          <p:spPr>
            <a:xfrm>
              <a:off x="5408100" y="339187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5674;p41">
              <a:extLst>
                <a:ext uri="{FF2B5EF4-FFF2-40B4-BE49-F238E27FC236}">
                  <a16:creationId xmlns:a16="http://schemas.microsoft.com/office/drawing/2014/main" id="{4DD16DA9-6C5C-7464-07DC-9F327359D0E0}"/>
                </a:ext>
              </a:extLst>
            </p:cNvPr>
            <p:cNvSpPr/>
            <p:nvPr/>
          </p:nvSpPr>
          <p:spPr>
            <a:xfrm>
              <a:off x="5310486" y="3479673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5675;p41">
              <a:extLst>
                <a:ext uri="{FF2B5EF4-FFF2-40B4-BE49-F238E27FC236}">
                  <a16:creationId xmlns:a16="http://schemas.microsoft.com/office/drawing/2014/main" id="{E6A92527-AFB1-8487-C8C2-7298DC514907}"/>
                </a:ext>
              </a:extLst>
            </p:cNvPr>
            <p:cNvSpPr/>
            <p:nvPr/>
          </p:nvSpPr>
          <p:spPr>
            <a:xfrm>
              <a:off x="5408100" y="3479673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5676;p41">
              <a:extLst>
                <a:ext uri="{FF2B5EF4-FFF2-40B4-BE49-F238E27FC236}">
                  <a16:creationId xmlns:a16="http://schemas.microsoft.com/office/drawing/2014/main" id="{9BF45984-ED12-D08E-DC8D-DD1F1DC0819D}"/>
                </a:ext>
              </a:extLst>
            </p:cNvPr>
            <p:cNvSpPr/>
            <p:nvPr/>
          </p:nvSpPr>
          <p:spPr>
            <a:xfrm>
              <a:off x="5347864" y="3567573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5677;p41">
              <a:extLst>
                <a:ext uri="{FF2B5EF4-FFF2-40B4-BE49-F238E27FC236}">
                  <a16:creationId xmlns:a16="http://schemas.microsoft.com/office/drawing/2014/main" id="{BB0DB93E-A4B0-A79E-160C-9CAB42FA7600}"/>
                </a:ext>
              </a:extLst>
            </p:cNvPr>
            <p:cNvSpPr/>
            <p:nvPr/>
          </p:nvSpPr>
          <p:spPr>
            <a:xfrm>
              <a:off x="5462253" y="3091089"/>
              <a:ext cx="266054" cy="660115"/>
            </a:xfrm>
            <a:custGeom>
              <a:avLst/>
              <a:gdLst/>
              <a:ahLst/>
              <a:cxnLst/>
              <a:rect l="l" t="t" r="r" b="b"/>
              <a:pathLst>
                <a:path w="2712" h="6729" extrusionOk="0">
                  <a:moveTo>
                    <a:pt x="1397" y="0"/>
                  </a:moveTo>
                  <a:lnTo>
                    <a:pt x="1" y="738"/>
                  </a:lnTo>
                  <a:lnTo>
                    <a:pt x="1" y="6729"/>
                  </a:lnTo>
                  <a:lnTo>
                    <a:pt x="2711" y="6729"/>
                  </a:lnTo>
                  <a:lnTo>
                    <a:pt x="2711" y="722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5678;p41">
              <a:extLst>
                <a:ext uri="{FF2B5EF4-FFF2-40B4-BE49-F238E27FC236}">
                  <a16:creationId xmlns:a16="http://schemas.microsoft.com/office/drawing/2014/main" id="{A4EA79A7-7F36-8A19-4057-E1B6ABDA3BCA}"/>
                </a:ext>
              </a:extLst>
            </p:cNvPr>
            <p:cNvSpPr/>
            <p:nvPr/>
          </p:nvSpPr>
          <p:spPr>
            <a:xfrm>
              <a:off x="5519350" y="32151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5679;p41">
              <a:extLst>
                <a:ext uri="{FF2B5EF4-FFF2-40B4-BE49-F238E27FC236}">
                  <a16:creationId xmlns:a16="http://schemas.microsoft.com/office/drawing/2014/main" id="{02F21BBD-6FEE-A9E3-36C4-F1CAC8DBB5A7}"/>
                </a:ext>
              </a:extLst>
            </p:cNvPr>
            <p:cNvSpPr/>
            <p:nvPr/>
          </p:nvSpPr>
          <p:spPr>
            <a:xfrm>
              <a:off x="5616865" y="32151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5680;p41">
              <a:extLst>
                <a:ext uri="{FF2B5EF4-FFF2-40B4-BE49-F238E27FC236}">
                  <a16:creationId xmlns:a16="http://schemas.microsoft.com/office/drawing/2014/main" id="{263B61F1-924B-9A40-85E4-3BFF35912810}"/>
                </a:ext>
              </a:extLst>
            </p:cNvPr>
            <p:cNvSpPr/>
            <p:nvPr/>
          </p:nvSpPr>
          <p:spPr>
            <a:xfrm>
              <a:off x="5519350" y="330299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5681;p41">
              <a:extLst>
                <a:ext uri="{FF2B5EF4-FFF2-40B4-BE49-F238E27FC236}">
                  <a16:creationId xmlns:a16="http://schemas.microsoft.com/office/drawing/2014/main" id="{7B9DC8E2-2F08-7C54-5748-937B93CEDEAA}"/>
                </a:ext>
              </a:extLst>
            </p:cNvPr>
            <p:cNvSpPr/>
            <p:nvPr/>
          </p:nvSpPr>
          <p:spPr>
            <a:xfrm>
              <a:off x="5616865" y="330299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5682;p41">
              <a:extLst>
                <a:ext uri="{FF2B5EF4-FFF2-40B4-BE49-F238E27FC236}">
                  <a16:creationId xmlns:a16="http://schemas.microsoft.com/office/drawing/2014/main" id="{E3397D78-CA01-30CF-F20C-1FCA135AC337}"/>
                </a:ext>
              </a:extLst>
            </p:cNvPr>
            <p:cNvSpPr/>
            <p:nvPr/>
          </p:nvSpPr>
          <p:spPr>
            <a:xfrm>
              <a:off x="5519350" y="339079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5683;p41">
              <a:extLst>
                <a:ext uri="{FF2B5EF4-FFF2-40B4-BE49-F238E27FC236}">
                  <a16:creationId xmlns:a16="http://schemas.microsoft.com/office/drawing/2014/main" id="{ACF608C1-5F05-90E9-A6AC-540B65BA89B2}"/>
                </a:ext>
              </a:extLst>
            </p:cNvPr>
            <p:cNvSpPr/>
            <p:nvPr/>
          </p:nvSpPr>
          <p:spPr>
            <a:xfrm>
              <a:off x="5616865" y="339079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5684;p41">
              <a:extLst>
                <a:ext uri="{FF2B5EF4-FFF2-40B4-BE49-F238E27FC236}">
                  <a16:creationId xmlns:a16="http://schemas.microsoft.com/office/drawing/2014/main" id="{EDCC8344-CAAF-9638-7364-2B7AD2EC1752}"/>
                </a:ext>
              </a:extLst>
            </p:cNvPr>
            <p:cNvSpPr/>
            <p:nvPr/>
          </p:nvSpPr>
          <p:spPr>
            <a:xfrm>
              <a:off x="5519350" y="347859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5685;p41">
              <a:extLst>
                <a:ext uri="{FF2B5EF4-FFF2-40B4-BE49-F238E27FC236}">
                  <a16:creationId xmlns:a16="http://schemas.microsoft.com/office/drawing/2014/main" id="{E195FE93-5460-8CEF-9C75-A3CC36EEBB54}"/>
                </a:ext>
              </a:extLst>
            </p:cNvPr>
            <p:cNvSpPr/>
            <p:nvPr/>
          </p:nvSpPr>
          <p:spPr>
            <a:xfrm>
              <a:off x="5616865" y="347859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5686;p41">
              <a:extLst>
                <a:ext uri="{FF2B5EF4-FFF2-40B4-BE49-F238E27FC236}">
                  <a16:creationId xmlns:a16="http://schemas.microsoft.com/office/drawing/2014/main" id="{D7B2BF8B-4AD3-AB31-DB85-4183D8F726ED}"/>
                </a:ext>
              </a:extLst>
            </p:cNvPr>
            <p:cNvSpPr/>
            <p:nvPr/>
          </p:nvSpPr>
          <p:spPr>
            <a:xfrm>
              <a:off x="5519350" y="3566395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5687;p41">
              <a:extLst>
                <a:ext uri="{FF2B5EF4-FFF2-40B4-BE49-F238E27FC236}">
                  <a16:creationId xmlns:a16="http://schemas.microsoft.com/office/drawing/2014/main" id="{B4532802-D144-6B9D-B40A-EE93C7CC04A7}"/>
                </a:ext>
              </a:extLst>
            </p:cNvPr>
            <p:cNvSpPr/>
            <p:nvPr/>
          </p:nvSpPr>
          <p:spPr>
            <a:xfrm>
              <a:off x="5616865" y="3566395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5688;p41">
              <a:extLst>
                <a:ext uri="{FF2B5EF4-FFF2-40B4-BE49-F238E27FC236}">
                  <a16:creationId xmlns:a16="http://schemas.microsoft.com/office/drawing/2014/main" id="{308E77E6-4464-971F-0047-7570EF403D09}"/>
                </a:ext>
              </a:extLst>
            </p:cNvPr>
            <p:cNvSpPr/>
            <p:nvPr/>
          </p:nvSpPr>
          <p:spPr>
            <a:xfrm>
              <a:off x="5556629" y="3654197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5689;p41">
              <a:extLst>
                <a:ext uri="{FF2B5EF4-FFF2-40B4-BE49-F238E27FC236}">
                  <a16:creationId xmlns:a16="http://schemas.microsoft.com/office/drawing/2014/main" id="{7E1E80BF-C11F-F419-D841-1A36D0EB1FDF}"/>
                </a:ext>
              </a:extLst>
            </p:cNvPr>
            <p:cNvSpPr/>
            <p:nvPr/>
          </p:nvSpPr>
          <p:spPr>
            <a:xfrm>
              <a:off x="3538924" y="3121207"/>
              <a:ext cx="265956" cy="639808"/>
            </a:xfrm>
            <a:custGeom>
              <a:avLst/>
              <a:gdLst/>
              <a:ahLst/>
              <a:cxnLst/>
              <a:rect l="l" t="t" r="r" b="b"/>
              <a:pathLst>
                <a:path w="2711" h="6522" extrusionOk="0">
                  <a:moveTo>
                    <a:pt x="2710" y="0"/>
                  </a:moveTo>
                  <a:lnTo>
                    <a:pt x="1" y="531"/>
                  </a:lnTo>
                  <a:lnTo>
                    <a:pt x="1" y="6522"/>
                  </a:lnTo>
                  <a:lnTo>
                    <a:pt x="2710" y="652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5690;p41">
              <a:extLst>
                <a:ext uri="{FF2B5EF4-FFF2-40B4-BE49-F238E27FC236}">
                  <a16:creationId xmlns:a16="http://schemas.microsoft.com/office/drawing/2014/main" id="{7B99B413-9B46-F53A-7995-F71B8FCC4C0B}"/>
                </a:ext>
              </a:extLst>
            </p:cNvPr>
            <p:cNvSpPr/>
            <p:nvPr/>
          </p:nvSpPr>
          <p:spPr>
            <a:xfrm>
              <a:off x="3595923" y="322509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5691;p41">
              <a:extLst>
                <a:ext uri="{FF2B5EF4-FFF2-40B4-BE49-F238E27FC236}">
                  <a16:creationId xmlns:a16="http://schemas.microsoft.com/office/drawing/2014/main" id="{8EDD6AC7-A033-5696-167F-460914342DB5}"/>
                </a:ext>
              </a:extLst>
            </p:cNvPr>
            <p:cNvSpPr/>
            <p:nvPr/>
          </p:nvSpPr>
          <p:spPr>
            <a:xfrm>
              <a:off x="3693536" y="322509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5692;p41">
              <a:extLst>
                <a:ext uri="{FF2B5EF4-FFF2-40B4-BE49-F238E27FC236}">
                  <a16:creationId xmlns:a16="http://schemas.microsoft.com/office/drawing/2014/main" id="{274E13F0-9F27-3087-40D1-9CEF51D9DAFD}"/>
                </a:ext>
              </a:extLst>
            </p:cNvPr>
            <p:cNvSpPr/>
            <p:nvPr/>
          </p:nvSpPr>
          <p:spPr>
            <a:xfrm>
              <a:off x="3595923" y="331280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5693;p41">
              <a:extLst>
                <a:ext uri="{FF2B5EF4-FFF2-40B4-BE49-F238E27FC236}">
                  <a16:creationId xmlns:a16="http://schemas.microsoft.com/office/drawing/2014/main" id="{33F867CA-A674-6EC8-0FD4-82E9583729D6}"/>
                </a:ext>
              </a:extLst>
            </p:cNvPr>
            <p:cNvSpPr/>
            <p:nvPr/>
          </p:nvSpPr>
          <p:spPr>
            <a:xfrm>
              <a:off x="3693536" y="331280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5694;p41">
              <a:extLst>
                <a:ext uri="{FF2B5EF4-FFF2-40B4-BE49-F238E27FC236}">
                  <a16:creationId xmlns:a16="http://schemas.microsoft.com/office/drawing/2014/main" id="{776DC390-D445-5C37-6AC2-E72A8036930D}"/>
                </a:ext>
              </a:extLst>
            </p:cNvPr>
            <p:cNvSpPr/>
            <p:nvPr/>
          </p:nvSpPr>
          <p:spPr>
            <a:xfrm>
              <a:off x="3595923" y="340060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5695;p41">
              <a:extLst>
                <a:ext uri="{FF2B5EF4-FFF2-40B4-BE49-F238E27FC236}">
                  <a16:creationId xmlns:a16="http://schemas.microsoft.com/office/drawing/2014/main" id="{8B33CBD0-9D9C-8DEE-13AA-23B7228511CA}"/>
                </a:ext>
              </a:extLst>
            </p:cNvPr>
            <p:cNvSpPr/>
            <p:nvPr/>
          </p:nvSpPr>
          <p:spPr>
            <a:xfrm>
              <a:off x="3693536" y="340060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5696;p41">
              <a:extLst>
                <a:ext uri="{FF2B5EF4-FFF2-40B4-BE49-F238E27FC236}">
                  <a16:creationId xmlns:a16="http://schemas.microsoft.com/office/drawing/2014/main" id="{F608B8ED-708E-6706-B74A-D5C28A6443A6}"/>
                </a:ext>
              </a:extLst>
            </p:cNvPr>
            <p:cNvSpPr/>
            <p:nvPr/>
          </p:nvSpPr>
          <p:spPr>
            <a:xfrm>
              <a:off x="3595923" y="348840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5697;p41">
              <a:extLst>
                <a:ext uri="{FF2B5EF4-FFF2-40B4-BE49-F238E27FC236}">
                  <a16:creationId xmlns:a16="http://schemas.microsoft.com/office/drawing/2014/main" id="{1B65CDC2-6038-6538-00AE-E34263696381}"/>
                </a:ext>
              </a:extLst>
            </p:cNvPr>
            <p:cNvSpPr/>
            <p:nvPr/>
          </p:nvSpPr>
          <p:spPr>
            <a:xfrm>
              <a:off x="3693536" y="348840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5698;p41">
              <a:extLst>
                <a:ext uri="{FF2B5EF4-FFF2-40B4-BE49-F238E27FC236}">
                  <a16:creationId xmlns:a16="http://schemas.microsoft.com/office/drawing/2014/main" id="{611ABA23-556A-78D4-A4CE-29FAC64C88B5}"/>
                </a:ext>
              </a:extLst>
            </p:cNvPr>
            <p:cNvSpPr/>
            <p:nvPr/>
          </p:nvSpPr>
          <p:spPr>
            <a:xfrm>
              <a:off x="3595923" y="357630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5699;p41">
              <a:extLst>
                <a:ext uri="{FF2B5EF4-FFF2-40B4-BE49-F238E27FC236}">
                  <a16:creationId xmlns:a16="http://schemas.microsoft.com/office/drawing/2014/main" id="{577DA670-709D-2086-33A6-9913A1F9244D}"/>
                </a:ext>
              </a:extLst>
            </p:cNvPr>
            <p:cNvSpPr/>
            <p:nvPr/>
          </p:nvSpPr>
          <p:spPr>
            <a:xfrm>
              <a:off x="3693536" y="357630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5700;p41">
              <a:extLst>
                <a:ext uri="{FF2B5EF4-FFF2-40B4-BE49-F238E27FC236}">
                  <a16:creationId xmlns:a16="http://schemas.microsoft.com/office/drawing/2014/main" id="{9EE4FAE8-966D-E6D6-EF50-5F7760DE73AD}"/>
                </a:ext>
              </a:extLst>
            </p:cNvPr>
            <p:cNvSpPr/>
            <p:nvPr/>
          </p:nvSpPr>
          <p:spPr>
            <a:xfrm>
              <a:off x="3633104" y="3663909"/>
              <a:ext cx="85251" cy="97021"/>
            </a:xfrm>
            <a:custGeom>
              <a:avLst/>
              <a:gdLst/>
              <a:ahLst/>
              <a:cxnLst/>
              <a:rect l="l" t="t" r="r" b="b"/>
              <a:pathLst>
                <a:path w="869" h="989" extrusionOk="0">
                  <a:moveTo>
                    <a:pt x="0" y="1"/>
                  </a:moveTo>
                  <a:lnTo>
                    <a:pt x="0" y="989"/>
                  </a:lnTo>
                  <a:lnTo>
                    <a:pt x="868" y="98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5701;p41">
              <a:extLst>
                <a:ext uri="{FF2B5EF4-FFF2-40B4-BE49-F238E27FC236}">
                  <a16:creationId xmlns:a16="http://schemas.microsoft.com/office/drawing/2014/main" id="{527AB632-B355-E7BC-A8BF-784D73944193}"/>
                </a:ext>
              </a:extLst>
            </p:cNvPr>
            <p:cNvSpPr/>
            <p:nvPr/>
          </p:nvSpPr>
          <p:spPr>
            <a:xfrm>
              <a:off x="2958247" y="3165451"/>
              <a:ext cx="308336" cy="742127"/>
            </a:xfrm>
            <a:custGeom>
              <a:avLst/>
              <a:gdLst/>
              <a:ahLst/>
              <a:cxnLst/>
              <a:rect l="l" t="t" r="r" b="b"/>
              <a:pathLst>
                <a:path w="3143" h="7565" extrusionOk="0">
                  <a:moveTo>
                    <a:pt x="3143" y="0"/>
                  </a:moveTo>
                  <a:lnTo>
                    <a:pt x="1" y="615"/>
                  </a:lnTo>
                  <a:lnTo>
                    <a:pt x="1" y="7565"/>
                  </a:lnTo>
                  <a:lnTo>
                    <a:pt x="3143" y="7565"/>
                  </a:lnTo>
                  <a:lnTo>
                    <a:pt x="3143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5702;p41">
              <a:extLst>
                <a:ext uri="{FF2B5EF4-FFF2-40B4-BE49-F238E27FC236}">
                  <a16:creationId xmlns:a16="http://schemas.microsoft.com/office/drawing/2014/main" id="{A4DB28E3-C00D-297F-B868-792619D517B5}"/>
                </a:ext>
              </a:extLst>
            </p:cNvPr>
            <p:cNvSpPr/>
            <p:nvPr/>
          </p:nvSpPr>
          <p:spPr>
            <a:xfrm>
              <a:off x="3024271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5703;p41">
              <a:extLst>
                <a:ext uri="{FF2B5EF4-FFF2-40B4-BE49-F238E27FC236}">
                  <a16:creationId xmlns:a16="http://schemas.microsoft.com/office/drawing/2014/main" id="{41D25FDB-DBE8-A5B0-A3F6-78146CDB8649}"/>
                </a:ext>
              </a:extLst>
            </p:cNvPr>
            <p:cNvSpPr/>
            <p:nvPr/>
          </p:nvSpPr>
          <p:spPr>
            <a:xfrm>
              <a:off x="3137483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5704;p41">
              <a:extLst>
                <a:ext uri="{FF2B5EF4-FFF2-40B4-BE49-F238E27FC236}">
                  <a16:creationId xmlns:a16="http://schemas.microsoft.com/office/drawing/2014/main" id="{97F8AC6B-B0F9-3BA9-4E6E-1CEF629AF187}"/>
                </a:ext>
              </a:extLst>
            </p:cNvPr>
            <p:cNvSpPr/>
            <p:nvPr/>
          </p:nvSpPr>
          <p:spPr>
            <a:xfrm>
              <a:off x="3024271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5705;p41">
              <a:extLst>
                <a:ext uri="{FF2B5EF4-FFF2-40B4-BE49-F238E27FC236}">
                  <a16:creationId xmlns:a16="http://schemas.microsoft.com/office/drawing/2014/main" id="{30AFBB69-D358-A8C5-5E59-69D6079CBAD9}"/>
                </a:ext>
              </a:extLst>
            </p:cNvPr>
            <p:cNvSpPr/>
            <p:nvPr/>
          </p:nvSpPr>
          <p:spPr>
            <a:xfrm>
              <a:off x="3137483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5706;p41">
              <a:extLst>
                <a:ext uri="{FF2B5EF4-FFF2-40B4-BE49-F238E27FC236}">
                  <a16:creationId xmlns:a16="http://schemas.microsoft.com/office/drawing/2014/main" id="{A0A93FC9-DB4C-0A99-1A10-5D16D4A06A15}"/>
                </a:ext>
              </a:extLst>
            </p:cNvPr>
            <p:cNvSpPr/>
            <p:nvPr/>
          </p:nvSpPr>
          <p:spPr>
            <a:xfrm>
              <a:off x="3024271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5707;p41">
              <a:extLst>
                <a:ext uri="{FF2B5EF4-FFF2-40B4-BE49-F238E27FC236}">
                  <a16:creationId xmlns:a16="http://schemas.microsoft.com/office/drawing/2014/main" id="{9295C58E-CD8F-5045-73C5-A7521147CBDB}"/>
                </a:ext>
              </a:extLst>
            </p:cNvPr>
            <p:cNvSpPr/>
            <p:nvPr/>
          </p:nvSpPr>
          <p:spPr>
            <a:xfrm>
              <a:off x="3137483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5708;p41">
              <a:extLst>
                <a:ext uri="{FF2B5EF4-FFF2-40B4-BE49-F238E27FC236}">
                  <a16:creationId xmlns:a16="http://schemas.microsoft.com/office/drawing/2014/main" id="{F16B34BF-32CA-96FC-6D1B-57373A34E47B}"/>
                </a:ext>
              </a:extLst>
            </p:cNvPr>
            <p:cNvSpPr/>
            <p:nvPr/>
          </p:nvSpPr>
          <p:spPr>
            <a:xfrm>
              <a:off x="3024271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5709;p41">
              <a:extLst>
                <a:ext uri="{FF2B5EF4-FFF2-40B4-BE49-F238E27FC236}">
                  <a16:creationId xmlns:a16="http://schemas.microsoft.com/office/drawing/2014/main" id="{F6DB0746-A2CE-AA62-4EC9-A623414E24BF}"/>
                </a:ext>
              </a:extLst>
            </p:cNvPr>
            <p:cNvSpPr/>
            <p:nvPr/>
          </p:nvSpPr>
          <p:spPr>
            <a:xfrm>
              <a:off x="3137483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5710;p41">
              <a:extLst>
                <a:ext uri="{FF2B5EF4-FFF2-40B4-BE49-F238E27FC236}">
                  <a16:creationId xmlns:a16="http://schemas.microsoft.com/office/drawing/2014/main" id="{A2C48BCB-8FA5-44B1-4295-103AE9B4C15E}"/>
                </a:ext>
              </a:extLst>
            </p:cNvPr>
            <p:cNvSpPr/>
            <p:nvPr/>
          </p:nvSpPr>
          <p:spPr>
            <a:xfrm>
              <a:off x="3024271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5711;p41">
              <a:extLst>
                <a:ext uri="{FF2B5EF4-FFF2-40B4-BE49-F238E27FC236}">
                  <a16:creationId xmlns:a16="http://schemas.microsoft.com/office/drawing/2014/main" id="{DCEB9764-604B-E5F2-546B-0E4CF7B826E2}"/>
                </a:ext>
              </a:extLst>
            </p:cNvPr>
            <p:cNvSpPr/>
            <p:nvPr/>
          </p:nvSpPr>
          <p:spPr>
            <a:xfrm>
              <a:off x="3137483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5712;p41">
              <a:extLst>
                <a:ext uri="{FF2B5EF4-FFF2-40B4-BE49-F238E27FC236}">
                  <a16:creationId xmlns:a16="http://schemas.microsoft.com/office/drawing/2014/main" id="{AE05A402-BD01-9377-DD67-639C866023A4}"/>
                </a:ext>
              </a:extLst>
            </p:cNvPr>
            <p:cNvSpPr/>
            <p:nvPr/>
          </p:nvSpPr>
          <p:spPr>
            <a:xfrm>
              <a:off x="3067436" y="3794974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8" y="1147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5713;p41">
              <a:extLst>
                <a:ext uri="{FF2B5EF4-FFF2-40B4-BE49-F238E27FC236}">
                  <a16:creationId xmlns:a16="http://schemas.microsoft.com/office/drawing/2014/main" id="{ED9AA196-10AD-BD16-C4C6-17272FE6C57B}"/>
                </a:ext>
              </a:extLst>
            </p:cNvPr>
            <p:cNvSpPr/>
            <p:nvPr/>
          </p:nvSpPr>
          <p:spPr>
            <a:xfrm>
              <a:off x="5816114" y="3112083"/>
              <a:ext cx="308434" cy="765671"/>
            </a:xfrm>
            <a:custGeom>
              <a:avLst/>
              <a:gdLst/>
              <a:ahLst/>
              <a:cxnLst/>
              <a:rect l="l" t="t" r="r" b="b"/>
              <a:pathLst>
                <a:path w="3144" h="7805" extrusionOk="0">
                  <a:moveTo>
                    <a:pt x="1618" y="0"/>
                  </a:moveTo>
                  <a:lnTo>
                    <a:pt x="1" y="855"/>
                  </a:lnTo>
                  <a:lnTo>
                    <a:pt x="1" y="7805"/>
                  </a:lnTo>
                  <a:lnTo>
                    <a:pt x="3144" y="7805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5714;p41">
              <a:extLst>
                <a:ext uri="{FF2B5EF4-FFF2-40B4-BE49-F238E27FC236}">
                  <a16:creationId xmlns:a16="http://schemas.microsoft.com/office/drawing/2014/main" id="{78FAD078-D80A-8ACE-79A8-F6EEDECFC51F}"/>
                </a:ext>
              </a:extLst>
            </p:cNvPr>
            <p:cNvSpPr/>
            <p:nvPr/>
          </p:nvSpPr>
          <p:spPr>
            <a:xfrm>
              <a:off x="5882433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5715;p41">
              <a:extLst>
                <a:ext uri="{FF2B5EF4-FFF2-40B4-BE49-F238E27FC236}">
                  <a16:creationId xmlns:a16="http://schemas.microsoft.com/office/drawing/2014/main" id="{59E0BF18-B142-37D4-DB26-E1085E41AD88}"/>
                </a:ext>
              </a:extLst>
            </p:cNvPr>
            <p:cNvSpPr/>
            <p:nvPr/>
          </p:nvSpPr>
          <p:spPr>
            <a:xfrm>
              <a:off x="5995448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5716;p41">
              <a:extLst>
                <a:ext uri="{FF2B5EF4-FFF2-40B4-BE49-F238E27FC236}">
                  <a16:creationId xmlns:a16="http://schemas.microsoft.com/office/drawing/2014/main" id="{F784C018-3A80-CB75-60D7-86BC9A318816}"/>
                </a:ext>
              </a:extLst>
            </p:cNvPr>
            <p:cNvSpPr/>
            <p:nvPr/>
          </p:nvSpPr>
          <p:spPr>
            <a:xfrm>
              <a:off x="5882433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5717;p41">
              <a:extLst>
                <a:ext uri="{FF2B5EF4-FFF2-40B4-BE49-F238E27FC236}">
                  <a16:creationId xmlns:a16="http://schemas.microsoft.com/office/drawing/2014/main" id="{1319D75C-437A-C969-C2DB-008CD66924B1}"/>
                </a:ext>
              </a:extLst>
            </p:cNvPr>
            <p:cNvSpPr/>
            <p:nvPr/>
          </p:nvSpPr>
          <p:spPr>
            <a:xfrm>
              <a:off x="5995448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5718;p41">
              <a:extLst>
                <a:ext uri="{FF2B5EF4-FFF2-40B4-BE49-F238E27FC236}">
                  <a16:creationId xmlns:a16="http://schemas.microsoft.com/office/drawing/2014/main" id="{7117FCD5-9F35-2E2F-3B1C-52A09D735076}"/>
                </a:ext>
              </a:extLst>
            </p:cNvPr>
            <p:cNvSpPr/>
            <p:nvPr/>
          </p:nvSpPr>
          <p:spPr>
            <a:xfrm>
              <a:off x="5882433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5719;p41">
              <a:extLst>
                <a:ext uri="{FF2B5EF4-FFF2-40B4-BE49-F238E27FC236}">
                  <a16:creationId xmlns:a16="http://schemas.microsoft.com/office/drawing/2014/main" id="{717E79AF-51AF-E6F8-14DF-0485E6008545}"/>
                </a:ext>
              </a:extLst>
            </p:cNvPr>
            <p:cNvSpPr/>
            <p:nvPr/>
          </p:nvSpPr>
          <p:spPr>
            <a:xfrm>
              <a:off x="5995448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5720;p41">
              <a:extLst>
                <a:ext uri="{FF2B5EF4-FFF2-40B4-BE49-F238E27FC236}">
                  <a16:creationId xmlns:a16="http://schemas.microsoft.com/office/drawing/2014/main" id="{6FF135E5-97F5-1742-3CB1-B2F07BF7EA0C}"/>
                </a:ext>
              </a:extLst>
            </p:cNvPr>
            <p:cNvSpPr/>
            <p:nvPr/>
          </p:nvSpPr>
          <p:spPr>
            <a:xfrm>
              <a:off x="5882433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5721;p41">
              <a:extLst>
                <a:ext uri="{FF2B5EF4-FFF2-40B4-BE49-F238E27FC236}">
                  <a16:creationId xmlns:a16="http://schemas.microsoft.com/office/drawing/2014/main" id="{21144C4D-FF1C-798E-035C-4378AFE6F7C6}"/>
                </a:ext>
              </a:extLst>
            </p:cNvPr>
            <p:cNvSpPr/>
            <p:nvPr/>
          </p:nvSpPr>
          <p:spPr>
            <a:xfrm>
              <a:off x="5995448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5722;p41">
              <a:extLst>
                <a:ext uri="{FF2B5EF4-FFF2-40B4-BE49-F238E27FC236}">
                  <a16:creationId xmlns:a16="http://schemas.microsoft.com/office/drawing/2014/main" id="{2E3848D7-84BF-5E95-CEF0-CC9CE5A864E3}"/>
                </a:ext>
              </a:extLst>
            </p:cNvPr>
            <p:cNvSpPr/>
            <p:nvPr/>
          </p:nvSpPr>
          <p:spPr>
            <a:xfrm>
              <a:off x="5882433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5723;p41">
              <a:extLst>
                <a:ext uri="{FF2B5EF4-FFF2-40B4-BE49-F238E27FC236}">
                  <a16:creationId xmlns:a16="http://schemas.microsoft.com/office/drawing/2014/main" id="{0C8CC6F4-8DC5-894C-F2ED-2C724E5F63BA}"/>
                </a:ext>
              </a:extLst>
            </p:cNvPr>
            <p:cNvSpPr/>
            <p:nvPr/>
          </p:nvSpPr>
          <p:spPr>
            <a:xfrm>
              <a:off x="5995448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5724;p41">
              <a:extLst>
                <a:ext uri="{FF2B5EF4-FFF2-40B4-BE49-F238E27FC236}">
                  <a16:creationId xmlns:a16="http://schemas.microsoft.com/office/drawing/2014/main" id="{A2487159-4AA8-3E47-841E-3DAB2B64E08A}"/>
                </a:ext>
              </a:extLst>
            </p:cNvPr>
            <p:cNvSpPr/>
            <p:nvPr/>
          </p:nvSpPr>
          <p:spPr>
            <a:xfrm>
              <a:off x="5925500" y="3765151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5725;p41">
              <a:extLst>
                <a:ext uri="{FF2B5EF4-FFF2-40B4-BE49-F238E27FC236}">
                  <a16:creationId xmlns:a16="http://schemas.microsoft.com/office/drawing/2014/main" id="{9476062A-11D9-329F-487F-0919C13187F3}"/>
                </a:ext>
              </a:extLst>
            </p:cNvPr>
            <p:cNvSpPr/>
            <p:nvPr/>
          </p:nvSpPr>
          <p:spPr>
            <a:xfrm>
              <a:off x="4182585" y="3322120"/>
              <a:ext cx="308336" cy="549164"/>
            </a:xfrm>
            <a:custGeom>
              <a:avLst/>
              <a:gdLst/>
              <a:ahLst/>
              <a:cxnLst/>
              <a:rect l="l" t="t" r="r" b="b"/>
              <a:pathLst>
                <a:path w="3143" h="5598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5597"/>
                  </a:lnTo>
                  <a:lnTo>
                    <a:pt x="3143" y="5597"/>
                  </a:lnTo>
                  <a:lnTo>
                    <a:pt x="3143" y="838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5726;p41">
              <a:extLst>
                <a:ext uri="{FF2B5EF4-FFF2-40B4-BE49-F238E27FC236}">
                  <a16:creationId xmlns:a16="http://schemas.microsoft.com/office/drawing/2014/main" id="{DB8E02B6-1306-2C7A-FFBC-EF5B4D4666CF}"/>
                </a:ext>
              </a:extLst>
            </p:cNvPr>
            <p:cNvSpPr/>
            <p:nvPr/>
          </p:nvSpPr>
          <p:spPr>
            <a:xfrm>
              <a:off x="4248707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5727;p41">
              <a:extLst>
                <a:ext uri="{FF2B5EF4-FFF2-40B4-BE49-F238E27FC236}">
                  <a16:creationId xmlns:a16="http://schemas.microsoft.com/office/drawing/2014/main" id="{3CF12474-1E84-9956-F316-C4AB096558D5}"/>
                </a:ext>
              </a:extLst>
            </p:cNvPr>
            <p:cNvSpPr/>
            <p:nvPr/>
          </p:nvSpPr>
          <p:spPr>
            <a:xfrm>
              <a:off x="4361722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5728;p41">
              <a:extLst>
                <a:ext uri="{FF2B5EF4-FFF2-40B4-BE49-F238E27FC236}">
                  <a16:creationId xmlns:a16="http://schemas.microsoft.com/office/drawing/2014/main" id="{CBE24723-B6A4-96E0-692D-CB267CAF0B9D}"/>
                </a:ext>
              </a:extLst>
            </p:cNvPr>
            <p:cNvSpPr/>
            <p:nvPr/>
          </p:nvSpPr>
          <p:spPr>
            <a:xfrm>
              <a:off x="4248707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5729;p41">
              <a:extLst>
                <a:ext uri="{FF2B5EF4-FFF2-40B4-BE49-F238E27FC236}">
                  <a16:creationId xmlns:a16="http://schemas.microsoft.com/office/drawing/2014/main" id="{670A47CA-41B3-8ED4-08DE-84090D7551DE}"/>
                </a:ext>
              </a:extLst>
            </p:cNvPr>
            <p:cNvSpPr/>
            <p:nvPr/>
          </p:nvSpPr>
          <p:spPr>
            <a:xfrm>
              <a:off x="4361722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5730;p41">
              <a:extLst>
                <a:ext uri="{FF2B5EF4-FFF2-40B4-BE49-F238E27FC236}">
                  <a16:creationId xmlns:a16="http://schemas.microsoft.com/office/drawing/2014/main" id="{DD9358AA-82CC-CD52-4581-55AD4210A8C3}"/>
                </a:ext>
              </a:extLst>
            </p:cNvPr>
            <p:cNvSpPr/>
            <p:nvPr/>
          </p:nvSpPr>
          <p:spPr>
            <a:xfrm>
              <a:off x="4248707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5731;p41">
              <a:extLst>
                <a:ext uri="{FF2B5EF4-FFF2-40B4-BE49-F238E27FC236}">
                  <a16:creationId xmlns:a16="http://schemas.microsoft.com/office/drawing/2014/main" id="{B6C9CDD8-142B-53D1-F118-6A8F1D97AEF0}"/>
                </a:ext>
              </a:extLst>
            </p:cNvPr>
            <p:cNvSpPr/>
            <p:nvPr/>
          </p:nvSpPr>
          <p:spPr>
            <a:xfrm>
              <a:off x="4361722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5732;p41">
              <a:extLst>
                <a:ext uri="{FF2B5EF4-FFF2-40B4-BE49-F238E27FC236}">
                  <a16:creationId xmlns:a16="http://schemas.microsoft.com/office/drawing/2014/main" id="{A9639FEE-515C-8575-D911-BFF5910C1A87}"/>
                </a:ext>
              </a:extLst>
            </p:cNvPr>
            <p:cNvSpPr/>
            <p:nvPr/>
          </p:nvSpPr>
          <p:spPr>
            <a:xfrm>
              <a:off x="4291872" y="3758774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5733;p41">
              <a:extLst>
                <a:ext uri="{FF2B5EF4-FFF2-40B4-BE49-F238E27FC236}">
                  <a16:creationId xmlns:a16="http://schemas.microsoft.com/office/drawing/2014/main" id="{F88C4ACD-E2CF-BF1C-A9FD-F2B74A9159DE}"/>
                </a:ext>
              </a:extLst>
            </p:cNvPr>
            <p:cNvSpPr/>
            <p:nvPr/>
          </p:nvSpPr>
          <p:spPr>
            <a:xfrm>
              <a:off x="3456615" y="3282389"/>
              <a:ext cx="308434" cy="549164"/>
            </a:xfrm>
            <a:custGeom>
              <a:avLst/>
              <a:gdLst/>
              <a:ahLst/>
              <a:cxnLst/>
              <a:rect l="l" t="t" r="r" b="b"/>
              <a:pathLst>
                <a:path w="3144" h="5598" extrusionOk="0">
                  <a:moveTo>
                    <a:pt x="1618" y="0"/>
                  </a:moveTo>
                  <a:lnTo>
                    <a:pt x="1" y="856"/>
                  </a:lnTo>
                  <a:lnTo>
                    <a:pt x="1" y="5597"/>
                  </a:lnTo>
                  <a:lnTo>
                    <a:pt x="3144" y="5597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5734;p41">
              <a:extLst>
                <a:ext uri="{FF2B5EF4-FFF2-40B4-BE49-F238E27FC236}">
                  <a16:creationId xmlns:a16="http://schemas.microsoft.com/office/drawing/2014/main" id="{77AD338A-412F-A688-EA8C-9480D6BB544E}"/>
                </a:ext>
              </a:extLst>
            </p:cNvPr>
            <p:cNvSpPr/>
            <p:nvPr/>
          </p:nvSpPr>
          <p:spPr>
            <a:xfrm>
              <a:off x="3522835" y="341345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5735;p41">
              <a:extLst>
                <a:ext uri="{FF2B5EF4-FFF2-40B4-BE49-F238E27FC236}">
                  <a16:creationId xmlns:a16="http://schemas.microsoft.com/office/drawing/2014/main" id="{6C80E899-191A-9CD4-7545-A88DC1DD36FF}"/>
                </a:ext>
              </a:extLst>
            </p:cNvPr>
            <p:cNvSpPr/>
            <p:nvPr/>
          </p:nvSpPr>
          <p:spPr>
            <a:xfrm>
              <a:off x="3635949" y="341345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5736;p41">
              <a:extLst>
                <a:ext uri="{FF2B5EF4-FFF2-40B4-BE49-F238E27FC236}">
                  <a16:creationId xmlns:a16="http://schemas.microsoft.com/office/drawing/2014/main" id="{3D5BE24E-E20B-C820-2E92-06A6C4897CFE}"/>
                </a:ext>
              </a:extLst>
            </p:cNvPr>
            <p:cNvSpPr/>
            <p:nvPr/>
          </p:nvSpPr>
          <p:spPr>
            <a:xfrm>
              <a:off x="3522835" y="3515382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5737;p41">
              <a:extLst>
                <a:ext uri="{FF2B5EF4-FFF2-40B4-BE49-F238E27FC236}">
                  <a16:creationId xmlns:a16="http://schemas.microsoft.com/office/drawing/2014/main" id="{249733FD-42EC-E075-E671-33A8F9906F71}"/>
                </a:ext>
              </a:extLst>
            </p:cNvPr>
            <p:cNvSpPr/>
            <p:nvPr/>
          </p:nvSpPr>
          <p:spPr>
            <a:xfrm>
              <a:off x="3635949" y="3515382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5738;p41">
              <a:extLst>
                <a:ext uri="{FF2B5EF4-FFF2-40B4-BE49-F238E27FC236}">
                  <a16:creationId xmlns:a16="http://schemas.microsoft.com/office/drawing/2014/main" id="{F41AEEAE-8F35-DA9E-9E3F-C8CCF0FF907A}"/>
                </a:ext>
              </a:extLst>
            </p:cNvPr>
            <p:cNvSpPr/>
            <p:nvPr/>
          </p:nvSpPr>
          <p:spPr>
            <a:xfrm>
              <a:off x="3522835" y="3617212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5739;p41">
              <a:extLst>
                <a:ext uri="{FF2B5EF4-FFF2-40B4-BE49-F238E27FC236}">
                  <a16:creationId xmlns:a16="http://schemas.microsoft.com/office/drawing/2014/main" id="{E328CB27-B8E5-5F23-648D-A4282A5C362A}"/>
                </a:ext>
              </a:extLst>
            </p:cNvPr>
            <p:cNvSpPr/>
            <p:nvPr/>
          </p:nvSpPr>
          <p:spPr>
            <a:xfrm>
              <a:off x="3635949" y="3617212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5740;p41">
              <a:extLst>
                <a:ext uri="{FF2B5EF4-FFF2-40B4-BE49-F238E27FC236}">
                  <a16:creationId xmlns:a16="http://schemas.microsoft.com/office/drawing/2014/main" id="{A480945E-3841-C45A-8D7B-508B4CAF5633}"/>
                </a:ext>
              </a:extLst>
            </p:cNvPr>
            <p:cNvSpPr/>
            <p:nvPr/>
          </p:nvSpPr>
          <p:spPr>
            <a:xfrm>
              <a:off x="3566001" y="3719043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5741;p41">
              <a:extLst>
                <a:ext uri="{FF2B5EF4-FFF2-40B4-BE49-F238E27FC236}">
                  <a16:creationId xmlns:a16="http://schemas.microsoft.com/office/drawing/2014/main" id="{5FE1E430-1D19-DDC1-AC96-6AA3EBDDD9EE}"/>
                </a:ext>
              </a:extLst>
            </p:cNvPr>
            <p:cNvSpPr/>
            <p:nvPr/>
          </p:nvSpPr>
          <p:spPr>
            <a:xfrm>
              <a:off x="5511599" y="3342428"/>
              <a:ext cx="308532" cy="549262"/>
            </a:xfrm>
            <a:custGeom>
              <a:avLst/>
              <a:gdLst/>
              <a:ahLst/>
              <a:cxnLst/>
              <a:rect l="l" t="t" r="r" b="b"/>
              <a:pathLst>
                <a:path w="3145" h="5599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8"/>
                  </a:lnTo>
                  <a:lnTo>
                    <a:pt x="3145" y="5598"/>
                  </a:lnTo>
                  <a:lnTo>
                    <a:pt x="3145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5742;p41">
              <a:extLst>
                <a:ext uri="{FF2B5EF4-FFF2-40B4-BE49-F238E27FC236}">
                  <a16:creationId xmlns:a16="http://schemas.microsoft.com/office/drawing/2014/main" id="{AD5DCBD3-3181-2790-5A1E-D8B1BC9FDA4C}"/>
                </a:ext>
              </a:extLst>
            </p:cNvPr>
            <p:cNvSpPr/>
            <p:nvPr/>
          </p:nvSpPr>
          <p:spPr>
            <a:xfrm>
              <a:off x="5577820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5743;p41">
              <a:extLst>
                <a:ext uri="{FF2B5EF4-FFF2-40B4-BE49-F238E27FC236}">
                  <a16:creationId xmlns:a16="http://schemas.microsoft.com/office/drawing/2014/main" id="{48DC55BC-6C61-5E3F-120D-C01A5A67DEDC}"/>
                </a:ext>
              </a:extLst>
            </p:cNvPr>
            <p:cNvSpPr/>
            <p:nvPr/>
          </p:nvSpPr>
          <p:spPr>
            <a:xfrm>
              <a:off x="5690835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5744;p41">
              <a:extLst>
                <a:ext uri="{FF2B5EF4-FFF2-40B4-BE49-F238E27FC236}">
                  <a16:creationId xmlns:a16="http://schemas.microsoft.com/office/drawing/2014/main" id="{130E6A02-A7F3-88CE-E1A8-FBAB8A16327A}"/>
                </a:ext>
              </a:extLst>
            </p:cNvPr>
            <p:cNvSpPr/>
            <p:nvPr/>
          </p:nvSpPr>
          <p:spPr>
            <a:xfrm>
              <a:off x="5577820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5745;p41">
              <a:extLst>
                <a:ext uri="{FF2B5EF4-FFF2-40B4-BE49-F238E27FC236}">
                  <a16:creationId xmlns:a16="http://schemas.microsoft.com/office/drawing/2014/main" id="{7C368F64-3085-5BD0-68F9-9D6271D1477A}"/>
                </a:ext>
              </a:extLst>
            </p:cNvPr>
            <p:cNvSpPr/>
            <p:nvPr/>
          </p:nvSpPr>
          <p:spPr>
            <a:xfrm>
              <a:off x="5690835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5746;p41">
              <a:extLst>
                <a:ext uri="{FF2B5EF4-FFF2-40B4-BE49-F238E27FC236}">
                  <a16:creationId xmlns:a16="http://schemas.microsoft.com/office/drawing/2014/main" id="{CC94EFC0-4C8B-9329-2A88-1CAF57C65E1B}"/>
                </a:ext>
              </a:extLst>
            </p:cNvPr>
            <p:cNvSpPr/>
            <p:nvPr/>
          </p:nvSpPr>
          <p:spPr>
            <a:xfrm>
              <a:off x="5577820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5747;p41">
              <a:extLst>
                <a:ext uri="{FF2B5EF4-FFF2-40B4-BE49-F238E27FC236}">
                  <a16:creationId xmlns:a16="http://schemas.microsoft.com/office/drawing/2014/main" id="{04B153A9-14D2-9EE0-2820-F218036B3128}"/>
                </a:ext>
              </a:extLst>
            </p:cNvPr>
            <p:cNvSpPr/>
            <p:nvPr/>
          </p:nvSpPr>
          <p:spPr>
            <a:xfrm>
              <a:off x="5690835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5748;p41">
              <a:extLst>
                <a:ext uri="{FF2B5EF4-FFF2-40B4-BE49-F238E27FC236}">
                  <a16:creationId xmlns:a16="http://schemas.microsoft.com/office/drawing/2014/main" id="{71D3AD16-C86C-42D0-03E7-F2B41ADC4A1B}"/>
                </a:ext>
              </a:extLst>
            </p:cNvPr>
            <p:cNvSpPr/>
            <p:nvPr/>
          </p:nvSpPr>
          <p:spPr>
            <a:xfrm>
              <a:off x="5620985" y="3779180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5749;p41">
              <a:extLst>
                <a:ext uri="{FF2B5EF4-FFF2-40B4-BE49-F238E27FC236}">
                  <a16:creationId xmlns:a16="http://schemas.microsoft.com/office/drawing/2014/main" id="{EFD44F69-4D7F-1EF7-BCA1-F95C16D12811}"/>
                </a:ext>
              </a:extLst>
            </p:cNvPr>
            <p:cNvSpPr/>
            <p:nvPr/>
          </p:nvSpPr>
          <p:spPr>
            <a:xfrm>
              <a:off x="4761398" y="2911562"/>
              <a:ext cx="308434" cy="974133"/>
            </a:xfrm>
            <a:custGeom>
              <a:avLst/>
              <a:gdLst/>
              <a:ahLst/>
              <a:cxnLst/>
              <a:rect l="l" t="t" r="r" b="b"/>
              <a:pathLst>
                <a:path w="3144" h="9930" extrusionOk="0">
                  <a:moveTo>
                    <a:pt x="3143" y="1"/>
                  </a:moveTo>
                  <a:lnTo>
                    <a:pt x="0" y="617"/>
                  </a:lnTo>
                  <a:lnTo>
                    <a:pt x="0" y="9930"/>
                  </a:lnTo>
                  <a:lnTo>
                    <a:pt x="3143" y="9930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5750;p41">
              <a:extLst>
                <a:ext uri="{FF2B5EF4-FFF2-40B4-BE49-F238E27FC236}">
                  <a16:creationId xmlns:a16="http://schemas.microsoft.com/office/drawing/2014/main" id="{2031A65A-B74F-7BBB-0219-7BD0553C5E1D}"/>
                </a:ext>
              </a:extLst>
            </p:cNvPr>
            <p:cNvSpPr/>
            <p:nvPr/>
          </p:nvSpPr>
          <p:spPr>
            <a:xfrm>
              <a:off x="4827520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5751;p41">
              <a:extLst>
                <a:ext uri="{FF2B5EF4-FFF2-40B4-BE49-F238E27FC236}">
                  <a16:creationId xmlns:a16="http://schemas.microsoft.com/office/drawing/2014/main" id="{72C06E96-F22E-0FE3-A37C-E3E59266BB44}"/>
                </a:ext>
              </a:extLst>
            </p:cNvPr>
            <p:cNvSpPr/>
            <p:nvPr/>
          </p:nvSpPr>
          <p:spPr>
            <a:xfrm>
              <a:off x="4940732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5752;p41">
              <a:extLst>
                <a:ext uri="{FF2B5EF4-FFF2-40B4-BE49-F238E27FC236}">
                  <a16:creationId xmlns:a16="http://schemas.microsoft.com/office/drawing/2014/main" id="{17FC03A1-D3F2-C5AB-9034-980CA2CE505B}"/>
                </a:ext>
              </a:extLst>
            </p:cNvPr>
            <p:cNvSpPr/>
            <p:nvPr/>
          </p:nvSpPr>
          <p:spPr>
            <a:xfrm>
              <a:off x="4827520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5753;p41">
              <a:extLst>
                <a:ext uri="{FF2B5EF4-FFF2-40B4-BE49-F238E27FC236}">
                  <a16:creationId xmlns:a16="http://schemas.microsoft.com/office/drawing/2014/main" id="{0199A0D7-B492-744B-D226-4BBEA7727A4D}"/>
                </a:ext>
              </a:extLst>
            </p:cNvPr>
            <p:cNvSpPr/>
            <p:nvPr/>
          </p:nvSpPr>
          <p:spPr>
            <a:xfrm>
              <a:off x="4940732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5754;p41">
              <a:extLst>
                <a:ext uri="{FF2B5EF4-FFF2-40B4-BE49-F238E27FC236}">
                  <a16:creationId xmlns:a16="http://schemas.microsoft.com/office/drawing/2014/main" id="{DECF8A37-7FDD-73E3-32E9-5FB50019C95E}"/>
                </a:ext>
              </a:extLst>
            </p:cNvPr>
            <p:cNvSpPr/>
            <p:nvPr/>
          </p:nvSpPr>
          <p:spPr>
            <a:xfrm>
              <a:off x="4827520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5755;p41">
              <a:extLst>
                <a:ext uri="{FF2B5EF4-FFF2-40B4-BE49-F238E27FC236}">
                  <a16:creationId xmlns:a16="http://schemas.microsoft.com/office/drawing/2014/main" id="{BD2163E7-4950-10E3-81B0-AD803085C376}"/>
                </a:ext>
              </a:extLst>
            </p:cNvPr>
            <p:cNvSpPr/>
            <p:nvPr/>
          </p:nvSpPr>
          <p:spPr>
            <a:xfrm>
              <a:off x="4940732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5756;p41">
              <a:extLst>
                <a:ext uri="{FF2B5EF4-FFF2-40B4-BE49-F238E27FC236}">
                  <a16:creationId xmlns:a16="http://schemas.microsoft.com/office/drawing/2014/main" id="{52B7345F-CC87-9525-F904-0E9D53EC1A48}"/>
                </a:ext>
              </a:extLst>
            </p:cNvPr>
            <p:cNvSpPr/>
            <p:nvPr/>
          </p:nvSpPr>
          <p:spPr>
            <a:xfrm>
              <a:off x="4827520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5757;p41">
              <a:extLst>
                <a:ext uri="{FF2B5EF4-FFF2-40B4-BE49-F238E27FC236}">
                  <a16:creationId xmlns:a16="http://schemas.microsoft.com/office/drawing/2014/main" id="{14B5274E-E4C3-552E-A892-37B8BDD518DF}"/>
                </a:ext>
              </a:extLst>
            </p:cNvPr>
            <p:cNvSpPr/>
            <p:nvPr/>
          </p:nvSpPr>
          <p:spPr>
            <a:xfrm>
              <a:off x="4940732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5758;p41">
              <a:extLst>
                <a:ext uri="{FF2B5EF4-FFF2-40B4-BE49-F238E27FC236}">
                  <a16:creationId xmlns:a16="http://schemas.microsoft.com/office/drawing/2014/main" id="{938CD0CC-F715-89D0-583F-91BACD7379FB}"/>
                </a:ext>
              </a:extLst>
            </p:cNvPr>
            <p:cNvSpPr/>
            <p:nvPr/>
          </p:nvSpPr>
          <p:spPr>
            <a:xfrm>
              <a:off x="4827520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5759;p41">
              <a:extLst>
                <a:ext uri="{FF2B5EF4-FFF2-40B4-BE49-F238E27FC236}">
                  <a16:creationId xmlns:a16="http://schemas.microsoft.com/office/drawing/2014/main" id="{CC824314-15CA-DE63-FAAA-C87A0F2E3807}"/>
                </a:ext>
              </a:extLst>
            </p:cNvPr>
            <p:cNvSpPr/>
            <p:nvPr/>
          </p:nvSpPr>
          <p:spPr>
            <a:xfrm>
              <a:off x="4940732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5760;p41">
              <a:extLst>
                <a:ext uri="{FF2B5EF4-FFF2-40B4-BE49-F238E27FC236}">
                  <a16:creationId xmlns:a16="http://schemas.microsoft.com/office/drawing/2014/main" id="{1AC7FE1F-3BD5-8BC0-4941-FAFDB8627442}"/>
                </a:ext>
              </a:extLst>
            </p:cNvPr>
            <p:cNvSpPr/>
            <p:nvPr/>
          </p:nvSpPr>
          <p:spPr>
            <a:xfrm>
              <a:off x="4827520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5761;p41">
              <a:extLst>
                <a:ext uri="{FF2B5EF4-FFF2-40B4-BE49-F238E27FC236}">
                  <a16:creationId xmlns:a16="http://schemas.microsoft.com/office/drawing/2014/main" id="{9BDCDAED-8265-24F4-FE8B-7CFD26CA183B}"/>
                </a:ext>
              </a:extLst>
            </p:cNvPr>
            <p:cNvSpPr/>
            <p:nvPr/>
          </p:nvSpPr>
          <p:spPr>
            <a:xfrm>
              <a:off x="4940732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5762;p41">
              <a:extLst>
                <a:ext uri="{FF2B5EF4-FFF2-40B4-BE49-F238E27FC236}">
                  <a16:creationId xmlns:a16="http://schemas.microsoft.com/office/drawing/2014/main" id="{8B328D21-1765-6C7F-29E3-0EE17D3FEDBA}"/>
                </a:ext>
              </a:extLst>
            </p:cNvPr>
            <p:cNvSpPr/>
            <p:nvPr/>
          </p:nvSpPr>
          <p:spPr>
            <a:xfrm>
              <a:off x="4827520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5763;p41">
              <a:extLst>
                <a:ext uri="{FF2B5EF4-FFF2-40B4-BE49-F238E27FC236}">
                  <a16:creationId xmlns:a16="http://schemas.microsoft.com/office/drawing/2014/main" id="{0B90205A-9F63-46B7-505E-BCD6D7F4033E}"/>
                </a:ext>
              </a:extLst>
            </p:cNvPr>
            <p:cNvSpPr/>
            <p:nvPr/>
          </p:nvSpPr>
          <p:spPr>
            <a:xfrm>
              <a:off x="4940732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764;p41">
              <a:extLst>
                <a:ext uri="{FF2B5EF4-FFF2-40B4-BE49-F238E27FC236}">
                  <a16:creationId xmlns:a16="http://schemas.microsoft.com/office/drawing/2014/main" id="{B327ACDF-66A4-923C-EDAE-3E6415660EFC}"/>
                </a:ext>
              </a:extLst>
            </p:cNvPr>
            <p:cNvSpPr/>
            <p:nvPr/>
          </p:nvSpPr>
          <p:spPr>
            <a:xfrm>
              <a:off x="4870686" y="3773195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1"/>
                  </a:moveTo>
                  <a:lnTo>
                    <a:pt x="0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765;p41">
              <a:extLst>
                <a:ext uri="{FF2B5EF4-FFF2-40B4-BE49-F238E27FC236}">
                  <a16:creationId xmlns:a16="http://schemas.microsoft.com/office/drawing/2014/main" id="{B3FDCDBF-D752-B8B9-73C5-65E76530EEAB}"/>
                </a:ext>
              </a:extLst>
            </p:cNvPr>
            <p:cNvSpPr/>
            <p:nvPr/>
          </p:nvSpPr>
          <p:spPr>
            <a:xfrm>
              <a:off x="6001727" y="3538044"/>
              <a:ext cx="204838" cy="180700"/>
            </a:xfrm>
            <a:custGeom>
              <a:avLst/>
              <a:gdLst/>
              <a:ahLst/>
              <a:cxnLst/>
              <a:rect l="l" t="t" r="r" b="b"/>
              <a:pathLst>
                <a:path w="2088" h="1842" extrusionOk="0">
                  <a:moveTo>
                    <a:pt x="1163" y="1"/>
                  </a:moveTo>
                  <a:cubicBezTo>
                    <a:pt x="1133" y="1"/>
                    <a:pt x="1102" y="2"/>
                    <a:pt x="1072" y="5"/>
                  </a:cubicBezTo>
                  <a:cubicBezTo>
                    <a:pt x="422" y="79"/>
                    <a:pt x="53" y="408"/>
                    <a:pt x="29" y="934"/>
                  </a:cubicBezTo>
                  <a:cubicBezTo>
                    <a:pt x="1" y="1620"/>
                    <a:pt x="749" y="1766"/>
                    <a:pt x="994" y="1814"/>
                  </a:cubicBezTo>
                  <a:cubicBezTo>
                    <a:pt x="1071" y="1829"/>
                    <a:pt x="1145" y="1837"/>
                    <a:pt x="1215" y="1840"/>
                  </a:cubicBezTo>
                  <a:cubicBezTo>
                    <a:pt x="1232" y="1841"/>
                    <a:pt x="1249" y="1841"/>
                    <a:pt x="1265" y="1841"/>
                  </a:cubicBezTo>
                  <a:cubicBezTo>
                    <a:pt x="1745" y="1841"/>
                    <a:pt x="2043" y="1538"/>
                    <a:pt x="2064" y="1022"/>
                  </a:cubicBezTo>
                  <a:cubicBezTo>
                    <a:pt x="2088" y="500"/>
                    <a:pt x="1684" y="23"/>
                    <a:pt x="1199" y="1"/>
                  </a:cubicBezTo>
                  <a:cubicBezTo>
                    <a:pt x="1187" y="1"/>
                    <a:pt x="1175" y="1"/>
                    <a:pt x="116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766;p41">
              <a:extLst>
                <a:ext uri="{FF2B5EF4-FFF2-40B4-BE49-F238E27FC236}">
                  <a16:creationId xmlns:a16="http://schemas.microsoft.com/office/drawing/2014/main" id="{4C6A0227-C6E0-F809-BAC5-F2DD982146C3}"/>
                </a:ext>
              </a:extLst>
            </p:cNvPr>
            <p:cNvSpPr/>
            <p:nvPr/>
          </p:nvSpPr>
          <p:spPr>
            <a:xfrm>
              <a:off x="6154573" y="3689416"/>
              <a:ext cx="151176" cy="123214"/>
            </a:xfrm>
            <a:custGeom>
              <a:avLst/>
              <a:gdLst/>
              <a:ahLst/>
              <a:cxnLst/>
              <a:rect l="l" t="t" r="r" b="b"/>
              <a:pathLst>
                <a:path w="1541" h="1256" extrusionOk="0">
                  <a:moveTo>
                    <a:pt x="857" y="0"/>
                  </a:moveTo>
                  <a:cubicBezTo>
                    <a:pt x="834" y="0"/>
                    <a:pt x="810" y="1"/>
                    <a:pt x="787" y="3"/>
                  </a:cubicBezTo>
                  <a:cubicBezTo>
                    <a:pt x="310" y="51"/>
                    <a:pt x="39" y="273"/>
                    <a:pt x="21" y="631"/>
                  </a:cubicBezTo>
                  <a:cubicBezTo>
                    <a:pt x="1" y="1105"/>
                    <a:pt x="552" y="1206"/>
                    <a:pt x="732" y="1237"/>
                  </a:cubicBezTo>
                  <a:cubicBezTo>
                    <a:pt x="788" y="1248"/>
                    <a:pt x="842" y="1254"/>
                    <a:pt x="893" y="1255"/>
                  </a:cubicBezTo>
                  <a:cubicBezTo>
                    <a:pt x="908" y="1255"/>
                    <a:pt x="922" y="1256"/>
                    <a:pt x="937" y="1256"/>
                  </a:cubicBezTo>
                  <a:cubicBezTo>
                    <a:pt x="1291" y="1256"/>
                    <a:pt x="1510" y="1049"/>
                    <a:pt x="1524" y="696"/>
                  </a:cubicBezTo>
                  <a:cubicBezTo>
                    <a:pt x="1541" y="341"/>
                    <a:pt x="1239" y="16"/>
                    <a:pt x="880" y="0"/>
                  </a:cubicBezTo>
                  <a:cubicBezTo>
                    <a:pt x="872" y="0"/>
                    <a:pt x="864" y="0"/>
                    <a:pt x="857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767;p41">
              <a:extLst>
                <a:ext uri="{FF2B5EF4-FFF2-40B4-BE49-F238E27FC236}">
                  <a16:creationId xmlns:a16="http://schemas.microsoft.com/office/drawing/2014/main" id="{D0D1D02E-B648-EA50-64F1-6470D033B4CE}"/>
                </a:ext>
              </a:extLst>
            </p:cNvPr>
            <p:cNvSpPr/>
            <p:nvPr/>
          </p:nvSpPr>
          <p:spPr>
            <a:xfrm>
              <a:off x="5946985" y="3713353"/>
              <a:ext cx="176585" cy="143520"/>
            </a:xfrm>
            <a:custGeom>
              <a:avLst/>
              <a:gdLst/>
              <a:ahLst/>
              <a:cxnLst/>
              <a:rect l="l" t="t" r="r" b="b"/>
              <a:pathLst>
                <a:path w="1800" h="1463" extrusionOk="0">
                  <a:moveTo>
                    <a:pt x="1001" y="1"/>
                  </a:moveTo>
                  <a:cubicBezTo>
                    <a:pt x="975" y="1"/>
                    <a:pt x="949" y="1"/>
                    <a:pt x="922" y="3"/>
                  </a:cubicBezTo>
                  <a:cubicBezTo>
                    <a:pt x="361" y="58"/>
                    <a:pt x="44" y="318"/>
                    <a:pt x="24" y="737"/>
                  </a:cubicBezTo>
                  <a:cubicBezTo>
                    <a:pt x="1" y="1285"/>
                    <a:pt x="647" y="1402"/>
                    <a:pt x="858" y="1440"/>
                  </a:cubicBezTo>
                  <a:cubicBezTo>
                    <a:pt x="924" y="1451"/>
                    <a:pt x="988" y="1459"/>
                    <a:pt x="1047" y="1461"/>
                  </a:cubicBezTo>
                  <a:cubicBezTo>
                    <a:pt x="1063" y="1462"/>
                    <a:pt x="1079" y="1462"/>
                    <a:pt x="1095" y="1462"/>
                  </a:cubicBezTo>
                  <a:cubicBezTo>
                    <a:pt x="1508" y="1462"/>
                    <a:pt x="1764" y="1222"/>
                    <a:pt x="1780" y="813"/>
                  </a:cubicBezTo>
                  <a:cubicBezTo>
                    <a:pt x="1800" y="399"/>
                    <a:pt x="1450" y="18"/>
                    <a:pt x="1030" y="1"/>
                  </a:cubicBezTo>
                  <a:cubicBezTo>
                    <a:pt x="1021" y="1"/>
                    <a:pt x="1011" y="1"/>
                    <a:pt x="100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768;p41">
              <a:extLst>
                <a:ext uri="{FF2B5EF4-FFF2-40B4-BE49-F238E27FC236}">
                  <a16:creationId xmlns:a16="http://schemas.microsoft.com/office/drawing/2014/main" id="{264DA692-5E20-5F13-8A10-325E31A12F2E}"/>
                </a:ext>
              </a:extLst>
            </p:cNvPr>
            <p:cNvSpPr/>
            <p:nvPr/>
          </p:nvSpPr>
          <p:spPr>
            <a:xfrm>
              <a:off x="6209315" y="3612209"/>
              <a:ext cx="89273" cy="74850"/>
            </a:xfrm>
            <a:custGeom>
              <a:avLst/>
              <a:gdLst/>
              <a:ahLst/>
              <a:cxnLst/>
              <a:rect l="l" t="t" r="r" b="b"/>
              <a:pathLst>
                <a:path w="910" h="763" extrusionOk="0">
                  <a:moveTo>
                    <a:pt x="498" y="0"/>
                  </a:moveTo>
                  <a:cubicBezTo>
                    <a:pt x="484" y="0"/>
                    <a:pt x="470" y="1"/>
                    <a:pt x="456" y="3"/>
                  </a:cubicBezTo>
                  <a:cubicBezTo>
                    <a:pt x="182" y="29"/>
                    <a:pt x="19" y="167"/>
                    <a:pt x="10" y="381"/>
                  </a:cubicBezTo>
                  <a:cubicBezTo>
                    <a:pt x="1" y="577"/>
                    <a:pt x="142" y="700"/>
                    <a:pt x="424" y="752"/>
                  </a:cubicBezTo>
                  <a:cubicBezTo>
                    <a:pt x="455" y="757"/>
                    <a:pt x="486" y="761"/>
                    <a:pt x="515" y="762"/>
                  </a:cubicBezTo>
                  <a:cubicBezTo>
                    <a:pt x="523" y="762"/>
                    <a:pt x="532" y="762"/>
                    <a:pt x="540" y="762"/>
                  </a:cubicBezTo>
                  <a:cubicBezTo>
                    <a:pt x="753" y="762"/>
                    <a:pt x="891" y="632"/>
                    <a:pt x="900" y="419"/>
                  </a:cubicBezTo>
                  <a:cubicBezTo>
                    <a:pt x="909" y="203"/>
                    <a:pt x="731" y="11"/>
                    <a:pt x="512" y="1"/>
                  </a:cubicBezTo>
                  <a:cubicBezTo>
                    <a:pt x="507" y="0"/>
                    <a:pt x="503" y="0"/>
                    <a:pt x="49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769;p41">
              <a:extLst>
                <a:ext uri="{FF2B5EF4-FFF2-40B4-BE49-F238E27FC236}">
                  <a16:creationId xmlns:a16="http://schemas.microsoft.com/office/drawing/2014/main" id="{9DECDEF9-7BC2-02F5-91AB-BF1CB9A88652}"/>
                </a:ext>
              </a:extLst>
            </p:cNvPr>
            <p:cNvSpPr/>
            <p:nvPr/>
          </p:nvSpPr>
          <p:spPr>
            <a:xfrm>
              <a:off x="6144272" y="3811259"/>
              <a:ext cx="77893" cy="65923"/>
            </a:xfrm>
            <a:custGeom>
              <a:avLst/>
              <a:gdLst/>
              <a:ahLst/>
              <a:cxnLst/>
              <a:rect l="l" t="t" r="r" b="b"/>
              <a:pathLst>
                <a:path w="794" h="672" extrusionOk="0">
                  <a:moveTo>
                    <a:pt x="431" y="0"/>
                  </a:moveTo>
                  <a:cubicBezTo>
                    <a:pt x="419" y="0"/>
                    <a:pt x="407" y="1"/>
                    <a:pt x="395" y="2"/>
                  </a:cubicBezTo>
                  <a:cubicBezTo>
                    <a:pt x="58" y="35"/>
                    <a:pt x="12" y="245"/>
                    <a:pt x="8" y="334"/>
                  </a:cubicBezTo>
                  <a:cubicBezTo>
                    <a:pt x="1" y="507"/>
                    <a:pt x="121" y="617"/>
                    <a:pt x="367" y="662"/>
                  </a:cubicBezTo>
                  <a:cubicBezTo>
                    <a:pt x="394" y="667"/>
                    <a:pt x="420" y="670"/>
                    <a:pt x="444" y="671"/>
                  </a:cubicBezTo>
                  <a:cubicBezTo>
                    <a:pt x="451" y="671"/>
                    <a:pt x="458" y="671"/>
                    <a:pt x="465" y="671"/>
                  </a:cubicBezTo>
                  <a:cubicBezTo>
                    <a:pt x="651" y="671"/>
                    <a:pt x="775" y="553"/>
                    <a:pt x="783" y="369"/>
                  </a:cubicBezTo>
                  <a:cubicBezTo>
                    <a:pt x="793" y="177"/>
                    <a:pt x="638" y="8"/>
                    <a:pt x="446" y="1"/>
                  </a:cubicBezTo>
                  <a:cubicBezTo>
                    <a:pt x="440" y="0"/>
                    <a:pt x="435" y="0"/>
                    <a:pt x="43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770;p41">
              <a:extLst>
                <a:ext uri="{FF2B5EF4-FFF2-40B4-BE49-F238E27FC236}">
                  <a16:creationId xmlns:a16="http://schemas.microsoft.com/office/drawing/2014/main" id="{096F297A-38E8-38BB-0BED-BD0634758078}"/>
                </a:ext>
              </a:extLst>
            </p:cNvPr>
            <p:cNvSpPr/>
            <p:nvPr/>
          </p:nvSpPr>
          <p:spPr>
            <a:xfrm>
              <a:off x="5926579" y="3650273"/>
              <a:ext cx="76716" cy="65236"/>
            </a:xfrm>
            <a:custGeom>
              <a:avLst/>
              <a:gdLst/>
              <a:ahLst/>
              <a:cxnLst/>
              <a:rect l="l" t="t" r="r" b="b"/>
              <a:pathLst>
                <a:path w="782" h="665" extrusionOk="0">
                  <a:moveTo>
                    <a:pt x="426" y="1"/>
                  </a:moveTo>
                  <a:cubicBezTo>
                    <a:pt x="413" y="1"/>
                    <a:pt x="402" y="2"/>
                    <a:pt x="390" y="3"/>
                  </a:cubicBezTo>
                  <a:cubicBezTo>
                    <a:pt x="56" y="36"/>
                    <a:pt x="11" y="244"/>
                    <a:pt x="7" y="332"/>
                  </a:cubicBezTo>
                  <a:cubicBezTo>
                    <a:pt x="0" y="503"/>
                    <a:pt x="120" y="612"/>
                    <a:pt x="362" y="655"/>
                  </a:cubicBezTo>
                  <a:cubicBezTo>
                    <a:pt x="389" y="660"/>
                    <a:pt x="415" y="663"/>
                    <a:pt x="439" y="664"/>
                  </a:cubicBezTo>
                  <a:cubicBezTo>
                    <a:pt x="446" y="665"/>
                    <a:pt x="453" y="665"/>
                    <a:pt x="460" y="665"/>
                  </a:cubicBezTo>
                  <a:cubicBezTo>
                    <a:pt x="644" y="665"/>
                    <a:pt x="767" y="549"/>
                    <a:pt x="774" y="365"/>
                  </a:cubicBezTo>
                  <a:cubicBezTo>
                    <a:pt x="782" y="175"/>
                    <a:pt x="628" y="10"/>
                    <a:pt x="439" y="1"/>
                  </a:cubicBezTo>
                  <a:cubicBezTo>
                    <a:pt x="434" y="1"/>
                    <a:pt x="430" y="1"/>
                    <a:pt x="426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771;p41">
              <a:extLst>
                <a:ext uri="{FF2B5EF4-FFF2-40B4-BE49-F238E27FC236}">
                  <a16:creationId xmlns:a16="http://schemas.microsoft.com/office/drawing/2014/main" id="{3EDF8272-F105-36F7-8838-3CFE4881CA74}"/>
                </a:ext>
              </a:extLst>
            </p:cNvPr>
            <p:cNvSpPr/>
            <p:nvPr/>
          </p:nvSpPr>
          <p:spPr>
            <a:xfrm>
              <a:off x="6024880" y="3627121"/>
              <a:ext cx="256342" cy="352669"/>
            </a:xfrm>
            <a:custGeom>
              <a:avLst/>
              <a:gdLst/>
              <a:ahLst/>
              <a:cxnLst/>
              <a:rect l="l" t="t" r="r" b="b"/>
              <a:pathLst>
                <a:path w="2613" h="3595" extrusionOk="0">
                  <a:moveTo>
                    <a:pt x="476" y="1"/>
                  </a:moveTo>
                  <a:cubicBezTo>
                    <a:pt x="474" y="1"/>
                    <a:pt x="472" y="1"/>
                    <a:pt x="471" y="1"/>
                  </a:cubicBezTo>
                  <a:cubicBezTo>
                    <a:pt x="409" y="2"/>
                    <a:pt x="360" y="53"/>
                    <a:pt x="361" y="116"/>
                  </a:cubicBezTo>
                  <a:cubicBezTo>
                    <a:pt x="371" y="514"/>
                    <a:pt x="647" y="678"/>
                    <a:pt x="877" y="730"/>
                  </a:cubicBezTo>
                  <a:cubicBezTo>
                    <a:pt x="862" y="1008"/>
                    <a:pt x="845" y="1413"/>
                    <a:pt x="824" y="2011"/>
                  </a:cubicBezTo>
                  <a:cubicBezTo>
                    <a:pt x="630" y="1990"/>
                    <a:pt x="233" y="1908"/>
                    <a:pt x="225" y="1591"/>
                  </a:cubicBezTo>
                  <a:cubicBezTo>
                    <a:pt x="223" y="1531"/>
                    <a:pt x="174" y="1482"/>
                    <a:pt x="114" y="1482"/>
                  </a:cubicBezTo>
                  <a:cubicBezTo>
                    <a:pt x="113" y="1482"/>
                    <a:pt x="112" y="1482"/>
                    <a:pt x="110" y="1482"/>
                  </a:cubicBezTo>
                  <a:cubicBezTo>
                    <a:pt x="49" y="1484"/>
                    <a:pt x="1" y="1535"/>
                    <a:pt x="2" y="1596"/>
                  </a:cubicBezTo>
                  <a:cubicBezTo>
                    <a:pt x="13" y="2046"/>
                    <a:pt x="489" y="2203"/>
                    <a:pt x="815" y="2234"/>
                  </a:cubicBezTo>
                  <a:cubicBezTo>
                    <a:pt x="803" y="2585"/>
                    <a:pt x="789" y="2994"/>
                    <a:pt x="773" y="3472"/>
                  </a:cubicBezTo>
                  <a:cubicBezTo>
                    <a:pt x="772" y="3533"/>
                    <a:pt x="819" y="3584"/>
                    <a:pt x="880" y="3587"/>
                  </a:cubicBezTo>
                  <a:lnTo>
                    <a:pt x="1049" y="3594"/>
                  </a:lnTo>
                  <a:cubicBezTo>
                    <a:pt x="1051" y="3595"/>
                    <a:pt x="1053" y="3595"/>
                    <a:pt x="1055" y="3595"/>
                  </a:cubicBezTo>
                  <a:cubicBezTo>
                    <a:pt x="1084" y="3595"/>
                    <a:pt x="1110" y="3583"/>
                    <a:pt x="1131" y="3564"/>
                  </a:cubicBezTo>
                  <a:cubicBezTo>
                    <a:pt x="1152" y="3543"/>
                    <a:pt x="1164" y="3515"/>
                    <a:pt x="1164" y="3484"/>
                  </a:cubicBezTo>
                  <a:cubicBezTo>
                    <a:pt x="1164" y="3476"/>
                    <a:pt x="1168" y="2646"/>
                    <a:pt x="1167" y="1827"/>
                  </a:cubicBezTo>
                  <a:cubicBezTo>
                    <a:pt x="1167" y="1693"/>
                    <a:pt x="1167" y="1568"/>
                    <a:pt x="1165" y="1449"/>
                  </a:cubicBezTo>
                  <a:cubicBezTo>
                    <a:pt x="1374" y="1446"/>
                    <a:pt x="1543" y="1401"/>
                    <a:pt x="1680" y="1328"/>
                  </a:cubicBezTo>
                  <a:cubicBezTo>
                    <a:pt x="1800" y="1426"/>
                    <a:pt x="1921" y="1468"/>
                    <a:pt x="2038" y="1473"/>
                  </a:cubicBezTo>
                  <a:cubicBezTo>
                    <a:pt x="2047" y="1474"/>
                    <a:pt x="2055" y="1474"/>
                    <a:pt x="2064" y="1474"/>
                  </a:cubicBezTo>
                  <a:cubicBezTo>
                    <a:pt x="2279" y="1474"/>
                    <a:pt x="2471" y="1352"/>
                    <a:pt x="2570" y="1249"/>
                  </a:cubicBezTo>
                  <a:cubicBezTo>
                    <a:pt x="2612" y="1204"/>
                    <a:pt x="2612" y="1136"/>
                    <a:pt x="2569" y="1092"/>
                  </a:cubicBezTo>
                  <a:cubicBezTo>
                    <a:pt x="2548" y="1071"/>
                    <a:pt x="2520" y="1060"/>
                    <a:pt x="2492" y="1060"/>
                  </a:cubicBezTo>
                  <a:cubicBezTo>
                    <a:pt x="2463" y="1060"/>
                    <a:pt x="2434" y="1071"/>
                    <a:pt x="2412" y="1094"/>
                  </a:cubicBezTo>
                  <a:cubicBezTo>
                    <a:pt x="2389" y="1115"/>
                    <a:pt x="2248" y="1250"/>
                    <a:pt x="2069" y="1250"/>
                  </a:cubicBezTo>
                  <a:cubicBezTo>
                    <a:pt x="2007" y="1250"/>
                    <a:pt x="1941" y="1234"/>
                    <a:pt x="1874" y="1193"/>
                  </a:cubicBezTo>
                  <a:cubicBezTo>
                    <a:pt x="2221" y="876"/>
                    <a:pt x="2249" y="378"/>
                    <a:pt x="2249" y="369"/>
                  </a:cubicBezTo>
                  <a:cubicBezTo>
                    <a:pt x="2252" y="308"/>
                    <a:pt x="2205" y="256"/>
                    <a:pt x="2143" y="253"/>
                  </a:cubicBezTo>
                  <a:cubicBezTo>
                    <a:pt x="2142" y="253"/>
                    <a:pt x="2141" y="253"/>
                    <a:pt x="2140" y="253"/>
                  </a:cubicBezTo>
                  <a:cubicBezTo>
                    <a:pt x="2080" y="253"/>
                    <a:pt x="2029" y="299"/>
                    <a:pt x="2027" y="359"/>
                  </a:cubicBezTo>
                  <a:cubicBezTo>
                    <a:pt x="2025" y="395"/>
                    <a:pt x="1976" y="1213"/>
                    <a:pt x="1167" y="1226"/>
                  </a:cubicBezTo>
                  <a:cubicBezTo>
                    <a:pt x="1165" y="1017"/>
                    <a:pt x="1164" y="836"/>
                    <a:pt x="1163" y="688"/>
                  </a:cubicBezTo>
                  <a:cubicBezTo>
                    <a:pt x="1161" y="524"/>
                    <a:pt x="1158" y="396"/>
                    <a:pt x="1155" y="309"/>
                  </a:cubicBezTo>
                  <a:cubicBezTo>
                    <a:pt x="1151" y="156"/>
                    <a:pt x="1147" y="63"/>
                    <a:pt x="1036" y="58"/>
                  </a:cubicBezTo>
                  <a:cubicBezTo>
                    <a:pt x="1035" y="58"/>
                    <a:pt x="1035" y="58"/>
                    <a:pt x="1034" y="58"/>
                  </a:cubicBezTo>
                  <a:cubicBezTo>
                    <a:pt x="993" y="58"/>
                    <a:pt x="952" y="81"/>
                    <a:pt x="932" y="119"/>
                  </a:cubicBezTo>
                  <a:cubicBezTo>
                    <a:pt x="924" y="133"/>
                    <a:pt x="913" y="154"/>
                    <a:pt x="891" y="502"/>
                  </a:cubicBezTo>
                  <a:cubicBezTo>
                    <a:pt x="759" y="463"/>
                    <a:pt x="591" y="365"/>
                    <a:pt x="585" y="109"/>
                  </a:cubicBezTo>
                  <a:cubicBezTo>
                    <a:pt x="584" y="50"/>
                    <a:pt x="536" y="1"/>
                    <a:pt x="476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772;p41">
              <a:extLst>
                <a:ext uri="{FF2B5EF4-FFF2-40B4-BE49-F238E27FC236}">
                  <a16:creationId xmlns:a16="http://schemas.microsoft.com/office/drawing/2014/main" id="{16ED03E6-E59E-0584-84A7-B2B6B8CD3106}"/>
                </a:ext>
              </a:extLst>
            </p:cNvPr>
            <p:cNvSpPr/>
            <p:nvPr/>
          </p:nvSpPr>
          <p:spPr>
            <a:xfrm>
              <a:off x="3189282" y="3334187"/>
              <a:ext cx="308630" cy="454988"/>
            </a:xfrm>
            <a:custGeom>
              <a:avLst/>
              <a:gdLst/>
              <a:ahLst/>
              <a:cxnLst/>
              <a:rect l="l" t="t" r="r" b="b"/>
              <a:pathLst>
                <a:path w="3146" h="4638" extrusionOk="0">
                  <a:moveTo>
                    <a:pt x="1619" y="0"/>
                  </a:moveTo>
                  <a:lnTo>
                    <a:pt x="1" y="857"/>
                  </a:lnTo>
                  <a:lnTo>
                    <a:pt x="1" y="4637"/>
                  </a:lnTo>
                  <a:lnTo>
                    <a:pt x="3145" y="4637"/>
                  </a:lnTo>
                  <a:lnTo>
                    <a:pt x="3145" y="837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773;p41">
              <a:extLst>
                <a:ext uri="{FF2B5EF4-FFF2-40B4-BE49-F238E27FC236}">
                  <a16:creationId xmlns:a16="http://schemas.microsoft.com/office/drawing/2014/main" id="{FAF3B57F-5BC6-E08F-757F-A2707E19373E}"/>
                </a:ext>
              </a:extLst>
            </p:cNvPr>
            <p:cNvSpPr/>
            <p:nvPr/>
          </p:nvSpPr>
          <p:spPr>
            <a:xfrm>
              <a:off x="3255600" y="347280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774;p41">
              <a:extLst>
                <a:ext uri="{FF2B5EF4-FFF2-40B4-BE49-F238E27FC236}">
                  <a16:creationId xmlns:a16="http://schemas.microsoft.com/office/drawing/2014/main" id="{2A933604-C678-E8F8-BD47-0F3E40BAB4C6}"/>
                </a:ext>
              </a:extLst>
            </p:cNvPr>
            <p:cNvSpPr/>
            <p:nvPr/>
          </p:nvSpPr>
          <p:spPr>
            <a:xfrm>
              <a:off x="3368616" y="347280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775;p41">
              <a:extLst>
                <a:ext uri="{FF2B5EF4-FFF2-40B4-BE49-F238E27FC236}">
                  <a16:creationId xmlns:a16="http://schemas.microsoft.com/office/drawing/2014/main" id="{09D37BB6-98FC-3128-E999-91D610933E11}"/>
                </a:ext>
              </a:extLst>
            </p:cNvPr>
            <p:cNvSpPr/>
            <p:nvPr/>
          </p:nvSpPr>
          <p:spPr>
            <a:xfrm>
              <a:off x="3255600" y="357473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776;p41">
              <a:extLst>
                <a:ext uri="{FF2B5EF4-FFF2-40B4-BE49-F238E27FC236}">
                  <a16:creationId xmlns:a16="http://schemas.microsoft.com/office/drawing/2014/main" id="{52D51C67-2EF5-DC00-3914-EF250D3F5073}"/>
                </a:ext>
              </a:extLst>
            </p:cNvPr>
            <p:cNvSpPr/>
            <p:nvPr/>
          </p:nvSpPr>
          <p:spPr>
            <a:xfrm>
              <a:off x="3368616" y="357473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777;p41">
              <a:extLst>
                <a:ext uri="{FF2B5EF4-FFF2-40B4-BE49-F238E27FC236}">
                  <a16:creationId xmlns:a16="http://schemas.microsoft.com/office/drawing/2014/main" id="{76D00004-B4E1-2797-7B6C-E5D32757F00A}"/>
                </a:ext>
              </a:extLst>
            </p:cNvPr>
            <p:cNvSpPr/>
            <p:nvPr/>
          </p:nvSpPr>
          <p:spPr>
            <a:xfrm>
              <a:off x="3298766" y="3676466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778;p41">
              <a:extLst>
                <a:ext uri="{FF2B5EF4-FFF2-40B4-BE49-F238E27FC236}">
                  <a16:creationId xmlns:a16="http://schemas.microsoft.com/office/drawing/2014/main" id="{1802C46D-7969-F074-0342-E39C39601796}"/>
                </a:ext>
              </a:extLst>
            </p:cNvPr>
            <p:cNvSpPr/>
            <p:nvPr/>
          </p:nvSpPr>
          <p:spPr>
            <a:xfrm>
              <a:off x="3444744" y="3466527"/>
              <a:ext cx="190417" cy="171871"/>
            </a:xfrm>
            <a:custGeom>
              <a:avLst/>
              <a:gdLst/>
              <a:ahLst/>
              <a:cxnLst/>
              <a:rect l="l" t="t" r="r" b="b"/>
              <a:pathLst>
                <a:path w="1941" h="1752" extrusionOk="0">
                  <a:moveTo>
                    <a:pt x="1075" y="1"/>
                  </a:moveTo>
                  <a:cubicBezTo>
                    <a:pt x="1035" y="1"/>
                    <a:pt x="994" y="4"/>
                    <a:pt x="956" y="10"/>
                  </a:cubicBezTo>
                  <a:cubicBezTo>
                    <a:pt x="340" y="107"/>
                    <a:pt x="1" y="436"/>
                    <a:pt x="1" y="937"/>
                  </a:cubicBezTo>
                  <a:cubicBezTo>
                    <a:pt x="1" y="1592"/>
                    <a:pt x="720" y="1699"/>
                    <a:pt x="956" y="1735"/>
                  </a:cubicBezTo>
                  <a:cubicBezTo>
                    <a:pt x="1029" y="1746"/>
                    <a:pt x="1100" y="1752"/>
                    <a:pt x="1166" y="1752"/>
                  </a:cubicBezTo>
                  <a:cubicBezTo>
                    <a:pt x="1651" y="1752"/>
                    <a:pt x="1941" y="1448"/>
                    <a:pt x="1941" y="937"/>
                  </a:cubicBezTo>
                  <a:cubicBezTo>
                    <a:pt x="1941" y="439"/>
                    <a:pt x="1536" y="1"/>
                    <a:pt x="1075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779;p41">
              <a:extLst>
                <a:ext uri="{FF2B5EF4-FFF2-40B4-BE49-F238E27FC236}">
                  <a16:creationId xmlns:a16="http://schemas.microsoft.com/office/drawing/2014/main" id="{F6ED3EF5-9073-2149-53C3-36CB634C3A23}"/>
                </a:ext>
              </a:extLst>
            </p:cNvPr>
            <p:cNvSpPr/>
            <p:nvPr/>
          </p:nvSpPr>
          <p:spPr>
            <a:xfrm>
              <a:off x="3594745" y="3605538"/>
              <a:ext cx="140679" cy="117229"/>
            </a:xfrm>
            <a:custGeom>
              <a:avLst/>
              <a:gdLst/>
              <a:ahLst/>
              <a:cxnLst/>
              <a:rect l="l" t="t" r="r" b="b"/>
              <a:pathLst>
                <a:path w="1434" h="1195" extrusionOk="0">
                  <a:moveTo>
                    <a:pt x="789" y="0"/>
                  </a:moveTo>
                  <a:cubicBezTo>
                    <a:pt x="760" y="0"/>
                    <a:pt x="731" y="2"/>
                    <a:pt x="701" y="6"/>
                  </a:cubicBezTo>
                  <a:cubicBezTo>
                    <a:pt x="248" y="71"/>
                    <a:pt x="1" y="294"/>
                    <a:pt x="1" y="635"/>
                  </a:cubicBezTo>
                  <a:cubicBezTo>
                    <a:pt x="1" y="1089"/>
                    <a:pt x="529" y="1160"/>
                    <a:pt x="702" y="1183"/>
                  </a:cubicBezTo>
                  <a:cubicBezTo>
                    <a:pt x="757" y="1191"/>
                    <a:pt x="808" y="1194"/>
                    <a:pt x="855" y="1194"/>
                  </a:cubicBezTo>
                  <a:cubicBezTo>
                    <a:pt x="1217" y="1194"/>
                    <a:pt x="1433" y="986"/>
                    <a:pt x="1433" y="635"/>
                  </a:cubicBezTo>
                  <a:cubicBezTo>
                    <a:pt x="1432" y="297"/>
                    <a:pt x="1131" y="0"/>
                    <a:pt x="789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780;p41">
              <a:extLst>
                <a:ext uri="{FF2B5EF4-FFF2-40B4-BE49-F238E27FC236}">
                  <a16:creationId xmlns:a16="http://schemas.microsoft.com/office/drawing/2014/main" id="{773F26C3-9547-96D0-0E9F-F7DE2A374EC8}"/>
                </a:ext>
              </a:extLst>
            </p:cNvPr>
            <p:cNvSpPr/>
            <p:nvPr/>
          </p:nvSpPr>
          <p:spPr>
            <a:xfrm>
              <a:off x="3398930" y="3636342"/>
              <a:ext cx="164322" cy="136457"/>
            </a:xfrm>
            <a:custGeom>
              <a:avLst/>
              <a:gdLst/>
              <a:ahLst/>
              <a:cxnLst/>
              <a:rect l="l" t="t" r="r" b="b"/>
              <a:pathLst>
                <a:path w="1675" h="1391" extrusionOk="0">
                  <a:moveTo>
                    <a:pt x="924" y="0"/>
                  </a:moveTo>
                  <a:cubicBezTo>
                    <a:pt x="890" y="0"/>
                    <a:pt x="856" y="3"/>
                    <a:pt x="822" y="8"/>
                  </a:cubicBezTo>
                  <a:cubicBezTo>
                    <a:pt x="292" y="84"/>
                    <a:pt x="0" y="345"/>
                    <a:pt x="0" y="742"/>
                  </a:cubicBezTo>
                  <a:cubicBezTo>
                    <a:pt x="0" y="1266"/>
                    <a:pt x="619" y="1350"/>
                    <a:pt x="822" y="1378"/>
                  </a:cubicBezTo>
                  <a:cubicBezTo>
                    <a:pt x="885" y="1387"/>
                    <a:pt x="945" y="1391"/>
                    <a:pt x="1003" y="1391"/>
                  </a:cubicBezTo>
                  <a:cubicBezTo>
                    <a:pt x="1424" y="1391"/>
                    <a:pt x="1674" y="1149"/>
                    <a:pt x="1674" y="742"/>
                  </a:cubicBezTo>
                  <a:cubicBezTo>
                    <a:pt x="1674" y="347"/>
                    <a:pt x="1323" y="0"/>
                    <a:pt x="92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781;p41">
              <a:extLst>
                <a:ext uri="{FF2B5EF4-FFF2-40B4-BE49-F238E27FC236}">
                  <a16:creationId xmlns:a16="http://schemas.microsoft.com/office/drawing/2014/main" id="{3494AEC3-BBFD-57DB-B425-61DD83AA683F}"/>
                </a:ext>
              </a:extLst>
            </p:cNvPr>
            <p:cNvSpPr/>
            <p:nvPr/>
          </p:nvSpPr>
          <p:spPr>
            <a:xfrm>
              <a:off x="3641149" y="3531275"/>
              <a:ext cx="83583" cy="71319"/>
            </a:xfrm>
            <a:custGeom>
              <a:avLst/>
              <a:gdLst/>
              <a:ahLst/>
              <a:cxnLst/>
              <a:rect l="l" t="t" r="r" b="b"/>
              <a:pathLst>
                <a:path w="852" h="727" extrusionOk="0">
                  <a:moveTo>
                    <a:pt x="464" y="1"/>
                  </a:moveTo>
                  <a:cubicBezTo>
                    <a:pt x="445" y="1"/>
                    <a:pt x="428" y="2"/>
                    <a:pt x="410" y="5"/>
                  </a:cubicBezTo>
                  <a:cubicBezTo>
                    <a:pt x="149" y="42"/>
                    <a:pt x="0" y="180"/>
                    <a:pt x="0" y="384"/>
                  </a:cubicBezTo>
                  <a:cubicBezTo>
                    <a:pt x="0" y="569"/>
                    <a:pt x="138" y="682"/>
                    <a:pt x="412" y="719"/>
                  </a:cubicBezTo>
                  <a:cubicBezTo>
                    <a:pt x="440" y="723"/>
                    <a:pt x="470" y="726"/>
                    <a:pt x="499" y="726"/>
                  </a:cubicBezTo>
                  <a:cubicBezTo>
                    <a:pt x="715" y="726"/>
                    <a:pt x="852" y="595"/>
                    <a:pt x="852" y="384"/>
                  </a:cubicBezTo>
                  <a:cubicBezTo>
                    <a:pt x="850" y="176"/>
                    <a:pt x="674" y="1"/>
                    <a:pt x="464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782;p41">
              <a:extLst>
                <a:ext uri="{FF2B5EF4-FFF2-40B4-BE49-F238E27FC236}">
                  <a16:creationId xmlns:a16="http://schemas.microsoft.com/office/drawing/2014/main" id="{9E9553B6-965C-9D43-9F91-3C3366472160}"/>
                </a:ext>
              </a:extLst>
            </p:cNvPr>
            <p:cNvSpPr/>
            <p:nvPr/>
          </p:nvSpPr>
          <p:spPr>
            <a:xfrm>
              <a:off x="3587191" y="3723555"/>
              <a:ext cx="72890" cy="62686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404" y="0"/>
                  </a:moveTo>
                  <a:cubicBezTo>
                    <a:pt x="389" y="0"/>
                    <a:pt x="373" y="1"/>
                    <a:pt x="356" y="4"/>
                  </a:cubicBezTo>
                  <a:cubicBezTo>
                    <a:pt x="36" y="50"/>
                    <a:pt x="1" y="252"/>
                    <a:pt x="1" y="337"/>
                  </a:cubicBezTo>
                  <a:cubicBezTo>
                    <a:pt x="1" y="502"/>
                    <a:pt x="121" y="602"/>
                    <a:pt x="356" y="634"/>
                  </a:cubicBezTo>
                  <a:cubicBezTo>
                    <a:pt x="381" y="638"/>
                    <a:pt x="407" y="639"/>
                    <a:pt x="431" y="639"/>
                  </a:cubicBezTo>
                  <a:cubicBezTo>
                    <a:pt x="619" y="639"/>
                    <a:pt x="742" y="520"/>
                    <a:pt x="742" y="337"/>
                  </a:cubicBezTo>
                  <a:cubicBezTo>
                    <a:pt x="743" y="155"/>
                    <a:pt x="588" y="0"/>
                    <a:pt x="40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783;p41">
              <a:extLst>
                <a:ext uri="{FF2B5EF4-FFF2-40B4-BE49-F238E27FC236}">
                  <a16:creationId xmlns:a16="http://schemas.microsoft.com/office/drawing/2014/main" id="{BC3C82C3-08F3-6DC4-45B1-0A5253781EF8}"/>
                </a:ext>
              </a:extLst>
            </p:cNvPr>
            <p:cNvSpPr/>
            <p:nvPr/>
          </p:nvSpPr>
          <p:spPr>
            <a:xfrm>
              <a:off x="3373423" y="3579639"/>
              <a:ext cx="71713" cy="61803"/>
            </a:xfrm>
            <a:custGeom>
              <a:avLst/>
              <a:gdLst/>
              <a:ahLst/>
              <a:cxnLst/>
              <a:rect l="l" t="t" r="r" b="b"/>
              <a:pathLst>
                <a:path w="731" h="630" extrusionOk="0">
                  <a:moveTo>
                    <a:pt x="396" y="0"/>
                  </a:moveTo>
                  <a:cubicBezTo>
                    <a:pt x="381" y="0"/>
                    <a:pt x="366" y="2"/>
                    <a:pt x="350" y="4"/>
                  </a:cubicBezTo>
                  <a:cubicBezTo>
                    <a:pt x="35" y="49"/>
                    <a:pt x="0" y="249"/>
                    <a:pt x="0" y="332"/>
                  </a:cubicBezTo>
                  <a:cubicBezTo>
                    <a:pt x="0" y="494"/>
                    <a:pt x="118" y="592"/>
                    <a:pt x="350" y="624"/>
                  </a:cubicBezTo>
                  <a:cubicBezTo>
                    <a:pt x="376" y="628"/>
                    <a:pt x="400" y="629"/>
                    <a:pt x="424" y="629"/>
                  </a:cubicBezTo>
                  <a:cubicBezTo>
                    <a:pt x="610" y="629"/>
                    <a:pt x="731" y="513"/>
                    <a:pt x="731" y="332"/>
                  </a:cubicBezTo>
                  <a:cubicBezTo>
                    <a:pt x="731" y="151"/>
                    <a:pt x="579" y="0"/>
                    <a:pt x="39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784;p41">
              <a:extLst>
                <a:ext uri="{FF2B5EF4-FFF2-40B4-BE49-F238E27FC236}">
                  <a16:creationId xmlns:a16="http://schemas.microsoft.com/office/drawing/2014/main" id="{7CE05596-3CE4-8B1D-116A-54677CDA5DF1}"/>
                </a:ext>
              </a:extLst>
            </p:cNvPr>
            <p:cNvSpPr/>
            <p:nvPr/>
          </p:nvSpPr>
          <p:spPr>
            <a:xfrm>
              <a:off x="3469957" y="3553544"/>
              <a:ext cx="242902" cy="333246"/>
            </a:xfrm>
            <a:custGeom>
              <a:avLst/>
              <a:gdLst/>
              <a:ahLst/>
              <a:cxnLst/>
              <a:rect l="l" t="t" r="r" b="b"/>
              <a:pathLst>
                <a:path w="2476" h="3397" extrusionOk="0">
                  <a:moveTo>
                    <a:pt x="394" y="1"/>
                  </a:moveTo>
                  <a:cubicBezTo>
                    <a:pt x="391" y="1"/>
                    <a:pt x="388" y="1"/>
                    <a:pt x="384" y="1"/>
                  </a:cubicBezTo>
                  <a:cubicBezTo>
                    <a:pt x="326" y="5"/>
                    <a:pt x="282" y="56"/>
                    <a:pt x="286" y="116"/>
                  </a:cubicBezTo>
                  <a:cubicBezTo>
                    <a:pt x="313" y="492"/>
                    <a:pt x="582" y="638"/>
                    <a:pt x="803" y="678"/>
                  </a:cubicBezTo>
                  <a:cubicBezTo>
                    <a:pt x="800" y="942"/>
                    <a:pt x="800" y="1329"/>
                    <a:pt x="804" y="1898"/>
                  </a:cubicBezTo>
                  <a:cubicBezTo>
                    <a:pt x="619" y="1887"/>
                    <a:pt x="239" y="1825"/>
                    <a:pt x="218" y="1524"/>
                  </a:cubicBezTo>
                  <a:cubicBezTo>
                    <a:pt x="214" y="1467"/>
                    <a:pt x="168" y="1425"/>
                    <a:pt x="112" y="1425"/>
                  </a:cubicBezTo>
                  <a:cubicBezTo>
                    <a:pt x="109" y="1425"/>
                    <a:pt x="106" y="1425"/>
                    <a:pt x="103" y="1425"/>
                  </a:cubicBezTo>
                  <a:cubicBezTo>
                    <a:pt x="45" y="1428"/>
                    <a:pt x="1" y="1480"/>
                    <a:pt x="5" y="1539"/>
                  </a:cubicBezTo>
                  <a:cubicBezTo>
                    <a:pt x="35" y="1966"/>
                    <a:pt x="494" y="2097"/>
                    <a:pt x="806" y="2112"/>
                  </a:cubicBezTo>
                  <a:cubicBezTo>
                    <a:pt x="808" y="2445"/>
                    <a:pt x="812" y="2835"/>
                    <a:pt x="817" y="3293"/>
                  </a:cubicBezTo>
                  <a:cubicBezTo>
                    <a:pt x="818" y="3351"/>
                    <a:pt x="865" y="3397"/>
                    <a:pt x="924" y="3397"/>
                  </a:cubicBezTo>
                  <a:lnTo>
                    <a:pt x="1083" y="3397"/>
                  </a:lnTo>
                  <a:cubicBezTo>
                    <a:pt x="1113" y="3397"/>
                    <a:pt x="1140" y="3386"/>
                    <a:pt x="1160" y="3364"/>
                  </a:cubicBezTo>
                  <a:cubicBezTo>
                    <a:pt x="1180" y="3344"/>
                    <a:pt x="1191" y="3315"/>
                    <a:pt x="1190" y="3285"/>
                  </a:cubicBezTo>
                  <a:cubicBezTo>
                    <a:pt x="1190" y="3278"/>
                    <a:pt x="1159" y="2489"/>
                    <a:pt x="1124" y="1710"/>
                  </a:cubicBezTo>
                  <a:cubicBezTo>
                    <a:pt x="1119" y="1582"/>
                    <a:pt x="1113" y="1462"/>
                    <a:pt x="1108" y="1350"/>
                  </a:cubicBezTo>
                  <a:cubicBezTo>
                    <a:pt x="1305" y="1338"/>
                    <a:pt x="1466" y="1288"/>
                    <a:pt x="1592" y="1213"/>
                  </a:cubicBezTo>
                  <a:cubicBezTo>
                    <a:pt x="1709" y="1303"/>
                    <a:pt x="1829" y="1335"/>
                    <a:pt x="1939" y="1335"/>
                  </a:cubicBezTo>
                  <a:cubicBezTo>
                    <a:pt x="2155" y="1335"/>
                    <a:pt x="2342" y="1205"/>
                    <a:pt x="2435" y="1101"/>
                  </a:cubicBezTo>
                  <a:cubicBezTo>
                    <a:pt x="2476" y="1056"/>
                    <a:pt x="2472" y="989"/>
                    <a:pt x="2429" y="950"/>
                  </a:cubicBezTo>
                  <a:cubicBezTo>
                    <a:pt x="2408" y="931"/>
                    <a:pt x="2383" y="922"/>
                    <a:pt x="2358" y="922"/>
                  </a:cubicBezTo>
                  <a:cubicBezTo>
                    <a:pt x="2329" y="922"/>
                    <a:pt x="2300" y="934"/>
                    <a:pt x="2279" y="957"/>
                  </a:cubicBezTo>
                  <a:cubicBezTo>
                    <a:pt x="2258" y="979"/>
                    <a:pt x="2122" y="1120"/>
                    <a:pt x="1943" y="1120"/>
                  </a:cubicBezTo>
                  <a:cubicBezTo>
                    <a:pt x="1889" y="1120"/>
                    <a:pt x="1831" y="1107"/>
                    <a:pt x="1771" y="1074"/>
                  </a:cubicBezTo>
                  <a:cubicBezTo>
                    <a:pt x="2088" y="759"/>
                    <a:pt x="2093" y="281"/>
                    <a:pt x="2093" y="275"/>
                  </a:cubicBezTo>
                  <a:cubicBezTo>
                    <a:pt x="2093" y="217"/>
                    <a:pt x="2046" y="169"/>
                    <a:pt x="1988" y="169"/>
                  </a:cubicBezTo>
                  <a:cubicBezTo>
                    <a:pt x="1928" y="169"/>
                    <a:pt x="1881" y="217"/>
                    <a:pt x="1881" y="275"/>
                  </a:cubicBezTo>
                  <a:cubicBezTo>
                    <a:pt x="1881" y="310"/>
                    <a:pt x="1868" y="1090"/>
                    <a:pt x="1099" y="1136"/>
                  </a:cubicBezTo>
                  <a:cubicBezTo>
                    <a:pt x="1088" y="936"/>
                    <a:pt x="1080" y="765"/>
                    <a:pt x="1072" y="624"/>
                  </a:cubicBezTo>
                  <a:cubicBezTo>
                    <a:pt x="1063" y="469"/>
                    <a:pt x="1055" y="347"/>
                    <a:pt x="1048" y="265"/>
                  </a:cubicBezTo>
                  <a:cubicBezTo>
                    <a:pt x="1037" y="120"/>
                    <a:pt x="1029" y="32"/>
                    <a:pt x="926" y="32"/>
                  </a:cubicBezTo>
                  <a:cubicBezTo>
                    <a:pt x="885" y="32"/>
                    <a:pt x="847" y="56"/>
                    <a:pt x="828" y="93"/>
                  </a:cubicBezTo>
                  <a:cubicBezTo>
                    <a:pt x="822" y="106"/>
                    <a:pt x="812" y="128"/>
                    <a:pt x="805" y="460"/>
                  </a:cubicBezTo>
                  <a:cubicBezTo>
                    <a:pt x="679" y="430"/>
                    <a:pt x="515" y="343"/>
                    <a:pt x="498" y="100"/>
                  </a:cubicBezTo>
                  <a:cubicBezTo>
                    <a:pt x="495" y="44"/>
                    <a:pt x="449" y="1"/>
                    <a:pt x="394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785;p41">
              <a:extLst>
                <a:ext uri="{FF2B5EF4-FFF2-40B4-BE49-F238E27FC236}">
                  <a16:creationId xmlns:a16="http://schemas.microsoft.com/office/drawing/2014/main" id="{D5B2E7EE-845F-64F9-ABCB-6BEAAC2E8F59}"/>
                </a:ext>
              </a:extLst>
            </p:cNvPr>
            <p:cNvSpPr/>
            <p:nvPr/>
          </p:nvSpPr>
          <p:spPr>
            <a:xfrm>
              <a:off x="4680757" y="3401191"/>
              <a:ext cx="308336" cy="549262"/>
            </a:xfrm>
            <a:custGeom>
              <a:avLst/>
              <a:gdLst/>
              <a:ahLst/>
              <a:cxnLst/>
              <a:rect l="l" t="t" r="r" b="b"/>
              <a:pathLst>
                <a:path w="3143" h="5599" extrusionOk="0">
                  <a:moveTo>
                    <a:pt x="1618" y="1"/>
                  </a:moveTo>
                  <a:lnTo>
                    <a:pt x="0" y="856"/>
                  </a:lnTo>
                  <a:lnTo>
                    <a:pt x="0" y="5599"/>
                  </a:lnTo>
                  <a:lnTo>
                    <a:pt x="3143" y="5599"/>
                  </a:lnTo>
                  <a:lnTo>
                    <a:pt x="3143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786;p41">
              <a:extLst>
                <a:ext uri="{FF2B5EF4-FFF2-40B4-BE49-F238E27FC236}">
                  <a16:creationId xmlns:a16="http://schemas.microsoft.com/office/drawing/2014/main" id="{CCDC7E14-DCA4-DB81-35B3-2A5DC535CC03}"/>
                </a:ext>
              </a:extLst>
            </p:cNvPr>
            <p:cNvSpPr/>
            <p:nvPr/>
          </p:nvSpPr>
          <p:spPr>
            <a:xfrm>
              <a:off x="4746781" y="3532452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787;p41">
              <a:extLst>
                <a:ext uri="{FF2B5EF4-FFF2-40B4-BE49-F238E27FC236}">
                  <a16:creationId xmlns:a16="http://schemas.microsoft.com/office/drawing/2014/main" id="{3FE17945-3A61-EBED-3DDD-843CC7A096F9}"/>
                </a:ext>
              </a:extLst>
            </p:cNvPr>
            <p:cNvSpPr/>
            <p:nvPr/>
          </p:nvSpPr>
          <p:spPr>
            <a:xfrm>
              <a:off x="4859993" y="353245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788;p41">
              <a:extLst>
                <a:ext uri="{FF2B5EF4-FFF2-40B4-BE49-F238E27FC236}">
                  <a16:creationId xmlns:a16="http://schemas.microsoft.com/office/drawing/2014/main" id="{8CC22F23-D5E4-AE2E-4542-0FB7DA26F68D}"/>
                </a:ext>
              </a:extLst>
            </p:cNvPr>
            <p:cNvSpPr/>
            <p:nvPr/>
          </p:nvSpPr>
          <p:spPr>
            <a:xfrm>
              <a:off x="4746781" y="363418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789;p41">
              <a:extLst>
                <a:ext uri="{FF2B5EF4-FFF2-40B4-BE49-F238E27FC236}">
                  <a16:creationId xmlns:a16="http://schemas.microsoft.com/office/drawing/2014/main" id="{E9334FAD-B1C0-1567-B092-A9EEE52E676F}"/>
                </a:ext>
              </a:extLst>
            </p:cNvPr>
            <p:cNvSpPr/>
            <p:nvPr/>
          </p:nvSpPr>
          <p:spPr>
            <a:xfrm>
              <a:off x="4859993" y="363418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790;p41">
              <a:extLst>
                <a:ext uri="{FF2B5EF4-FFF2-40B4-BE49-F238E27FC236}">
                  <a16:creationId xmlns:a16="http://schemas.microsoft.com/office/drawing/2014/main" id="{3C14FC4A-7329-27B9-EF6C-81F904169A9B}"/>
                </a:ext>
              </a:extLst>
            </p:cNvPr>
            <p:cNvSpPr/>
            <p:nvPr/>
          </p:nvSpPr>
          <p:spPr>
            <a:xfrm>
              <a:off x="4746781" y="3736113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791;p41">
              <a:extLst>
                <a:ext uri="{FF2B5EF4-FFF2-40B4-BE49-F238E27FC236}">
                  <a16:creationId xmlns:a16="http://schemas.microsoft.com/office/drawing/2014/main" id="{6E94B6EB-9F14-3C9B-EE65-1284912622D3}"/>
                </a:ext>
              </a:extLst>
            </p:cNvPr>
            <p:cNvSpPr/>
            <p:nvPr/>
          </p:nvSpPr>
          <p:spPr>
            <a:xfrm>
              <a:off x="4859993" y="373611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792;p41">
              <a:extLst>
                <a:ext uri="{FF2B5EF4-FFF2-40B4-BE49-F238E27FC236}">
                  <a16:creationId xmlns:a16="http://schemas.microsoft.com/office/drawing/2014/main" id="{C4372454-CC9A-3294-92C0-8C2C535E13D9}"/>
                </a:ext>
              </a:extLst>
            </p:cNvPr>
            <p:cNvSpPr/>
            <p:nvPr/>
          </p:nvSpPr>
          <p:spPr>
            <a:xfrm>
              <a:off x="4789946" y="3837943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793;p41">
              <a:extLst>
                <a:ext uri="{FF2B5EF4-FFF2-40B4-BE49-F238E27FC236}">
                  <a16:creationId xmlns:a16="http://schemas.microsoft.com/office/drawing/2014/main" id="{E78F0B03-5F65-31D6-2C92-16B52C0A32F7}"/>
                </a:ext>
              </a:extLst>
            </p:cNvPr>
            <p:cNvSpPr/>
            <p:nvPr/>
          </p:nvSpPr>
          <p:spPr>
            <a:xfrm>
              <a:off x="4486609" y="3412473"/>
              <a:ext cx="161084" cy="145286"/>
            </a:xfrm>
            <a:custGeom>
              <a:avLst/>
              <a:gdLst/>
              <a:ahLst/>
              <a:cxnLst/>
              <a:rect l="l" t="t" r="r" b="b"/>
              <a:pathLst>
                <a:path w="1642" h="1481" extrusionOk="0">
                  <a:moveTo>
                    <a:pt x="908" y="0"/>
                  </a:moveTo>
                  <a:cubicBezTo>
                    <a:pt x="875" y="0"/>
                    <a:pt x="841" y="3"/>
                    <a:pt x="806" y="9"/>
                  </a:cubicBezTo>
                  <a:cubicBezTo>
                    <a:pt x="286" y="90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7"/>
                  </a:cubicBezTo>
                  <a:cubicBezTo>
                    <a:pt x="870" y="1476"/>
                    <a:pt x="931" y="1481"/>
                    <a:pt x="987" y="1481"/>
                  </a:cubicBezTo>
                  <a:cubicBezTo>
                    <a:pt x="1397" y="1481"/>
                    <a:pt x="1642" y="1223"/>
                    <a:pt x="1642" y="792"/>
                  </a:cubicBezTo>
                  <a:cubicBezTo>
                    <a:pt x="1642" y="372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794;p41">
              <a:extLst>
                <a:ext uri="{FF2B5EF4-FFF2-40B4-BE49-F238E27FC236}">
                  <a16:creationId xmlns:a16="http://schemas.microsoft.com/office/drawing/2014/main" id="{A7509E40-3B68-EFF7-C929-0CA8D192A497}"/>
                </a:ext>
              </a:extLst>
            </p:cNvPr>
            <p:cNvSpPr/>
            <p:nvPr/>
          </p:nvSpPr>
          <p:spPr>
            <a:xfrm>
              <a:off x="4613261" y="3529901"/>
              <a:ext cx="118998" cy="99179"/>
            </a:xfrm>
            <a:custGeom>
              <a:avLst/>
              <a:gdLst/>
              <a:ahLst/>
              <a:cxnLst/>
              <a:rect l="l" t="t" r="r" b="b"/>
              <a:pathLst>
                <a:path w="1213" h="1011" extrusionOk="0">
                  <a:moveTo>
                    <a:pt x="669" y="1"/>
                  </a:moveTo>
                  <a:cubicBezTo>
                    <a:pt x="644" y="1"/>
                    <a:pt x="619" y="3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1"/>
                    <a:pt x="594" y="1001"/>
                  </a:cubicBezTo>
                  <a:cubicBezTo>
                    <a:pt x="639" y="1007"/>
                    <a:pt x="682" y="1010"/>
                    <a:pt x="724" y="1010"/>
                  </a:cubicBezTo>
                  <a:cubicBezTo>
                    <a:pt x="1029" y="1010"/>
                    <a:pt x="1212" y="833"/>
                    <a:pt x="1212" y="538"/>
                  </a:cubicBezTo>
                  <a:cubicBezTo>
                    <a:pt x="1212" y="253"/>
                    <a:pt x="958" y="1"/>
                    <a:pt x="669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795;p41">
              <a:extLst>
                <a:ext uri="{FF2B5EF4-FFF2-40B4-BE49-F238E27FC236}">
                  <a16:creationId xmlns:a16="http://schemas.microsoft.com/office/drawing/2014/main" id="{174820BC-4278-DE59-20A5-77BE495F9E91}"/>
                </a:ext>
              </a:extLst>
            </p:cNvPr>
            <p:cNvSpPr/>
            <p:nvPr/>
          </p:nvSpPr>
          <p:spPr>
            <a:xfrm>
              <a:off x="4447662" y="3555997"/>
              <a:ext cx="139011" cy="115464"/>
            </a:xfrm>
            <a:custGeom>
              <a:avLst/>
              <a:gdLst/>
              <a:ahLst/>
              <a:cxnLst/>
              <a:rect l="l" t="t" r="r" b="b"/>
              <a:pathLst>
                <a:path w="1417" h="1177" extrusionOk="0">
                  <a:moveTo>
                    <a:pt x="783" y="1"/>
                  </a:moveTo>
                  <a:cubicBezTo>
                    <a:pt x="755" y="1"/>
                    <a:pt x="726" y="4"/>
                    <a:pt x="696" y="8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50" y="1172"/>
                    <a:pt x="801" y="1176"/>
                    <a:pt x="849" y="1176"/>
                  </a:cubicBezTo>
                  <a:cubicBezTo>
                    <a:pt x="1204" y="1176"/>
                    <a:pt x="1417" y="972"/>
                    <a:pt x="1417" y="629"/>
                  </a:cubicBezTo>
                  <a:cubicBezTo>
                    <a:pt x="1417" y="294"/>
                    <a:pt x="1121" y="1"/>
                    <a:pt x="78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796;p41">
              <a:extLst>
                <a:ext uri="{FF2B5EF4-FFF2-40B4-BE49-F238E27FC236}">
                  <a16:creationId xmlns:a16="http://schemas.microsoft.com/office/drawing/2014/main" id="{E0D57FFC-4FCF-77B4-E714-D4552C070F29}"/>
                </a:ext>
              </a:extLst>
            </p:cNvPr>
            <p:cNvSpPr/>
            <p:nvPr/>
          </p:nvSpPr>
          <p:spPr>
            <a:xfrm>
              <a:off x="4652699" y="3467410"/>
              <a:ext cx="70536" cy="60233"/>
            </a:xfrm>
            <a:custGeom>
              <a:avLst/>
              <a:gdLst/>
              <a:ahLst/>
              <a:cxnLst/>
              <a:rect l="l" t="t" r="r" b="b"/>
              <a:pathLst>
                <a:path w="719" h="614" extrusionOk="0">
                  <a:moveTo>
                    <a:pt x="392" y="0"/>
                  </a:moveTo>
                  <a:cubicBezTo>
                    <a:pt x="376" y="0"/>
                    <a:pt x="361" y="1"/>
                    <a:pt x="348" y="3"/>
                  </a:cubicBezTo>
                  <a:cubicBezTo>
                    <a:pt x="128" y="36"/>
                    <a:pt x="1" y="152"/>
                    <a:pt x="1" y="324"/>
                  </a:cubicBezTo>
                  <a:cubicBezTo>
                    <a:pt x="1" y="482"/>
                    <a:pt x="118" y="577"/>
                    <a:pt x="348" y="609"/>
                  </a:cubicBezTo>
                  <a:cubicBezTo>
                    <a:pt x="373" y="612"/>
                    <a:pt x="397" y="614"/>
                    <a:pt x="420" y="614"/>
                  </a:cubicBezTo>
                  <a:cubicBezTo>
                    <a:pt x="605" y="614"/>
                    <a:pt x="718" y="502"/>
                    <a:pt x="718" y="324"/>
                  </a:cubicBezTo>
                  <a:cubicBezTo>
                    <a:pt x="718" y="148"/>
                    <a:pt x="569" y="0"/>
                    <a:pt x="39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797;p41">
              <a:extLst>
                <a:ext uri="{FF2B5EF4-FFF2-40B4-BE49-F238E27FC236}">
                  <a16:creationId xmlns:a16="http://schemas.microsoft.com/office/drawing/2014/main" id="{94C3B5AF-8E06-6824-FF88-544D7B6CF83D}"/>
                </a:ext>
              </a:extLst>
            </p:cNvPr>
            <p:cNvSpPr/>
            <p:nvPr/>
          </p:nvSpPr>
          <p:spPr>
            <a:xfrm>
              <a:off x="4607081" y="3629770"/>
              <a:ext cx="61510" cy="53072"/>
            </a:xfrm>
            <a:custGeom>
              <a:avLst/>
              <a:gdLst/>
              <a:ahLst/>
              <a:cxnLst/>
              <a:rect l="l" t="t" r="r" b="b"/>
              <a:pathLst>
                <a:path w="627" h="541" extrusionOk="0">
                  <a:moveTo>
                    <a:pt x="340" y="1"/>
                  </a:moveTo>
                  <a:cubicBezTo>
                    <a:pt x="328" y="1"/>
                    <a:pt x="314" y="3"/>
                    <a:pt x="301" y="4"/>
                  </a:cubicBezTo>
                  <a:cubicBezTo>
                    <a:pt x="30" y="42"/>
                    <a:pt x="0" y="213"/>
                    <a:pt x="0" y="285"/>
                  </a:cubicBezTo>
                  <a:cubicBezTo>
                    <a:pt x="0" y="424"/>
                    <a:pt x="102" y="509"/>
                    <a:pt x="301" y="536"/>
                  </a:cubicBezTo>
                  <a:cubicBezTo>
                    <a:pt x="323" y="538"/>
                    <a:pt x="343" y="541"/>
                    <a:pt x="364" y="541"/>
                  </a:cubicBezTo>
                  <a:cubicBezTo>
                    <a:pt x="523" y="541"/>
                    <a:pt x="626" y="441"/>
                    <a:pt x="626" y="285"/>
                  </a:cubicBezTo>
                  <a:cubicBezTo>
                    <a:pt x="627" y="132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798;p41">
              <a:extLst>
                <a:ext uri="{FF2B5EF4-FFF2-40B4-BE49-F238E27FC236}">
                  <a16:creationId xmlns:a16="http://schemas.microsoft.com/office/drawing/2014/main" id="{9B015FFE-516F-DCEB-D84D-DE97E4B51047}"/>
                </a:ext>
              </a:extLst>
            </p:cNvPr>
            <p:cNvSpPr/>
            <p:nvPr/>
          </p:nvSpPr>
          <p:spPr>
            <a:xfrm>
              <a:off x="4426079" y="3508123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7" y="1"/>
                  </a:moveTo>
                  <a:cubicBezTo>
                    <a:pt x="325" y="1"/>
                    <a:pt x="312" y="2"/>
                    <a:pt x="297" y="3"/>
                  </a:cubicBezTo>
                  <a:cubicBezTo>
                    <a:pt x="30" y="41"/>
                    <a:pt x="1" y="210"/>
                    <a:pt x="1" y="281"/>
                  </a:cubicBezTo>
                  <a:cubicBezTo>
                    <a:pt x="1" y="419"/>
                    <a:pt x="101" y="502"/>
                    <a:pt x="297" y="528"/>
                  </a:cubicBezTo>
                  <a:cubicBezTo>
                    <a:pt x="320" y="532"/>
                    <a:pt x="340" y="533"/>
                    <a:pt x="359" y="533"/>
                  </a:cubicBezTo>
                  <a:cubicBezTo>
                    <a:pt x="516" y="533"/>
                    <a:pt x="619" y="434"/>
                    <a:pt x="619" y="281"/>
                  </a:cubicBezTo>
                  <a:cubicBezTo>
                    <a:pt x="620" y="128"/>
                    <a:pt x="491" y="1"/>
                    <a:pt x="337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799;p41">
              <a:extLst>
                <a:ext uri="{FF2B5EF4-FFF2-40B4-BE49-F238E27FC236}">
                  <a16:creationId xmlns:a16="http://schemas.microsoft.com/office/drawing/2014/main" id="{1208DF06-FD55-E27A-7471-3C470868F321}"/>
                </a:ext>
              </a:extLst>
            </p:cNvPr>
            <p:cNvSpPr/>
            <p:nvPr/>
          </p:nvSpPr>
          <p:spPr>
            <a:xfrm>
              <a:off x="4508094" y="3485755"/>
              <a:ext cx="205132" cy="281645"/>
            </a:xfrm>
            <a:custGeom>
              <a:avLst/>
              <a:gdLst/>
              <a:ahLst/>
              <a:cxnLst/>
              <a:rect l="l" t="t" r="r" b="b"/>
              <a:pathLst>
                <a:path w="2091" h="2871" extrusionOk="0">
                  <a:moveTo>
                    <a:pt x="331" y="0"/>
                  </a:moveTo>
                  <a:cubicBezTo>
                    <a:pt x="329" y="0"/>
                    <a:pt x="327" y="0"/>
                    <a:pt x="325" y="0"/>
                  </a:cubicBezTo>
                  <a:cubicBezTo>
                    <a:pt x="275" y="4"/>
                    <a:pt x="238" y="46"/>
                    <a:pt x="242" y="97"/>
                  </a:cubicBezTo>
                  <a:cubicBezTo>
                    <a:pt x="265" y="417"/>
                    <a:pt x="492" y="540"/>
                    <a:pt x="678" y="572"/>
                  </a:cubicBezTo>
                  <a:cubicBezTo>
                    <a:pt x="677" y="796"/>
                    <a:pt x="676" y="1124"/>
                    <a:pt x="679" y="1604"/>
                  </a:cubicBezTo>
                  <a:cubicBezTo>
                    <a:pt x="523" y="1593"/>
                    <a:pt x="201" y="1540"/>
                    <a:pt x="183" y="1288"/>
                  </a:cubicBezTo>
                  <a:cubicBezTo>
                    <a:pt x="180" y="1240"/>
                    <a:pt x="141" y="1204"/>
                    <a:pt x="95" y="1204"/>
                  </a:cubicBezTo>
                  <a:cubicBezTo>
                    <a:pt x="92" y="1204"/>
                    <a:pt x="90" y="1204"/>
                    <a:pt x="88" y="1205"/>
                  </a:cubicBezTo>
                  <a:cubicBezTo>
                    <a:pt x="37" y="1208"/>
                    <a:pt x="1" y="1251"/>
                    <a:pt x="4" y="1300"/>
                  </a:cubicBezTo>
                  <a:cubicBezTo>
                    <a:pt x="29" y="1662"/>
                    <a:pt x="417" y="1773"/>
                    <a:pt x="681" y="1785"/>
                  </a:cubicBezTo>
                  <a:cubicBezTo>
                    <a:pt x="683" y="2067"/>
                    <a:pt x="686" y="2398"/>
                    <a:pt x="691" y="2782"/>
                  </a:cubicBezTo>
                  <a:cubicBezTo>
                    <a:pt x="692" y="2832"/>
                    <a:pt x="732" y="2870"/>
                    <a:pt x="780" y="2870"/>
                  </a:cubicBezTo>
                  <a:lnTo>
                    <a:pt x="916" y="2870"/>
                  </a:lnTo>
                  <a:cubicBezTo>
                    <a:pt x="940" y="2870"/>
                    <a:pt x="963" y="2860"/>
                    <a:pt x="981" y="2843"/>
                  </a:cubicBezTo>
                  <a:cubicBezTo>
                    <a:pt x="998" y="2824"/>
                    <a:pt x="1006" y="2802"/>
                    <a:pt x="1006" y="2777"/>
                  </a:cubicBezTo>
                  <a:cubicBezTo>
                    <a:pt x="1006" y="2771"/>
                    <a:pt x="981" y="2103"/>
                    <a:pt x="952" y="1445"/>
                  </a:cubicBezTo>
                  <a:cubicBezTo>
                    <a:pt x="947" y="1338"/>
                    <a:pt x="943" y="1235"/>
                    <a:pt x="938" y="1140"/>
                  </a:cubicBezTo>
                  <a:cubicBezTo>
                    <a:pt x="1106" y="1131"/>
                    <a:pt x="1240" y="1088"/>
                    <a:pt x="1347" y="1026"/>
                  </a:cubicBezTo>
                  <a:cubicBezTo>
                    <a:pt x="1446" y="1099"/>
                    <a:pt x="1547" y="1129"/>
                    <a:pt x="1640" y="1129"/>
                  </a:cubicBezTo>
                  <a:cubicBezTo>
                    <a:pt x="1823" y="1129"/>
                    <a:pt x="1980" y="1018"/>
                    <a:pt x="2059" y="930"/>
                  </a:cubicBezTo>
                  <a:cubicBezTo>
                    <a:pt x="2091" y="896"/>
                    <a:pt x="2088" y="838"/>
                    <a:pt x="2052" y="806"/>
                  </a:cubicBezTo>
                  <a:cubicBezTo>
                    <a:pt x="2034" y="790"/>
                    <a:pt x="2013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1"/>
                    <a:pt x="1793" y="950"/>
                    <a:pt x="1643" y="950"/>
                  </a:cubicBezTo>
                  <a:cubicBezTo>
                    <a:pt x="1597" y="950"/>
                    <a:pt x="1547" y="938"/>
                    <a:pt x="1496" y="910"/>
                  </a:cubicBezTo>
                  <a:cubicBezTo>
                    <a:pt x="1763" y="643"/>
                    <a:pt x="1769" y="240"/>
                    <a:pt x="1769" y="234"/>
                  </a:cubicBezTo>
                  <a:cubicBezTo>
                    <a:pt x="1769" y="183"/>
                    <a:pt x="1730" y="144"/>
                    <a:pt x="1680" y="144"/>
                  </a:cubicBezTo>
                  <a:cubicBezTo>
                    <a:pt x="1629" y="144"/>
                    <a:pt x="1590" y="183"/>
                    <a:pt x="1590" y="234"/>
                  </a:cubicBezTo>
                  <a:cubicBezTo>
                    <a:pt x="1590" y="263"/>
                    <a:pt x="1578" y="923"/>
                    <a:pt x="929" y="961"/>
                  </a:cubicBezTo>
                  <a:cubicBezTo>
                    <a:pt x="921" y="792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4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5" y="48"/>
                    <a:pt x="699" y="79"/>
                  </a:cubicBezTo>
                  <a:cubicBezTo>
                    <a:pt x="694" y="90"/>
                    <a:pt x="686" y="108"/>
                    <a:pt x="681" y="389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6"/>
                    <a:pt x="378" y="0"/>
                    <a:pt x="33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800;p41">
              <a:extLst>
                <a:ext uri="{FF2B5EF4-FFF2-40B4-BE49-F238E27FC236}">
                  <a16:creationId xmlns:a16="http://schemas.microsoft.com/office/drawing/2014/main" id="{A7D0EA2D-19BC-4FE6-0017-D2A7C45A0A5E}"/>
                </a:ext>
              </a:extLst>
            </p:cNvPr>
            <p:cNvSpPr/>
            <p:nvPr/>
          </p:nvSpPr>
          <p:spPr>
            <a:xfrm>
              <a:off x="4668788" y="3663222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8" y="0"/>
                  </a:moveTo>
                  <a:cubicBezTo>
                    <a:pt x="875" y="0"/>
                    <a:pt x="841" y="2"/>
                    <a:pt x="806" y="8"/>
                  </a:cubicBezTo>
                  <a:cubicBezTo>
                    <a:pt x="286" y="89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0"/>
                  </a:cubicBezTo>
                  <a:cubicBezTo>
                    <a:pt x="1640" y="370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801;p41">
              <a:extLst>
                <a:ext uri="{FF2B5EF4-FFF2-40B4-BE49-F238E27FC236}">
                  <a16:creationId xmlns:a16="http://schemas.microsoft.com/office/drawing/2014/main" id="{67E5705F-C94D-E25A-E2C1-46AF2510FC79}"/>
                </a:ext>
              </a:extLst>
            </p:cNvPr>
            <p:cNvSpPr/>
            <p:nvPr/>
          </p:nvSpPr>
          <p:spPr>
            <a:xfrm>
              <a:off x="4795440" y="3780651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9" y="0"/>
                  </a:moveTo>
                  <a:cubicBezTo>
                    <a:pt x="645" y="0"/>
                    <a:pt x="619" y="1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0"/>
                    <a:pt x="594" y="1000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802;p41">
              <a:extLst>
                <a:ext uri="{FF2B5EF4-FFF2-40B4-BE49-F238E27FC236}">
                  <a16:creationId xmlns:a16="http://schemas.microsoft.com/office/drawing/2014/main" id="{41DC80CE-B912-4196-FF11-307F27D485D1}"/>
                </a:ext>
              </a:extLst>
            </p:cNvPr>
            <p:cNvSpPr/>
            <p:nvPr/>
          </p:nvSpPr>
          <p:spPr>
            <a:xfrm>
              <a:off x="4629841" y="3806648"/>
              <a:ext cx="139011" cy="115268"/>
            </a:xfrm>
            <a:custGeom>
              <a:avLst/>
              <a:gdLst/>
              <a:ahLst/>
              <a:cxnLst/>
              <a:rect l="l" t="t" r="r" b="b"/>
              <a:pathLst>
                <a:path w="1417" h="1175" extrusionOk="0">
                  <a:moveTo>
                    <a:pt x="783" y="0"/>
                  </a:moveTo>
                  <a:cubicBezTo>
                    <a:pt x="755" y="0"/>
                    <a:pt x="726" y="3"/>
                    <a:pt x="696" y="7"/>
                  </a:cubicBezTo>
                  <a:cubicBezTo>
                    <a:pt x="248" y="70"/>
                    <a:pt x="1" y="290"/>
                    <a:pt x="1" y="627"/>
                  </a:cubicBezTo>
                  <a:cubicBezTo>
                    <a:pt x="1" y="1070"/>
                    <a:pt x="525" y="1141"/>
                    <a:pt x="696" y="1164"/>
                  </a:cubicBezTo>
                  <a:cubicBezTo>
                    <a:pt x="750" y="1172"/>
                    <a:pt x="801" y="1174"/>
                    <a:pt x="849" y="1174"/>
                  </a:cubicBezTo>
                  <a:cubicBezTo>
                    <a:pt x="1205" y="1174"/>
                    <a:pt x="1417" y="969"/>
                    <a:pt x="1417" y="627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803;p41">
              <a:extLst>
                <a:ext uri="{FF2B5EF4-FFF2-40B4-BE49-F238E27FC236}">
                  <a16:creationId xmlns:a16="http://schemas.microsoft.com/office/drawing/2014/main" id="{290B7A75-86B0-B39C-0D46-D808E67FCB2C}"/>
                </a:ext>
              </a:extLst>
            </p:cNvPr>
            <p:cNvSpPr/>
            <p:nvPr/>
          </p:nvSpPr>
          <p:spPr>
            <a:xfrm>
              <a:off x="4834976" y="3717866"/>
              <a:ext cx="70438" cy="60332"/>
            </a:xfrm>
            <a:custGeom>
              <a:avLst/>
              <a:gdLst/>
              <a:ahLst/>
              <a:cxnLst/>
              <a:rect l="l" t="t" r="r" b="b"/>
              <a:pathLst>
                <a:path w="718" h="615" extrusionOk="0">
                  <a:moveTo>
                    <a:pt x="391" y="1"/>
                  </a:moveTo>
                  <a:cubicBezTo>
                    <a:pt x="376" y="1"/>
                    <a:pt x="360" y="2"/>
                    <a:pt x="347" y="5"/>
                  </a:cubicBezTo>
                  <a:cubicBezTo>
                    <a:pt x="127" y="37"/>
                    <a:pt x="0" y="153"/>
                    <a:pt x="0" y="325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2" y="614"/>
                    <a:pt x="396" y="615"/>
                    <a:pt x="420" y="615"/>
                  </a:cubicBezTo>
                  <a:cubicBezTo>
                    <a:pt x="604" y="615"/>
                    <a:pt x="717" y="503"/>
                    <a:pt x="717" y="325"/>
                  </a:cubicBezTo>
                  <a:cubicBezTo>
                    <a:pt x="717" y="149"/>
                    <a:pt x="568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804;p41">
              <a:extLst>
                <a:ext uri="{FF2B5EF4-FFF2-40B4-BE49-F238E27FC236}">
                  <a16:creationId xmlns:a16="http://schemas.microsoft.com/office/drawing/2014/main" id="{0C051226-540D-2715-9B26-01BACE00B23E}"/>
                </a:ext>
              </a:extLst>
            </p:cNvPr>
            <p:cNvSpPr/>
            <p:nvPr/>
          </p:nvSpPr>
          <p:spPr>
            <a:xfrm>
              <a:off x="4789260" y="3880519"/>
              <a:ext cx="61510" cy="52974"/>
            </a:xfrm>
            <a:custGeom>
              <a:avLst/>
              <a:gdLst/>
              <a:ahLst/>
              <a:cxnLst/>
              <a:rect l="l" t="t" r="r" b="b"/>
              <a:pathLst>
                <a:path w="627" h="540" extrusionOk="0">
                  <a:moveTo>
                    <a:pt x="340" y="1"/>
                  </a:moveTo>
                  <a:cubicBezTo>
                    <a:pt x="328" y="1"/>
                    <a:pt x="314" y="2"/>
                    <a:pt x="301" y="3"/>
                  </a:cubicBezTo>
                  <a:cubicBezTo>
                    <a:pt x="30" y="41"/>
                    <a:pt x="0" y="212"/>
                    <a:pt x="0" y="284"/>
                  </a:cubicBezTo>
                  <a:cubicBezTo>
                    <a:pt x="0" y="424"/>
                    <a:pt x="101" y="508"/>
                    <a:pt x="301" y="535"/>
                  </a:cubicBezTo>
                  <a:cubicBezTo>
                    <a:pt x="323" y="538"/>
                    <a:pt x="343" y="540"/>
                    <a:pt x="364" y="540"/>
                  </a:cubicBezTo>
                  <a:cubicBezTo>
                    <a:pt x="523" y="540"/>
                    <a:pt x="626" y="441"/>
                    <a:pt x="626" y="284"/>
                  </a:cubicBezTo>
                  <a:cubicBezTo>
                    <a:pt x="627" y="129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805;p41">
              <a:extLst>
                <a:ext uri="{FF2B5EF4-FFF2-40B4-BE49-F238E27FC236}">
                  <a16:creationId xmlns:a16="http://schemas.microsoft.com/office/drawing/2014/main" id="{3126875E-ACBC-60F6-88CB-BE861E03787B}"/>
                </a:ext>
              </a:extLst>
            </p:cNvPr>
            <p:cNvSpPr/>
            <p:nvPr/>
          </p:nvSpPr>
          <p:spPr>
            <a:xfrm>
              <a:off x="4690273" y="3736407"/>
              <a:ext cx="205132" cy="281841"/>
            </a:xfrm>
            <a:custGeom>
              <a:avLst/>
              <a:gdLst/>
              <a:ahLst/>
              <a:cxnLst/>
              <a:rect l="l" t="t" r="r" b="b"/>
              <a:pathLst>
                <a:path w="2091" h="2873" extrusionOk="0">
                  <a:moveTo>
                    <a:pt x="333" y="1"/>
                  </a:moveTo>
                  <a:cubicBezTo>
                    <a:pt x="330" y="1"/>
                    <a:pt x="328" y="1"/>
                    <a:pt x="325" y="1"/>
                  </a:cubicBezTo>
                  <a:cubicBezTo>
                    <a:pt x="275" y="5"/>
                    <a:pt x="238" y="47"/>
                    <a:pt x="242" y="97"/>
                  </a:cubicBezTo>
                  <a:cubicBezTo>
                    <a:pt x="265" y="417"/>
                    <a:pt x="492" y="539"/>
                    <a:pt x="678" y="573"/>
                  </a:cubicBezTo>
                  <a:cubicBezTo>
                    <a:pt x="677" y="796"/>
                    <a:pt x="676" y="1124"/>
                    <a:pt x="679" y="1605"/>
                  </a:cubicBezTo>
                  <a:cubicBezTo>
                    <a:pt x="523" y="1594"/>
                    <a:pt x="201" y="1542"/>
                    <a:pt x="183" y="1289"/>
                  </a:cubicBezTo>
                  <a:cubicBezTo>
                    <a:pt x="180" y="1241"/>
                    <a:pt x="140" y="1205"/>
                    <a:pt x="93" y="1205"/>
                  </a:cubicBezTo>
                  <a:cubicBezTo>
                    <a:pt x="91" y="1205"/>
                    <a:pt x="90" y="1205"/>
                    <a:pt x="88" y="1206"/>
                  </a:cubicBezTo>
                  <a:cubicBezTo>
                    <a:pt x="37" y="1210"/>
                    <a:pt x="1" y="1252"/>
                    <a:pt x="4" y="1302"/>
                  </a:cubicBezTo>
                  <a:cubicBezTo>
                    <a:pt x="29" y="1664"/>
                    <a:pt x="417" y="1773"/>
                    <a:pt x="681" y="1787"/>
                  </a:cubicBezTo>
                  <a:cubicBezTo>
                    <a:pt x="683" y="2069"/>
                    <a:pt x="686" y="2400"/>
                    <a:pt x="691" y="2784"/>
                  </a:cubicBezTo>
                  <a:cubicBezTo>
                    <a:pt x="692" y="2832"/>
                    <a:pt x="732" y="2872"/>
                    <a:pt x="780" y="2872"/>
                  </a:cubicBezTo>
                  <a:lnTo>
                    <a:pt x="916" y="2872"/>
                  </a:lnTo>
                  <a:cubicBezTo>
                    <a:pt x="940" y="2872"/>
                    <a:pt x="963" y="2862"/>
                    <a:pt x="981" y="2845"/>
                  </a:cubicBezTo>
                  <a:cubicBezTo>
                    <a:pt x="998" y="2826"/>
                    <a:pt x="1006" y="2804"/>
                    <a:pt x="1006" y="2779"/>
                  </a:cubicBezTo>
                  <a:cubicBezTo>
                    <a:pt x="1006" y="2773"/>
                    <a:pt x="981" y="2105"/>
                    <a:pt x="952" y="1446"/>
                  </a:cubicBezTo>
                  <a:cubicBezTo>
                    <a:pt x="947" y="1339"/>
                    <a:pt x="943" y="1236"/>
                    <a:pt x="938" y="1142"/>
                  </a:cubicBezTo>
                  <a:cubicBezTo>
                    <a:pt x="1106" y="1133"/>
                    <a:pt x="1240" y="1090"/>
                    <a:pt x="1347" y="1027"/>
                  </a:cubicBezTo>
                  <a:cubicBezTo>
                    <a:pt x="1446" y="1101"/>
                    <a:pt x="1547" y="1131"/>
                    <a:pt x="1640" y="1131"/>
                  </a:cubicBezTo>
                  <a:cubicBezTo>
                    <a:pt x="1823" y="1131"/>
                    <a:pt x="1980" y="1020"/>
                    <a:pt x="2059" y="932"/>
                  </a:cubicBezTo>
                  <a:cubicBezTo>
                    <a:pt x="2091" y="896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0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7" y="911"/>
                  </a:cubicBezTo>
                  <a:cubicBezTo>
                    <a:pt x="1764" y="643"/>
                    <a:pt x="1769" y="241"/>
                    <a:pt x="1769" y="234"/>
                  </a:cubicBezTo>
                  <a:cubicBezTo>
                    <a:pt x="1769" y="184"/>
                    <a:pt x="1730" y="145"/>
                    <a:pt x="1680" y="145"/>
                  </a:cubicBezTo>
                  <a:cubicBezTo>
                    <a:pt x="1630" y="145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9" y="962"/>
                  </a:cubicBezTo>
                  <a:cubicBezTo>
                    <a:pt x="922" y="793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5"/>
                  </a:cubicBezTo>
                  <a:cubicBezTo>
                    <a:pt x="876" y="103"/>
                    <a:pt x="871" y="28"/>
                    <a:pt x="781" y="28"/>
                  </a:cubicBezTo>
                  <a:cubicBezTo>
                    <a:pt x="748" y="28"/>
                    <a:pt x="715" y="48"/>
                    <a:pt x="699" y="79"/>
                  </a:cubicBezTo>
                  <a:cubicBezTo>
                    <a:pt x="694" y="90"/>
                    <a:pt x="686" y="109"/>
                    <a:pt x="681" y="390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806;p41">
              <a:extLst>
                <a:ext uri="{FF2B5EF4-FFF2-40B4-BE49-F238E27FC236}">
                  <a16:creationId xmlns:a16="http://schemas.microsoft.com/office/drawing/2014/main" id="{5865A61A-3052-E5D5-12DE-2EC2063331CD}"/>
                </a:ext>
              </a:extLst>
            </p:cNvPr>
            <p:cNvSpPr/>
            <p:nvPr/>
          </p:nvSpPr>
          <p:spPr>
            <a:xfrm>
              <a:off x="3615838" y="3288766"/>
              <a:ext cx="308434" cy="742323"/>
            </a:xfrm>
            <a:custGeom>
              <a:avLst/>
              <a:gdLst/>
              <a:ahLst/>
              <a:cxnLst/>
              <a:rect l="l" t="t" r="r" b="b"/>
              <a:pathLst>
                <a:path w="3144" h="7567" extrusionOk="0">
                  <a:moveTo>
                    <a:pt x="3144" y="1"/>
                  </a:moveTo>
                  <a:lnTo>
                    <a:pt x="0" y="616"/>
                  </a:lnTo>
                  <a:lnTo>
                    <a:pt x="0" y="7566"/>
                  </a:lnTo>
                  <a:lnTo>
                    <a:pt x="3144" y="7566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807;p41">
              <a:extLst>
                <a:ext uri="{FF2B5EF4-FFF2-40B4-BE49-F238E27FC236}">
                  <a16:creationId xmlns:a16="http://schemas.microsoft.com/office/drawing/2014/main" id="{39FF38A0-B382-6C0A-D29B-6334C23A5A09}"/>
                </a:ext>
              </a:extLst>
            </p:cNvPr>
            <p:cNvSpPr/>
            <p:nvPr/>
          </p:nvSpPr>
          <p:spPr>
            <a:xfrm>
              <a:off x="3682058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808;p41">
              <a:extLst>
                <a:ext uri="{FF2B5EF4-FFF2-40B4-BE49-F238E27FC236}">
                  <a16:creationId xmlns:a16="http://schemas.microsoft.com/office/drawing/2014/main" id="{801AD080-3F41-6D40-AE1A-7307DB1B86B8}"/>
                </a:ext>
              </a:extLst>
            </p:cNvPr>
            <p:cNvSpPr/>
            <p:nvPr/>
          </p:nvSpPr>
          <p:spPr>
            <a:xfrm>
              <a:off x="3795074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809;p41">
              <a:extLst>
                <a:ext uri="{FF2B5EF4-FFF2-40B4-BE49-F238E27FC236}">
                  <a16:creationId xmlns:a16="http://schemas.microsoft.com/office/drawing/2014/main" id="{F81490EA-A074-1E4D-39CA-7FD53C1046E1}"/>
                </a:ext>
              </a:extLst>
            </p:cNvPr>
            <p:cNvSpPr/>
            <p:nvPr/>
          </p:nvSpPr>
          <p:spPr>
            <a:xfrm>
              <a:off x="3682058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810;p41">
              <a:extLst>
                <a:ext uri="{FF2B5EF4-FFF2-40B4-BE49-F238E27FC236}">
                  <a16:creationId xmlns:a16="http://schemas.microsoft.com/office/drawing/2014/main" id="{CDE42D99-F139-FCA7-3C7A-28D1D5FB6A60}"/>
                </a:ext>
              </a:extLst>
            </p:cNvPr>
            <p:cNvSpPr/>
            <p:nvPr/>
          </p:nvSpPr>
          <p:spPr>
            <a:xfrm>
              <a:off x="3795074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811;p41">
              <a:extLst>
                <a:ext uri="{FF2B5EF4-FFF2-40B4-BE49-F238E27FC236}">
                  <a16:creationId xmlns:a16="http://schemas.microsoft.com/office/drawing/2014/main" id="{484394AC-55F1-EF60-7018-13E9F6E03A76}"/>
                </a:ext>
              </a:extLst>
            </p:cNvPr>
            <p:cNvSpPr/>
            <p:nvPr/>
          </p:nvSpPr>
          <p:spPr>
            <a:xfrm>
              <a:off x="3682058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812;p41">
              <a:extLst>
                <a:ext uri="{FF2B5EF4-FFF2-40B4-BE49-F238E27FC236}">
                  <a16:creationId xmlns:a16="http://schemas.microsoft.com/office/drawing/2014/main" id="{41AA8F22-10F5-2FCB-08B3-0ED354498217}"/>
                </a:ext>
              </a:extLst>
            </p:cNvPr>
            <p:cNvSpPr/>
            <p:nvPr/>
          </p:nvSpPr>
          <p:spPr>
            <a:xfrm>
              <a:off x="3795074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813;p41">
              <a:extLst>
                <a:ext uri="{FF2B5EF4-FFF2-40B4-BE49-F238E27FC236}">
                  <a16:creationId xmlns:a16="http://schemas.microsoft.com/office/drawing/2014/main" id="{CFCC3D8D-D09D-B53F-ABA0-53A24F9B9660}"/>
                </a:ext>
              </a:extLst>
            </p:cNvPr>
            <p:cNvSpPr/>
            <p:nvPr/>
          </p:nvSpPr>
          <p:spPr>
            <a:xfrm>
              <a:off x="3682058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814;p41">
              <a:extLst>
                <a:ext uri="{FF2B5EF4-FFF2-40B4-BE49-F238E27FC236}">
                  <a16:creationId xmlns:a16="http://schemas.microsoft.com/office/drawing/2014/main" id="{12E3A19E-1B13-2404-2B11-2C1806FC7D5E}"/>
                </a:ext>
              </a:extLst>
            </p:cNvPr>
            <p:cNvSpPr/>
            <p:nvPr/>
          </p:nvSpPr>
          <p:spPr>
            <a:xfrm>
              <a:off x="3795074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815;p41">
              <a:extLst>
                <a:ext uri="{FF2B5EF4-FFF2-40B4-BE49-F238E27FC236}">
                  <a16:creationId xmlns:a16="http://schemas.microsoft.com/office/drawing/2014/main" id="{E5CEA19A-D48F-E1A3-C79D-3235EDAD12CB}"/>
                </a:ext>
              </a:extLst>
            </p:cNvPr>
            <p:cNvSpPr/>
            <p:nvPr/>
          </p:nvSpPr>
          <p:spPr>
            <a:xfrm>
              <a:off x="3682058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816;p41">
              <a:extLst>
                <a:ext uri="{FF2B5EF4-FFF2-40B4-BE49-F238E27FC236}">
                  <a16:creationId xmlns:a16="http://schemas.microsoft.com/office/drawing/2014/main" id="{101C667F-A9EA-F6A7-B549-192A82A9D4F8}"/>
                </a:ext>
              </a:extLst>
            </p:cNvPr>
            <p:cNvSpPr/>
            <p:nvPr/>
          </p:nvSpPr>
          <p:spPr>
            <a:xfrm>
              <a:off x="3795074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817;p41">
              <a:extLst>
                <a:ext uri="{FF2B5EF4-FFF2-40B4-BE49-F238E27FC236}">
                  <a16:creationId xmlns:a16="http://schemas.microsoft.com/office/drawing/2014/main" id="{F9FC7FF0-89E4-2766-2518-935FE4AFD0C8}"/>
                </a:ext>
              </a:extLst>
            </p:cNvPr>
            <p:cNvSpPr/>
            <p:nvPr/>
          </p:nvSpPr>
          <p:spPr>
            <a:xfrm>
              <a:off x="3725224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818;p41">
              <a:extLst>
                <a:ext uri="{FF2B5EF4-FFF2-40B4-BE49-F238E27FC236}">
                  <a16:creationId xmlns:a16="http://schemas.microsoft.com/office/drawing/2014/main" id="{D7E0C6BC-916C-3F9D-7C25-58160CA30B9A}"/>
                </a:ext>
              </a:extLst>
            </p:cNvPr>
            <p:cNvSpPr/>
            <p:nvPr/>
          </p:nvSpPr>
          <p:spPr>
            <a:xfrm>
              <a:off x="4978895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819;p41">
              <a:extLst>
                <a:ext uri="{FF2B5EF4-FFF2-40B4-BE49-F238E27FC236}">
                  <a16:creationId xmlns:a16="http://schemas.microsoft.com/office/drawing/2014/main" id="{09F4BE92-25F8-39AF-71CB-FD3E5B4D1F60}"/>
                </a:ext>
              </a:extLst>
            </p:cNvPr>
            <p:cNvSpPr/>
            <p:nvPr/>
          </p:nvSpPr>
          <p:spPr>
            <a:xfrm>
              <a:off x="5045017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820;p41">
              <a:extLst>
                <a:ext uri="{FF2B5EF4-FFF2-40B4-BE49-F238E27FC236}">
                  <a16:creationId xmlns:a16="http://schemas.microsoft.com/office/drawing/2014/main" id="{31B7E8B7-7AF8-1486-DD5C-25A7A3CECBB9}"/>
                </a:ext>
              </a:extLst>
            </p:cNvPr>
            <p:cNvSpPr/>
            <p:nvPr/>
          </p:nvSpPr>
          <p:spPr>
            <a:xfrm>
              <a:off x="5158131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821;p41">
              <a:extLst>
                <a:ext uri="{FF2B5EF4-FFF2-40B4-BE49-F238E27FC236}">
                  <a16:creationId xmlns:a16="http://schemas.microsoft.com/office/drawing/2014/main" id="{5974A44A-5BA1-F9F9-5E98-EB29C4ABCEE2}"/>
                </a:ext>
              </a:extLst>
            </p:cNvPr>
            <p:cNvSpPr/>
            <p:nvPr/>
          </p:nvSpPr>
          <p:spPr>
            <a:xfrm>
              <a:off x="5045017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822;p41">
              <a:extLst>
                <a:ext uri="{FF2B5EF4-FFF2-40B4-BE49-F238E27FC236}">
                  <a16:creationId xmlns:a16="http://schemas.microsoft.com/office/drawing/2014/main" id="{60DA4D63-E14A-DCBA-57A3-24BF5A0F70F1}"/>
                </a:ext>
              </a:extLst>
            </p:cNvPr>
            <p:cNvSpPr/>
            <p:nvPr/>
          </p:nvSpPr>
          <p:spPr>
            <a:xfrm>
              <a:off x="5158131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823;p41">
              <a:extLst>
                <a:ext uri="{FF2B5EF4-FFF2-40B4-BE49-F238E27FC236}">
                  <a16:creationId xmlns:a16="http://schemas.microsoft.com/office/drawing/2014/main" id="{52F423CB-C6B6-A3B8-FBA3-CAC3DD2E2A48}"/>
                </a:ext>
              </a:extLst>
            </p:cNvPr>
            <p:cNvSpPr/>
            <p:nvPr/>
          </p:nvSpPr>
          <p:spPr>
            <a:xfrm>
              <a:off x="5045017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824;p41">
              <a:extLst>
                <a:ext uri="{FF2B5EF4-FFF2-40B4-BE49-F238E27FC236}">
                  <a16:creationId xmlns:a16="http://schemas.microsoft.com/office/drawing/2014/main" id="{4156D8A6-2215-7AE7-7493-B9466DE67C9B}"/>
                </a:ext>
              </a:extLst>
            </p:cNvPr>
            <p:cNvSpPr/>
            <p:nvPr/>
          </p:nvSpPr>
          <p:spPr>
            <a:xfrm>
              <a:off x="5158131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825;p41">
              <a:extLst>
                <a:ext uri="{FF2B5EF4-FFF2-40B4-BE49-F238E27FC236}">
                  <a16:creationId xmlns:a16="http://schemas.microsoft.com/office/drawing/2014/main" id="{49E66837-39D6-6114-6237-9388161D5F96}"/>
                </a:ext>
              </a:extLst>
            </p:cNvPr>
            <p:cNvSpPr/>
            <p:nvPr/>
          </p:nvSpPr>
          <p:spPr>
            <a:xfrm>
              <a:off x="5045017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826;p41">
              <a:extLst>
                <a:ext uri="{FF2B5EF4-FFF2-40B4-BE49-F238E27FC236}">
                  <a16:creationId xmlns:a16="http://schemas.microsoft.com/office/drawing/2014/main" id="{BF644291-CB43-547E-762A-07F96223BE73}"/>
                </a:ext>
              </a:extLst>
            </p:cNvPr>
            <p:cNvSpPr/>
            <p:nvPr/>
          </p:nvSpPr>
          <p:spPr>
            <a:xfrm>
              <a:off x="5158131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827;p41">
              <a:extLst>
                <a:ext uri="{FF2B5EF4-FFF2-40B4-BE49-F238E27FC236}">
                  <a16:creationId xmlns:a16="http://schemas.microsoft.com/office/drawing/2014/main" id="{6276B32A-AEAA-564C-6FCD-22253CF02F4B}"/>
                </a:ext>
              </a:extLst>
            </p:cNvPr>
            <p:cNvSpPr/>
            <p:nvPr/>
          </p:nvSpPr>
          <p:spPr>
            <a:xfrm>
              <a:off x="5045017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828;p41">
              <a:extLst>
                <a:ext uri="{FF2B5EF4-FFF2-40B4-BE49-F238E27FC236}">
                  <a16:creationId xmlns:a16="http://schemas.microsoft.com/office/drawing/2014/main" id="{2CAAD05F-FE1A-B6C2-FA55-BE379D479BA9}"/>
                </a:ext>
              </a:extLst>
            </p:cNvPr>
            <p:cNvSpPr/>
            <p:nvPr/>
          </p:nvSpPr>
          <p:spPr>
            <a:xfrm>
              <a:off x="5158131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829;p41">
              <a:extLst>
                <a:ext uri="{FF2B5EF4-FFF2-40B4-BE49-F238E27FC236}">
                  <a16:creationId xmlns:a16="http://schemas.microsoft.com/office/drawing/2014/main" id="{36244595-04C4-03A0-CEBB-377CC21C165A}"/>
                </a:ext>
              </a:extLst>
            </p:cNvPr>
            <p:cNvSpPr/>
            <p:nvPr/>
          </p:nvSpPr>
          <p:spPr>
            <a:xfrm>
              <a:off x="5088281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830;p41">
              <a:extLst>
                <a:ext uri="{FF2B5EF4-FFF2-40B4-BE49-F238E27FC236}">
                  <a16:creationId xmlns:a16="http://schemas.microsoft.com/office/drawing/2014/main" id="{C2AD3A79-C8FF-2199-F81B-BCC13BCEFE13}"/>
                </a:ext>
              </a:extLst>
            </p:cNvPr>
            <p:cNvSpPr/>
            <p:nvPr/>
          </p:nvSpPr>
          <p:spPr>
            <a:xfrm>
              <a:off x="3003767" y="3481733"/>
              <a:ext cx="308532" cy="549360"/>
            </a:xfrm>
            <a:custGeom>
              <a:avLst/>
              <a:gdLst/>
              <a:ahLst/>
              <a:cxnLst/>
              <a:rect l="l" t="t" r="r" b="b"/>
              <a:pathLst>
                <a:path w="3145" h="5600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9"/>
                  </a:lnTo>
                  <a:lnTo>
                    <a:pt x="3144" y="5599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831;p41">
              <a:extLst>
                <a:ext uri="{FF2B5EF4-FFF2-40B4-BE49-F238E27FC236}">
                  <a16:creationId xmlns:a16="http://schemas.microsoft.com/office/drawing/2014/main" id="{0602FC86-44F0-7747-9D76-01EDC139FEDC}"/>
                </a:ext>
              </a:extLst>
            </p:cNvPr>
            <p:cNvSpPr/>
            <p:nvPr/>
          </p:nvSpPr>
          <p:spPr>
            <a:xfrm>
              <a:off x="3069987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832;p41">
              <a:extLst>
                <a:ext uri="{FF2B5EF4-FFF2-40B4-BE49-F238E27FC236}">
                  <a16:creationId xmlns:a16="http://schemas.microsoft.com/office/drawing/2014/main" id="{74B64227-953A-0A16-477A-F46092175C39}"/>
                </a:ext>
              </a:extLst>
            </p:cNvPr>
            <p:cNvSpPr/>
            <p:nvPr/>
          </p:nvSpPr>
          <p:spPr>
            <a:xfrm>
              <a:off x="318300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833;p41">
              <a:extLst>
                <a:ext uri="{FF2B5EF4-FFF2-40B4-BE49-F238E27FC236}">
                  <a16:creationId xmlns:a16="http://schemas.microsoft.com/office/drawing/2014/main" id="{F63BE046-2F6A-C2C9-BA1C-0A83FC882536}"/>
                </a:ext>
              </a:extLst>
            </p:cNvPr>
            <p:cNvSpPr/>
            <p:nvPr/>
          </p:nvSpPr>
          <p:spPr>
            <a:xfrm>
              <a:off x="306998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834;p41">
              <a:extLst>
                <a:ext uri="{FF2B5EF4-FFF2-40B4-BE49-F238E27FC236}">
                  <a16:creationId xmlns:a16="http://schemas.microsoft.com/office/drawing/2014/main" id="{30C3472D-4646-3BB2-0C20-728026219312}"/>
                </a:ext>
              </a:extLst>
            </p:cNvPr>
            <p:cNvSpPr/>
            <p:nvPr/>
          </p:nvSpPr>
          <p:spPr>
            <a:xfrm>
              <a:off x="318300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835;p41">
              <a:extLst>
                <a:ext uri="{FF2B5EF4-FFF2-40B4-BE49-F238E27FC236}">
                  <a16:creationId xmlns:a16="http://schemas.microsoft.com/office/drawing/2014/main" id="{624317C3-EAC6-AB68-7759-973334AE48EF}"/>
                </a:ext>
              </a:extLst>
            </p:cNvPr>
            <p:cNvSpPr/>
            <p:nvPr/>
          </p:nvSpPr>
          <p:spPr>
            <a:xfrm>
              <a:off x="306998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836;p41">
              <a:extLst>
                <a:ext uri="{FF2B5EF4-FFF2-40B4-BE49-F238E27FC236}">
                  <a16:creationId xmlns:a16="http://schemas.microsoft.com/office/drawing/2014/main" id="{15436772-32F9-4598-9E69-3E7AE14BA467}"/>
                </a:ext>
              </a:extLst>
            </p:cNvPr>
            <p:cNvSpPr/>
            <p:nvPr/>
          </p:nvSpPr>
          <p:spPr>
            <a:xfrm>
              <a:off x="318300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837;p41">
              <a:extLst>
                <a:ext uri="{FF2B5EF4-FFF2-40B4-BE49-F238E27FC236}">
                  <a16:creationId xmlns:a16="http://schemas.microsoft.com/office/drawing/2014/main" id="{6AEA88A6-F6D9-E31B-5B16-CF08CE5060AE}"/>
                </a:ext>
              </a:extLst>
            </p:cNvPr>
            <p:cNvSpPr/>
            <p:nvPr/>
          </p:nvSpPr>
          <p:spPr>
            <a:xfrm>
              <a:off x="3113153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838;p41">
              <a:extLst>
                <a:ext uri="{FF2B5EF4-FFF2-40B4-BE49-F238E27FC236}">
                  <a16:creationId xmlns:a16="http://schemas.microsoft.com/office/drawing/2014/main" id="{B837AECF-F816-658D-3705-5D5F7AA7757D}"/>
                </a:ext>
              </a:extLst>
            </p:cNvPr>
            <p:cNvSpPr/>
            <p:nvPr/>
          </p:nvSpPr>
          <p:spPr>
            <a:xfrm>
              <a:off x="5757841" y="3576108"/>
              <a:ext cx="308336" cy="454988"/>
            </a:xfrm>
            <a:custGeom>
              <a:avLst/>
              <a:gdLst/>
              <a:ahLst/>
              <a:cxnLst/>
              <a:rect l="l" t="t" r="r" b="b"/>
              <a:pathLst>
                <a:path w="3143" h="4638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4637"/>
                  </a:lnTo>
                  <a:lnTo>
                    <a:pt x="3142" y="4637"/>
                  </a:lnTo>
                  <a:lnTo>
                    <a:pt x="3142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839;p41">
              <a:extLst>
                <a:ext uri="{FF2B5EF4-FFF2-40B4-BE49-F238E27FC236}">
                  <a16:creationId xmlns:a16="http://schemas.microsoft.com/office/drawing/2014/main" id="{9912657B-3E44-FE60-49EF-632AA0610243}"/>
                </a:ext>
              </a:extLst>
            </p:cNvPr>
            <p:cNvSpPr/>
            <p:nvPr/>
          </p:nvSpPr>
          <p:spPr>
            <a:xfrm>
              <a:off x="5823865" y="371472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840;p41">
              <a:extLst>
                <a:ext uri="{FF2B5EF4-FFF2-40B4-BE49-F238E27FC236}">
                  <a16:creationId xmlns:a16="http://schemas.microsoft.com/office/drawing/2014/main" id="{1DAAFE68-63F0-C68F-3C2E-AF05AF37432C}"/>
                </a:ext>
              </a:extLst>
            </p:cNvPr>
            <p:cNvSpPr/>
            <p:nvPr/>
          </p:nvSpPr>
          <p:spPr>
            <a:xfrm>
              <a:off x="593707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841;p41">
              <a:extLst>
                <a:ext uri="{FF2B5EF4-FFF2-40B4-BE49-F238E27FC236}">
                  <a16:creationId xmlns:a16="http://schemas.microsoft.com/office/drawing/2014/main" id="{4C45E641-C9C5-EC4C-C71F-4048918CA0A9}"/>
                </a:ext>
              </a:extLst>
            </p:cNvPr>
            <p:cNvSpPr/>
            <p:nvPr/>
          </p:nvSpPr>
          <p:spPr>
            <a:xfrm>
              <a:off x="5823865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842;p41">
              <a:extLst>
                <a:ext uri="{FF2B5EF4-FFF2-40B4-BE49-F238E27FC236}">
                  <a16:creationId xmlns:a16="http://schemas.microsoft.com/office/drawing/2014/main" id="{4D1D0628-506E-A11A-DB22-5822BB0DCD33}"/>
                </a:ext>
              </a:extLst>
            </p:cNvPr>
            <p:cNvSpPr/>
            <p:nvPr/>
          </p:nvSpPr>
          <p:spPr>
            <a:xfrm>
              <a:off x="593707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843;p41">
              <a:extLst>
                <a:ext uri="{FF2B5EF4-FFF2-40B4-BE49-F238E27FC236}">
                  <a16:creationId xmlns:a16="http://schemas.microsoft.com/office/drawing/2014/main" id="{15DF2F09-614A-A942-9DAA-8A7AAD84DCF8}"/>
                </a:ext>
              </a:extLst>
            </p:cNvPr>
            <p:cNvSpPr/>
            <p:nvPr/>
          </p:nvSpPr>
          <p:spPr>
            <a:xfrm>
              <a:off x="5867030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44;p41">
              <a:extLst>
                <a:ext uri="{FF2B5EF4-FFF2-40B4-BE49-F238E27FC236}">
                  <a16:creationId xmlns:a16="http://schemas.microsoft.com/office/drawing/2014/main" id="{8805368D-87B8-3249-7616-051563A98BC3}"/>
                </a:ext>
              </a:extLst>
            </p:cNvPr>
            <p:cNvSpPr/>
            <p:nvPr/>
          </p:nvSpPr>
          <p:spPr>
            <a:xfrm>
              <a:off x="4337098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45;p41">
              <a:extLst>
                <a:ext uri="{FF2B5EF4-FFF2-40B4-BE49-F238E27FC236}">
                  <a16:creationId xmlns:a16="http://schemas.microsoft.com/office/drawing/2014/main" id="{E98E9B06-F0BC-12C0-E519-C79EEE649884}"/>
                </a:ext>
              </a:extLst>
            </p:cNvPr>
            <p:cNvSpPr/>
            <p:nvPr/>
          </p:nvSpPr>
          <p:spPr>
            <a:xfrm>
              <a:off x="4403319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46;p41">
              <a:extLst>
                <a:ext uri="{FF2B5EF4-FFF2-40B4-BE49-F238E27FC236}">
                  <a16:creationId xmlns:a16="http://schemas.microsoft.com/office/drawing/2014/main" id="{CD1DC5FE-9254-E088-8DDC-FB608D6F6ABC}"/>
                </a:ext>
              </a:extLst>
            </p:cNvPr>
            <p:cNvSpPr/>
            <p:nvPr/>
          </p:nvSpPr>
          <p:spPr>
            <a:xfrm>
              <a:off x="4516334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47;p41">
              <a:extLst>
                <a:ext uri="{FF2B5EF4-FFF2-40B4-BE49-F238E27FC236}">
                  <a16:creationId xmlns:a16="http://schemas.microsoft.com/office/drawing/2014/main" id="{2581605F-EBD9-B0A9-50C2-23B6E0A3B3DF}"/>
                </a:ext>
              </a:extLst>
            </p:cNvPr>
            <p:cNvSpPr/>
            <p:nvPr/>
          </p:nvSpPr>
          <p:spPr>
            <a:xfrm>
              <a:off x="4446484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8;p41">
              <a:extLst>
                <a:ext uri="{FF2B5EF4-FFF2-40B4-BE49-F238E27FC236}">
                  <a16:creationId xmlns:a16="http://schemas.microsoft.com/office/drawing/2014/main" id="{3CF9EB7D-E3E2-E29A-E91B-77A12B311E68}"/>
                </a:ext>
              </a:extLst>
            </p:cNvPr>
            <p:cNvSpPr/>
            <p:nvPr/>
          </p:nvSpPr>
          <p:spPr>
            <a:xfrm>
              <a:off x="3312206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49;p41">
              <a:extLst>
                <a:ext uri="{FF2B5EF4-FFF2-40B4-BE49-F238E27FC236}">
                  <a16:creationId xmlns:a16="http://schemas.microsoft.com/office/drawing/2014/main" id="{3A98643A-E1FE-0DDB-2757-D07A4356DE5A}"/>
                </a:ext>
              </a:extLst>
            </p:cNvPr>
            <p:cNvSpPr/>
            <p:nvPr/>
          </p:nvSpPr>
          <p:spPr>
            <a:xfrm>
              <a:off x="3378230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50;p41">
              <a:extLst>
                <a:ext uri="{FF2B5EF4-FFF2-40B4-BE49-F238E27FC236}">
                  <a16:creationId xmlns:a16="http://schemas.microsoft.com/office/drawing/2014/main" id="{E499B207-F5DC-5384-41C3-2724A54E9F9D}"/>
                </a:ext>
              </a:extLst>
            </p:cNvPr>
            <p:cNvSpPr/>
            <p:nvPr/>
          </p:nvSpPr>
          <p:spPr>
            <a:xfrm>
              <a:off x="3491442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51;p41">
              <a:extLst>
                <a:ext uri="{FF2B5EF4-FFF2-40B4-BE49-F238E27FC236}">
                  <a16:creationId xmlns:a16="http://schemas.microsoft.com/office/drawing/2014/main" id="{55719892-6801-C964-0D16-C8FBBF3995F8}"/>
                </a:ext>
              </a:extLst>
            </p:cNvPr>
            <p:cNvSpPr/>
            <p:nvPr/>
          </p:nvSpPr>
          <p:spPr>
            <a:xfrm>
              <a:off x="3421396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52;p41">
              <a:extLst>
                <a:ext uri="{FF2B5EF4-FFF2-40B4-BE49-F238E27FC236}">
                  <a16:creationId xmlns:a16="http://schemas.microsoft.com/office/drawing/2014/main" id="{2B6A7DCF-212A-9AF7-B669-FFDB5D32577D}"/>
                </a:ext>
              </a:extLst>
            </p:cNvPr>
            <p:cNvSpPr/>
            <p:nvPr/>
          </p:nvSpPr>
          <p:spPr>
            <a:xfrm>
              <a:off x="5269479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53;p41">
              <a:extLst>
                <a:ext uri="{FF2B5EF4-FFF2-40B4-BE49-F238E27FC236}">
                  <a16:creationId xmlns:a16="http://schemas.microsoft.com/office/drawing/2014/main" id="{DA3905DC-81BD-CE94-216A-03ADB62E1CAC}"/>
                </a:ext>
              </a:extLst>
            </p:cNvPr>
            <p:cNvSpPr/>
            <p:nvPr/>
          </p:nvSpPr>
          <p:spPr>
            <a:xfrm>
              <a:off x="5335601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854;p41">
              <a:extLst>
                <a:ext uri="{FF2B5EF4-FFF2-40B4-BE49-F238E27FC236}">
                  <a16:creationId xmlns:a16="http://schemas.microsoft.com/office/drawing/2014/main" id="{95B06EB4-C710-250F-00F1-7C94236B73E7}"/>
                </a:ext>
              </a:extLst>
            </p:cNvPr>
            <p:cNvSpPr/>
            <p:nvPr/>
          </p:nvSpPr>
          <p:spPr>
            <a:xfrm>
              <a:off x="5448715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855;p41">
              <a:extLst>
                <a:ext uri="{FF2B5EF4-FFF2-40B4-BE49-F238E27FC236}">
                  <a16:creationId xmlns:a16="http://schemas.microsoft.com/office/drawing/2014/main" id="{F0EA8848-46E6-5DEC-8F62-E8C17004E0EE}"/>
                </a:ext>
              </a:extLst>
            </p:cNvPr>
            <p:cNvSpPr/>
            <p:nvPr/>
          </p:nvSpPr>
          <p:spPr>
            <a:xfrm>
              <a:off x="5335601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856;p41">
              <a:extLst>
                <a:ext uri="{FF2B5EF4-FFF2-40B4-BE49-F238E27FC236}">
                  <a16:creationId xmlns:a16="http://schemas.microsoft.com/office/drawing/2014/main" id="{F95545DC-3E37-F2A0-1391-D2B540BF2184}"/>
                </a:ext>
              </a:extLst>
            </p:cNvPr>
            <p:cNvSpPr/>
            <p:nvPr/>
          </p:nvSpPr>
          <p:spPr>
            <a:xfrm>
              <a:off x="5448715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857;p41">
              <a:extLst>
                <a:ext uri="{FF2B5EF4-FFF2-40B4-BE49-F238E27FC236}">
                  <a16:creationId xmlns:a16="http://schemas.microsoft.com/office/drawing/2014/main" id="{CE9F7E0B-4B5A-C9C9-105A-F8CDCD5070F8}"/>
                </a:ext>
              </a:extLst>
            </p:cNvPr>
            <p:cNvSpPr/>
            <p:nvPr/>
          </p:nvSpPr>
          <p:spPr>
            <a:xfrm>
              <a:off x="5335601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858;p41">
              <a:extLst>
                <a:ext uri="{FF2B5EF4-FFF2-40B4-BE49-F238E27FC236}">
                  <a16:creationId xmlns:a16="http://schemas.microsoft.com/office/drawing/2014/main" id="{514CCC08-2A9D-AE5C-B7D0-FD4D2269B442}"/>
                </a:ext>
              </a:extLst>
            </p:cNvPr>
            <p:cNvSpPr/>
            <p:nvPr/>
          </p:nvSpPr>
          <p:spPr>
            <a:xfrm>
              <a:off x="5448715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859;p41">
              <a:extLst>
                <a:ext uri="{FF2B5EF4-FFF2-40B4-BE49-F238E27FC236}">
                  <a16:creationId xmlns:a16="http://schemas.microsoft.com/office/drawing/2014/main" id="{74277875-DB24-9965-551D-EE3D19933E39}"/>
                </a:ext>
              </a:extLst>
            </p:cNvPr>
            <p:cNvSpPr/>
            <p:nvPr/>
          </p:nvSpPr>
          <p:spPr>
            <a:xfrm>
              <a:off x="5335601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860;p41">
              <a:extLst>
                <a:ext uri="{FF2B5EF4-FFF2-40B4-BE49-F238E27FC236}">
                  <a16:creationId xmlns:a16="http://schemas.microsoft.com/office/drawing/2014/main" id="{26F0F6EB-A423-4637-C304-D3FA92506706}"/>
                </a:ext>
              </a:extLst>
            </p:cNvPr>
            <p:cNvSpPr/>
            <p:nvPr/>
          </p:nvSpPr>
          <p:spPr>
            <a:xfrm>
              <a:off x="5448715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861;p41">
              <a:extLst>
                <a:ext uri="{FF2B5EF4-FFF2-40B4-BE49-F238E27FC236}">
                  <a16:creationId xmlns:a16="http://schemas.microsoft.com/office/drawing/2014/main" id="{3D268706-FA53-C539-F0F4-70ED90A62A7C}"/>
                </a:ext>
              </a:extLst>
            </p:cNvPr>
            <p:cNvSpPr/>
            <p:nvPr/>
          </p:nvSpPr>
          <p:spPr>
            <a:xfrm>
              <a:off x="5335601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862;p41">
              <a:extLst>
                <a:ext uri="{FF2B5EF4-FFF2-40B4-BE49-F238E27FC236}">
                  <a16:creationId xmlns:a16="http://schemas.microsoft.com/office/drawing/2014/main" id="{6C8BF639-67D9-859E-5847-E2693D0D7CD4}"/>
                </a:ext>
              </a:extLst>
            </p:cNvPr>
            <p:cNvSpPr/>
            <p:nvPr/>
          </p:nvSpPr>
          <p:spPr>
            <a:xfrm>
              <a:off x="5448715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863;p41">
              <a:extLst>
                <a:ext uri="{FF2B5EF4-FFF2-40B4-BE49-F238E27FC236}">
                  <a16:creationId xmlns:a16="http://schemas.microsoft.com/office/drawing/2014/main" id="{3E77A91C-A0DA-2082-B673-811854539E10}"/>
                </a:ext>
              </a:extLst>
            </p:cNvPr>
            <p:cNvSpPr/>
            <p:nvPr/>
          </p:nvSpPr>
          <p:spPr>
            <a:xfrm>
              <a:off x="5378767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5864;p41">
              <a:extLst>
                <a:ext uri="{FF2B5EF4-FFF2-40B4-BE49-F238E27FC236}">
                  <a16:creationId xmlns:a16="http://schemas.microsoft.com/office/drawing/2014/main" id="{F6A4BACE-26D7-7D07-2D12-33542D02CFBC}"/>
                </a:ext>
              </a:extLst>
            </p:cNvPr>
            <p:cNvSpPr/>
            <p:nvPr/>
          </p:nvSpPr>
          <p:spPr>
            <a:xfrm>
              <a:off x="3924179" y="3056950"/>
              <a:ext cx="308532" cy="974133"/>
            </a:xfrm>
            <a:custGeom>
              <a:avLst/>
              <a:gdLst/>
              <a:ahLst/>
              <a:cxnLst/>
              <a:rect l="l" t="t" r="r" b="b"/>
              <a:pathLst>
                <a:path w="3145" h="9930" extrusionOk="0">
                  <a:moveTo>
                    <a:pt x="3145" y="0"/>
                  </a:moveTo>
                  <a:lnTo>
                    <a:pt x="1" y="615"/>
                  </a:lnTo>
                  <a:lnTo>
                    <a:pt x="1" y="9929"/>
                  </a:lnTo>
                  <a:lnTo>
                    <a:pt x="3145" y="9929"/>
                  </a:lnTo>
                  <a:lnTo>
                    <a:pt x="3145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5865;p41">
              <a:extLst>
                <a:ext uri="{FF2B5EF4-FFF2-40B4-BE49-F238E27FC236}">
                  <a16:creationId xmlns:a16="http://schemas.microsoft.com/office/drawing/2014/main" id="{68291C12-237B-8E36-8E2B-FD0B9989230C}"/>
                </a:ext>
              </a:extLst>
            </p:cNvPr>
            <p:cNvSpPr/>
            <p:nvPr/>
          </p:nvSpPr>
          <p:spPr>
            <a:xfrm>
              <a:off x="3990399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5866;p41">
              <a:extLst>
                <a:ext uri="{FF2B5EF4-FFF2-40B4-BE49-F238E27FC236}">
                  <a16:creationId xmlns:a16="http://schemas.microsoft.com/office/drawing/2014/main" id="{6526709F-1C0D-CE77-A0E4-835BC86D43F0}"/>
                </a:ext>
              </a:extLst>
            </p:cNvPr>
            <p:cNvSpPr/>
            <p:nvPr/>
          </p:nvSpPr>
          <p:spPr>
            <a:xfrm>
              <a:off x="4103513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5867;p41">
              <a:extLst>
                <a:ext uri="{FF2B5EF4-FFF2-40B4-BE49-F238E27FC236}">
                  <a16:creationId xmlns:a16="http://schemas.microsoft.com/office/drawing/2014/main" id="{7E12054D-ED08-176F-C6BD-5DAE7D266899}"/>
                </a:ext>
              </a:extLst>
            </p:cNvPr>
            <p:cNvSpPr/>
            <p:nvPr/>
          </p:nvSpPr>
          <p:spPr>
            <a:xfrm>
              <a:off x="3990399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5868;p41">
              <a:extLst>
                <a:ext uri="{FF2B5EF4-FFF2-40B4-BE49-F238E27FC236}">
                  <a16:creationId xmlns:a16="http://schemas.microsoft.com/office/drawing/2014/main" id="{33DBD620-0AC2-C8EB-BFBF-DD9CFAB950A6}"/>
                </a:ext>
              </a:extLst>
            </p:cNvPr>
            <p:cNvSpPr/>
            <p:nvPr/>
          </p:nvSpPr>
          <p:spPr>
            <a:xfrm>
              <a:off x="4103513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5869;p41">
              <a:extLst>
                <a:ext uri="{FF2B5EF4-FFF2-40B4-BE49-F238E27FC236}">
                  <a16:creationId xmlns:a16="http://schemas.microsoft.com/office/drawing/2014/main" id="{C1228245-C489-A007-4C68-8050D3A42447}"/>
                </a:ext>
              </a:extLst>
            </p:cNvPr>
            <p:cNvSpPr/>
            <p:nvPr/>
          </p:nvSpPr>
          <p:spPr>
            <a:xfrm>
              <a:off x="3990399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5870;p41">
              <a:extLst>
                <a:ext uri="{FF2B5EF4-FFF2-40B4-BE49-F238E27FC236}">
                  <a16:creationId xmlns:a16="http://schemas.microsoft.com/office/drawing/2014/main" id="{18C7E87A-94C2-D008-9944-8DEDDF1892FB}"/>
                </a:ext>
              </a:extLst>
            </p:cNvPr>
            <p:cNvSpPr/>
            <p:nvPr/>
          </p:nvSpPr>
          <p:spPr>
            <a:xfrm>
              <a:off x="410351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5871;p41">
              <a:extLst>
                <a:ext uri="{FF2B5EF4-FFF2-40B4-BE49-F238E27FC236}">
                  <a16:creationId xmlns:a16="http://schemas.microsoft.com/office/drawing/2014/main" id="{F557E728-DF57-3373-C74D-969BBA777655}"/>
                </a:ext>
              </a:extLst>
            </p:cNvPr>
            <p:cNvSpPr/>
            <p:nvPr/>
          </p:nvSpPr>
          <p:spPr>
            <a:xfrm>
              <a:off x="3990399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5872;p41">
              <a:extLst>
                <a:ext uri="{FF2B5EF4-FFF2-40B4-BE49-F238E27FC236}">
                  <a16:creationId xmlns:a16="http://schemas.microsoft.com/office/drawing/2014/main" id="{31139010-5A50-0FD2-C85A-F031736BD3E5}"/>
                </a:ext>
              </a:extLst>
            </p:cNvPr>
            <p:cNvSpPr/>
            <p:nvPr/>
          </p:nvSpPr>
          <p:spPr>
            <a:xfrm>
              <a:off x="4103513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5873;p41">
              <a:extLst>
                <a:ext uri="{FF2B5EF4-FFF2-40B4-BE49-F238E27FC236}">
                  <a16:creationId xmlns:a16="http://schemas.microsoft.com/office/drawing/2014/main" id="{D88C1EE0-52E9-1474-918D-017CFF32CC93}"/>
                </a:ext>
              </a:extLst>
            </p:cNvPr>
            <p:cNvSpPr/>
            <p:nvPr/>
          </p:nvSpPr>
          <p:spPr>
            <a:xfrm>
              <a:off x="3990399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5874;p41">
              <a:extLst>
                <a:ext uri="{FF2B5EF4-FFF2-40B4-BE49-F238E27FC236}">
                  <a16:creationId xmlns:a16="http://schemas.microsoft.com/office/drawing/2014/main" id="{63644723-45B1-871D-A0CC-B5DAD7BBB59A}"/>
                </a:ext>
              </a:extLst>
            </p:cNvPr>
            <p:cNvSpPr/>
            <p:nvPr/>
          </p:nvSpPr>
          <p:spPr>
            <a:xfrm>
              <a:off x="4103513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5875;p41">
              <a:extLst>
                <a:ext uri="{FF2B5EF4-FFF2-40B4-BE49-F238E27FC236}">
                  <a16:creationId xmlns:a16="http://schemas.microsoft.com/office/drawing/2014/main" id="{F118BA2C-58AD-5084-B8AD-75411A26793E}"/>
                </a:ext>
              </a:extLst>
            </p:cNvPr>
            <p:cNvSpPr/>
            <p:nvPr/>
          </p:nvSpPr>
          <p:spPr>
            <a:xfrm>
              <a:off x="3990399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5876;p41">
              <a:extLst>
                <a:ext uri="{FF2B5EF4-FFF2-40B4-BE49-F238E27FC236}">
                  <a16:creationId xmlns:a16="http://schemas.microsoft.com/office/drawing/2014/main" id="{67CBAC87-3EA0-9F60-E90E-2EE993424906}"/>
                </a:ext>
              </a:extLst>
            </p:cNvPr>
            <p:cNvSpPr/>
            <p:nvPr/>
          </p:nvSpPr>
          <p:spPr>
            <a:xfrm>
              <a:off x="410351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5877;p41">
              <a:extLst>
                <a:ext uri="{FF2B5EF4-FFF2-40B4-BE49-F238E27FC236}">
                  <a16:creationId xmlns:a16="http://schemas.microsoft.com/office/drawing/2014/main" id="{20BED86A-05C2-197A-8A03-E1A14BD40813}"/>
                </a:ext>
              </a:extLst>
            </p:cNvPr>
            <p:cNvSpPr/>
            <p:nvPr/>
          </p:nvSpPr>
          <p:spPr>
            <a:xfrm>
              <a:off x="3990399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5878;p41">
              <a:extLst>
                <a:ext uri="{FF2B5EF4-FFF2-40B4-BE49-F238E27FC236}">
                  <a16:creationId xmlns:a16="http://schemas.microsoft.com/office/drawing/2014/main" id="{0A638C06-9F21-914A-8F5C-58B40460CC40}"/>
                </a:ext>
              </a:extLst>
            </p:cNvPr>
            <p:cNvSpPr/>
            <p:nvPr/>
          </p:nvSpPr>
          <p:spPr>
            <a:xfrm>
              <a:off x="410351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5879;p41">
              <a:extLst>
                <a:ext uri="{FF2B5EF4-FFF2-40B4-BE49-F238E27FC236}">
                  <a16:creationId xmlns:a16="http://schemas.microsoft.com/office/drawing/2014/main" id="{EDA18A8C-57F7-893F-89E6-9FDD91418DD4}"/>
                </a:ext>
              </a:extLst>
            </p:cNvPr>
            <p:cNvSpPr/>
            <p:nvPr/>
          </p:nvSpPr>
          <p:spPr>
            <a:xfrm>
              <a:off x="4033565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8" y="1146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5880;p41">
              <a:extLst>
                <a:ext uri="{FF2B5EF4-FFF2-40B4-BE49-F238E27FC236}">
                  <a16:creationId xmlns:a16="http://schemas.microsoft.com/office/drawing/2014/main" id="{9123F032-CE60-6E73-3CB6-8489E883ACE1}"/>
                </a:ext>
              </a:extLst>
            </p:cNvPr>
            <p:cNvSpPr/>
            <p:nvPr/>
          </p:nvSpPr>
          <p:spPr>
            <a:xfrm>
              <a:off x="4863917" y="3590038"/>
              <a:ext cx="199933" cy="180602"/>
            </a:xfrm>
            <a:custGeom>
              <a:avLst/>
              <a:gdLst/>
              <a:ahLst/>
              <a:cxnLst/>
              <a:rect l="l" t="t" r="r" b="b"/>
              <a:pathLst>
                <a:path w="2038" h="1841" extrusionOk="0">
                  <a:moveTo>
                    <a:pt x="1128" y="0"/>
                  </a:moveTo>
                  <a:cubicBezTo>
                    <a:pt x="1086" y="0"/>
                    <a:pt x="1044" y="5"/>
                    <a:pt x="1001" y="11"/>
                  </a:cubicBezTo>
                  <a:cubicBezTo>
                    <a:pt x="356" y="113"/>
                    <a:pt x="1" y="459"/>
                    <a:pt x="1" y="984"/>
                  </a:cubicBezTo>
                  <a:cubicBezTo>
                    <a:pt x="1" y="1671"/>
                    <a:pt x="755" y="1785"/>
                    <a:pt x="1001" y="1822"/>
                  </a:cubicBezTo>
                  <a:cubicBezTo>
                    <a:pt x="1080" y="1833"/>
                    <a:pt x="1154" y="1840"/>
                    <a:pt x="1223" y="1840"/>
                  </a:cubicBezTo>
                  <a:cubicBezTo>
                    <a:pt x="1732" y="1840"/>
                    <a:pt x="2037" y="1520"/>
                    <a:pt x="2037" y="984"/>
                  </a:cubicBezTo>
                  <a:cubicBezTo>
                    <a:pt x="2038" y="460"/>
                    <a:pt x="1613" y="0"/>
                    <a:pt x="112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5881;p41">
              <a:extLst>
                <a:ext uri="{FF2B5EF4-FFF2-40B4-BE49-F238E27FC236}">
                  <a16:creationId xmlns:a16="http://schemas.microsoft.com/office/drawing/2014/main" id="{F1895EDF-8C14-7B61-C2C6-E3F799484F53}"/>
                </a:ext>
              </a:extLst>
            </p:cNvPr>
            <p:cNvSpPr/>
            <p:nvPr/>
          </p:nvSpPr>
          <p:spPr>
            <a:xfrm>
              <a:off x="5021178" y="3735916"/>
              <a:ext cx="147742" cy="123017"/>
            </a:xfrm>
            <a:custGeom>
              <a:avLst/>
              <a:gdLst/>
              <a:ahLst/>
              <a:cxnLst/>
              <a:rect l="l" t="t" r="r" b="b"/>
              <a:pathLst>
                <a:path w="1506" h="1254" extrusionOk="0">
                  <a:moveTo>
                    <a:pt x="830" y="0"/>
                  </a:moveTo>
                  <a:cubicBezTo>
                    <a:pt x="799" y="0"/>
                    <a:pt x="768" y="2"/>
                    <a:pt x="737" y="6"/>
                  </a:cubicBezTo>
                  <a:cubicBezTo>
                    <a:pt x="262" y="74"/>
                    <a:pt x="0" y="309"/>
                    <a:pt x="0" y="667"/>
                  </a:cubicBezTo>
                  <a:cubicBezTo>
                    <a:pt x="0" y="1142"/>
                    <a:pt x="555" y="1218"/>
                    <a:pt x="737" y="1241"/>
                  </a:cubicBezTo>
                  <a:cubicBezTo>
                    <a:pt x="793" y="1249"/>
                    <a:pt x="846" y="1254"/>
                    <a:pt x="896" y="1254"/>
                  </a:cubicBezTo>
                  <a:cubicBezTo>
                    <a:pt x="1276" y="1254"/>
                    <a:pt x="1504" y="1035"/>
                    <a:pt x="1504" y="667"/>
                  </a:cubicBezTo>
                  <a:cubicBezTo>
                    <a:pt x="1505" y="312"/>
                    <a:pt x="1189" y="0"/>
                    <a:pt x="830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5882;p41">
              <a:extLst>
                <a:ext uri="{FF2B5EF4-FFF2-40B4-BE49-F238E27FC236}">
                  <a16:creationId xmlns:a16="http://schemas.microsoft.com/office/drawing/2014/main" id="{36B576C0-747C-1D13-73EC-909615903659}"/>
                </a:ext>
              </a:extLst>
            </p:cNvPr>
            <p:cNvSpPr/>
            <p:nvPr/>
          </p:nvSpPr>
          <p:spPr>
            <a:xfrm>
              <a:off x="4815748" y="3768192"/>
              <a:ext cx="172562" cy="143226"/>
            </a:xfrm>
            <a:custGeom>
              <a:avLst/>
              <a:gdLst/>
              <a:ahLst/>
              <a:cxnLst/>
              <a:rect l="l" t="t" r="r" b="b"/>
              <a:pathLst>
                <a:path w="1759" h="1460" extrusionOk="0">
                  <a:moveTo>
                    <a:pt x="971" y="1"/>
                  </a:moveTo>
                  <a:cubicBezTo>
                    <a:pt x="935" y="1"/>
                    <a:pt x="899" y="4"/>
                    <a:pt x="863" y="9"/>
                  </a:cubicBezTo>
                  <a:cubicBezTo>
                    <a:pt x="308" y="88"/>
                    <a:pt x="1" y="362"/>
                    <a:pt x="1" y="779"/>
                  </a:cubicBezTo>
                  <a:cubicBezTo>
                    <a:pt x="1" y="1330"/>
                    <a:pt x="650" y="1418"/>
                    <a:pt x="865" y="1446"/>
                  </a:cubicBezTo>
                  <a:cubicBezTo>
                    <a:pt x="930" y="1455"/>
                    <a:pt x="994" y="1460"/>
                    <a:pt x="1054" y="1460"/>
                  </a:cubicBezTo>
                  <a:cubicBezTo>
                    <a:pt x="1495" y="1460"/>
                    <a:pt x="1758" y="1206"/>
                    <a:pt x="1758" y="779"/>
                  </a:cubicBezTo>
                  <a:cubicBezTo>
                    <a:pt x="1757" y="365"/>
                    <a:pt x="1390" y="1"/>
                    <a:pt x="97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5883;p41">
              <a:extLst>
                <a:ext uri="{FF2B5EF4-FFF2-40B4-BE49-F238E27FC236}">
                  <a16:creationId xmlns:a16="http://schemas.microsoft.com/office/drawing/2014/main" id="{6344A9C1-DE75-C91F-86CF-F0B05848F15C}"/>
                </a:ext>
              </a:extLst>
            </p:cNvPr>
            <p:cNvSpPr/>
            <p:nvPr/>
          </p:nvSpPr>
          <p:spPr>
            <a:xfrm>
              <a:off x="5070230" y="3658121"/>
              <a:ext cx="87507" cy="74654"/>
            </a:xfrm>
            <a:custGeom>
              <a:avLst/>
              <a:gdLst/>
              <a:ahLst/>
              <a:cxnLst/>
              <a:rect l="l" t="t" r="r" b="b"/>
              <a:pathLst>
                <a:path w="892" h="761" extrusionOk="0">
                  <a:moveTo>
                    <a:pt x="486" y="0"/>
                  </a:moveTo>
                  <a:cubicBezTo>
                    <a:pt x="467" y="0"/>
                    <a:pt x="449" y="1"/>
                    <a:pt x="430" y="3"/>
                  </a:cubicBezTo>
                  <a:cubicBezTo>
                    <a:pt x="156" y="42"/>
                    <a:pt x="0" y="187"/>
                    <a:pt x="0" y="401"/>
                  </a:cubicBezTo>
                  <a:cubicBezTo>
                    <a:pt x="0" y="597"/>
                    <a:pt x="145" y="716"/>
                    <a:pt x="431" y="754"/>
                  </a:cubicBezTo>
                  <a:cubicBezTo>
                    <a:pt x="463" y="758"/>
                    <a:pt x="493" y="760"/>
                    <a:pt x="522" y="760"/>
                  </a:cubicBezTo>
                  <a:cubicBezTo>
                    <a:pt x="750" y="760"/>
                    <a:pt x="892" y="622"/>
                    <a:pt x="892" y="401"/>
                  </a:cubicBezTo>
                  <a:cubicBezTo>
                    <a:pt x="892" y="184"/>
                    <a:pt x="706" y="0"/>
                    <a:pt x="48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5884;p41">
              <a:extLst>
                <a:ext uri="{FF2B5EF4-FFF2-40B4-BE49-F238E27FC236}">
                  <a16:creationId xmlns:a16="http://schemas.microsoft.com/office/drawing/2014/main" id="{21F6EE16-58D5-1507-0601-5D22CB9A1F30}"/>
                </a:ext>
              </a:extLst>
            </p:cNvPr>
            <p:cNvSpPr/>
            <p:nvPr/>
          </p:nvSpPr>
          <p:spPr>
            <a:xfrm>
              <a:off x="5013722" y="3859918"/>
              <a:ext cx="76324" cy="65629"/>
            </a:xfrm>
            <a:custGeom>
              <a:avLst/>
              <a:gdLst/>
              <a:ahLst/>
              <a:cxnLst/>
              <a:rect l="l" t="t" r="r" b="b"/>
              <a:pathLst>
                <a:path w="778" h="669" extrusionOk="0">
                  <a:moveTo>
                    <a:pt x="421" y="1"/>
                  </a:moveTo>
                  <a:cubicBezTo>
                    <a:pt x="405" y="1"/>
                    <a:pt x="388" y="2"/>
                    <a:pt x="373" y="4"/>
                  </a:cubicBezTo>
                  <a:cubicBezTo>
                    <a:pt x="36" y="53"/>
                    <a:pt x="0" y="264"/>
                    <a:pt x="0" y="354"/>
                  </a:cubicBezTo>
                  <a:cubicBezTo>
                    <a:pt x="0" y="526"/>
                    <a:pt x="126" y="631"/>
                    <a:pt x="374" y="664"/>
                  </a:cubicBezTo>
                  <a:cubicBezTo>
                    <a:pt x="400" y="668"/>
                    <a:pt x="426" y="669"/>
                    <a:pt x="452" y="669"/>
                  </a:cubicBezTo>
                  <a:cubicBezTo>
                    <a:pt x="650" y="669"/>
                    <a:pt x="778" y="545"/>
                    <a:pt x="778" y="352"/>
                  </a:cubicBezTo>
                  <a:cubicBezTo>
                    <a:pt x="777" y="161"/>
                    <a:pt x="614" y="1"/>
                    <a:pt x="42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5885;p41">
              <a:extLst>
                <a:ext uri="{FF2B5EF4-FFF2-40B4-BE49-F238E27FC236}">
                  <a16:creationId xmlns:a16="http://schemas.microsoft.com/office/drawing/2014/main" id="{3F62FB61-B9C0-D52B-CBBC-6874982E8C9B}"/>
                </a:ext>
              </a:extLst>
            </p:cNvPr>
            <p:cNvSpPr/>
            <p:nvPr/>
          </p:nvSpPr>
          <p:spPr>
            <a:xfrm>
              <a:off x="4788867" y="3708742"/>
              <a:ext cx="75441" cy="64942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18" y="1"/>
                  </a:moveTo>
                  <a:cubicBezTo>
                    <a:pt x="400" y="1"/>
                    <a:pt x="385" y="2"/>
                    <a:pt x="369" y="4"/>
                  </a:cubicBezTo>
                  <a:cubicBezTo>
                    <a:pt x="36" y="52"/>
                    <a:pt x="0" y="262"/>
                    <a:pt x="0" y="348"/>
                  </a:cubicBezTo>
                  <a:cubicBezTo>
                    <a:pt x="0" y="520"/>
                    <a:pt x="124" y="623"/>
                    <a:pt x="369" y="657"/>
                  </a:cubicBezTo>
                  <a:cubicBezTo>
                    <a:pt x="395" y="660"/>
                    <a:pt x="421" y="662"/>
                    <a:pt x="445" y="662"/>
                  </a:cubicBezTo>
                  <a:cubicBezTo>
                    <a:pt x="641" y="662"/>
                    <a:pt x="768" y="539"/>
                    <a:pt x="768" y="348"/>
                  </a:cubicBezTo>
                  <a:cubicBezTo>
                    <a:pt x="769" y="159"/>
                    <a:pt x="608" y="1"/>
                    <a:pt x="418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5886;p41">
              <a:extLst>
                <a:ext uri="{FF2B5EF4-FFF2-40B4-BE49-F238E27FC236}">
                  <a16:creationId xmlns:a16="http://schemas.microsoft.com/office/drawing/2014/main" id="{8EE19C51-250A-51AB-47F6-8DCC6291765D}"/>
                </a:ext>
              </a:extLst>
            </p:cNvPr>
            <p:cNvSpPr/>
            <p:nvPr/>
          </p:nvSpPr>
          <p:spPr>
            <a:xfrm>
              <a:off x="4890797" y="3681273"/>
              <a:ext cx="254478" cy="349726"/>
            </a:xfrm>
            <a:custGeom>
              <a:avLst/>
              <a:gdLst/>
              <a:ahLst/>
              <a:cxnLst/>
              <a:rect l="l" t="t" r="r" b="b"/>
              <a:pathLst>
                <a:path w="2594" h="3565" extrusionOk="0">
                  <a:moveTo>
                    <a:pt x="412" y="0"/>
                  </a:moveTo>
                  <a:cubicBezTo>
                    <a:pt x="409" y="0"/>
                    <a:pt x="406" y="0"/>
                    <a:pt x="403" y="1"/>
                  </a:cubicBezTo>
                  <a:cubicBezTo>
                    <a:pt x="342" y="5"/>
                    <a:pt x="296" y="58"/>
                    <a:pt x="300" y="119"/>
                  </a:cubicBezTo>
                  <a:cubicBezTo>
                    <a:pt x="327" y="516"/>
                    <a:pt x="609" y="670"/>
                    <a:pt x="842" y="711"/>
                  </a:cubicBezTo>
                  <a:cubicBezTo>
                    <a:pt x="839" y="988"/>
                    <a:pt x="839" y="1394"/>
                    <a:pt x="843" y="1991"/>
                  </a:cubicBezTo>
                  <a:cubicBezTo>
                    <a:pt x="649" y="1977"/>
                    <a:pt x="250" y="1914"/>
                    <a:pt x="228" y="1598"/>
                  </a:cubicBezTo>
                  <a:cubicBezTo>
                    <a:pt x="224" y="1539"/>
                    <a:pt x="175" y="1494"/>
                    <a:pt x="118" y="1494"/>
                  </a:cubicBezTo>
                  <a:cubicBezTo>
                    <a:pt x="115" y="1494"/>
                    <a:pt x="111" y="1494"/>
                    <a:pt x="108" y="1494"/>
                  </a:cubicBezTo>
                  <a:cubicBezTo>
                    <a:pt x="47" y="1497"/>
                    <a:pt x="1" y="1552"/>
                    <a:pt x="5" y="1613"/>
                  </a:cubicBezTo>
                  <a:cubicBezTo>
                    <a:pt x="37" y="2062"/>
                    <a:pt x="518" y="2198"/>
                    <a:pt x="845" y="2216"/>
                  </a:cubicBezTo>
                  <a:cubicBezTo>
                    <a:pt x="848" y="2566"/>
                    <a:pt x="852" y="2975"/>
                    <a:pt x="856" y="3455"/>
                  </a:cubicBezTo>
                  <a:cubicBezTo>
                    <a:pt x="858" y="3516"/>
                    <a:pt x="906" y="3564"/>
                    <a:pt x="968" y="3564"/>
                  </a:cubicBezTo>
                  <a:lnTo>
                    <a:pt x="1137" y="3564"/>
                  </a:lnTo>
                  <a:cubicBezTo>
                    <a:pt x="1167" y="3564"/>
                    <a:pt x="1196" y="3552"/>
                    <a:pt x="1218" y="3531"/>
                  </a:cubicBezTo>
                  <a:cubicBezTo>
                    <a:pt x="1238" y="3508"/>
                    <a:pt x="1249" y="3479"/>
                    <a:pt x="1248" y="3449"/>
                  </a:cubicBezTo>
                  <a:cubicBezTo>
                    <a:pt x="1248" y="3440"/>
                    <a:pt x="1217" y="2612"/>
                    <a:pt x="1179" y="1793"/>
                  </a:cubicBezTo>
                  <a:cubicBezTo>
                    <a:pt x="1173" y="1659"/>
                    <a:pt x="1167" y="1534"/>
                    <a:pt x="1161" y="1415"/>
                  </a:cubicBezTo>
                  <a:cubicBezTo>
                    <a:pt x="1370" y="1403"/>
                    <a:pt x="1537" y="1349"/>
                    <a:pt x="1669" y="1271"/>
                  </a:cubicBezTo>
                  <a:cubicBezTo>
                    <a:pt x="1793" y="1363"/>
                    <a:pt x="1917" y="1399"/>
                    <a:pt x="2033" y="1399"/>
                  </a:cubicBezTo>
                  <a:cubicBezTo>
                    <a:pt x="2261" y="1399"/>
                    <a:pt x="2456" y="1262"/>
                    <a:pt x="2556" y="1154"/>
                  </a:cubicBezTo>
                  <a:cubicBezTo>
                    <a:pt x="2594" y="1110"/>
                    <a:pt x="2590" y="1039"/>
                    <a:pt x="2546" y="997"/>
                  </a:cubicBezTo>
                  <a:cubicBezTo>
                    <a:pt x="2524" y="977"/>
                    <a:pt x="2497" y="968"/>
                    <a:pt x="2470" y="968"/>
                  </a:cubicBezTo>
                  <a:cubicBezTo>
                    <a:pt x="2440" y="968"/>
                    <a:pt x="2410" y="980"/>
                    <a:pt x="2388" y="1004"/>
                  </a:cubicBezTo>
                  <a:cubicBezTo>
                    <a:pt x="2366" y="1028"/>
                    <a:pt x="2224" y="1175"/>
                    <a:pt x="2037" y="1175"/>
                  </a:cubicBezTo>
                  <a:cubicBezTo>
                    <a:pt x="1980" y="1175"/>
                    <a:pt x="1919" y="1162"/>
                    <a:pt x="1856" y="1127"/>
                  </a:cubicBezTo>
                  <a:cubicBezTo>
                    <a:pt x="2189" y="795"/>
                    <a:pt x="2195" y="294"/>
                    <a:pt x="2195" y="288"/>
                  </a:cubicBezTo>
                  <a:cubicBezTo>
                    <a:pt x="2195" y="227"/>
                    <a:pt x="2145" y="177"/>
                    <a:pt x="2083" y="177"/>
                  </a:cubicBezTo>
                  <a:cubicBezTo>
                    <a:pt x="2022" y="177"/>
                    <a:pt x="1973" y="227"/>
                    <a:pt x="1973" y="288"/>
                  </a:cubicBezTo>
                  <a:cubicBezTo>
                    <a:pt x="1973" y="324"/>
                    <a:pt x="1958" y="1143"/>
                    <a:pt x="1151" y="1193"/>
                  </a:cubicBezTo>
                  <a:cubicBezTo>
                    <a:pt x="1141" y="983"/>
                    <a:pt x="1132" y="804"/>
                    <a:pt x="1123" y="655"/>
                  </a:cubicBezTo>
                  <a:cubicBezTo>
                    <a:pt x="1114" y="492"/>
                    <a:pt x="1105" y="365"/>
                    <a:pt x="1099" y="278"/>
                  </a:cubicBezTo>
                  <a:cubicBezTo>
                    <a:pt x="1086" y="125"/>
                    <a:pt x="1079" y="33"/>
                    <a:pt x="970" y="33"/>
                  </a:cubicBezTo>
                  <a:cubicBezTo>
                    <a:pt x="927" y="33"/>
                    <a:pt x="886" y="59"/>
                    <a:pt x="869" y="98"/>
                  </a:cubicBezTo>
                  <a:cubicBezTo>
                    <a:pt x="862" y="112"/>
                    <a:pt x="850" y="135"/>
                    <a:pt x="844" y="482"/>
                  </a:cubicBezTo>
                  <a:cubicBezTo>
                    <a:pt x="711" y="451"/>
                    <a:pt x="540" y="359"/>
                    <a:pt x="522" y="104"/>
                  </a:cubicBezTo>
                  <a:cubicBezTo>
                    <a:pt x="518" y="46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5887;p41">
              <a:extLst>
                <a:ext uri="{FF2B5EF4-FFF2-40B4-BE49-F238E27FC236}">
                  <a16:creationId xmlns:a16="http://schemas.microsoft.com/office/drawing/2014/main" id="{C07B86AA-138C-0370-AA4D-B4BF460BCC81}"/>
                </a:ext>
              </a:extLst>
            </p:cNvPr>
            <p:cNvSpPr/>
            <p:nvPr/>
          </p:nvSpPr>
          <p:spPr>
            <a:xfrm>
              <a:off x="4216234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6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5888;p41">
              <a:extLst>
                <a:ext uri="{FF2B5EF4-FFF2-40B4-BE49-F238E27FC236}">
                  <a16:creationId xmlns:a16="http://schemas.microsoft.com/office/drawing/2014/main" id="{2CF2CE34-2964-6DA8-45F3-3F7A93708787}"/>
                </a:ext>
              </a:extLst>
            </p:cNvPr>
            <p:cNvSpPr/>
            <p:nvPr/>
          </p:nvSpPr>
          <p:spPr>
            <a:xfrm>
              <a:off x="4342788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8" y="1"/>
                    <a:pt x="594" y="6"/>
                  </a:cubicBezTo>
                  <a:cubicBezTo>
                    <a:pt x="212" y="61"/>
                    <a:pt x="0" y="250"/>
                    <a:pt x="0" y="538"/>
                  </a:cubicBezTo>
                  <a:cubicBezTo>
                    <a:pt x="0" y="920"/>
                    <a:pt x="447" y="981"/>
                    <a:pt x="594" y="1001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5889;p41">
              <a:extLst>
                <a:ext uri="{FF2B5EF4-FFF2-40B4-BE49-F238E27FC236}">
                  <a16:creationId xmlns:a16="http://schemas.microsoft.com/office/drawing/2014/main" id="{FE113B02-DDA4-4CCD-0353-ED50A8CD9C21}"/>
                </a:ext>
              </a:extLst>
            </p:cNvPr>
            <p:cNvSpPr/>
            <p:nvPr/>
          </p:nvSpPr>
          <p:spPr>
            <a:xfrm>
              <a:off x="4177385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3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799" y="1175"/>
                    <a:pt x="847" y="1175"/>
                  </a:cubicBezTo>
                  <a:cubicBezTo>
                    <a:pt x="1203" y="1175"/>
                    <a:pt x="1415" y="970"/>
                    <a:pt x="1415" y="628"/>
                  </a:cubicBezTo>
                  <a:cubicBezTo>
                    <a:pt x="1415" y="293"/>
                    <a:pt x="1118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5890;p41">
              <a:extLst>
                <a:ext uri="{FF2B5EF4-FFF2-40B4-BE49-F238E27FC236}">
                  <a16:creationId xmlns:a16="http://schemas.microsoft.com/office/drawing/2014/main" id="{95F4BB28-5273-74E0-E5B2-59BBC3C277D6}"/>
                </a:ext>
              </a:extLst>
            </p:cNvPr>
            <p:cNvSpPr/>
            <p:nvPr/>
          </p:nvSpPr>
          <p:spPr>
            <a:xfrm>
              <a:off x="4382226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1" y="1"/>
                  </a:moveTo>
                  <a:cubicBezTo>
                    <a:pt x="376" y="1"/>
                    <a:pt x="361" y="2"/>
                    <a:pt x="347" y="5"/>
                  </a:cubicBezTo>
                  <a:cubicBezTo>
                    <a:pt x="127" y="36"/>
                    <a:pt x="0" y="153"/>
                    <a:pt x="0" y="326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3" y="614"/>
                    <a:pt x="396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9" y="149"/>
                    <a:pt x="569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5891;p41">
              <a:extLst>
                <a:ext uri="{FF2B5EF4-FFF2-40B4-BE49-F238E27FC236}">
                  <a16:creationId xmlns:a16="http://schemas.microsoft.com/office/drawing/2014/main" id="{E36B9C3F-B23F-D2CC-2E3D-E5E488FC23B1}"/>
                </a:ext>
              </a:extLst>
            </p:cNvPr>
            <p:cNvSpPr/>
            <p:nvPr/>
          </p:nvSpPr>
          <p:spPr>
            <a:xfrm>
              <a:off x="4336608" y="3893175"/>
              <a:ext cx="61706" cy="5287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42" y="0"/>
                  </a:moveTo>
                  <a:cubicBezTo>
                    <a:pt x="328" y="0"/>
                    <a:pt x="314" y="1"/>
                    <a:pt x="302" y="4"/>
                  </a:cubicBezTo>
                  <a:cubicBezTo>
                    <a:pt x="31" y="41"/>
                    <a:pt x="1" y="213"/>
                    <a:pt x="1" y="285"/>
                  </a:cubicBezTo>
                  <a:cubicBezTo>
                    <a:pt x="1" y="424"/>
                    <a:pt x="102" y="508"/>
                    <a:pt x="302" y="536"/>
                  </a:cubicBezTo>
                  <a:cubicBezTo>
                    <a:pt x="323" y="538"/>
                    <a:pt x="344" y="539"/>
                    <a:pt x="364" y="539"/>
                  </a:cubicBezTo>
                  <a:cubicBezTo>
                    <a:pt x="524" y="539"/>
                    <a:pt x="626" y="439"/>
                    <a:pt x="626" y="283"/>
                  </a:cubicBezTo>
                  <a:cubicBezTo>
                    <a:pt x="628" y="129"/>
                    <a:pt x="496" y="0"/>
                    <a:pt x="34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5892;p41">
              <a:extLst>
                <a:ext uri="{FF2B5EF4-FFF2-40B4-BE49-F238E27FC236}">
                  <a16:creationId xmlns:a16="http://schemas.microsoft.com/office/drawing/2014/main" id="{1B87D6EF-4EA9-9389-61A1-03849BB6C512}"/>
                </a:ext>
              </a:extLst>
            </p:cNvPr>
            <p:cNvSpPr/>
            <p:nvPr/>
          </p:nvSpPr>
          <p:spPr>
            <a:xfrm>
              <a:off x="4155802" y="3771528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6" y="0"/>
                  </a:moveTo>
                  <a:cubicBezTo>
                    <a:pt x="323" y="0"/>
                    <a:pt x="310" y="1"/>
                    <a:pt x="297" y="2"/>
                  </a:cubicBezTo>
                  <a:cubicBezTo>
                    <a:pt x="29" y="41"/>
                    <a:pt x="0" y="210"/>
                    <a:pt x="0" y="280"/>
                  </a:cubicBezTo>
                  <a:cubicBezTo>
                    <a:pt x="0" y="418"/>
                    <a:pt x="99" y="502"/>
                    <a:pt x="297" y="528"/>
                  </a:cubicBezTo>
                  <a:cubicBezTo>
                    <a:pt x="318" y="530"/>
                    <a:pt x="339" y="532"/>
                    <a:pt x="358" y="532"/>
                  </a:cubicBezTo>
                  <a:cubicBezTo>
                    <a:pt x="515" y="532"/>
                    <a:pt x="617" y="433"/>
                    <a:pt x="617" y="280"/>
                  </a:cubicBezTo>
                  <a:cubicBezTo>
                    <a:pt x="619" y="128"/>
                    <a:pt x="488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5893;p41">
              <a:extLst>
                <a:ext uri="{FF2B5EF4-FFF2-40B4-BE49-F238E27FC236}">
                  <a16:creationId xmlns:a16="http://schemas.microsoft.com/office/drawing/2014/main" id="{6F1B50C3-6420-C5BC-6F9F-7AD0376F5E67}"/>
                </a:ext>
              </a:extLst>
            </p:cNvPr>
            <p:cNvSpPr/>
            <p:nvPr/>
          </p:nvSpPr>
          <p:spPr>
            <a:xfrm>
              <a:off x="4237621" y="3749062"/>
              <a:ext cx="205132" cy="281743"/>
            </a:xfrm>
            <a:custGeom>
              <a:avLst/>
              <a:gdLst/>
              <a:ahLst/>
              <a:cxnLst/>
              <a:rect l="l" t="t" r="r" b="b"/>
              <a:pathLst>
                <a:path w="2091" h="2872" extrusionOk="0">
                  <a:moveTo>
                    <a:pt x="332" y="1"/>
                  </a:moveTo>
                  <a:cubicBezTo>
                    <a:pt x="329" y="1"/>
                    <a:pt x="327" y="1"/>
                    <a:pt x="324" y="1"/>
                  </a:cubicBezTo>
                  <a:cubicBezTo>
                    <a:pt x="274" y="5"/>
                    <a:pt x="237" y="47"/>
                    <a:pt x="242" y="97"/>
                  </a:cubicBezTo>
                  <a:cubicBezTo>
                    <a:pt x="264" y="417"/>
                    <a:pt x="491" y="539"/>
                    <a:pt x="677" y="573"/>
                  </a:cubicBezTo>
                  <a:cubicBezTo>
                    <a:pt x="676" y="797"/>
                    <a:pt x="675" y="1125"/>
                    <a:pt x="678" y="1606"/>
                  </a:cubicBezTo>
                  <a:cubicBezTo>
                    <a:pt x="523" y="1595"/>
                    <a:pt x="201" y="1542"/>
                    <a:pt x="182" y="1288"/>
                  </a:cubicBezTo>
                  <a:cubicBezTo>
                    <a:pt x="179" y="1240"/>
                    <a:pt x="139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3" y="1301"/>
                  </a:cubicBezTo>
                  <a:cubicBezTo>
                    <a:pt x="29" y="1663"/>
                    <a:pt x="416" y="1772"/>
                    <a:pt x="680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39" y="2871"/>
                    <a:pt x="963" y="2861"/>
                    <a:pt x="980" y="2844"/>
                  </a:cubicBezTo>
                  <a:cubicBezTo>
                    <a:pt x="998" y="2825"/>
                    <a:pt x="1006" y="2803"/>
                    <a:pt x="1006" y="2778"/>
                  </a:cubicBezTo>
                  <a:cubicBezTo>
                    <a:pt x="1006" y="2772"/>
                    <a:pt x="980" y="2104"/>
                    <a:pt x="952" y="1445"/>
                  </a:cubicBezTo>
                  <a:cubicBezTo>
                    <a:pt x="947" y="1337"/>
                    <a:pt x="942" y="1235"/>
                    <a:pt x="937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6" y="1100"/>
                    <a:pt x="1546" y="1130"/>
                    <a:pt x="1639" y="1130"/>
                  </a:cubicBezTo>
                  <a:cubicBezTo>
                    <a:pt x="1822" y="1130"/>
                    <a:pt x="1980" y="1019"/>
                    <a:pt x="2059" y="931"/>
                  </a:cubicBezTo>
                  <a:cubicBezTo>
                    <a:pt x="2090" y="895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6" y="782"/>
                    <a:pt x="1942" y="792"/>
                    <a:pt x="1925" y="813"/>
                  </a:cubicBezTo>
                  <a:cubicBezTo>
                    <a:pt x="1907" y="831"/>
                    <a:pt x="1792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3" y="644"/>
                    <a:pt x="1768" y="241"/>
                    <a:pt x="1768" y="234"/>
                  </a:cubicBezTo>
                  <a:cubicBezTo>
                    <a:pt x="1768" y="184"/>
                    <a:pt x="1729" y="144"/>
                    <a:pt x="1679" y="144"/>
                  </a:cubicBezTo>
                  <a:cubicBezTo>
                    <a:pt x="1629" y="144"/>
                    <a:pt x="1589" y="184"/>
                    <a:pt x="1589" y="234"/>
                  </a:cubicBezTo>
                  <a:cubicBezTo>
                    <a:pt x="1589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7" y="398"/>
                    <a:pt x="891" y="296"/>
                    <a:pt x="886" y="225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4" y="48"/>
                    <a:pt x="699" y="79"/>
                  </a:cubicBezTo>
                  <a:cubicBezTo>
                    <a:pt x="694" y="91"/>
                    <a:pt x="686" y="109"/>
                    <a:pt x="680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5894;p41">
              <a:extLst>
                <a:ext uri="{FF2B5EF4-FFF2-40B4-BE49-F238E27FC236}">
                  <a16:creationId xmlns:a16="http://schemas.microsoft.com/office/drawing/2014/main" id="{BDE39ABC-DBCD-1E25-9374-DFBDD4A32871}"/>
                </a:ext>
              </a:extLst>
            </p:cNvPr>
            <p:cNvSpPr/>
            <p:nvPr/>
          </p:nvSpPr>
          <p:spPr>
            <a:xfrm>
              <a:off x="5650711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2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2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5895;p41">
              <a:extLst>
                <a:ext uri="{FF2B5EF4-FFF2-40B4-BE49-F238E27FC236}">
                  <a16:creationId xmlns:a16="http://schemas.microsoft.com/office/drawing/2014/main" id="{6D089DD0-93E0-1950-1DBD-693358ADF973}"/>
                </a:ext>
              </a:extLst>
            </p:cNvPr>
            <p:cNvSpPr/>
            <p:nvPr/>
          </p:nvSpPr>
          <p:spPr>
            <a:xfrm>
              <a:off x="5777461" y="3793306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9" y="1007"/>
                    <a:pt x="682" y="1009"/>
                    <a:pt x="723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5896;p41">
              <a:extLst>
                <a:ext uri="{FF2B5EF4-FFF2-40B4-BE49-F238E27FC236}">
                  <a16:creationId xmlns:a16="http://schemas.microsoft.com/office/drawing/2014/main" id="{0F31F436-6873-3775-1908-D40ADD849412}"/>
                </a:ext>
              </a:extLst>
            </p:cNvPr>
            <p:cNvSpPr/>
            <p:nvPr/>
          </p:nvSpPr>
          <p:spPr>
            <a:xfrm>
              <a:off x="5611862" y="3819402"/>
              <a:ext cx="139109" cy="115366"/>
            </a:xfrm>
            <a:custGeom>
              <a:avLst/>
              <a:gdLst/>
              <a:ahLst/>
              <a:cxnLst/>
              <a:rect l="l" t="t" r="r" b="b"/>
              <a:pathLst>
                <a:path w="1418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8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5897;p41">
              <a:extLst>
                <a:ext uri="{FF2B5EF4-FFF2-40B4-BE49-F238E27FC236}">
                  <a16:creationId xmlns:a16="http://schemas.microsoft.com/office/drawing/2014/main" id="{2F0B0A78-7729-4BC1-D22B-8475378DB0A1}"/>
                </a:ext>
              </a:extLst>
            </p:cNvPr>
            <p:cNvSpPr/>
            <p:nvPr/>
          </p:nvSpPr>
          <p:spPr>
            <a:xfrm>
              <a:off x="5816801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5898;p41">
              <a:extLst>
                <a:ext uri="{FF2B5EF4-FFF2-40B4-BE49-F238E27FC236}">
                  <a16:creationId xmlns:a16="http://schemas.microsoft.com/office/drawing/2014/main" id="{A4EB4AE9-85C4-563C-B591-C22EF927BD00}"/>
                </a:ext>
              </a:extLst>
            </p:cNvPr>
            <p:cNvSpPr/>
            <p:nvPr/>
          </p:nvSpPr>
          <p:spPr>
            <a:xfrm>
              <a:off x="5771379" y="3893175"/>
              <a:ext cx="61510" cy="5287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40" y="0"/>
                  </a:moveTo>
                  <a:cubicBezTo>
                    <a:pt x="328" y="0"/>
                    <a:pt x="313" y="1"/>
                    <a:pt x="300" y="4"/>
                  </a:cubicBezTo>
                  <a:cubicBezTo>
                    <a:pt x="29" y="41"/>
                    <a:pt x="0" y="213"/>
                    <a:pt x="0" y="285"/>
                  </a:cubicBezTo>
                  <a:cubicBezTo>
                    <a:pt x="0" y="424"/>
                    <a:pt x="101" y="508"/>
                    <a:pt x="300" y="536"/>
                  </a:cubicBezTo>
                  <a:cubicBezTo>
                    <a:pt x="322" y="538"/>
                    <a:pt x="343" y="539"/>
                    <a:pt x="363" y="539"/>
                  </a:cubicBezTo>
                  <a:cubicBezTo>
                    <a:pt x="523" y="539"/>
                    <a:pt x="626" y="439"/>
                    <a:pt x="626" y="283"/>
                  </a:cubicBezTo>
                  <a:cubicBezTo>
                    <a:pt x="627" y="129"/>
                    <a:pt x="495" y="0"/>
                    <a:pt x="340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5899;p41">
              <a:extLst>
                <a:ext uri="{FF2B5EF4-FFF2-40B4-BE49-F238E27FC236}">
                  <a16:creationId xmlns:a16="http://schemas.microsoft.com/office/drawing/2014/main" id="{77B2AF91-7183-ADBA-DE39-5D77711BD1B1}"/>
                </a:ext>
              </a:extLst>
            </p:cNvPr>
            <p:cNvSpPr/>
            <p:nvPr/>
          </p:nvSpPr>
          <p:spPr>
            <a:xfrm>
              <a:off x="5590475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6" y="0"/>
                  </a:moveTo>
                  <a:cubicBezTo>
                    <a:pt x="323" y="0"/>
                    <a:pt x="311" y="1"/>
                    <a:pt x="297" y="2"/>
                  </a:cubicBezTo>
                  <a:cubicBezTo>
                    <a:pt x="30" y="41"/>
                    <a:pt x="1" y="210"/>
                    <a:pt x="1" y="280"/>
                  </a:cubicBezTo>
                  <a:cubicBezTo>
                    <a:pt x="1" y="418"/>
                    <a:pt x="101" y="502"/>
                    <a:pt x="297" y="528"/>
                  </a:cubicBezTo>
                  <a:cubicBezTo>
                    <a:pt x="320" y="530"/>
                    <a:pt x="340" y="532"/>
                    <a:pt x="359" y="532"/>
                  </a:cubicBezTo>
                  <a:cubicBezTo>
                    <a:pt x="516" y="532"/>
                    <a:pt x="619" y="433"/>
                    <a:pt x="619" y="280"/>
                  </a:cubicBezTo>
                  <a:cubicBezTo>
                    <a:pt x="618" y="128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5900;p41">
              <a:extLst>
                <a:ext uri="{FF2B5EF4-FFF2-40B4-BE49-F238E27FC236}">
                  <a16:creationId xmlns:a16="http://schemas.microsoft.com/office/drawing/2014/main" id="{AB680F71-1951-06D2-CF71-3DA38EF08126}"/>
                </a:ext>
              </a:extLst>
            </p:cNvPr>
            <p:cNvSpPr/>
            <p:nvPr/>
          </p:nvSpPr>
          <p:spPr>
            <a:xfrm>
              <a:off x="5672196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4" y="417"/>
                    <a:pt x="492" y="539"/>
                    <a:pt x="679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40" y="1089"/>
                    <a:pt x="1347" y="1025"/>
                  </a:cubicBezTo>
                  <a:cubicBezTo>
                    <a:pt x="1447" y="1100"/>
                    <a:pt x="1546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4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0" y="184"/>
                    <a:pt x="1590" y="234"/>
                  </a:cubicBezTo>
                  <a:cubicBezTo>
                    <a:pt x="1590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5901;p41">
              <a:extLst>
                <a:ext uri="{FF2B5EF4-FFF2-40B4-BE49-F238E27FC236}">
                  <a16:creationId xmlns:a16="http://schemas.microsoft.com/office/drawing/2014/main" id="{987FFE8D-6A84-97DE-2595-9E1DB3E4183D}"/>
                </a:ext>
              </a:extLst>
            </p:cNvPr>
            <p:cNvSpPr/>
            <p:nvPr/>
          </p:nvSpPr>
          <p:spPr>
            <a:xfrm>
              <a:off x="5472947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1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5902;p41">
              <a:extLst>
                <a:ext uri="{FF2B5EF4-FFF2-40B4-BE49-F238E27FC236}">
                  <a16:creationId xmlns:a16="http://schemas.microsoft.com/office/drawing/2014/main" id="{C0CF9EE8-3E88-A52D-EB5A-A60EF4BA2DF5}"/>
                </a:ext>
              </a:extLst>
            </p:cNvPr>
            <p:cNvSpPr/>
            <p:nvPr/>
          </p:nvSpPr>
          <p:spPr>
            <a:xfrm>
              <a:off x="5599697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3" y="0"/>
                    <a:pt x="618" y="1"/>
                    <a:pt x="594" y="6"/>
                  </a:cubicBezTo>
                  <a:cubicBezTo>
                    <a:pt x="211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0" y="251"/>
                    <a:pt x="957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5903;p41">
              <a:extLst>
                <a:ext uri="{FF2B5EF4-FFF2-40B4-BE49-F238E27FC236}">
                  <a16:creationId xmlns:a16="http://schemas.microsoft.com/office/drawing/2014/main" id="{0CDE1EEE-1D19-4F73-4C33-A9EFE7618DB7}"/>
                </a:ext>
              </a:extLst>
            </p:cNvPr>
            <p:cNvSpPr/>
            <p:nvPr/>
          </p:nvSpPr>
          <p:spPr>
            <a:xfrm>
              <a:off x="5434097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4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6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5904;p41">
              <a:extLst>
                <a:ext uri="{FF2B5EF4-FFF2-40B4-BE49-F238E27FC236}">
                  <a16:creationId xmlns:a16="http://schemas.microsoft.com/office/drawing/2014/main" id="{81BAA574-D2CA-E377-C1F7-61FFFBEB31FD}"/>
                </a:ext>
              </a:extLst>
            </p:cNvPr>
            <p:cNvSpPr/>
            <p:nvPr/>
          </p:nvSpPr>
          <p:spPr>
            <a:xfrm>
              <a:off x="5639037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7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8" y="149"/>
                    <a:pt x="569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5905;p41">
              <a:extLst>
                <a:ext uri="{FF2B5EF4-FFF2-40B4-BE49-F238E27FC236}">
                  <a16:creationId xmlns:a16="http://schemas.microsoft.com/office/drawing/2014/main" id="{FE920B3B-222D-2C09-4380-0CD674BBC26F}"/>
                </a:ext>
              </a:extLst>
            </p:cNvPr>
            <p:cNvSpPr/>
            <p:nvPr/>
          </p:nvSpPr>
          <p:spPr>
            <a:xfrm>
              <a:off x="5593418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3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3" y="539"/>
                  </a:cubicBezTo>
                  <a:cubicBezTo>
                    <a:pt x="523" y="539"/>
                    <a:pt x="625" y="439"/>
                    <a:pt x="625" y="283"/>
                  </a:cubicBezTo>
                  <a:cubicBezTo>
                    <a:pt x="627" y="129"/>
                    <a:pt x="495" y="0"/>
                    <a:pt x="341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5906;p41">
              <a:extLst>
                <a:ext uri="{FF2B5EF4-FFF2-40B4-BE49-F238E27FC236}">
                  <a16:creationId xmlns:a16="http://schemas.microsoft.com/office/drawing/2014/main" id="{73CB8A64-A90D-2D8D-6E14-6A810CC95DA7}"/>
                </a:ext>
              </a:extLst>
            </p:cNvPr>
            <p:cNvSpPr/>
            <p:nvPr/>
          </p:nvSpPr>
          <p:spPr>
            <a:xfrm>
              <a:off x="5412613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5" y="0"/>
                  </a:moveTo>
                  <a:cubicBezTo>
                    <a:pt x="323" y="0"/>
                    <a:pt x="309" y="1"/>
                    <a:pt x="297" y="2"/>
                  </a:cubicBezTo>
                  <a:cubicBezTo>
                    <a:pt x="30" y="41"/>
                    <a:pt x="0" y="210"/>
                    <a:pt x="0" y="280"/>
                  </a:cubicBezTo>
                  <a:cubicBezTo>
                    <a:pt x="0" y="418"/>
                    <a:pt x="100" y="502"/>
                    <a:pt x="297" y="528"/>
                  </a:cubicBezTo>
                  <a:cubicBezTo>
                    <a:pt x="319" y="530"/>
                    <a:pt x="339" y="532"/>
                    <a:pt x="359" y="532"/>
                  </a:cubicBezTo>
                  <a:cubicBezTo>
                    <a:pt x="516" y="532"/>
                    <a:pt x="618" y="433"/>
                    <a:pt x="618" y="280"/>
                  </a:cubicBezTo>
                  <a:cubicBezTo>
                    <a:pt x="618" y="128"/>
                    <a:pt x="489" y="0"/>
                    <a:pt x="335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5907;p41">
              <a:extLst>
                <a:ext uri="{FF2B5EF4-FFF2-40B4-BE49-F238E27FC236}">
                  <a16:creationId xmlns:a16="http://schemas.microsoft.com/office/drawing/2014/main" id="{063E961A-BC1B-1299-FC86-A49614971A40}"/>
                </a:ext>
              </a:extLst>
            </p:cNvPr>
            <p:cNvSpPr/>
            <p:nvPr/>
          </p:nvSpPr>
          <p:spPr>
            <a:xfrm>
              <a:off x="5494431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2" y="1"/>
                  </a:moveTo>
                  <a:cubicBezTo>
                    <a:pt x="330" y="1"/>
                    <a:pt x="327" y="1"/>
                    <a:pt x="325" y="1"/>
                  </a:cubicBezTo>
                  <a:cubicBezTo>
                    <a:pt x="276" y="5"/>
                    <a:pt x="238" y="47"/>
                    <a:pt x="242" y="97"/>
                  </a:cubicBezTo>
                  <a:cubicBezTo>
                    <a:pt x="263" y="417"/>
                    <a:pt x="492" y="539"/>
                    <a:pt x="678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4" y="1301"/>
                  </a:cubicBezTo>
                  <a:cubicBezTo>
                    <a:pt x="30" y="1663"/>
                    <a:pt x="417" y="1772"/>
                    <a:pt x="681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7" y="1100"/>
                    <a:pt x="1546" y="1130"/>
                    <a:pt x="1640" y="1130"/>
                  </a:cubicBezTo>
                  <a:cubicBezTo>
                    <a:pt x="1823" y="1130"/>
                    <a:pt x="1980" y="1019"/>
                    <a:pt x="2059" y="931"/>
                  </a:cubicBezTo>
                  <a:cubicBezTo>
                    <a:pt x="2092" y="895"/>
                    <a:pt x="2088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4" y="644"/>
                    <a:pt x="1769" y="241"/>
                    <a:pt x="1769" y="234"/>
                  </a:cubicBezTo>
                  <a:cubicBezTo>
                    <a:pt x="1769" y="184"/>
                    <a:pt x="1730" y="144"/>
                    <a:pt x="1679" y="144"/>
                  </a:cubicBezTo>
                  <a:cubicBezTo>
                    <a:pt x="1629" y="144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8" y="398"/>
                    <a:pt x="892" y="296"/>
                    <a:pt x="886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5908;p41">
              <a:extLst>
                <a:ext uri="{FF2B5EF4-FFF2-40B4-BE49-F238E27FC236}">
                  <a16:creationId xmlns:a16="http://schemas.microsoft.com/office/drawing/2014/main" id="{E3304E6D-52F1-6B2D-AB02-55D2B72A7490}"/>
                </a:ext>
              </a:extLst>
            </p:cNvPr>
            <p:cNvSpPr/>
            <p:nvPr/>
          </p:nvSpPr>
          <p:spPr>
            <a:xfrm>
              <a:off x="2889476" y="3675878"/>
              <a:ext cx="160986" cy="145188"/>
            </a:xfrm>
            <a:custGeom>
              <a:avLst/>
              <a:gdLst/>
              <a:ahLst/>
              <a:cxnLst/>
              <a:rect l="l" t="t" r="r" b="b"/>
              <a:pathLst>
                <a:path w="1641" h="1480" extrusionOk="0">
                  <a:moveTo>
                    <a:pt x="908" y="0"/>
                  </a:moveTo>
                  <a:cubicBezTo>
                    <a:pt x="875" y="0"/>
                    <a:pt x="841" y="3"/>
                    <a:pt x="806" y="8"/>
                  </a:cubicBezTo>
                  <a:cubicBezTo>
                    <a:pt x="285" y="90"/>
                    <a:pt x="1" y="369"/>
                    <a:pt x="1" y="792"/>
                  </a:cubicBezTo>
                  <a:cubicBezTo>
                    <a:pt x="1" y="1345"/>
                    <a:pt x="607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8" y="0"/>
                    <a:pt x="90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5909;p41">
              <a:extLst>
                <a:ext uri="{FF2B5EF4-FFF2-40B4-BE49-F238E27FC236}">
                  <a16:creationId xmlns:a16="http://schemas.microsoft.com/office/drawing/2014/main" id="{B8885A67-BED4-1674-7C07-BA75806079EA}"/>
                </a:ext>
              </a:extLst>
            </p:cNvPr>
            <p:cNvSpPr/>
            <p:nvPr/>
          </p:nvSpPr>
          <p:spPr>
            <a:xfrm>
              <a:off x="3016030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1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5910;p41">
              <a:extLst>
                <a:ext uri="{FF2B5EF4-FFF2-40B4-BE49-F238E27FC236}">
                  <a16:creationId xmlns:a16="http://schemas.microsoft.com/office/drawing/2014/main" id="{6A343B04-F7FC-1DA0-4F0D-A3BC2500C063}"/>
                </a:ext>
              </a:extLst>
            </p:cNvPr>
            <p:cNvSpPr/>
            <p:nvPr/>
          </p:nvSpPr>
          <p:spPr>
            <a:xfrm>
              <a:off x="2850528" y="3819402"/>
              <a:ext cx="139011" cy="115366"/>
            </a:xfrm>
            <a:custGeom>
              <a:avLst/>
              <a:gdLst/>
              <a:ahLst/>
              <a:cxnLst/>
              <a:rect l="l" t="t" r="r" b="b"/>
              <a:pathLst>
                <a:path w="1417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3" y="1141"/>
                    <a:pt x="696" y="1165"/>
                  </a:cubicBezTo>
                  <a:cubicBezTo>
                    <a:pt x="749" y="1172"/>
                    <a:pt x="800" y="1175"/>
                    <a:pt x="849" y="1175"/>
                  </a:cubicBezTo>
                  <a:cubicBezTo>
                    <a:pt x="1204" y="1175"/>
                    <a:pt x="1417" y="970"/>
                    <a:pt x="1417" y="628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5911;p41">
              <a:extLst>
                <a:ext uri="{FF2B5EF4-FFF2-40B4-BE49-F238E27FC236}">
                  <a16:creationId xmlns:a16="http://schemas.microsoft.com/office/drawing/2014/main" id="{8600491A-E6D7-0008-E66A-4A12973677AA}"/>
                </a:ext>
              </a:extLst>
            </p:cNvPr>
            <p:cNvSpPr/>
            <p:nvPr/>
          </p:nvSpPr>
          <p:spPr>
            <a:xfrm>
              <a:off x="3055370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8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5912;p41">
              <a:extLst>
                <a:ext uri="{FF2B5EF4-FFF2-40B4-BE49-F238E27FC236}">
                  <a16:creationId xmlns:a16="http://schemas.microsoft.com/office/drawing/2014/main" id="{724E7201-9E72-1356-7891-85F5AD7EC888}"/>
                </a:ext>
              </a:extLst>
            </p:cNvPr>
            <p:cNvSpPr/>
            <p:nvPr/>
          </p:nvSpPr>
          <p:spPr>
            <a:xfrm>
              <a:off x="3009849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5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4" y="539"/>
                  </a:cubicBezTo>
                  <a:cubicBezTo>
                    <a:pt x="524" y="539"/>
                    <a:pt x="627" y="439"/>
                    <a:pt x="627" y="283"/>
                  </a:cubicBezTo>
                  <a:cubicBezTo>
                    <a:pt x="628" y="129"/>
                    <a:pt x="496" y="0"/>
                    <a:pt x="34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5913;p41">
              <a:extLst>
                <a:ext uri="{FF2B5EF4-FFF2-40B4-BE49-F238E27FC236}">
                  <a16:creationId xmlns:a16="http://schemas.microsoft.com/office/drawing/2014/main" id="{BFEDBDE4-DCB9-558B-B38D-FFB7864E05AE}"/>
                </a:ext>
              </a:extLst>
            </p:cNvPr>
            <p:cNvSpPr/>
            <p:nvPr/>
          </p:nvSpPr>
          <p:spPr>
            <a:xfrm>
              <a:off x="2910764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6" y="417"/>
                    <a:pt x="492" y="539"/>
                    <a:pt x="679" y="573"/>
                  </a:cubicBezTo>
                  <a:cubicBezTo>
                    <a:pt x="677" y="797"/>
                    <a:pt x="676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8" y="1204"/>
                  </a:cubicBezTo>
                  <a:cubicBezTo>
                    <a:pt x="37" y="1209"/>
                    <a:pt x="1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6" y="1132"/>
                    <a:pt x="1240" y="1089"/>
                    <a:pt x="1347" y="1025"/>
                  </a:cubicBezTo>
                  <a:cubicBezTo>
                    <a:pt x="1447" y="1100"/>
                    <a:pt x="1547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8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5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1" y="184"/>
                    <a:pt x="1591" y="234"/>
                  </a:cubicBezTo>
                  <a:cubicBezTo>
                    <a:pt x="1591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4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0" name="Google Shape;5596;p41">
            <a:extLst>
              <a:ext uri="{FF2B5EF4-FFF2-40B4-BE49-F238E27FC236}">
                <a16:creationId xmlns:a16="http://schemas.microsoft.com/office/drawing/2014/main" id="{046534E3-649F-71AC-600F-A21F122722CE}"/>
              </a:ext>
            </a:extLst>
          </p:cNvPr>
          <p:cNvGrpSpPr/>
          <p:nvPr/>
        </p:nvGrpSpPr>
        <p:grpSpPr>
          <a:xfrm>
            <a:off x="72571" y="6051385"/>
            <a:ext cx="2299945" cy="816831"/>
            <a:chOff x="2844250" y="2795310"/>
            <a:chExt cx="3461499" cy="1235788"/>
          </a:xfrm>
        </p:grpSpPr>
        <p:sp>
          <p:nvSpPr>
            <p:cNvPr id="651" name="Google Shape;5597;p41">
              <a:extLst>
                <a:ext uri="{FF2B5EF4-FFF2-40B4-BE49-F238E27FC236}">
                  <a16:creationId xmlns:a16="http://schemas.microsoft.com/office/drawing/2014/main" id="{74C8C99B-15D5-2C8A-71F7-195BAE7DFE46}"/>
                </a:ext>
              </a:extLst>
            </p:cNvPr>
            <p:cNvSpPr/>
            <p:nvPr/>
          </p:nvSpPr>
          <p:spPr>
            <a:xfrm>
              <a:off x="2844250" y="393977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0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5598;p41">
              <a:extLst>
                <a:ext uri="{FF2B5EF4-FFF2-40B4-BE49-F238E27FC236}">
                  <a16:creationId xmlns:a16="http://schemas.microsoft.com/office/drawing/2014/main" id="{E82F01E5-E1C9-4660-9CDC-494341CB913A}"/>
                </a:ext>
              </a:extLst>
            </p:cNvPr>
            <p:cNvSpPr/>
            <p:nvPr/>
          </p:nvSpPr>
          <p:spPr>
            <a:xfrm>
              <a:off x="2844250" y="3936928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5599;p41">
              <a:extLst>
                <a:ext uri="{FF2B5EF4-FFF2-40B4-BE49-F238E27FC236}">
                  <a16:creationId xmlns:a16="http://schemas.microsoft.com/office/drawing/2014/main" id="{AD54894F-F849-5E41-317E-F09ACBA095D2}"/>
                </a:ext>
              </a:extLst>
            </p:cNvPr>
            <p:cNvSpPr/>
            <p:nvPr/>
          </p:nvSpPr>
          <p:spPr>
            <a:xfrm>
              <a:off x="2844250" y="393408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5600;p41">
              <a:extLst>
                <a:ext uri="{FF2B5EF4-FFF2-40B4-BE49-F238E27FC236}">
                  <a16:creationId xmlns:a16="http://schemas.microsoft.com/office/drawing/2014/main" id="{6CC2C01F-0548-5CA3-9472-949B562B30CF}"/>
                </a:ext>
              </a:extLst>
            </p:cNvPr>
            <p:cNvSpPr/>
            <p:nvPr/>
          </p:nvSpPr>
          <p:spPr>
            <a:xfrm>
              <a:off x="2844250" y="3931238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5601;p41">
              <a:extLst>
                <a:ext uri="{FF2B5EF4-FFF2-40B4-BE49-F238E27FC236}">
                  <a16:creationId xmlns:a16="http://schemas.microsoft.com/office/drawing/2014/main" id="{D3FD2765-F6A9-C81D-9634-2D4170406E0C}"/>
                </a:ext>
              </a:extLst>
            </p:cNvPr>
            <p:cNvSpPr/>
            <p:nvPr/>
          </p:nvSpPr>
          <p:spPr>
            <a:xfrm>
              <a:off x="2844250" y="3928295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5602;p41">
              <a:extLst>
                <a:ext uri="{FF2B5EF4-FFF2-40B4-BE49-F238E27FC236}">
                  <a16:creationId xmlns:a16="http://schemas.microsoft.com/office/drawing/2014/main" id="{09DD0F85-0BDE-15E6-BECD-BD27D3B5CF3B}"/>
                </a:ext>
              </a:extLst>
            </p:cNvPr>
            <p:cNvSpPr/>
            <p:nvPr/>
          </p:nvSpPr>
          <p:spPr>
            <a:xfrm>
              <a:off x="2844250" y="392545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5603;p41">
              <a:extLst>
                <a:ext uri="{FF2B5EF4-FFF2-40B4-BE49-F238E27FC236}">
                  <a16:creationId xmlns:a16="http://schemas.microsoft.com/office/drawing/2014/main" id="{506080E8-0DEE-D9CE-4410-F69566FD985E}"/>
                </a:ext>
              </a:extLst>
            </p:cNvPr>
            <p:cNvSpPr/>
            <p:nvPr/>
          </p:nvSpPr>
          <p:spPr>
            <a:xfrm>
              <a:off x="2844250" y="3922703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5604;p41">
              <a:extLst>
                <a:ext uri="{FF2B5EF4-FFF2-40B4-BE49-F238E27FC236}">
                  <a16:creationId xmlns:a16="http://schemas.microsoft.com/office/drawing/2014/main" id="{B2155E9B-FD44-06C7-A2E3-0EB9B564C90C}"/>
                </a:ext>
              </a:extLst>
            </p:cNvPr>
            <p:cNvSpPr/>
            <p:nvPr/>
          </p:nvSpPr>
          <p:spPr>
            <a:xfrm>
              <a:off x="2844250" y="391976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5605;p41">
              <a:extLst>
                <a:ext uri="{FF2B5EF4-FFF2-40B4-BE49-F238E27FC236}">
                  <a16:creationId xmlns:a16="http://schemas.microsoft.com/office/drawing/2014/main" id="{3241BCE6-A818-5C5E-CD42-8E9A2986306A}"/>
                </a:ext>
              </a:extLst>
            </p:cNvPr>
            <p:cNvSpPr/>
            <p:nvPr/>
          </p:nvSpPr>
          <p:spPr>
            <a:xfrm>
              <a:off x="2844250" y="3916817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5606;p41">
              <a:extLst>
                <a:ext uri="{FF2B5EF4-FFF2-40B4-BE49-F238E27FC236}">
                  <a16:creationId xmlns:a16="http://schemas.microsoft.com/office/drawing/2014/main" id="{B8A0DFD5-FF13-0E46-6319-14222B7D2E30}"/>
                </a:ext>
              </a:extLst>
            </p:cNvPr>
            <p:cNvSpPr/>
            <p:nvPr/>
          </p:nvSpPr>
          <p:spPr>
            <a:xfrm>
              <a:off x="2844250" y="3914070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5607;p41">
              <a:extLst>
                <a:ext uri="{FF2B5EF4-FFF2-40B4-BE49-F238E27FC236}">
                  <a16:creationId xmlns:a16="http://schemas.microsoft.com/office/drawing/2014/main" id="{4441CD84-DD03-DE20-01C5-DB5F1EEDC597}"/>
                </a:ext>
              </a:extLst>
            </p:cNvPr>
            <p:cNvSpPr/>
            <p:nvPr/>
          </p:nvSpPr>
          <p:spPr>
            <a:xfrm>
              <a:off x="2844250" y="3610443"/>
              <a:ext cx="3450755" cy="303816"/>
            </a:xfrm>
            <a:custGeom>
              <a:avLst/>
              <a:gdLst/>
              <a:ahLst/>
              <a:cxnLst/>
              <a:rect l="l" t="t" r="r" b="b"/>
              <a:pathLst>
                <a:path w="35175" h="3097" extrusionOk="0">
                  <a:moveTo>
                    <a:pt x="0" y="0"/>
                  </a:moveTo>
                  <a:lnTo>
                    <a:pt x="0" y="3096"/>
                  </a:lnTo>
                  <a:lnTo>
                    <a:pt x="35174" y="3096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5608;p41">
              <a:extLst>
                <a:ext uri="{FF2B5EF4-FFF2-40B4-BE49-F238E27FC236}">
                  <a16:creationId xmlns:a16="http://schemas.microsoft.com/office/drawing/2014/main" id="{041140AB-FC9F-900E-185B-E726C9C86315}"/>
                </a:ext>
              </a:extLst>
            </p:cNvPr>
            <p:cNvSpPr/>
            <p:nvPr/>
          </p:nvSpPr>
          <p:spPr>
            <a:xfrm>
              <a:off x="4377713" y="2795310"/>
              <a:ext cx="265956" cy="839834"/>
            </a:xfrm>
            <a:custGeom>
              <a:avLst/>
              <a:gdLst/>
              <a:ahLst/>
              <a:cxnLst/>
              <a:rect l="l" t="t" r="r" b="b"/>
              <a:pathLst>
                <a:path w="2711" h="8561" extrusionOk="0">
                  <a:moveTo>
                    <a:pt x="2711" y="1"/>
                  </a:moveTo>
                  <a:lnTo>
                    <a:pt x="0" y="531"/>
                  </a:lnTo>
                  <a:lnTo>
                    <a:pt x="0" y="8561"/>
                  </a:lnTo>
                  <a:lnTo>
                    <a:pt x="2711" y="8561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5609;p41">
              <a:extLst>
                <a:ext uri="{FF2B5EF4-FFF2-40B4-BE49-F238E27FC236}">
                  <a16:creationId xmlns:a16="http://schemas.microsoft.com/office/drawing/2014/main" id="{B18DD6C7-09BC-2F79-583A-D22269E42F27}"/>
                </a:ext>
              </a:extLst>
            </p:cNvPr>
            <p:cNvSpPr/>
            <p:nvPr/>
          </p:nvSpPr>
          <p:spPr>
            <a:xfrm>
              <a:off x="4434712" y="309923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5610;p41">
              <a:extLst>
                <a:ext uri="{FF2B5EF4-FFF2-40B4-BE49-F238E27FC236}">
                  <a16:creationId xmlns:a16="http://schemas.microsoft.com/office/drawing/2014/main" id="{9F130B60-A4C6-BF5F-A400-5E3DF7446343}"/>
                </a:ext>
              </a:extLst>
            </p:cNvPr>
            <p:cNvSpPr/>
            <p:nvPr/>
          </p:nvSpPr>
          <p:spPr>
            <a:xfrm>
              <a:off x="4532325" y="309923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5611;p41">
              <a:extLst>
                <a:ext uri="{FF2B5EF4-FFF2-40B4-BE49-F238E27FC236}">
                  <a16:creationId xmlns:a16="http://schemas.microsoft.com/office/drawing/2014/main" id="{AFD5273E-4314-B4B4-FE70-1F301F505527}"/>
                </a:ext>
              </a:extLst>
            </p:cNvPr>
            <p:cNvSpPr/>
            <p:nvPr/>
          </p:nvSpPr>
          <p:spPr>
            <a:xfrm>
              <a:off x="4434712" y="3186935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5612;p41">
              <a:extLst>
                <a:ext uri="{FF2B5EF4-FFF2-40B4-BE49-F238E27FC236}">
                  <a16:creationId xmlns:a16="http://schemas.microsoft.com/office/drawing/2014/main" id="{C1266318-E242-2AD1-02BF-D77245E357B2}"/>
                </a:ext>
              </a:extLst>
            </p:cNvPr>
            <p:cNvSpPr/>
            <p:nvPr/>
          </p:nvSpPr>
          <p:spPr>
            <a:xfrm>
              <a:off x="4532325" y="3186935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5613;p41">
              <a:extLst>
                <a:ext uri="{FF2B5EF4-FFF2-40B4-BE49-F238E27FC236}">
                  <a16:creationId xmlns:a16="http://schemas.microsoft.com/office/drawing/2014/main" id="{A08F5697-C878-6B63-565A-F51F09662247}"/>
                </a:ext>
              </a:extLst>
            </p:cNvPr>
            <p:cNvSpPr/>
            <p:nvPr/>
          </p:nvSpPr>
          <p:spPr>
            <a:xfrm>
              <a:off x="4434712" y="3274737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5614;p41">
              <a:extLst>
                <a:ext uri="{FF2B5EF4-FFF2-40B4-BE49-F238E27FC236}">
                  <a16:creationId xmlns:a16="http://schemas.microsoft.com/office/drawing/2014/main" id="{AAB66667-2482-60AE-2258-A12F84EF2C49}"/>
                </a:ext>
              </a:extLst>
            </p:cNvPr>
            <p:cNvSpPr/>
            <p:nvPr/>
          </p:nvSpPr>
          <p:spPr>
            <a:xfrm>
              <a:off x="4532325" y="3274737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5615;p41">
              <a:extLst>
                <a:ext uri="{FF2B5EF4-FFF2-40B4-BE49-F238E27FC236}">
                  <a16:creationId xmlns:a16="http://schemas.microsoft.com/office/drawing/2014/main" id="{CBD88C1C-A18F-3059-E5FC-C509D14B74E8}"/>
                </a:ext>
              </a:extLst>
            </p:cNvPr>
            <p:cNvSpPr/>
            <p:nvPr/>
          </p:nvSpPr>
          <p:spPr>
            <a:xfrm>
              <a:off x="4434712" y="292353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5616;p41">
              <a:extLst>
                <a:ext uri="{FF2B5EF4-FFF2-40B4-BE49-F238E27FC236}">
                  <a16:creationId xmlns:a16="http://schemas.microsoft.com/office/drawing/2014/main" id="{DF2A7EA3-AEBC-951D-0C24-CF1733E58FB3}"/>
                </a:ext>
              </a:extLst>
            </p:cNvPr>
            <p:cNvSpPr/>
            <p:nvPr/>
          </p:nvSpPr>
          <p:spPr>
            <a:xfrm>
              <a:off x="4532325" y="292353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5617;p41">
              <a:extLst>
                <a:ext uri="{FF2B5EF4-FFF2-40B4-BE49-F238E27FC236}">
                  <a16:creationId xmlns:a16="http://schemas.microsoft.com/office/drawing/2014/main" id="{D582FAAF-E7E3-3920-ACC8-D4777BA6E2B7}"/>
                </a:ext>
              </a:extLst>
            </p:cNvPr>
            <p:cNvSpPr/>
            <p:nvPr/>
          </p:nvSpPr>
          <p:spPr>
            <a:xfrm>
              <a:off x="4434712" y="301133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5618;p41">
              <a:extLst>
                <a:ext uri="{FF2B5EF4-FFF2-40B4-BE49-F238E27FC236}">
                  <a16:creationId xmlns:a16="http://schemas.microsoft.com/office/drawing/2014/main" id="{148C327C-B896-0233-7C9B-ED79FBCC4A5A}"/>
                </a:ext>
              </a:extLst>
            </p:cNvPr>
            <p:cNvSpPr/>
            <p:nvPr/>
          </p:nvSpPr>
          <p:spPr>
            <a:xfrm>
              <a:off x="4532325" y="301133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5619;p41">
              <a:extLst>
                <a:ext uri="{FF2B5EF4-FFF2-40B4-BE49-F238E27FC236}">
                  <a16:creationId xmlns:a16="http://schemas.microsoft.com/office/drawing/2014/main" id="{8F2A08AC-8D7C-3A29-EEE2-89274C2891CD}"/>
                </a:ext>
              </a:extLst>
            </p:cNvPr>
            <p:cNvSpPr/>
            <p:nvPr/>
          </p:nvSpPr>
          <p:spPr>
            <a:xfrm>
              <a:off x="4434712" y="336253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5620;p41">
              <a:extLst>
                <a:ext uri="{FF2B5EF4-FFF2-40B4-BE49-F238E27FC236}">
                  <a16:creationId xmlns:a16="http://schemas.microsoft.com/office/drawing/2014/main" id="{904CBA98-FD57-B395-DBED-A57B31F06A13}"/>
                </a:ext>
              </a:extLst>
            </p:cNvPr>
            <p:cNvSpPr/>
            <p:nvPr/>
          </p:nvSpPr>
          <p:spPr>
            <a:xfrm>
              <a:off x="4532325" y="336253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5621;p41">
              <a:extLst>
                <a:ext uri="{FF2B5EF4-FFF2-40B4-BE49-F238E27FC236}">
                  <a16:creationId xmlns:a16="http://schemas.microsoft.com/office/drawing/2014/main" id="{74A7AB78-7309-C6F9-43BC-96D3ECB98E8E}"/>
                </a:ext>
              </a:extLst>
            </p:cNvPr>
            <p:cNvSpPr/>
            <p:nvPr/>
          </p:nvSpPr>
          <p:spPr>
            <a:xfrm>
              <a:off x="4434712" y="3450438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5622;p41">
              <a:extLst>
                <a:ext uri="{FF2B5EF4-FFF2-40B4-BE49-F238E27FC236}">
                  <a16:creationId xmlns:a16="http://schemas.microsoft.com/office/drawing/2014/main" id="{B997803B-DA6E-25CB-F7F0-61F6566E9AE7}"/>
                </a:ext>
              </a:extLst>
            </p:cNvPr>
            <p:cNvSpPr/>
            <p:nvPr/>
          </p:nvSpPr>
          <p:spPr>
            <a:xfrm>
              <a:off x="4532325" y="3450438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5623;p41">
              <a:extLst>
                <a:ext uri="{FF2B5EF4-FFF2-40B4-BE49-F238E27FC236}">
                  <a16:creationId xmlns:a16="http://schemas.microsoft.com/office/drawing/2014/main" id="{42B4F4E6-578D-D71E-0B99-9927E01F61E6}"/>
                </a:ext>
              </a:extLst>
            </p:cNvPr>
            <p:cNvSpPr/>
            <p:nvPr/>
          </p:nvSpPr>
          <p:spPr>
            <a:xfrm>
              <a:off x="4471991" y="3538044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0"/>
                  </a:moveTo>
                  <a:lnTo>
                    <a:pt x="0" y="990"/>
                  </a:lnTo>
                  <a:lnTo>
                    <a:pt x="867" y="99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5624;p41">
              <a:extLst>
                <a:ext uri="{FF2B5EF4-FFF2-40B4-BE49-F238E27FC236}">
                  <a16:creationId xmlns:a16="http://schemas.microsoft.com/office/drawing/2014/main" id="{51B6F593-8476-F287-7E3A-35D2C92B5410}"/>
                </a:ext>
              </a:extLst>
            </p:cNvPr>
            <p:cNvSpPr/>
            <p:nvPr/>
          </p:nvSpPr>
          <p:spPr>
            <a:xfrm>
              <a:off x="5049432" y="3217936"/>
              <a:ext cx="266054" cy="392204"/>
            </a:xfrm>
            <a:custGeom>
              <a:avLst/>
              <a:gdLst/>
              <a:ahLst/>
              <a:cxnLst/>
              <a:rect l="l" t="t" r="r" b="b"/>
              <a:pathLst>
                <a:path w="2712" h="3998" extrusionOk="0">
                  <a:moveTo>
                    <a:pt x="1395" y="0"/>
                  </a:moveTo>
                  <a:lnTo>
                    <a:pt x="1" y="738"/>
                  </a:lnTo>
                  <a:lnTo>
                    <a:pt x="1" y="3997"/>
                  </a:lnTo>
                  <a:lnTo>
                    <a:pt x="2711" y="3997"/>
                  </a:lnTo>
                  <a:lnTo>
                    <a:pt x="2711" y="722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5625;p41">
              <a:extLst>
                <a:ext uri="{FF2B5EF4-FFF2-40B4-BE49-F238E27FC236}">
                  <a16:creationId xmlns:a16="http://schemas.microsoft.com/office/drawing/2014/main" id="{1D01FB41-1756-47FF-59B7-D11BDD574A43}"/>
                </a:ext>
              </a:extLst>
            </p:cNvPr>
            <p:cNvSpPr/>
            <p:nvPr/>
          </p:nvSpPr>
          <p:spPr>
            <a:xfrm>
              <a:off x="5106528" y="333752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5626;p41">
              <a:extLst>
                <a:ext uri="{FF2B5EF4-FFF2-40B4-BE49-F238E27FC236}">
                  <a16:creationId xmlns:a16="http://schemas.microsoft.com/office/drawing/2014/main" id="{93FD94CE-4F36-0B5E-DBA8-320D96CBAD8C}"/>
                </a:ext>
              </a:extLst>
            </p:cNvPr>
            <p:cNvSpPr/>
            <p:nvPr/>
          </p:nvSpPr>
          <p:spPr>
            <a:xfrm>
              <a:off x="5204043" y="333752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5627;p41">
              <a:extLst>
                <a:ext uri="{FF2B5EF4-FFF2-40B4-BE49-F238E27FC236}">
                  <a16:creationId xmlns:a16="http://schemas.microsoft.com/office/drawing/2014/main" id="{6D65311A-94AB-7EA5-CA3B-671508B19069}"/>
                </a:ext>
              </a:extLst>
            </p:cNvPr>
            <p:cNvSpPr/>
            <p:nvPr/>
          </p:nvSpPr>
          <p:spPr>
            <a:xfrm>
              <a:off x="5106528" y="34253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5628;p41">
              <a:extLst>
                <a:ext uri="{FF2B5EF4-FFF2-40B4-BE49-F238E27FC236}">
                  <a16:creationId xmlns:a16="http://schemas.microsoft.com/office/drawing/2014/main" id="{F1E12E18-2928-18E6-57B6-82908C80F830}"/>
                </a:ext>
              </a:extLst>
            </p:cNvPr>
            <p:cNvSpPr/>
            <p:nvPr/>
          </p:nvSpPr>
          <p:spPr>
            <a:xfrm>
              <a:off x="5204043" y="34253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5629;p41">
              <a:extLst>
                <a:ext uri="{FF2B5EF4-FFF2-40B4-BE49-F238E27FC236}">
                  <a16:creationId xmlns:a16="http://schemas.microsoft.com/office/drawing/2014/main" id="{64B73DC8-EDA3-8AC5-836A-6D399A77B513}"/>
                </a:ext>
              </a:extLst>
            </p:cNvPr>
            <p:cNvSpPr/>
            <p:nvPr/>
          </p:nvSpPr>
          <p:spPr>
            <a:xfrm>
              <a:off x="5143709" y="3513126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5630;p41">
              <a:extLst>
                <a:ext uri="{FF2B5EF4-FFF2-40B4-BE49-F238E27FC236}">
                  <a16:creationId xmlns:a16="http://schemas.microsoft.com/office/drawing/2014/main" id="{23A38BA8-C1BA-F9EE-B05D-3ADAC71147FD}"/>
                </a:ext>
              </a:extLst>
            </p:cNvPr>
            <p:cNvSpPr/>
            <p:nvPr/>
          </p:nvSpPr>
          <p:spPr>
            <a:xfrm>
              <a:off x="3335457" y="2826801"/>
              <a:ext cx="266054" cy="839932"/>
            </a:xfrm>
            <a:custGeom>
              <a:avLst/>
              <a:gdLst/>
              <a:ahLst/>
              <a:cxnLst/>
              <a:rect l="l" t="t" r="r" b="b"/>
              <a:pathLst>
                <a:path w="2712" h="8562" extrusionOk="0">
                  <a:moveTo>
                    <a:pt x="2711" y="0"/>
                  </a:moveTo>
                  <a:lnTo>
                    <a:pt x="1" y="530"/>
                  </a:lnTo>
                  <a:lnTo>
                    <a:pt x="1" y="8561"/>
                  </a:lnTo>
                  <a:lnTo>
                    <a:pt x="2711" y="8561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5631;p41">
              <a:extLst>
                <a:ext uri="{FF2B5EF4-FFF2-40B4-BE49-F238E27FC236}">
                  <a16:creationId xmlns:a16="http://schemas.microsoft.com/office/drawing/2014/main" id="{644595DD-5C4F-C45A-8C2E-87F928C474D0}"/>
                </a:ext>
              </a:extLst>
            </p:cNvPr>
            <p:cNvSpPr/>
            <p:nvPr/>
          </p:nvSpPr>
          <p:spPr>
            <a:xfrm>
              <a:off x="3392553" y="31306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5632;p41">
              <a:extLst>
                <a:ext uri="{FF2B5EF4-FFF2-40B4-BE49-F238E27FC236}">
                  <a16:creationId xmlns:a16="http://schemas.microsoft.com/office/drawing/2014/main" id="{5824AAF0-760E-F618-A5D4-798BEAFE7924}"/>
                </a:ext>
              </a:extLst>
            </p:cNvPr>
            <p:cNvSpPr/>
            <p:nvPr/>
          </p:nvSpPr>
          <p:spPr>
            <a:xfrm>
              <a:off x="3490068" y="31306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5633;p41">
              <a:extLst>
                <a:ext uri="{FF2B5EF4-FFF2-40B4-BE49-F238E27FC236}">
                  <a16:creationId xmlns:a16="http://schemas.microsoft.com/office/drawing/2014/main" id="{3EF2AE45-5970-DA1B-0D55-0D277F0A3575}"/>
                </a:ext>
              </a:extLst>
            </p:cNvPr>
            <p:cNvSpPr/>
            <p:nvPr/>
          </p:nvSpPr>
          <p:spPr>
            <a:xfrm>
              <a:off x="3392553" y="321842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5634;p41">
              <a:extLst>
                <a:ext uri="{FF2B5EF4-FFF2-40B4-BE49-F238E27FC236}">
                  <a16:creationId xmlns:a16="http://schemas.microsoft.com/office/drawing/2014/main" id="{44725A45-93A3-B602-6F21-8296B7EA587D}"/>
                </a:ext>
              </a:extLst>
            </p:cNvPr>
            <p:cNvSpPr/>
            <p:nvPr/>
          </p:nvSpPr>
          <p:spPr>
            <a:xfrm>
              <a:off x="3490068" y="321842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5635;p41">
              <a:extLst>
                <a:ext uri="{FF2B5EF4-FFF2-40B4-BE49-F238E27FC236}">
                  <a16:creationId xmlns:a16="http://schemas.microsoft.com/office/drawing/2014/main" id="{6C84F602-2D4C-5BC0-2276-345B760F2976}"/>
                </a:ext>
              </a:extLst>
            </p:cNvPr>
            <p:cNvSpPr/>
            <p:nvPr/>
          </p:nvSpPr>
          <p:spPr>
            <a:xfrm>
              <a:off x="3392553" y="3306228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5636;p41">
              <a:extLst>
                <a:ext uri="{FF2B5EF4-FFF2-40B4-BE49-F238E27FC236}">
                  <a16:creationId xmlns:a16="http://schemas.microsoft.com/office/drawing/2014/main" id="{B5C989C4-EB52-A558-6B0E-3EEDC0C70892}"/>
                </a:ext>
              </a:extLst>
            </p:cNvPr>
            <p:cNvSpPr/>
            <p:nvPr/>
          </p:nvSpPr>
          <p:spPr>
            <a:xfrm>
              <a:off x="3490068" y="3306228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5637;p41">
              <a:extLst>
                <a:ext uri="{FF2B5EF4-FFF2-40B4-BE49-F238E27FC236}">
                  <a16:creationId xmlns:a16="http://schemas.microsoft.com/office/drawing/2014/main" id="{5170CE8E-361C-7608-B2AD-47228BAE188D}"/>
                </a:ext>
              </a:extLst>
            </p:cNvPr>
            <p:cNvSpPr/>
            <p:nvPr/>
          </p:nvSpPr>
          <p:spPr>
            <a:xfrm>
              <a:off x="3392553" y="295502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5638;p41">
              <a:extLst>
                <a:ext uri="{FF2B5EF4-FFF2-40B4-BE49-F238E27FC236}">
                  <a16:creationId xmlns:a16="http://schemas.microsoft.com/office/drawing/2014/main" id="{E58B4F02-EEEA-37B0-064B-DA63C536605A}"/>
                </a:ext>
              </a:extLst>
            </p:cNvPr>
            <p:cNvSpPr/>
            <p:nvPr/>
          </p:nvSpPr>
          <p:spPr>
            <a:xfrm>
              <a:off x="3490068" y="295502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5639;p41">
              <a:extLst>
                <a:ext uri="{FF2B5EF4-FFF2-40B4-BE49-F238E27FC236}">
                  <a16:creationId xmlns:a16="http://schemas.microsoft.com/office/drawing/2014/main" id="{72D8CD87-4B19-B078-254E-B50E3D7DDFBF}"/>
                </a:ext>
              </a:extLst>
            </p:cNvPr>
            <p:cNvSpPr/>
            <p:nvPr/>
          </p:nvSpPr>
          <p:spPr>
            <a:xfrm>
              <a:off x="3392553" y="304282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5640;p41">
              <a:extLst>
                <a:ext uri="{FF2B5EF4-FFF2-40B4-BE49-F238E27FC236}">
                  <a16:creationId xmlns:a16="http://schemas.microsoft.com/office/drawing/2014/main" id="{ACFFCBA6-DEED-D361-CAB6-F4D253F22395}"/>
                </a:ext>
              </a:extLst>
            </p:cNvPr>
            <p:cNvSpPr/>
            <p:nvPr/>
          </p:nvSpPr>
          <p:spPr>
            <a:xfrm>
              <a:off x="3490068" y="304282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5641;p41">
              <a:extLst>
                <a:ext uri="{FF2B5EF4-FFF2-40B4-BE49-F238E27FC236}">
                  <a16:creationId xmlns:a16="http://schemas.microsoft.com/office/drawing/2014/main" id="{03592E37-297A-2200-504C-04BCB9D88688}"/>
                </a:ext>
              </a:extLst>
            </p:cNvPr>
            <p:cNvSpPr/>
            <p:nvPr/>
          </p:nvSpPr>
          <p:spPr>
            <a:xfrm>
              <a:off x="3392553" y="339393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5642;p41">
              <a:extLst>
                <a:ext uri="{FF2B5EF4-FFF2-40B4-BE49-F238E27FC236}">
                  <a16:creationId xmlns:a16="http://schemas.microsoft.com/office/drawing/2014/main" id="{4EC9EDCF-F5B8-85DD-2490-8CAF2F8285DD}"/>
                </a:ext>
              </a:extLst>
            </p:cNvPr>
            <p:cNvSpPr/>
            <p:nvPr/>
          </p:nvSpPr>
          <p:spPr>
            <a:xfrm>
              <a:off x="3490068" y="339393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5643;p41">
              <a:extLst>
                <a:ext uri="{FF2B5EF4-FFF2-40B4-BE49-F238E27FC236}">
                  <a16:creationId xmlns:a16="http://schemas.microsoft.com/office/drawing/2014/main" id="{D5F63E23-628E-EA4B-A822-4CC1AFD5B667}"/>
                </a:ext>
              </a:extLst>
            </p:cNvPr>
            <p:cNvSpPr/>
            <p:nvPr/>
          </p:nvSpPr>
          <p:spPr>
            <a:xfrm>
              <a:off x="3392553" y="348173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5644;p41">
              <a:extLst>
                <a:ext uri="{FF2B5EF4-FFF2-40B4-BE49-F238E27FC236}">
                  <a16:creationId xmlns:a16="http://schemas.microsoft.com/office/drawing/2014/main" id="{A28311C6-2E3A-7EEE-2E9A-E808027B2BA4}"/>
                </a:ext>
              </a:extLst>
            </p:cNvPr>
            <p:cNvSpPr/>
            <p:nvPr/>
          </p:nvSpPr>
          <p:spPr>
            <a:xfrm>
              <a:off x="3490068" y="348173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5645;p41">
              <a:extLst>
                <a:ext uri="{FF2B5EF4-FFF2-40B4-BE49-F238E27FC236}">
                  <a16:creationId xmlns:a16="http://schemas.microsoft.com/office/drawing/2014/main" id="{D234E07C-FCEA-FF9D-2886-E67AED048C65}"/>
                </a:ext>
              </a:extLst>
            </p:cNvPr>
            <p:cNvSpPr/>
            <p:nvPr/>
          </p:nvSpPr>
          <p:spPr>
            <a:xfrm>
              <a:off x="3429833" y="3569535"/>
              <a:ext cx="85251" cy="97217"/>
            </a:xfrm>
            <a:custGeom>
              <a:avLst/>
              <a:gdLst/>
              <a:ahLst/>
              <a:cxnLst/>
              <a:rect l="l" t="t" r="r" b="b"/>
              <a:pathLst>
                <a:path w="869" h="991" extrusionOk="0">
                  <a:moveTo>
                    <a:pt x="0" y="1"/>
                  </a:moveTo>
                  <a:lnTo>
                    <a:pt x="0" y="990"/>
                  </a:lnTo>
                  <a:lnTo>
                    <a:pt x="868" y="990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5646;p41">
              <a:extLst>
                <a:ext uri="{FF2B5EF4-FFF2-40B4-BE49-F238E27FC236}">
                  <a16:creationId xmlns:a16="http://schemas.microsoft.com/office/drawing/2014/main" id="{8F3EC59A-0D2A-E40D-1E38-191C37E96A2B}"/>
                </a:ext>
              </a:extLst>
            </p:cNvPr>
            <p:cNvSpPr/>
            <p:nvPr/>
          </p:nvSpPr>
          <p:spPr>
            <a:xfrm>
              <a:off x="4636119" y="3133273"/>
              <a:ext cx="265760" cy="473725"/>
            </a:xfrm>
            <a:custGeom>
              <a:avLst/>
              <a:gdLst/>
              <a:ahLst/>
              <a:cxnLst/>
              <a:rect l="l" t="t" r="r" b="b"/>
              <a:pathLst>
                <a:path w="2709" h="4829" extrusionOk="0">
                  <a:moveTo>
                    <a:pt x="1394" y="1"/>
                  </a:moveTo>
                  <a:lnTo>
                    <a:pt x="0" y="739"/>
                  </a:lnTo>
                  <a:lnTo>
                    <a:pt x="0" y="4828"/>
                  </a:lnTo>
                  <a:lnTo>
                    <a:pt x="2708" y="4828"/>
                  </a:lnTo>
                  <a:lnTo>
                    <a:pt x="2708" y="722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5647;p41">
              <a:extLst>
                <a:ext uri="{FF2B5EF4-FFF2-40B4-BE49-F238E27FC236}">
                  <a16:creationId xmlns:a16="http://schemas.microsoft.com/office/drawing/2014/main" id="{F663CCD9-F1EF-A6FB-F85A-941150724982}"/>
                </a:ext>
              </a:extLst>
            </p:cNvPr>
            <p:cNvSpPr/>
            <p:nvPr/>
          </p:nvSpPr>
          <p:spPr>
            <a:xfrm>
              <a:off x="4693020" y="324658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5648;p41">
              <a:extLst>
                <a:ext uri="{FF2B5EF4-FFF2-40B4-BE49-F238E27FC236}">
                  <a16:creationId xmlns:a16="http://schemas.microsoft.com/office/drawing/2014/main" id="{0DAE00E2-31F9-C89D-CC70-0869D226320D}"/>
                </a:ext>
              </a:extLst>
            </p:cNvPr>
            <p:cNvSpPr/>
            <p:nvPr/>
          </p:nvSpPr>
          <p:spPr>
            <a:xfrm>
              <a:off x="4790437" y="324658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5649;p41">
              <a:extLst>
                <a:ext uri="{FF2B5EF4-FFF2-40B4-BE49-F238E27FC236}">
                  <a16:creationId xmlns:a16="http://schemas.microsoft.com/office/drawing/2014/main" id="{A0AC1036-7415-94D8-84B0-FBC12DC474B3}"/>
                </a:ext>
              </a:extLst>
            </p:cNvPr>
            <p:cNvSpPr/>
            <p:nvPr/>
          </p:nvSpPr>
          <p:spPr>
            <a:xfrm>
              <a:off x="4693020" y="333418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5650;p41">
              <a:extLst>
                <a:ext uri="{FF2B5EF4-FFF2-40B4-BE49-F238E27FC236}">
                  <a16:creationId xmlns:a16="http://schemas.microsoft.com/office/drawing/2014/main" id="{331E28E2-6591-A38B-EC0A-2D89350772DC}"/>
                </a:ext>
              </a:extLst>
            </p:cNvPr>
            <p:cNvSpPr/>
            <p:nvPr/>
          </p:nvSpPr>
          <p:spPr>
            <a:xfrm>
              <a:off x="4790437" y="333418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5651;p41">
              <a:extLst>
                <a:ext uri="{FF2B5EF4-FFF2-40B4-BE49-F238E27FC236}">
                  <a16:creationId xmlns:a16="http://schemas.microsoft.com/office/drawing/2014/main" id="{E43B6218-2EB4-F726-C1CC-A5E8DF536F92}"/>
                </a:ext>
              </a:extLst>
            </p:cNvPr>
            <p:cNvSpPr/>
            <p:nvPr/>
          </p:nvSpPr>
          <p:spPr>
            <a:xfrm>
              <a:off x="4693020" y="34219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5652;p41">
              <a:extLst>
                <a:ext uri="{FF2B5EF4-FFF2-40B4-BE49-F238E27FC236}">
                  <a16:creationId xmlns:a16="http://schemas.microsoft.com/office/drawing/2014/main" id="{1AA05A73-984D-9A60-E2AA-97B91390BF1B}"/>
                </a:ext>
              </a:extLst>
            </p:cNvPr>
            <p:cNvSpPr/>
            <p:nvPr/>
          </p:nvSpPr>
          <p:spPr>
            <a:xfrm>
              <a:off x="4790437" y="34219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5653;p41">
              <a:extLst>
                <a:ext uri="{FF2B5EF4-FFF2-40B4-BE49-F238E27FC236}">
                  <a16:creationId xmlns:a16="http://schemas.microsoft.com/office/drawing/2014/main" id="{2474C0A8-636B-3340-103F-166C1AAEDA3F}"/>
                </a:ext>
              </a:extLst>
            </p:cNvPr>
            <p:cNvSpPr/>
            <p:nvPr/>
          </p:nvSpPr>
          <p:spPr>
            <a:xfrm>
              <a:off x="4730201" y="3509790"/>
              <a:ext cx="85251" cy="97119"/>
            </a:xfrm>
            <a:custGeom>
              <a:avLst/>
              <a:gdLst/>
              <a:ahLst/>
              <a:cxnLst/>
              <a:rect l="l" t="t" r="r" b="b"/>
              <a:pathLst>
                <a:path w="869" h="990" extrusionOk="0">
                  <a:moveTo>
                    <a:pt x="1" y="1"/>
                  </a:moveTo>
                  <a:lnTo>
                    <a:pt x="1" y="989"/>
                  </a:lnTo>
                  <a:lnTo>
                    <a:pt x="869" y="98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5654;p41">
              <a:extLst>
                <a:ext uri="{FF2B5EF4-FFF2-40B4-BE49-F238E27FC236}">
                  <a16:creationId xmlns:a16="http://schemas.microsoft.com/office/drawing/2014/main" id="{ABA3CBD6-A907-0E75-42E1-BDCB848BD1EF}"/>
                </a:ext>
              </a:extLst>
            </p:cNvPr>
            <p:cNvSpPr/>
            <p:nvPr/>
          </p:nvSpPr>
          <p:spPr>
            <a:xfrm>
              <a:off x="3827841" y="3135235"/>
              <a:ext cx="265956" cy="473431"/>
            </a:xfrm>
            <a:custGeom>
              <a:avLst/>
              <a:gdLst/>
              <a:ahLst/>
              <a:cxnLst/>
              <a:rect l="l" t="t" r="r" b="b"/>
              <a:pathLst>
                <a:path w="2711" h="4826" extrusionOk="0">
                  <a:moveTo>
                    <a:pt x="1396" y="0"/>
                  </a:moveTo>
                  <a:lnTo>
                    <a:pt x="0" y="738"/>
                  </a:lnTo>
                  <a:lnTo>
                    <a:pt x="0" y="4826"/>
                  </a:lnTo>
                  <a:lnTo>
                    <a:pt x="2711" y="4826"/>
                  </a:lnTo>
                  <a:lnTo>
                    <a:pt x="2711" y="722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5655;p41">
              <a:extLst>
                <a:ext uri="{FF2B5EF4-FFF2-40B4-BE49-F238E27FC236}">
                  <a16:creationId xmlns:a16="http://schemas.microsoft.com/office/drawing/2014/main" id="{711F34D0-C827-BBEE-5E61-6C352AEB7D6E}"/>
                </a:ext>
              </a:extLst>
            </p:cNvPr>
            <p:cNvSpPr/>
            <p:nvPr/>
          </p:nvSpPr>
          <p:spPr>
            <a:xfrm>
              <a:off x="3884937" y="3248249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5656;p41">
              <a:extLst>
                <a:ext uri="{FF2B5EF4-FFF2-40B4-BE49-F238E27FC236}">
                  <a16:creationId xmlns:a16="http://schemas.microsoft.com/office/drawing/2014/main" id="{C966C6A1-8F3D-24FC-EA21-2056B893A569}"/>
                </a:ext>
              </a:extLst>
            </p:cNvPr>
            <p:cNvSpPr/>
            <p:nvPr/>
          </p:nvSpPr>
          <p:spPr>
            <a:xfrm>
              <a:off x="3982452" y="3248249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5657;p41">
              <a:extLst>
                <a:ext uri="{FF2B5EF4-FFF2-40B4-BE49-F238E27FC236}">
                  <a16:creationId xmlns:a16="http://schemas.microsoft.com/office/drawing/2014/main" id="{C947680C-5C69-5D4E-3F98-D8D8B0E9BD18}"/>
                </a:ext>
              </a:extLst>
            </p:cNvPr>
            <p:cNvSpPr/>
            <p:nvPr/>
          </p:nvSpPr>
          <p:spPr>
            <a:xfrm>
              <a:off x="3884937" y="333605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5658;p41">
              <a:extLst>
                <a:ext uri="{FF2B5EF4-FFF2-40B4-BE49-F238E27FC236}">
                  <a16:creationId xmlns:a16="http://schemas.microsoft.com/office/drawing/2014/main" id="{CF5A2071-FFBD-6ABA-720E-027C72944D1E}"/>
                </a:ext>
              </a:extLst>
            </p:cNvPr>
            <p:cNvSpPr/>
            <p:nvPr/>
          </p:nvSpPr>
          <p:spPr>
            <a:xfrm>
              <a:off x="3982452" y="333605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5659;p41">
              <a:extLst>
                <a:ext uri="{FF2B5EF4-FFF2-40B4-BE49-F238E27FC236}">
                  <a16:creationId xmlns:a16="http://schemas.microsoft.com/office/drawing/2014/main" id="{765365E2-2A01-D8C7-ADA9-F042DAE123E1}"/>
                </a:ext>
              </a:extLst>
            </p:cNvPr>
            <p:cNvSpPr/>
            <p:nvPr/>
          </p:nvSpPr>
          <p:spPr>
            <a:xfrm>
              <a:off x="3884937" y="342395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5660;p41">
              <a:extLst>
                <a:ext uri="{FF2B5EF4-FFF2-40B4-BE49-F238E27FC236}">
                  <a16:creationId xmlns:a16="http://schemas.microsoft.com/office/drawing/2014/main" id="{2D0864CA-8EAD-A912-668A-7D133C1E1335}"/>
                </a:ext>
              </a:extLst>
            </p:cNvPr>
            <p:cNvSpPr/>
            <p:nvPr/>
          </p:nvSpPr>
          <p:spPr>
            <a:xfrm>
              <a:off x="3982452" y="342395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5661;p41">
              <a:extLst>
                <a:ext uri="{FF2B5EF4-FFF2-40B4-BE49-F238E27FC236}">
                  <a16:creationId xmlns:a16="http://schemas.microsoft.com/office/drawing/2014/main" id="{448248E9-5E57-591B-677B-2C16088EF520}"/>
                </a:ext>
              </a:extLst>
            </p:cNvPr>
            <p:cNvSpPr/>
            <p:nvPr/>
          </p:nvSpPr>
          <p:spPr>
            <a:xfrm>
              <a:off x="3922118" y="3511752"/>
              <a:ext cx="85055" cy="97021"/>
            </a:xfrm>
            <a:custGeom>
              <a:avLst/>
              <a:gdLst/>
              <a:ahLst/>
              <a:cxnLst/>
              <a:rect l="l" t="t" r="r" b="b"/>
              <a:pathLst>
                <a:path w="867" h="989" extrusionOk="0">
                  <a:moveTo>
                    <a:pt x="0" y="0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5662;p41">
              <a:extLst>
                <a:ext uri="{FF2B5EF4-FFF2-40B4-BE49-F238E27FC236}">
                  <a16:creationId xmlns:a16="http://schemas.microsoft.com/office/drawing/2014/main" id="{E94EBF6C-D4A6-CDDD-F882-F84102947774}"/>
                </a:ext>
              </a:extLst>
            </p:cNvPr>
            <p:cNvSpPr/>
            <p:nvPr/>
          </p:nvSpPr>
          <p:spPr>
            <a:xfrm>
              <a:off x="4663785" y="358238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5663;p41">
              <a:extLst>
                <a:ext uri="{FF2B5EF4-FFF2-40B4-BE49-F238E27FC236}">
                  <a16:creationId xmlns:a16="http://schemas.microsoft.com/office/drawing/2014/main" id="{A2795C31-5C94-D241-B577-015662D720CC}"/>
                </a:ext>
              </a:extLst>
            </p:cNvPr>
            <p:cNvSpPr/>
            <p:nvPr/>
          </p:nvSpPr>
          <p:spPr>
            <a:xfrm>
              <a:off x="4761300" y="358238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5664;p41">
              <a:extLst>
                <a:ext uri="{FF2B5EF4-FFF2-40B4-BE49-F238E27FC236}">
                  <a16:creationId xmlns:a16="http://schemas.microsoft.com/office/drawing/2014/main" id="{23A2D447-5C81-D1D5-EB97-D256096A2ACF}"/>
                </a:ext>
              </a:extLst>
            </p:cNvPr>
            <p:cNvSpPr/>
            <p:nvPr/>
          </p:nvSpPr>
          <p:spPr>
            <a:xfrm>
              <a:off x="4700966" y="3670188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5665;p41">
              <a:extLst>
                <a:ext uri="{FF2B5EF4-FFF2-40B4-BE49-F238E27FC236}">
                  <a16:creationId xmlns:a16="http://schemas.microsoft.com/office/drawing/2014/main" id="{973155BA-C9E2-C974-E18C-A774C4C7C30B}"/>
                </a:ext>
              </a:extLst>
            </p:cNvPr>
            <p:cNvSpPr/>
            <p:nvPr/>
          </p:nvSpPr>
          <p:spPr>
            <a:xfrm>
              <a:off x="5253488" y="3004367"/>
              <a:ext cx="266054" cy="660311"/>
            </a:xfrm>
            <a:custGeom>
              <a:avLst/>
              <a:gdLst/>
              <a:ahLst/>
              <a:cxnLst/>
              <a:rect l="l" t="t" r="r" b="b"/>
              <a:pathLst>
                <a:path w="2712" h="6731" extrusionOk="0">
                  <a:moveTo>
                    <a:pt x="1396" y="0"/>
                  </a:moveTo>
                  <a:lnTo>
                    <a:pt x="1" y="738"/>
                  </a:lnTo>
                  <a:lnTo>
                    <a:pt x="1" y="6731"/>
                  </a:lnTo>
                  <a:lnTo>
                    <a:pt x="2711" y="6731"/>
                  </a:lnTo>
                  <a:lnTo>
                    <a:pt x="2711" y="721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5666;p41">
              <a:extLst>
                <a:ext uri="{FF2B5EF4-FFF2-40B4-BE49-F238E27FC236}">
                  <a16:creationId xmlns:a16="http://schemas.microsoft.com/office/drawing/2014/main" id="{0957F8C9-4C41-5B17-3EC2-D012298D271E}"/>
                </a:ext>
              </a:extLst>
            </p:cNvPr>
            <p:cNvSpPr/>
            <p:nvPr/>
          </p:nvSpPr>
          <p:spPr>
            <a:xfrm>
              <a:off x="5310486" y="312856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5667;p41">
              <a:extLst>
                <a:ext uri="{FF2B5EF4-FFF2-40B4-BE49-F238E27FC236}">
                  <a16:creationId xmlns:a16="http://schemas.microsoft.com/office/drawing/2014/main" id="{46D45F68-7B39-E980-E362-FA2165B8F3A1}"/>
                </a:ext>
              </a:extLst>
            </p:cNvPr>
            <p:cNvSpPr/>
            <p:nvPr/>
          </p:nvSpPr>
          <p:spPr>
            <a:xfrm>
              <a:off x="5408100" y="312856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5668;p41">
              <a:extLst>
                <a:ext uri="{FF2B5EF4-FFF2-40B4-BE49-F238E27FC236}">
                  <a16:creationId xmlns:a16="http://schemas.microsoft.com/office/drawing/2014/main" id="{1DFF2BF9-2525-C579-CCE5-02C8318F23E5}"/>
                </a:ext>
              </a:extLst>
            </p:cNvPr>
            <p:cNvSpPr/>
            <p:nvPr/>
          </p:nvSpPr>
          <p:spPr>
            <a:xfrm>
              <a:off x="5310486" y="321646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5669;p41">
              <a:extLst>
                <a:ext uri="{FF2B5EF4-FFF2-40B4-BE49-F238E27FC236}">
                  <a16:creationId xmlns:a16="http://schemas.microsoft.com/office/drawing/2014/main" id="{5E4D1D32-71D9-E6A4-78AE-DF06B87B9FB4}"/>
                </a:ext>
              </a:extLst>
            </p:cNvPr>
            <p:cNvSpPr/>
            <p:nvPr/>
          </p:nvSpPr>
          <p:spPr>
            <a:xfrm>
              <a:off x="5408100" y="321646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5670;p41">
              <a:extLst>
                <a:ext uri="{FF2B5EF4-FFF2-40B4-BE49-F238E27FC236}">
                  <a16:creationId xmlns:a16="http://schemas.microsoft.com/office/drawing/2014/main" id="{7EE246D3-6A97-DBEB-30C0-0DF3D4C2310D}"/>
                </a:ext>
              </a:extLst>
            </p:cNvPr>
            <p:cNvSpPr/>
            <p:nvPr/>
          </p:nvSpPr>
          <p:spPr>
            <a:xfrm>
              <a:off x="5310486" y="3304266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5671;p41">
              <a:extLst>
                <a:ext uri="{FF2B5EF4-FFF2-40B4-BE49-F238E27FC236}">
                  <a16:creationId xmlns:a16="http://schemas.microsoft.com/office/drawing/2014/main" id="{3120BD9B-91CB-5B03-AE06-14DF314707B6}"/>
                </a:ext>
              </a:extLst>
            </p:cNvPr>
            <p:cNvSpPr/>
            <p:nvPr/>
          </p:nvSpPr>
          <p:spPr>
            <a:xfrm>
              <a:off x="5408100" y="3304266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5672;p41">
              <a:extLst>
                <a:ext uri="{FF2B5EF4-FFF2-40B4-BE49-F238E27FC236}">
                  <a16:creationId xmlns:a16="http://schemas.microsoft.com/office/drawing/2014/main" id="{14CDE0CF-F007-F754-6CC1-58C5B5AACE34}"/>
                </a:ext>
              </a:extLst>
            </p:cNvPr>
            <p:cNvSpPr/>
            <p:nvPr/>
          </p:nvSpPr>
          <p:spPr>
            <a:xfrm>
              <a:off x="5310486" y="339187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5673;p41">
              <a:extLst>
                <a:ext uri="{FF2B5EF4-FFF2-40B4-BE49-F238E27FC236}">
                  <a16:creationId xmlns:a16="http://schemas.microsoft.com/office/drawing/2014/main" id="{EECF55E2-48C3-4EC3-FBCF-B789A6B551D2}"/>
                </a:ext>
              </a:extLst>
            </p:cNvPr>
            <p:cNvSpPr/>
            <p:nvPr/>
          </p:nvSpPr>
          <p:spPr>
            <a:xfrm>
              <a:off x="5408100" y="339187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5674;p41">
              <a:extLst>
                <a:ext uri="{FF2B5EF4-FFF2-40B4-BE49-F238E27FC236}">
                  <a16:creationId xmlns:a16="http://schemas.microsoft.com/office/drawing/2014/main" id="{DC31489D-0A12-6B78-561A-DD67065B1AE8}"/>
                </a:ext>
              </a:extLst>
            </p:cNvPr>
            <p:cNvSpPr/>
            <p:nvPr/>
          </p:nvSpPr>
          <p:spPr>
            <a:xfrm>
              <a:off x="5310486" y="3479673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5675;p41">
              <a:extLst>
                <a:ext uri="{FF2B5EF4-FFF2-40B4-BE49-F238E27FC236}">
                  <a16:creationId xmlns:a16="http://schemas.microsoft.com/office/drawing/2014/main" id="{84C805D2-E224-3586-EC0C-1C4CBBD02440}"/>
                </a:ext>
              </a:extLst>
            </p:cNvPr>
            <p:cNvSpPr/>
            <p:nvPr/>
          </p:nvSpPr>
          <p:spPr>
            <a:xfrm>
              <a:off x="5408100" y="3479673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5676;p41">
              <a:extLst>
                <a:ext uri="{FF2B5EF4-FFF2-40B4-BE49-F238E27FC236}">
                  <a16:creationId xmlns:a16="http://schemas.microsoft.com/office/drawing/2014/main" id="{7F41F474-1199-B900-9BDA-A3C40CCA33B5}"/>
                </a:ext>
              </a:extLst>
            </p:cNvPr>
            <p:cNvSpPr/>
            <p:nvPr/>
          </p:nvSpPr>
          <p:spPr>
            <a:xfrm>
              <a:off x="5347864" y="3567573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5677;p41">
              <a:extLst>
                <a:ext uri="{FF2B5EF4-FFF2-40B4-BE49-F238E27FC236}">
                  <a16:creationId xmlns:a16="http://schemas.microsoft.com/office/drawing/2014/main" id="{4D624963-B008-21D2-5D3B-E8671B6BEED5}"/>
                </a:ext>
              </a:extLst>
            </p:cNvPr>
            <p:cNvSpPr/>
            <p:nvPr/>
          </p:nvSpPr>
          <p:spPr>
            <a:xfrm>
              <a:off x="5462253" y="3091089"/>
              <a:ext cx="266054" cy="660115"/>
            </a:xfrm>
            <a:custGeom>
              <a:avLst/>
              <a:gdLst/>
              <a:ahLst/>
              <a:cxnLst/>
              <a:rect l="l" t="t" r="r" b="b"/>
              <a:pathLst>
                <a:path w="2712" h="6729" extrusionOk="0">
                  <a:moveTo>
                    <a:pt x="1397" y="0"/>
                  </a:moveTo>
                  <a:lnTo>
                    <a:pt x="1" y="738"/>
                  </a:lnTo>
                  <a:lnTo>
                    <a:pt x="1" y="6729"/>
                  </a:lnTo>
                  <a:lnTo>
                    <a:pt x="2711" y="6729"/>
                  </a:lnTo>
                  <a:lnTo>
                    <a:pt x="2711" y="722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5678;p41">
              <a:extLst>
                <a:ext uri="{FF2B5EF4-FFF2-40B4-BE49-F238E27FC236}">
                  <a16:creationId xmlns:a16="http://schemas.microsoft.com/office/drawing/2014/main" id="{1B0A33D5-217C-EB1E-069A-13498EF3DB5C}"/>
                </a:ext>
              </a:extLst>
            </p:cNvPr>
            <p:cNvSpPr/>
            <p:nvPr/>
          </p:nvSpPr>
          <p:spPr>
            <a:xfrm>
              <a:off x="5519350" y="32151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5679;p41">
              <a:extLst>
                <a:ext uri="{FF2B5EF4-FFF2-40B4-BE49-F238E27FC236}">
                  <a16:creationId xmlns:a16="http://schemas.microsoft.com/office/drawing/2014/main" id="{96BE629F-0159-DDB9-FAF0-A2F41A3099F6}"/>
                </a:ext>
              </a:extLst>
            </p:cNvPr>
            <p:cNvSpPr/>
            <p:nvPr/>
          </p:nvSpPr>
          <p:spPr>
            <a:xfrm>
              <a:off x="5616865" y="32151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5680;p41">
              <a:extLst>
                <a:ext uri="{FF2B5EF4-FFF2-40B4-BE49-F238E27FC236}">
                  <a16:creationId xmlns:a16="http://schemas.microsoft.com/office/drawing/2014/main" id="{6D803BE1-0329-0DA2-A1BE-2137F8CC89D9}"/>
                </a:ext>
              </a:extLst>
            </p:cNvPr>
            <p:cNvSpPr/>
            <p:nvPr/>
          </p:nvSpPr>
          <p:spPr>
            <a:xfrm>
              <a:off x="5519350" y="330299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5681;p41">
              <a:extLst>
                <a:ext uri="{FF2B5EF4-FFF2-40B4-BE49-F238E27FC236}">
                  <a16:creationId xmlns:a16="http://schemas.microsoft.com/office/drawing/2014/main" id="{104771C7-14B0-4438-D2EF-DDCCE3853EF1}"/>
                </a:ext>
              </a:extLst>
            </p:cNvPr>
            <p:cNvSpPr/>
            <p:nvPr/>
          </p:nvSpPr>
          <p:spPr>
            <a:xfrm>
              <a:off x="5616865" y="330299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5682;p41">
              <a:extLst>
                <a:ext uri="{FF2B5EF4-FFF2-40B4-BE49-F238E27FC236}">
                  <a16:creationId xmlns:a16="http://schemas.microsoft.com/office/drawing/2014/main" id="{0561BB66-533B-7BEF-2F80-0D641190243D}"/>
                </a:ext>
              </a:extLst>
            </p:cNvPr>
            <p:cNvSpPr/>
            <p:nvPr/>
          </p:nvSpPr>
          <p:spPr>
            <a:xfrm>
              <a:off x="5519350" y="339079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5683;p41">
              <a:extLst>
                <a:ext uri="{FF2B5EF4-FFF2-40B4-BE49-F238E27FC236}">
                  <a16:creationId xmlns:a16="http://schemas.microsoft.com/office/drawing/2014/main" id="{EEDF8E68-9E3A-D04D-4B57-47F58DADED93}"/>
                </a:ext>
              </a:extLst>
            </p:cNvPr>
            <p:cNvSpPr/>
            <p:nvPr/>
          </p:nvSpPr>
          <p:spPr>
            <a:xfrm>
              <a:off x="5616865" y="339079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5684;p41">
              <a:extLst>
                <a:ext uri="{FF2B5EF4-FFF2-40B4-BE49-F238E27FC236}">
                  <a16:creationId xmlns:a16="http://schemas.microsoft.com/office/drawing/2014/main" id="{4D83D5BB-6EA8-12B3-521D-64656C8DC950}"/>
                </a:ext>
              </a:extLst>
            </p:cNvPr>
            <p:cNvSpPr/>
            <p:nvPr/>
          </p:nvSpPr>
          <p:spPr>
            <a:xfrm>
              <a:off x="5519350" y="347859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5685;p41">
              <a:extLst>
                <a:ext uri="{FF2B5EF4-FFF2-40B4-BE49-F238E27FC236}">
                  <a16:creationId xmlns:a16="http://schemas.microsoft.com/office/drawing/2014/main" id="{1D184C7E-FD36-A85C-D6CE-08F6318CBFD1}"/>
                </a:ext>
              </a:extLst>
            </p:cNvPr>
            <p:cNvSpPr/>
            <p:nvPr/>
          </p:nvSpPr>
          <p:spPr>
            <a:xfrm>
              <a:off x="5616865" y="347859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5686;p41">
              <a:extLst>
                <a:ext uri="{FF2B5EF4-FFF2-40B4-BE49-F238E27FC236}">
                  <a16:creationId xmlns:a16="http://schemas.microsoft.com/office/drawing/2014/main" id="{27F6D057-98DA-27CE-BAA8-9BB02873B858}"/>
                </a:ext>
              </a:extLst>
            </p:cNvPr>
            <p:cNvSpPr/>
            <p:nvPr/>
          </p:nvSpPr>
          <p:spPr>
            <a:xfrm>
              <a:off x="5519350" y="3566395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5687;p41">
              <a:extLst>
                <a:ext uri="{FF2B5EF4-FFF2-40B4-BE49-F238E27FC236}">
                  <a16:creationId xmlns:a16="http://schemas.microsoft.com/office/drawing/2014/main" id="{A5E4E49B-828A-4729-7AB3-7A122CC85A86}"/>
                </a:ext>
              </a:extLst>
            </p:cNvPr>
            <p:cNvSpPr/>
            <p:nvPr/>
          </p:nvSpPr>
          <p:spPr>
            <a:xfrm>
              <a:off x="5616865" y="3566395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5688;p41">
              <a:extLst>
                <a:ext uri="{FF2B5EF4-FFF2-40B4-BE49-F238E27FC236}">
                  <a16:creationId xmlns:a16="http://schemas.microsoft.com/office/drawing/2014/main" id="{DAA4FA40-FFDF-AA08-922F-833F64894CA0}"/>
                </a:ext>
              </a:extLst>
            </p:cNvPr>
            <p:cNvSpPr/>
            <p:nvPr/>
          </p:nvSpPr>
          <p:spPr>
            <a:xfrm>
              <a:off x="5556629" y="3654197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5689;p41">
              <a:extLst>
                <a:ext uri="{FF2B5EF4-FFF2-40B4-BE49-F238E27FC236}">
                  <a16:creationId xmlns:a16="http://schemas.microsoft.com/office/drawing/2014/main" id="{A58F35C8-CC06-8F1D-28D7-DD05C4F5B8B9}"/>
                </a:ext>
              </a:extLst>
            </p:cNvPr>
            <p:cNvSpPr/>
            <p:nvPr/>
          </p:nvSpPr>
          <p:spPr>
            <a:xfrm>
              <a:off x="3538924" y="3121207"/>
              <a:ext cx="265956" cy="639808"/>
            </a:xfrm>
            <a:custGeom>
              <a:avLst/>
              <a:gdLst/>
              <a:ahLst/>
              <a:cxnLst/>
              <a:rect l="l" t="t" r="r" b="b"/>
              <a:pathLst>
                <a:path w="2711" h="6522" extrusionOk="0">
                  <a:moveTo>
                    <a:pt x="2710" y="0"/>
                  </a:moveTo>
                  <a:lnTo>
                    <a:pt x="1" y="531"/>
                  </a:lnTo>
                  <a:lnTo>
                    <a:pt x="1" y="6522"/>
                  </a:lnTo>
                  <a:lnTo>
                    <a:pt x="2710" y="652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5690;p41">
              <a:extLst>
                <a:ext uri="{FF2B5EF4-FFF2-40B4-BE49-F238E27FC236}">
                  <a16:creationId xmlns:a16="http://schemas.microsoft.com/office/drawing/2014/main" id="{31E34416-C78D-A174-557B-515FC8FEA363}"/>
                </a:ext>
              </a:extLst>
            </p:cNvPr>
            <p:cNvSpPr/>
            <p:nvPr/>
          </p:nvSpPr>
          <p:spPr>
            <a:xfrm>
              <a:off x="3595923" y="322509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5691;p41">
              <a:extLst>
                <a:ext uri="{FF2B5EF4-FFF2-40B4-BE49-F238E27FC236}">
                  <a16:creationId xmlns:a16="http://schemas.microsoft.com/office/drawing/2014/main" id="{6B1222A2-E9B8-2294-C785-AFD3DA98F58E}"/>
                </a:ext>
              </a:extLst>
            </p:cNvPr>
            <p:cNvSpPr/>
            <p:nvPr/>
          </p:nvSpPr>
          <p:spPr>
            <a:xfrm>
              <a:off x="3693536" y="322509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5692;p41">
              <a:extLst>
                <a:ext uri="{FF2B5EF4-FFF2-40B4-BE49-F238E27FC236}">
                  <a16:creationId xmlns:a16="http://schemas.microsoft.com/office/drawing/2014/main" id="{BC0F9E0A-7C72-DFAE-DBF4-BC5AC248D4EE}"/>
                </a:ext>
              </a:extLst>
            </p:cNvPr>
            <p:cNvSpPr/>
            <p:nvPr/>
          </p:nvSpPr>
          <p:spPr>
            <a:xfrm>
              <a:off x="3595923" y="331280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5693;p41">
              <a:extLst>
                <a:ext uri="{FF2B5EF4-FFF2-40B4-BE49-F238E27FC236}">
                  <a16:creationId xmlns:a16="http://schemas.microsoft.com/office/drawing/2014/main" id="{D2E8F245-4C26-C6BB-4F77-8EDEBA6769AB}"/>
                </a:ext>
              </a:extLst>
            </p:cNvPr>
            <p:cNvSpPr/>
            <p:nvPr/>
          </p:nvSpPr>
          <p:spPr>
            <a:xfrm>
              <a:off x="3693536" y="331280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5694;p41">
              <a:extLst>
                <a:ext uri="{FF2B5EF4-FFF2-40B4-BE49-F238E27FC236}">
                  <a16:creationId xmlns:a16="http://schemas.microsoft.com/office/drawing/2014/main" id="{D848B226-3111-8237-3ECA-21E275BE0F1B}"/>
                </a:ext>
              </a:extLst>
            </p:cNvPr>
            <p:cNvSpPr/>
            <p:nvPr/>
          </p:nvSpPr>
          <p:spPr>
            <a:xfrm>
              <a:off x="3595923" y="340060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5695;p41">
              <a:extLst>
                <a:ext uri="{FF2B5EF4-FFF2-40B4-BE49-F238E27FC236}">
                  <a16:creationId xmlns:a16="http://schemas.microsoft.com/office/drawing/2014/main" id="{B3A1D214-791A-FA88-705C-348AA6B41AB7}"/>
                </a:ext>
              </a:extLst>
            </p:cNvPr>
            <p:cNvSpPr/>
            <p:nvPr/>
          </p:nvSpPr>
          <p:spPr>
            <a:xfrm>
              <a:off x="3693536" y="340060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5696;p41">
              <a:extLst>
                <a:ext uri="{FF2B5EF4-FFF2-40B4-BE49-F238E27FC236}">
                  <a16:creationId xmlns:a16="http://schemas.microsoft.com/office/drawing/2014/main" id="{436A6758-D0A9-9E2F-46EE-84F8F9C7E42E}"/>
                </a:ext>
              </a:extLst>
            </p:cNvPr>
            <p:cNvSpPr/>
            <p:nvPr/>
          </p:nvSpPr>
          <p:spPr>
            <a:xfrm>
              <a:off x="3595923" y="348840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5697;p41">
              <a:extLst>
                <a:ext uri="{FF2B5EF4-FFF2-40B4-BE49-F238E27FC236}">
                  <a16:creationId xmlns:a16="http://schemas.microsoft.com/office/drawing/2014/main" id="{50CB54B0-BB84-CE81-6C2E-32944D6F0507}"/>
                </a:ext>
              </a:extLst>
            </p:cNvPr>
            <p:cNvSpPr/>
            <p:nvPr/>
          </p:nvSpPr>
          <p:spPr>
            <a:xfrm>
              <a:off x="3693536" y="348840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5698;p41">
              <a:extLst>
                <a:ext uri="{FF2B5EF4-FFF2-40B4-BE49-F238E27FC236}">
                  <a16:creationId xmlns:a16="http://schemas.microsoft.com/office/drawing/2014/main" id="{F8C0F362-7DCD-9367-4E7D-EB83225564E1}"/>
                </a:ext>
              </a:extLst>
            </p:cNvPr>
            <p:cNvSpPr/>
            <p:nvPr/>
          </p:nvSpPr>
          <p:spPr>
            <a:xfrm>
              <a:off x="3595923" y="357630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5699;p41">
              <a:extLst>
                <a:ext uri="{FF2B5EF4-FFF2-40B4-BE49-F238E27FC236}">
                  <a16:creationId xmlns:a16="http://schemas.microsoft.com/office/drawing/2014/main" id="{3E37AD33-776D-7837-3782-F9F9AA97B188}"/>
                </a:ext>
              </a:extLst>
            </p:cNvPr>
            <p:cNvSpPr/>
            <p:nvPr/>
          </p:nvSpPr>
          <p:spPr>
            <a:xfrm>
              <a:off x="3693536" y="357630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5700;p41">
              <a:extLst>
                <a:ext uri="{FF2B5EF4-FFF2-40B4-BE49-F238E27FC236}">
                  <a16:creationId xmlns:a16="http://schemas.microsoft.com/office/drawing/2014/main" id="{8D3EDA81-1529-8E75-6970-38ADBE0B45AE}"/>
                </a:ext>
              </a:extLst>
            </p:cNvPr>
            <p:cNvSpPr/>
            <p:nvPr/>
          </p:nvSpPr>
          <p:spPr>
            <a:xfrm>
              <a:off x="3633104" y="3663909"/>
              <a:ext cx="85251" cy="97021"/>
            </a:xfrm>
            <a:custGeom>
              <a:avLst/>
              <a:gdLst/>
              <a:ahLst/>
              <a:cxnLst/>
              <a:rect l="l" t="t" r="r" b="b"/>
              <a:pathLst>
                <a:path w="869" h="989" extrusionOk="0">
                  <a:moveTo>
                    <a:pt x="0" y="1"/>
                  </a:moveTo>
                  <a:lnTo>
                    <a:pt x="0" y="989"/>
                  </a:lnTo>
                  <a:lnTo>
                    <a:pt x="868" y="98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5701;p41">
              <a:extLst>
                <a:ext uri="{FF2B5EF4-FFF2-40B4-BE49-F238E27FC236}">
                  <a16:creationId xmlns:a16="http://schemas.microsoft.com/office/drawing/2014/main" id="{519ABACB-7961-1E88-50C2-A775BECF43CC}"/>
                </a:ext>
              </a:extLst>
            </p:cNvPr>
            <p:cNvSpPr/>
            <p:nvPr/>
          </p:nvSpPr>
          <p:spPr>
            <a:xfrm>
              <a:off x="2958247" y="3165451"/>
              <a:ext cx="308336" cy="742127"/>
            </a:xfrm>
            <a:custGeom>
              <a:avLst/>
              <a:gdLst/>
              <a:ahLst/>
              <a:cxnLst/>
              <a:rect l="l" t="t" r="r" b="b"/>
              <a:pathLst>
                <a:path w="3143" h="7565" extrusionOk="0">
                  <a:moveTo>
                    <a:pt x="3143" y="0"/>
                  </a:moveTo>
                  <a:lnTo>
                    <a:pt x="1" y="615"/>
                  </a:lnTo>
                  <a:lnTo>
                    <a:pt x="1" y="7565"/>
                  </a:lnTo>
                  <a:lnTo>
                    <a:pt x="3143" y="7565"/>
                  </a:lnTo>
                  <a:lnTo>
                    <a:pt x="3143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5702;p41">
              <a:extLst>
                <a:ext uri="{FF2B5EF4-FFF2-40B4-BE49-F238E27FC236}">
                  <a16:creationId xmlns:a16="http://schemas.microsoft.com/office/drawing/2014/main" id="{A6495067-5A2D-1E14-264F-807F78E42CBC}"/>
                </a:ext>
              </a:extLst>
            </p:cNvPr>
            <p:cNvSpPr/>
            <p:nvPr/>
          </p:nvSpPr>
          <p:spPr>
            <a:xfrm>
              <a:off x="3024271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5703;p41">
              <a:extLst>
                <a:ext uri="{FF2B5EF4-FFF2-40B4-BE49-F238E27FC236}">
                  <a16:creationId xmlns:a16="http://schemas.microsoft.com/office/drawing/2014/main" id="{6D3C14A3-5AE0-984A-6643-4C80AFB2BB72}"/>
                </a:ext>
              </a:extLst>
            </p:cNvPr>
            <p:cNvSpPr/>
            <p:nvPr/>
          </p:nvSpPr>
          <p:spPr>
            <a:xfrm>
              <a:off x="3137483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5704;p41">
              <a:extLst>
                <a:ext uri="{FF2B5EF4-FFF2-40B4-BE49-F238E27FC236}">
                  <a16:creationId xmlns:a16="http://schemas.microsoft.com/office/drawing/2014/main" id="{871701DB-F3E8-BC0F-71F0-ABA89AC6DA2C}"/>
                </a:ext>
              </a:extLst>
            </p:cNvPr>
            <p:cNvSpPr/>
            <p:nvPr/>
          </p:nvSpPr>
          <p:spPr>
            <a:xfrm>
              <a:off x="3024271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5705;p41">
              <a:extLst>
                <a:ext uri="{FF2B5EF4-FFF2-40B4-BE49-F238E27FC236}">
                  <a16:creationId xmlns:a16="http://schemas.microsoft.com/office/drawing/2014/main" id="{E5348142-80F9-C37F-4C9C-20F8762E5D78}"/>
                </a:ext>
              </a:extLst>
            </p:cNvPr>
            <p:cNvSpPr/>
            <p:nvPr/>
          </p:nvSpPr>
          <p:spPr>
            <a:xfrm>
              <a:off x="3137483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5706;p41">
              <a:extLst>
                <a:ext uri="{FF2B5EF4-FFF2-40B4-BE49-F238E27FC236}">
                  <a16:creationId xmlns:a16="http://schemas.microsoft.com/office/drawing/2014/main" id="{FD00EF2D-DB29-9530-2D90-02973BB07ABD}"/>
                </a:ext>
              </a:extLst>
            </p:cNvPr>
            <p:cNvSpPr/>
            <p:nvPr/>
          </p:nvSpPr>
          <p:spPr>
            <a:xfrm>
              <a:off x="3024271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5707;p41">
              <a:extLst>
                <a:ext uri="{FF2B5EF4-FFF2-40B4-BE49-F238E27FC236}">
                  <a16:creationId xmlns:a16="http://schemas.microsoft.com/office/drawing/2014/main" id="{D6DEF515-DB56-5A92-89D8-B32DBDBABB7E}"/>
                </a:ext>
              </a:extLst>
            </p:cNvPr>
            <p:cNvSpPr/>
            <p:nvPr/>
          </p:nvSpPr>
          <p:spPr>
            <a:xfrm>
              <a:off x="3137483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5708;p41">
              <a:extLst>
                <a:ext uri="{FF2B5EF4-FFF2-40B4-BE49-F238E27FC236}">
                  <a16:creationId xmlns:a16="http://schemas.microsoft.com/office/drawing/2014/main" id="{E8CACCFD-E7FE-9764-4221-DC98AEA6B58A}"/>
                </a:ext>
              </a:extLst>
            </p:cNvPr>
            <p:cNvSpPr/>
            <p:nvPr/>
          </p:nvSpPr>
          <p:spPr>
            <a:xfrm>
              <a:off x="3024271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5709;p41">
              <a:extLst>
                <a:ext uri="{FF2B5EF4-FFF2-40B4-BE49-F238E27FC236}">
                  <a16:creationId xmlns:a16="http://schemas.microsoft.com/office/drawing/2014/main" id="{E8E9182A-3F26-358C-EBC2-43E8B5B77E9F}"/>
                </a:ext>
              </a:extLst>
            </p:cNvPr>
            <p:cNvSpPr/>
            <p:nvPr/>
          </p:nvSpPr>
          <p:spPr>
            <a:xfrm>
              <a:off x="3137483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5710;p41">
              <a:extLst>
                <a:ext uri="{FF2B5EF4-FFF2-40B4-BE49-F238E27FC236}">
                  <a16:creationId xmlns:a16="http://schemas.microsoft.com/office/drawing/2014/main" id="{4180E920-E83E-C27F-FBC9-29E839109C9F}"/>
                </a:ext>
              </a:extLst>
            </p:cNvPr>
            <p:cNvSpPr/>
            <p:nvPr/>
          </p:nvSpPr>
          <p:spPr>
            <a:xfrm>
              <a:off x="3024271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5711;p41">
              <a:extLst>
                <a:ext uri="{FF2B5EF4-FFF2-40B4-BE49-F238E27FC236}">
                  <a16:creationId xmlns:a16="http://schemas.microsoft.com/office/drawing/2014/main" id="{A8007E87-39A1-CB9B-957F-D2D13EDD0E0D}"/>
                </a:ext>
              </a:extLst>
            </p:cNvPr>
            <p:cNvSpPr/>
            <p:nvPr/>
          </p:nvSpPr>
          <p:spPr>
            <a:xfrm>
              <a:off x="3137483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5712;p41">
              <a:extLst>
                <a:ext uri="{FF2B5EF4-FFF2-40B4-BE49-F238E27FC236}">
                  <a16:creationId xmlns:a16="http://schemas.microsoft.com/office/drawing/2014/main" id="{92237DC7-D1BD-367E-257E-414F46DB9E54}"/>
                </a:ext>
              </a:extLst>
            </p:cNvPr>
            <p:cNvSpPr/>
            <p:nvPr/>
          </p:nvSpPr>
          <p:spPr>
            <a:xfrm>
              <a:off x="3067436" y="3794974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8" y="1147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5713;p41">
              <a:extLst>
                <a:ext uri="{FF2B5EF4-FFF2-40B4-BE49-F238E27FC236}">
                  <a16:creationId xmlns:a16="http://schemas.microsoft.com/office/drawing/2014/main" id="{BF1418C8-4947-FF37-3BBE-2486BC804F77}"/>
                </a:ext>
              </a:extLst>
            </p:cNvPr>
            <p:cNvSpPr/>
            <p:nvPr/>
          </p:nvSpPr>
          <p:spPr>
            <a:xfrm>
              <a:off x="5816114" y="3112083"/>
              <a:ext cx="308434" cy="765671"/>
            </a:xfrm>
            <a:custGeom>
              <a:avLst/>
              <a:gdLst/>
              <a:ahLst/>
              <a:cxnLst/>
              <a:rect l="l" t="t" r="r" b="b"/>
              <a:pathLst>
                <a:path w="3144" h="7805" extrusionOk="0">
                  <a:moveTo>
                    <a:pt x="1618" y="0"/>
                  </a:moveTo>
                  <a:lnTo>
                    <a:pt x="1" y="855"/>
                  </a:lnTo>
                  <a:lnTo>
                    <a:pt x="1" y="7805"/>
                  </a:lnTo>
                  <a:lnTo>
                    <a:pt x="3144" y="7805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5714;p41">
              <a:extLst>
                <a:ext uri="{FF2B5EF4-FFF2-40B4-BE49-F238E27FC236}">
                  <a16:creationId xmlns:a16="http://schemas.microsoft.com/office/drawing/2014/main" id="{3750CB25-FCFB-72A7-8DEF-F4A2A45E9E6B}"/>
                </a:ext>
              </a:extLst>
            </p:cNvPr>
            <p:cNvSpPr/>
            <p:nvPr/>
          </p:nvSpPr>
          <p:spPr>
            <a:xfrm>
              <a:off x="5882433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5715;p41">
              <a:extLst>
                <a:ext uri="{FF2B5EF4-FFF2-40B4-BE49-F238E27FC236}">
                  <a16:creationId xmlns:a16="http://schemas.microsoft.com/office/drawing/2014/main" id="{A2D43920-4384-9A4C-14E7-F24CA2E2D244}"/>
                </a:ext>
              </a:extLst>
            </p:cNvPr>
            <p:cNvSpPr/>
            <p:nvPr/>
          </p:nvSpPr>
          <p:spPr>
            <a:xfrm>
              <a:off x="5995448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5716;p41">
              <a:extLst>
                <a:ext uri="{FF2B5EF4-FFF2-40B4-BE49-F238E27FC236}">
                  <a16:creationId xmlns:a16="http://schemas.microsoft.com/office/drawing/2014/main" id="{5866B31D-813F-B3C1-2CFB-9F55C192C775}"/>
                </a:ext>
              </a:extLst>
            </p:cNvPr>
            <p:cNvSpPr/>
            <p:nvPr/>
          </p:nvSpPr>
          <p:spPr>
            <a:xfrm>
              <a:off x="5882433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5717;p41">
              <a:extLst>
                <a:ext uri="{FF2B5EF4-FFF2-40B4-BE49-F238E27FC236}">
                  <a16:creationId xmlns:a16="http://schemas.microsoft.com/office/drawing/2014/main" id="{BDFCD466-B3DA-4154-5E7D-37B7B61A999A}"/>
                </a:ext>
              </a:extLst>
            </p:cNvPr>
            <p:cNvSpPr/>
            <p:nvPr/>
          </p:nvSpPr>
          <p:spPr>
            <a:xfrm>
              <a:off x="5995448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5718;p41">
              <a:extLst>
                <a:ext uri="{FF2B5EF4-FFF2-40B4-BE49-F238E27FC236}">
                  <a16:creationId xmlns:a16="http://schemas.microsoft.com/office/drawing/2014/main" id="{4A307300-228D-2626-7951-B9E53B78675B}"/>
                </a:ext>
              </a:extLst>
            </p:cNvPr>
            <p:cNvSpPr/>
            <p:nvPr/>
          </p:nvSpPr>
          <p:spPr>
            <a:xfrm>
              <a:off x="5882433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5719;p41">
              <a:extLst>
                <a:ext uri="{FF2B5EF4-FFF2-40B4-BE49-F238E27FC236}">
                  <a16:creationId xmlns:a16="http://schemas.microsoft.com/office/drawing/2014/main" id="{03C03DE7-DF59-169B-8E55-772FF5A241E6}"/>
                </a:ext>
              </a:extLst>
            </p:cNvPr>
            <p:cNvSpPr/>
            <p:nvPr/>
          </p:nvSpPr>
          <p:spPr>
            <a:xfrm>
              <a:off x="5995448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5720;p41">
              <a:extLst>
                <a:ext uri="{FF2B5EF4-FFF2-40B4-BE49-F238E27FC236}">
                  <a16:creationId xmlns:a16="http://schemas.microsoft.com/office/drawing/2014/main" id="{173EA802-6D9D-B8F4-18A1-2B8CF8C3B53A}"/>
                </a:ext>
              </a:extLst>
            </p:cNvPr>
            <p:cNvSpPr/>
            <p:nvPr/>
          </p:nvSpPr>
          <p:spPr>
            <a:xfrm>
              <a:off x="5882433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5721;p41">
              <a:extLst>
                <a:ext uri="{FF2B5EF4-FFF2-40B4-BE49-F238E27FC236}">
                  <a16:creationId xmlns:a16="http://schemas.microsoft.com/office/drawing/2014/main" id="{61A47D95-9F90-357D-F4CE-2DC9BAB9900B}"/>
                </a:ext>
              </a:extLst>
            </p:cNvPr>
            <p:cNvSpPr/>
            <p:nvPr/>
          </p:nvSpPr>
          <p:spPr>
            <a:xfrm>
              <a:off x="5995448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5722;p41">
              <a:extLst>
                <a:ext uri="{FF2B5EF4-FFF2-40B4-BE49-F238E27FC236}">
                  <a16:creationId xmlns:a16="http://schemas.microsoft.com/office/drawing/2014/main" id="{1B3F0A26-B4A4-66FB-E7D7-AF987F197639}"/>
                </a:ext>
              </a:extLst>
            </p:cNvPr>
            <p:cNvSpPr/>
            <p:nvPr/>
          </p:nvSpPr>
          <p:spPr>
            <a:xfrm>
              <a:off x="5882433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5723;p41">
              <a:extLst>
                <a:ext uri="{FF2B5EF4-FFF2-40B4-BE49-F238E27FC236}">
                  <a16:creationId xmlns:a16="http://schemas.microsoft.com/office/drawing/2014/main" id="{8BE643C1-7816-E26A-18AC-4C4663A940C0}"/>
                </a:ext>
              </a:extLst>
            </p:cNvPr>
            <p:cNvSpPr/>
            <p:nvPr/>
          </p:nvSpPr>
          <p:spPr>
            <a:xfrm>
              <a:off x="5995448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5724;p41">
              <a:extLst>
                <a:ext uri="{FF2B5EF4-FFF2-40B4-BE49-F238E27FC236}">
                  <a16:creationId xmlns:a16="http://schemas.microsoft.com/office/drawing/2014/main" id="{1F890AB1-D713-28DD-62D6-A69DA2FC24DD}"/>
                </a:ext>
              </a:extLst>
            </p:cNvPr>
            <p:cNvSpPr/>
            <p:nvPr/>
          </p:nvSpPr>
          <p:spPr>
            <a:xfrm>
              <a:off x="5925500" y="3765151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5725;p41">
              <a:extLst>
                <a:ext uri="{FF2B5EF4-FFF2-40B4-BE49-F238E27FC236}">
                  <a16:creationId xmlns:a16="http://schemas.microsoft.com/office/drawing/2014/main" id="{FBBDF0A1-A782-DFF9-EDB0-D53CDCBC1440}"/>
                </a:ext>
              </a:extLst>
            </p:cNvPr>
            <p:cNvSpPr/>
            <p:nvPr/>
          </p:nvSpPr>
          <p:spPr>
            <a:xfrm>
              <a:off x="4182585" y="3322120"/>
              <a:ext cx="308336" cy="549164"/>
            </a:xfrm>
            <a:custGeom>
              <a:avLst/>
              <a:gdLst/>
              <a:ahLst/>
              <a:cxnLst/>
              <a:rect l="l" t="t" r="r" b="b"/>
              <a:pathLst>
                <a:path w="3143" h="5598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5597"/>
                  </a:lnTo>
                  <a:lnTo>
                    <a:pt x="3143" y="5597"/>
                  </a:lnTo>
                  <a:lnTo>
                    <a:pt x="3143" y="838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5726;p41">
              <a:extLst>
                <a:ext uri="{FF2B5EF4-FFF2-40B4-BE49-F238E27FC236}">
                  <a16:creationId xmlns:a16="http://schemas.microsoft.com/office/drawing/2014/main" id="{EDB3F9CD-6400-BBB3-C013-237DACCA11E4}"/>
                </a:ext>
              </a:extLst>
            </p:cNvPr>
            <p:cNvSpPr/>
            <p:nvPr/>
          </p:nvSpPr>
          <p:spPr>
            <a:xfrm>
              <a:off x="4248707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5727;p41">
              <a:extLst>
                <a:ext uri="{FF2B5EF4-FFF2-40B4-BE49-F238E27FC236}">
                  <a16:creationId xmlns:a16="http://schemas.microsoft.com/office/drawing/2014/main" id="{67130109-B725-8EC3-47BB-B576C2C04BAE}"/>
                </a:ext>
              </a:extLst>
            </p:cNvPr>
            <p:cNvSpPr/>
            <p:nvPr/>
          </p:nvSpPr>
          <p:spPr>
            <a:xfrm>
              <a:off x="4361722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5728;p41">
              <a:extLst>
                <a:ext uri="{FF2B5EF4-FFF2-40B4-BE49-F238E27FC236}">
                  <a16:creationId xmlns:a16="http://schemas.microsoft.com/office/drawing/2014/main" id="{37E24DFE-6ACD-4C53-2FD8-18A71C76D590}"/>
                </a:ext>
              </a:extLst>
            </p:cNvPr>
            <p:cNvSpPr/>
            <p:nvPr/>
          </p:nvSpPr>
          <p:spPr>
            <a:xfrm>
              <a:off x="4248707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5729;p41">
              <a:extLst>
                <a:ext uri="{FF2B5EF4-FFF2-40B4-BE49-F238E27FC236}">
                  <a16:creationId xmlns:a16="http://schemas.microsoft.com/office/drawing/2014/main" id="{D07FE6F4-E2F1-23B3-8168-997D3BA6B1BD}"/>
                </a:ext>
              </a:extLst>
            </p:cNvPr>
            <p:cNvSpPr/>
            <p:nvPr/>
          </p:nvSpPr>
          <p:spPr>
            <a:xfrm>
              <a:off x="4361722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5730;p41">
              <a:extLst>
                <a:ext uri="{FF2B5EF4-FFF2-40B4-BE49-F238E27FC236}">
                  <a16:creationId xmlns:a16="http://schemas.microsoft.com/office/drawing/2014/main" id="{48C7B9E7-DF8D-41E2-FFD9-55C93CB26E24}"/>
                </a:ext>
              </a:extLst>
            </p:cNvPr>
            <p:cNvSpPr/>
            <p:nvPr/>
          </p:nvSpPr>
          <p:spPr>
            <a:xfrm>
              <a:off x="4248707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5731;p41">
              <a:extLst>
                <a:ext uri="{FF2B5EF4-FFF2-40B4-BE49-F238E27FC236}">
                  <a16:creationId xmlns:a16="http://schemas.microsoft.com/office/drawing/2014/main" id="{71E45F40-5B24-E940-981D-657A2D2FFFC6}"/>
                </a:ext>
              </a:extLst>
            </p:cNvPr>
            <p:cNvSpPr/>
            <p:nvPr/>
          </p:nvSpPr>
          <p:spPr>
            <a:xfrm>
              <a:off x="4361722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5732;p41">
              <a:extLst>
                <a:ext uri="{FF2B5EF4-FFF2-40B4-BE49-F238E27FC236}">
                  <a16:creationId xmlns:a16="http://schemas.microsoft.com/office/drawing/2014/main" id="{9E1638F7-8FAE-BCA3-4034-65A33F321D1C}"/>
                </a:ext>
              </a:extLst>
            </p:cNvPr>
            <p:cNvSpPr/>
            <p:nvPr/>
          </p:nvSpPr>
          <p:spPr>
            <a:xfrm>
              <a:off x="4291872" y="3758774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5733;p41">
              <a:extLst>
                <a:ext uri="{FF2B5EF4-FFF2-40B4-BE49-F238E27FC236}">
                  <a16:creationId xmlns:a16="http://schemas.microsoft.com/office/drawing/2014/main" id="{F937C4F3-59FD-7121-CA24-8E7FA8146649}"/>
                </a:ext>
              </a:extLst>
            </p:cNvPr>
            <p:cNvSpPr/>
            <p:nvPr/>
          </p:nvSpPr>
          <p:spPr>
            <a:xfrm>
              <a:off x="3456615" y="3282389"/>
              <a:ext cx="308434" cy="549164"/>
            </a:xfrm>
            <a:custGeom>
              <a:avLst/>
              <a:gdLst/>
              <a:ahLst/>
              <a:cxnLst/>
              <a:rect l="l" t="t" r="r" b="b"/>
              <a:pathLst>
                <a:path w="3144" h="5598" extrusionOk="0">
                  <a:moveTo>
                    <a:pt x="1618" y="0"/>
                  </a:moveTo>
                  <a:lnTo>
                    <a:pt x="1" y="856"/>
                  </a:lnTo>
                  <a:lnTo>
                    <a:pt x="1" y="5597"/>
                  </a:lnTo>
                  <a:lnTo>
                    <a:pt x="3144" y="5597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5734;p41">
              <a:extLst>
                <a:ext uri="{FF2B5EF4-FFF2-40B4-BE49-F238E27FC236}">
                  <a16:creationId xmlns:a16="http://schemas.microsoft.com/office/drawing/2014/main" id="{112B3EC7-144C-1887-06F9-01F3BF8F8438}"/>
                </a:ext>
              </a:extLst>
            </p:cNvPr>
            <p:cNvSpPr/>
            <p:nvPr/>
          </p:nvSpPr>
          <p:spPr>
            <a:xfrm>
              <a:off x="3522835" y="341345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5735;p41">
              <a:extLst>
                <a:ext uri="{FF2B5EF4-FFF2-40B4-BE49-F238E27FC236}">
                  <a16:creationId xmlns:a16="http://schemas.microsoft.com/office/drawing/2014/main" id="{C53FE87E-69CB-5260-2114-116CC1BF8CF7}"/>
                </a:ext>
              </a:extLst>
            </p:cNvPr>
            <p:cNvSpPr/>
            <p:nvPr/>
          </p:nvSpPr>
          <p:spPr>
            <a:xfrm>
              <a:off x="3635949" y="341345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5736;p41">
              <a:extLst>
                <a:ext uri="{FF2B5EF4-FFF2-40B4-BE49-F238E27FC236}">
                  <a16:creationId xmlns:a16="http://schemas.microsoft.com/office/drawing/2014/main" id="{19D2C752-7461-A92D-A26D-A96775782889}"/>
                </a:ext>
              </a:extLst>
            </p:cNvPr>
            <p:cNvSpPr/>
            <p:nvPr/>
          </p:nvSpPr>
          <p:spPr>
            <a:xfrm>
              <a:off x="3522835" y="3515382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5737;p41">
              <a:extLst>
                <a:ext uri="{FF2B5EF4-FFF2-40B4-BE49-F238E27FC236}">
                  <a16:creationId xmlns:a16="http://schemas.microsoft.com/office/drawing/2014/main" id="{C0B829B3-B598-5239-F965-467FB3FBA3EA}"/>
                </a:ext>
              </a:extLst>
            </p:cNvPr>
            <p:cNvSpPr/>
            <p:nvPr/>
          </p:nvSpPr>
          <p:spPr>
            <a:xfrm>
              <a:off x="3635949" y="3515382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5738;p41">
              <a:extLst>
                <a:ext uri="{FF2B5EF4-FFF2-40B4-BE49-F238E27FC236}">
                  <a16:creationId xmlns:a16="http://schemas.microsoft.com/office/drawing/2014/main" id="{C9598626-C043-E9B2-F0EE-926C5BEC8F50}"/>
                </a:ext>
              </a:extLst>
            </p:cNvPr>
            <p:cNvSpPr/>
            <p:nvPr/>
          </p:nvSpPr>
          <p:spPr>
            <a:xfrm>
              <a:off x="3522835" y="3617212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5739;p41">
              <a:extLst>
                <a:ext uri="{FF2B5EF4-FFF2-40B4-BE49-F238E27FC236}">
                  <a16:creationId xmlns:a16="http://schemas.microsoft.com/office/drawing/2014/main" id="{7FD51E1C-61A9-73B5-1776-393B327CF667}"/>
                </a:ext>
              </a:extLst>
            </p:cNvPr>
            <p:cNvSpPr/>
            <p:nvPr/>
          </p:nvSpPr>
          <p:spPr>
            <a:xfrm>
              <a:off x="3635949" y="3617212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5740;p41">
              <a:extLst>
                <a:ext uri="{FF2B5EF4-FFF2-40B4-BE49-F238E27FC236}">
                  <a16:creationId xmlns:a16="http://schemas.microsoft.com/office/drawing/2014/main" id="{43122E70-189A-97A5-4482-14FD9241984F}"/>
                </a:ext>
              </a:extLst>
            </p:cNvPr>
            <p:cNvSpPr/>
            <p:nvPr/>
          </p:nvSpPr>
          <p:spPr>
            <a:xfrm>
              <a:off x="3566001" y="3719043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5741;p41">
              <a:extLst>
                <a:ext uri="{FF2B5EF4-FFF2-40B4-BE49-F238E27FC236}">
                  <a16:creationId xmlns:a16="http://schemas.microsoft.com/office/drawing/2014/main" id="{ACAFF849-B004-EC2C-1419-201A05DE80A3}"/>
                </a:ext>
              </a:extLst>
            </p:cNvPr>
            <p:cNvSpPr/>
            <p:nvPr/>
          </p:nvSpPr>
          <p:spPr>
            <a:xfrm>
              <a:off x="5511599" y="3342428"/>
              <a:ext cx="308532" cy="549262"/>
            </a:xfrm>
            <a:custGeom>
              <a:avLst/>
              <a:gdLst/>
              <a:ahLst/>
              <a:cxnLst/>
              <a:rect l="l" t="t" r="r" b="b"/>
              <a:pathLst>
                <a:path w="3145" h="5599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8"/>
                  </a:lnTo>
                  <a:lnTo>
                    <a:pt x="3145" y="5598"/>
                  </a:lnTo>
                  <a:lnTo>
                    <a:pt x="3145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5742;p41">
              <a:extLst>
                <a:ext uri="{FF2B5EF4-FFF2-40B4-BE49-F238E27FC236}">
                  <a16:creationId xmlns:a16="http://schemas.microsoft.com/office/drawing/2014/main" id="{E85E40E8-51B4-FE8A-3D94-ABF26589DFAE}"/>
                </a:ext>
              </a:extLst>
            </p:cNvPr>
            <p:cNvSpPr/>
            <p:nvPr/>
          </p:nvSpPr>
          <p:spPr>
            <a:xfrm>
              <a:off x="5577820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5743;p41">
              <a:extLst>
                <a:ext uri="{FF2B5EF4-FFF2-40B4-BE49-F238E27FC236}">
                  <a16:creationId xmlns:a16="http://schemas.microsoft.com/office/drawing/2014/main" id="{0C362788-C642-6F24-851A-52A920F25262}"/>
                </a:ext>
              </a:extLst>
            </p:cNvPr>
            <p:cNvSpPr/>
            <p:nvPr/>
          </p:nvSpPr>
          <p:spPr>
            <a:xfrm>
              <a:off x="5690835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5744;p41">
              <a:extLst>
                <a:ext uri="{FF2B5EF4-FFF2-40B4-BE49-F238E27FC236}">
                  <a16:creationId xmlns:a16="http://schemas.microsoft.com/office/drawing/2014/main" id="{3757C1AC-EB47-2A58-07C9-B3A21D880C11}"/>
                </a:ext>
              </a:extLst>
            </p:cNvPr>
            <p:cNvSpPr/>
            <p:nvPr/>
          </p:nvSpPr>
          <p:spPr>
            <a:xfrm>
              <a:off x="5577820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5745;p41">
              <a:extLst>
                <a:ext uri="{FF2B5EF4-FFF2-40B4-BE49-F238E27FC236}">
                  <a16:creationId xmlns:a16="http://schemas.microsoft.com/office/drawing/2014/main" id="{39BB59D0-3743-5D87-BC12-4326C61B3898}"/>
                </a:ext>
              </a:extLst>
            </p:cNvPr>
            <p:cNvSpPr/>
            <p:nvPr/>
          </p:nvSpPr>
          <p:spPr>
            <a:xfrm>
              <a:off x="5690835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5746;p41">
              <a:extLst>
                <a:ext uri="{FF2B5EF4-FFF2-40B4-BE49-F238E27FC236}">
                  <a16:creationId xmlns:a16="http://schemas.microsoft.com/office/drawing/2014/main" id="{3C3C0627-2083-F61B-4F64-B114978C28F6}"/>
                </a:ext>
              </a:extLst>
            </p:cNvPr>
            <p:cNvSpPr/>
            <p:nvPr/>
          </p:nvSpPr>
          <p:spPr>
            <a:xfrm>
              <a:off x="5577820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5747;p41">
              <a:extLst>
                <a:ext uri="{FF2B5EF4-FFF2-40B4-BE49-F238E27FC236}">
                  <a16:creationId xmlns:a16="http://schemas.microsoft.com/office/drawing/2014/main" id="{4CC9B100-6603-997E-FF9B-1CBED2ACD6C0}"/>
                </a:ext>
              </a:extLst>
            </p:cNvPr>
            <p:cNvSpPr/>
            <p:nvPr/>
          </p:nvSpPr>
          <p:spPr>
            <a:xfrm>
              <a:off x="5690835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5748;p41">
              <a:extLst>
                <a:ext uri="{FF2B5EF4-FFF2-40B4-BE49-F238E27FC236}">
                  <a16:creationId xmlns:a16="http://schemas.microsoft.com/office/drawing/2014/main" id="{6970B129-2D16-7193-8EAC-C9F5D7C07BF2}"/>
                </a:ext>
              </a:extLst>
            </p:cNvPr>
            <p:cNvSpPr/>
            <p:nvPr/>
          </p:nvSpPr>
          <p:spPr>
            <a:xfrm>
              <a:off x="5620985" y="3779180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5749;p41">
              <a:extLst>
                <a:ext uri="{FF2B5EF4-FFF2-40B4-BE49-F238E27FC236}">
                  <a16:creationId xmlns:a16="http://schemas.microsoft.com/office/drawing/2014/main" id="{C064FF08-B465-0A43-64C4-963865BFB84B}"/>
                </a:ext>
              </a:extLst>
            </p:cNvPr>
            <p:cNvSpPr/>
            <p:nvPr/>
          </p:nvSpPr>
          <p:spPr>
            <a:xfrm>
              <a:off x="4761398" y="2911562"/>
              <a:ext cx="308434" cy="974133"/>
            </a:xfrm>
            <a:custGeom>
              <a:avLst/>
              <a:gdLst/>
              <a:ahLst/>
              <a:cxnLst/>
              <a:rect l="l" t="t" r="r" b="b"/>
              <a:pathLst>
                <a:path w="3144" h="9930" extrusionOk="0">
                  <a:moveTo>
                    <a:pt x="3143" y="1"/>
                  </a:moveTo>
                  <a:lnTo>
                    <a:pt x="0" y="617"/>
                  </a:lnTo>
                  <a:lnTo>
                    <a:pt x="0" y="9930"/>
                  </a:lnTo>
                  <a:lnTo>
                    <a:pt x="3143" y="9930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5750;p41">
              <a:extLst>
                <a:ext uri="{FF2B5EF4-FFF2-40B4-BE49-F238E27FC236}">
                  <a16:creationId xmlns:a16="http://schemas.microsoft.com/office/drawing/2014/main" id="{477C23C7-C9E3-5D53-7108-8694549C879F}"/>
                </a:ext>
              </a:extLst>
            </p:cNvPr>
            <p:cNvSpPr/>
            <p:nvPr/>
          </p:nvSpPr>
          <p:spPr>
            <a:xfrm>
              <a:off x="4827520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5751;p41">
              <a:extLst>
                <a:ext uri="{FF2B5EF4-FFF2-40B4-BE49-F238E27FC236}">
                  <a16:creationId xmlns:a16="http://schemas.microsoft.com/office/drawing/2014/main" id="{46930994-ABE5-A5A2-1D0C-E049E24F7E5F}"/>
                </a:ext>
              </a:extLst>
            </p:cNvPr>
            <p:cNvSpPr/>
            <p:nvPr/>
          </p:nvSpPr>
          <p:spPr>
            <a:xfrm>
              <a:off x="4940732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5752;p41">
              <a:extLst>
                <a:ext uri="{FF2B5EF4-FFF2-40B4-BE49-F238E27FC236}">
                  <a16:creationId xmlns:a16="http://schemas.microsoft.com/office/drawing/2014/main" id="{6EC7C02E-DA50-4303-2912-ADC1C9F5E296}"/>
                </a:ext>
              </a:extLst>
            </p:cNvPr>
            <p:cNvSpPr/>
            <p:nvPr/>
          </p:nvSpPr>
          <p:spPr>
            <a:xfrm>
              <a:off x="4827520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5753;p41">
              <a:extLst>
                <a:ext uri="{FF2B5EF4-FFF2-40B4-BE49-F238E27FC236}">
                  <a16:creationId xmlns:a16="http://schemas.microsoft.com/office/drawing/2014/main" id="{774DFACC-64C7-7D84-4CDC-82C8703991CE}"/>
                </a:ext>
              </a:extLst>
            </p:cNvPr>
            <p:cNvSpPr/>
            <p:nvPr/>
          </p:nvSpPr>
          <p:spPr>
            <a:xfrm>
              <a:off x="4940732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5754;p41">
              <a:extLst>
                <a:ext uri="{FF2B5EF4-FFF2-40B4-BE49-F238E27FC236}">
                  <a16:creationId xmlns:a16="http://schemas.microsoft.com/office/drawing/2014/main" id="{08F7FC66-FD6F-002A-988B-8A0FE912E55D}"/>
                </a:ext>
              </a:extLst>
            </p:cNvPr>
            <p:cNvSpPr/>
            <p:nvPr/>
          </p:nvSpPr>
          <p:spPr>
            <a:xfrm>
              <a:off x="4827520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5755;p41">
              <a:extLst>
                <a:ext uri="{FF2B5EF4-FFF2-40B4-BE49-F238E27FC236}">
                  <a16:creationId xmlns:a16="http://schemas.microsoft.com/office/drawing/2014/main" id="{72BC1859-D5DE-4982-6962-EA6AFA327CB5}"/>
                </a:ext>
              </a:extLst>
            </p:cNvPr>
            <p:cNvSpPr/>
            <p:nvPr/>
          </p:nvSpPr>
          <p:spPr>
            <a:xfrm>
              <a:off x="4940732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5756;p41">
              <a:extLst>
                <a:ext uri="{FF2B5EF4-FFF2-40B4-BE49-F238E27FC236}">
                  <a16:creationId xmlns:a16="http://schemas.microsoft.com/office/drawing/2014/main" id="{C884A15F-8C1D-6744-3C88-4C8919614401}"/>
                </a:ext>
              </a:extLst>
            </p:cNvPr>
            <p:cNvSpPr/>
            <p:nvPr/>
          </p:nvSpPr>
          <p:spPr>
            <a:xfrm>
              <a:off x="4827520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5757;p41">
              <a:extLst>
                <a:ext uri="{FF2B5EF4-FFF2-40B4-BE49-F238E27FC236}">
                  <a16:creationId xmlns:a16="http://schemas.microsoft.com/office/drawing/2014/main" id="{ED0A2F53-171F-520D-9A54-E159C32B19FA}"/>
                </a:ext>
              </a:extLst>
            </p:cNvPr>
            <p:cNvSpPr/>
            <p:nvPr/>
          </p:nvSpPr>
          <p:spPr>
            <a:xfrm>
              <a:off x="4940732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5758;p41">
              <a:extLst>
                <a:ext uri="{FF2B5EF4-FFF2-40B4-BE49-F238E27FC236}">
                  <a16:creationId xmlns:a16="http://schemas.microsoft.com/office/drawing/2014/main" id="{E8CB0413-394F-1BCF-7468-83E5A0D812B0}"/>
                </a:ext>
              </a:extLst>
            </p:cNvPr>
            <p:cNvSpPr/>
            <p:nvPr/>
          </p:nvSpPr>
          <p:spPr>
            <a:xfrm>
              <a:off x="4827520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5759;p41">
              <a:extLst>
                <a:ext uri="{FF2B5EF4-FFF2-40B4-BE49-F238E27FC236}">
                  <a16:creationId xmlns:a16="http://schemas.microsoft.com/office/drawing/2014/main" id="{A3C1AFCF-D1A8-82E4-5462-F50324F31B83}"/>
                </a:ext>
              </a:extLst>
            </p:cNvPr>
            <p:cNvSpPr/>
            <p:nvPr/>
          </p:nvSpPr>
          <p:spPr>
            <a:xfrm>
              <a:off x="4940732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5760;p41">
              <a:extLst>
                <a:ext uri="{FF2B5EF4-FFF2-40B4-BE49-F238E27FC236}">
                  <a16:creationId xmlns:a16="http://schemas.microsoft.com/office/drawing/2014/main" id="{3E23AD5E-4298-71D2-B0FB-8B3E3F3CBB9A}"/>
                </a:ext>
              </a:extLst>
            </p:cNvPr>
            <p:cNvSpPr/>
            <p:nvPr/>
          </p:nvSpPr>
          <p:spPr>
            <a:xfrm>
              <a:off x="4827520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5761;p41">
              <a:extLst>
                <a:ext uri="{FF2B5EF4-FFF2-40B4-BE49-F238E27FC236}">
                  <a16:creationId xmlns:a16="http://schemas.microsoft.com/office/drawing/2014/main" id="{07DB1D30-9F94-5487-FF37-407524F63B9F}"/>
                </a:ext>
              </a:extLst>
            </p:cNvPr>
            <p:cNvSpPr/>
            <p:nvPr/>
          </p:nvSpPr>
          <p:spPr>
            <a:xfrm>
              <a:off x="4940732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5762;p41">
              <a:extLst>
                <a:ext uri="{FF2B5EF4-FFF2-40B4-BE49-F238E27FC236}">
                  <a16:creationId xmlns:a16="http://schemas.microsoft.com/office/drawing/2014/main" id="{31F026B0-9D1A-10A5-3F66-24CFEAE9D900}"/>
                </a:ext>
              </a:extLst>
            </p:cNvPr>
            <p:cNvSpPr/>
            <p:nvPr/>
          </p:nvSpPr>
          <p:spPr>
            <a:xfrm>
              <a:off x="4827520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5763;p41">
              <a:extLst>
                <a:ext uri="{FF2B5EF4-FFF2-40B4-BE49-F238E27FC236}">
                  <a16:creationId xmlns:a16="http://schemas.microsoft.com/office/drawing/2014/main" id="{164E348A-B4F9-2B4E-BEDA-6EE574F296CC}"/>
                </a:ext>
              </a:extLst>
            </p:cNvPr>
            <p:cNvSpPr/>
            <p:nvPr/>
          </p:nvSpPr>
          <p:spPr>
            <a:xfrm>
              <a:off x="4940732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5764;p41">
              <a:extLst>
                <a:ext uri="{FF2B5EF4-FFF2-40B4-BE49-F238E27FC236}">
                  <a16:creationId xmlns:a16="http://schemas.microsoft.com/office/drawing/2014/main" id="{0A83BB0E-072B-37E2-73E0-B209D191844C}"/>
                </a:ext>
              </a:extLst>
            </p:cNvPr>
            <p:cNvSpPr/>
            <p:nvPr/>
          </p:nvSpPr>
          <p:spPr>
            <a:xfrm>
              <a:off x="4870686" y="3773195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1"/>
                  </a:moveTo>
                  <a:lnTo>
                    <a:pt x="0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5765;p41">
              <a:extLst>
                <a:ext uri="{FF2B5EF4-FFF2-40B4-BE49-F238E27FC236}">
                  <a16:creationId xmlns:a16="http://schemas.microsoft.com/office/drawing/2014/main" id="{7DF22655-3E9B-6DED-AA6A-33CAF5889645}"/>
                </a:ext>
              </a:extLst>
            </p:cNvPr>
            <p:cNvSpPr/>
            <p:nvPr/>
          </p:nvSpPr>
          <p:spPr>
            <a:xfrm>
              <a:off x="6001727" y="3538044"/>
              <a:ext cx="204838" cy="180700"/>
            </a:xfrm>
            <a:custGeom>
              <a:avLst/>
              <a:gdLst/>
              <a:ahLst/>
              <a:cxnLst/>
              <a:rect l="l" t="t" r="r" b="b"/>
              <a:pathLst>
                <a:path w="2088" h="1842" extrusionOk="0">
                  <a:moveTo>
                    <a:pt x="1163" y="1"/>
                  </a:moveTo>
                  <a:cubicBezTo>
                    <a:pt x="1133" y="1"/>
                    <a:pt x="1102" y="2"/>
                    <a:pt x="1072" y="5"/>
                  </a:cubicBezTo>
                  <a:cubicBezTo>
                    <a:pt x="422" y="79"/>
                    <a:pt x="53" y="408"/>
                    <a:pt x="29" y="934"/>
                  </a:cubicBezTo>
                  <a:cubicBezTo>
                    <a:pt x="1" y="1620"/>
                    <a:pt x="749" y="1766"/>
                    <a:pt x="994" y="1814"/>
                  </a:cubicBezTo>
                  <a:cubicBezTo>
                    <a:pt x="1071" y="1829"/>
                    <a:pt x="1145" y="1837"/>
                    <a:pt x="1215" y="1840"/>
                  </a:cubicBezTo>
                  <a:cubicBezTo>
                    <a:pt x="1232" y="1841"/>
                    <a:pt x="1249" y="1841"/>
                    <a:pt x="1265" y="1841"/>
                  </a:cubicBezTo>
                  <a:cubicBezTo>
                    <a:pt x="1745" y="1841"/>
                    <a:pt x="2043" y="1538"/>
                    <a:pt x="2064" y="1022"/>
                  </a:cubicBezTo>
                  <a:cubicBezTo>
                    <a:pt x="2088" y="500"/>
                    <a:pt x="1684" y="23"/>
                    <a:pt x="1199" y="1"/>
                  </a:cubicBezTo>
                  <a:cubicBezTo>
                    <a:pt x="1187" y="1"/>
                    <a:pt x="1175" y="1"/>
                    <a:pt x="116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5766;p41">
              <a:extLst>
                <a:ext uri="{FF2B5EF4-FFF2-40B4-BE49-F238E27FC236}">
                  <a16:creationId xmlns:a16="http://schemas.microsoft.com/office/drawing/2014/main" id="{5C523CD8-7CDC-7B3B-3C9A-CF31E8B6120C}"/>
                </a:ext>
              </a:extLst>
            </p:cNvPr>
            <p:cNvSpPr/>
            <p:nvPr/>
          </p:nvSpPr>
          <p:spPr>
            <a:xfrm>
              <a:off x="6154573" y="3689416"/>
              <a:ext cx="151176" cy="123214"/>
            </a:xfrm>
            <a:custGeom>
              <a:avLst/>
              <a:gdLst/>
              <a:ahLst/>
              <a:cxnLst/>
              <a:rect l="l" t="t" r="r" b="b"/>
              <a:pathLst>
                <a:path w="1541" h="1256" extrusionOk="0">
                  <a:moveTo>
                    <a:pt x="857" y="0"/>
                  </a:moveTo>
                  <a:cubicBezTo>
                    <a:pt x="834" y="0"/>
                    <a:pt x="810" y="1"/>
                    <a:pt x="787" y="3"/>
                  </a:cubicBezTo>
                  <a:cubicBezTo>
                    <a:pt x="310" y="51"/>
                    <a:pt x="39" y="273"/>
                    <a:pt x="21" y="631"/>
                  </a:cubicBezTo>
                  <a:cubicBezTo>
                    <a:pt x="1" y="1105"/>
                    <a:pt x="552" y="1206"/>
                    <a:pt x="732" y="1237"/>
                  </a:cubicBezTo>
                  <a:cubicBezTo>
                    <a:pt x="788" y="1248"/>
                    <a:pt x="842" y="1254"/>
                    <a:pt x="893" y="1255"/>
                  </a:cubicBezTo>
                  <a:cubicBezTo>
                    <a:pt x="908" y="1255"/>
                    <a:pt x="922" y="1256"/>
                    <a:pt x="937" y="1256"/>
                  </a:cubicBezTo>
                  <a:cubicBezTo>
                    <a:pt x="1291" y="1256"/>
                    <a:pt x="1510" y="1049"/>
                    <a:pt x="1524" y="696"/>
                  </a:cubicBezTo>
                  <a:cubicBezTo>
                    <a:pt x="1541" y="341"/>
                    <a:pt x="1239" y="16"/>
                    <a:pt x="880" y="0"/>
                  </a:cubicBezTo>
                  <a:cubicBezTo>
                    <a:pt x="872" y="0"/>
                    <a:pt x="864" y="0"/>
                    <a:pt x="857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5767;p41">
              <a:extLst>
                <a:ext uri="{FF2B5EF4-FFF2-40B4-BE49-F238E27FC236}">
                  <a16:creationId xmlns:a16="http://schemas.microsoft.com/office/drawing/2014/main" id="{833BAEED-94A9-DFDC-0655-DF424AD974EF}"/>
                </a:ext>
              </a:extLst>
            </p:cNvPr>
            <p:cNvSpPr/>
            <p:nvPr/>
          </p:nvSpPr>
          <p:spPr>
            <a:xfrm>
              <a:off x="5946985" y="3713353"/>
              <a:ext cx="176585" cy="143520"/>
            </a:xfrm>
            <a:custGeom>
              <a:avLst/>
              <a:gdLst/>
              <a:ahLst/>
              <a:cxnLst/>
              <a:rect l="l" t="t" r="r" b="b"/>
              <a:pathLst>
                <a:path w="1800" h="1463" extrusionOk="0">
                  <a:moveTo>
                    <a:pt x="1001" y="1"/>
                  </a:moveTo>
                  <a:cubicBezTo>
                    <a:pt x="975" y="1"/>
                    <a:pt x="949" y="1"/>
                    <a:pt x="922" y="3"/>
                  </a:cubicBezTo>
                  <a:cubicBezTo>
                    <a:pt x="361" y="58"/>
                    <a:pt x="44" y="318"/>
                    <a:pt x="24" y="737"/>
                  </a:cubicBezTo>
                  <a:cubicBezTo>
                    <a:pt x="1" y="1285"/>
                    <a:pt x="647" y="1402"/>
                    <a:pt x="858" y="1440"/>
                  </a:cubicBezTo>
                  <a:cubicBezTo>
                    <a:pt x="924" y="1451"/>
                    <a:pt x="988" y="1459"/>
                    <a:pt x="1047" y="1461"/>
                  </a:cubicBezTo>
                  <a:cubicBezTo>
                    <a:pt x="1063" y="1462"/>
                    <a:pt x="1079" y="1462"/>
                    <a:pt x="1095" y="1462"/>
                  </a:cubicBezTo>
                  <a:cubicBezTo>
                    <a:pt x="1508" y="1462"/>
                    <a:pt x="1764" y="1222"/>
                    <a:pt x="1780" y="813"/>
                  </a:cubicBezTo>
                  <a:cubicBezTo>
                    <a:pt x="1800" y="399"/>
                    <a:pt x="1450" y="18"/>
                    <a:pt x="1030" y="1"/>
                  </a:cubicBezTo>
                  <a:cubicBezTo>
                    <a:pt x="1021" y="1"/>
                    <a:pt x="1011" y="1"/>
                    <a:pt x="100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5768;p41">
              <a:extLst>
                <a:ext uri="{FF2B5EF4-FFF2-40B4-BE49-F238E27FC236}">
                  <a16:creationId xmlns:a16="http://schemas.microsoft.com/office/drawing/2014/main" id="{FECDA801-372A-36B2-419E-CB417F7D1027}"/>
                </a:ext>
              </a:extLst>
            </p:cNvPr>
            <p:cNvSpPr/>
            <p:nvPr/>
          </p:nvSpPr>
          <p:spPr>
            <a:xfrm>
              <a:off x="6209315" y="3612209"/>
              <a:ext cx="89273" cy="74850"/>
            </a:xfrm>
            <a:custGeom>
              <a:avLst/>
              <a:gdLst/>
              <a:ahLst/>
              <a:cxnLst/>
              <a:rect l="l" t="t" r="r" b="b"/>
              <a:pathLst>
                <a:path w="910" h="763" extrusionOk="0">
                  <a:moveTo>
                    <a:pt x="498" y="0"/>
                  </a:moveTo>
                  <a:cubicBezTo>
                    <a:pt x="484" y="0"/>
                    <a:pt x="470" y="1"/>
                    <a:pt x="456" y="3"/>
                  </a:cubicBezTo>
                  <a:cubicBezTo>
                    <a:pt x="182" y="29"/>
                    <a:pt x="19" y="167"/>
                    <a:pt x="10" y="381"/>
                  </a:cubicBezTo>
                  <a:cubicBezTo>
                    <a:pt x="1" y="577"/>
                    <a:pt x="142" y="700"/>
                    <a:pt x="424" y="752"/>
                  </a:cubicBezTo>
                  <a:cubicBezTo>
                    <a:pt x="455" y="757"/>
                    <a:pt x="486" y="761"/>
                    <a:pt x="515" y="762"/>
                  </a:cubicBezTo>
                  <a:cubicBezTo>
                    <a:pt x="523" y="762"/>
                    <a:pt x="532" y="762"/>
                    <a:pt x="540" y="762"/>
                  </a:cubicBezTo>
                  <a:cubicBezTo>
                    <a:pt x="753" y="762"/>
                    <a:pt x="891" y="632"/>
                    <a:pt x="900" y="419"/>
                  </a:cubicBezTo>
                  <a:cubicBezTo>
                    <a:pt x="909" y="203"/>
                    <a:pt x="731" y="11"/>
                    <a:pt x="512" y="1"/>
                  </a:cubicBezTo>
                  <a:cubicBezTo>
                    <a:pt x="507" y="0"/>
                    <a:pt x="503" y="0"/>
                    <a:pt x="49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5769;p41">
              <a:extLst>
                <a:ext uri="{FF2B5EF4-FFF2-40B4-BE49-F238E27FC236}">
                  <a16:creationId xmlns:a16="http://schemas.microsoft.com/office/drawing/2014/main" id="{167BE361-84D8-0A1A-AA40-0657E8D2B212}"/>
                </a:ext>
              </a:extLst>
            </p:cNvPr>
            <p:cNvSpPr/>
            <p:nvPr/>
          </p:nvSpPr>
          <p:spPr>
            <a:xfrm>
              <a:off x="6144272" y="3811259"/>
              <a:ext cx="77893" cy="65923"/>
            </a:xfrm>
            <a:custGeom>
              <a:avLst/>
              <a:gdLst/>
              <a:ahLst/>
              <a:cxnLst/>
              <a:rect l="l" t="t" r="r" b="b"/>
              <a:pathLst>
                <a:path w="794" h="672" extrusionOk="0">
                  <a:moveTo>
                    <a:pt x="431" y="0"/>
                  </a:moveTo>
                  <a:cubicBezTo>
                    <a:pt x="419" y="0"/>
                    <a:pt x="407" y="1"/>
                    <a:pt x="395" y="2"/>
                  </a:cubicBezTo>
                  <a:cubicBezTo>
                    <a:pt x="58" y="35"/>
                    <a:pt x="12" y="245"/>
                    <a:pt x="8" y="334"/>
                  </a:cubicBezTo>
                  <a:cubicBezTo>
                    <a:pt x="1" y="507"/>
                    <a:pt x="121" y="617"/>
                    <a:pt x="367" y="662"/>
                  </a:cubicBezTo>
                  <a:cubicBezTo>
                    <a:pt x="394" y="667"/>
                    <a:pt x="420" y="670"/>
                    <a:pt x="444" y="671"/>
                  </a:cubicBezTo>
                  <a:cubicBezTo>
                    <a:pt x="451" y="671"/>
                    <a:pt x="458" y="671"/>
                    <a:pt x="465" y="671"/>
                  </a:cubicBezTo>
                  <a:cubicBezTo>
                    <a:pt x="651" y="671"/>
                    <a:pt x="775" y="553"/>
                    <a:pt x="783" y="369"/>
                  </a:cubicBezTo>
                  <a:cubicBezTo>
                    <a:pt x="793" y="177"/>
                    <a:pt x="638" y="8"/>
                    <a:pt x="446" y="1"/>
                  </a:cubicBezTo>
                  <a:cubicBezTo>
                    <a:pt x="440" y="0"/>
                    <a:pt x="435" y="0"/>
                    <a:pt x="43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5770;p41">
              <a:extLst>
                <a:ext uri="{FF2B5EF4-FFF2-40B4-BE49-F238E27FC236}">
                  <a16:creationId xmlns:a16="http://schemas.microsoft.com/office/drawing/2014/main" id="{72F95E8E-307E-6A39-411C-B1D441B56B4F}"/>
                </a:ext>
              </a:extLst>
            </p:cNvPr>
            <p:cNvSpPr/>
            <p:nvPr/>
          </p:nvSpPr>
          <p:spPr>
            <a:xfrm>
              <a:off x="5926579" y="3650273"/>
              <a:ext cx="76716" cy="65236"/>
            </a:xfrm>
            <a:custGeom>
              <a:avLst/>
              <a:gdLst/>
              <a:ahLst/>
              <a:cxnLst/>
              <a:rect l="l" t="t" r="r" b="b"/>
              <a:pathLst>
                <a:path w="782" h="665" extrusionOk="0">
                  <a:moveTo>
                    <a:pt x="426" y="1"/>
                  </a:moveTo>
                  <a:cubicBezTo>
                    <a:pt x="413" y="1"/>
                    <a:pt x="402" y="2"/>
                    <a:pt x="390" y="3"/>
                  </a:cubicBezTo>
                  <a:cubicBezTo>
                    <a:pt x="56" y="36"/>
                    <a:pt x="11" y="244"/>
                    <a:pt x="7" y="332"/>
                  </a:cubicBezTo>
                  <a:cubicBezTo>
                    <a:pt x="0" y="503"/>
                    <a:pt x="120" y="612"/>
                    <a:pt x="362" y="655"/>
                  </a:cubicBezTo>
                  <a:cubicBezTo>
                    <a:pt x="389" y="660"/>
                    <a:pt x="415" y="663"/>
                    <a:pt x="439" y="664"/>
                  </a:cubicBezTo>
                  <a:cubicBezTo>
                    <a:pt x="446" y="665"/>
                    <a:pt x="453" y="665"/>
                    <a:pt x="460" y="665"/>
                  </a:cubicBezTo>
                  <a:cubicBezTo>
                    <a:pt x="644" y="665"/>
                    <a:pt x="767" y="549"/>
                    <a:pt x="774" y="365"/>
                  </a:cubicBezTo>
                  <a:cubicBezTo>
                    <a:pt x="782" y="175"/>
                    <a:pt x="628" y="10"/>
                    <a:pt x="439" y="1"/>
                  </a:cubicBezTo>
                  <a:cubicBezTo>
                    <a:pt x="434" y="1"/>
                    <a:pt x="430" y="1"/>
                    <a:pt x="426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5771;p41">
              <a:extLst>
                <a:ext uri="{FF2B5EF4-FFF2-40B4-BE49-F238E27FC236}">
                  <a16:creationId xmlns:a16="http://schemas.microsoft.com/office/drawing/2014/main" id="{8F12CFCD-0C29-57C3-7880-E9D1830D1728}"/>
                </a:ext>
              </a:extLst>
            </p:cNvPr>
            <p:cNvSpPr/>
            <p:nvPr/>
          </p:nvSpPr>
          <p:spPr>
            <a:xfrm>
              <a:off x="6024880" y="3627121"/>
              <a:ext cx="256342" cy="352669"/>
            </a:xfrm>
            <a:custGeom>
              <a:avLst/>
              <a:gdLst/>
              <a:ahLst/>
              <a:cxnLst/>
              <a:rect l="l" t="t" r="r" b="b"/>
              <a:pathLst>
                <a:path w="2613" h="3595" extrusionOk="0">
                  <a:moveTo>
                    <a:pt x="476" y="1"/>
                  </a:moveTo>
                  <a:cubicBezTo>
                    <a:pt x="474" y="1"/>
                    <a:pt x="472" y="1"/>
                    <a:pt x="471" y="1"/>
                  </a:cubicBezTo>
                  <a:cubicBezTo>
                    <a:pt x="409" y="2"/>
                    <a:pt x="360" y="53"/>
                    <a:pt x="361" y="116"/>
                  </a:cubicBezTo>
                  <a:cubicBezTo>
                    <a:pt x="371" y="514"/>
                    <a:pt x="647" y="678"/>
                    <a:pt x="877" y="730"/>
                  </a:cubicBezTo>
                  <a:cubicBezTo>
                    <a:pt x="862" y="1008"/>
                    <a:pt x="845" y="1413"/>
                    <a:pt x="824" y="2011"/>
                  </a:cubicBezTo>
                  <a:cubicBezTo>
                    <a:pt x="630" y="1990"/>
                    <a:pt x="233" y="1908"/>
                    <a:pt x="225" y="1591"/>
                  </a:cubicBezTo>
                  <a:cubicBezTo>
                    <a:pt x="223" y="1531"/>
                    <a:pt x="174" y="1482"/>
                    <a:pt x="114" y="1482"/>
                  </a:cubicBezTo>
                  <a:cubicBezTo>
                    <a:pt x="113" y="1482"/>
                    <a:pt x="112" y="1482"/>
                    <a:pt x="110" y="1482"/>
                  </a:cubicBezTo>
                  <a:cubicBezTo>
                    <a:pt x="49" y="1484"/>
                    <a:pt x="1" y="1535"/>
                    <a:pt x="2" y="1596"/>
                  </a:cubicBezTo>
                  <a:cubicBezTo>
                    <a:pt x="13" y="2046"/>
                    <a:pt x="489" y="2203"/>
                    <a:pt x="815" y="2234"/>
                  </a:cubicBezTo>
                  <a:cubicBezTo>
                    <a:pt x="803" y="2585"/>
                    <a:pt x="789" y="2994"/>
                    <a:pt x="773" y="3472"/>
                  </a:cubicBezTo>
                  <a:cubicBezTo>
                    <a:pt x="772" y="3533"/>
                    <a:pt x="819" y="3584"/>
                    <a:pt x="880" y="3587"/>
                  </a:cubicBezTo>
                  <a:lnTo>
                    <a:pt x="1049" y="3594"/>
                  </a:lnTo>
                  <a:cubicBezTo>
                    <a:pt x="1051" y="3595"/>
                    <a:pt x="1053" y="3595"/>
                    <a:pt x="1055" y="3595"/>
                  </a:cubicBezTo>
                  <a:cubicBezTo>
                    <a:pt x="1084" y="3595"/>
                    <a:pt x="1110" y="3583"/>
                    <a:pt x="1131" y="3564"/>
                  </a:cubicBezTo>
                  <a:cubicBezTo>
                    <a:pt x="1152" y="3543"/>
                    <a:pt x="1164" y="3515"/>
                    <a:pt x="1164" y="3484"/>
                  </a:cubicBezTo>
                  <a:cubicBezTo>
                    <a:pt x="1164" y="3476"/>
                    <a:pt x="1168" y="2646"/>
                    <a:pt x="1167" y="1827"/>
                  </a:cubicBezTo>
                  <a:cubicBezTo>
                    <a:pt x="1167" y="1693"/>
                    <a:pt x="1167" y="1568"/>
                    <a:pt x="1165" y="1449"/>
                  </a:cubicBezTo>
                  <a:cubicBezTo>
                    <a:pt x="1374" y="1446"/>
                    <a:pt x="1543" y="1401"/>
                    <a:pt x="1680" y="1328"/>
                  </a:cubicBezTo>
                  <a:cubicBezTo>
                    <a:pt x="1800" y="1426"/>
                    <a:pt x="1921" y="1468"/>
                    <a:pt x="2038" y="1473"/>
                  </a:cubicBezTo>
                  <a:cubicBezTo>
                    <a:pt x="2047" y="1474"/>
                    <a:pt x="2055" y="1474"/>
                    <a:pt x="2064" y="1474"/>
                  </a:cubicBezTo>
                  <a:cubicBezTo>
                    <a:pt x="2279" y="1474"/>
                    <a:pt x="2471" y="1352"/>
                    <a:pt x="2570" y="1249"/>
                  </a:cubicBezTo>
                  <a:cubicBezTo>
                    <a:pt x="2612" y="1204"/>
                    <a:pt x="2612" y="1136"/>
                    <a:pt x="2569" y="1092"/>
                  </a:cubicBezTo>
                  <a:cubicBezTo>
                    <a:pt x="2548" y="1071"/>
                    <a:pt x="2520" y="1060"/>
                    <a:pt x="2492" y="1060"/>
                  </a:cubicBezTo>
                  <a:cubicBezTo>
                    <a:pt x="2463" y="1060"/>
                    <a:pt x="2434" y="1071"/>
                    <a:pt x="2412" y="1094"/>
                  </a:cubicBezTo>
                  <a:cubicBezTo>
                    <a:pt x="2389" y="1115"/>
                    <a:pt x="2248" y="1250"/>
                    <a:pt x="2069" y="1250"/>
                  </a:cubicBezTo>
                  <a:cubicBezTo>
                    <a:pt x="2007" y="1250"/>
                    <a:pt x="1941" y="1234"/>
                    <a:pt x="1874" y="1193"/>
                  </a:cubicBezTo>
                  <a:cubicBezTo>
                    <a:pt x="2221" y="876"/>
                    <a:pt x="2249" y="378"/>
                    <a:pt x="2249" y="369"/>
                  </a:cubicBezTo>
                  <a:cubicBezTo>
                    <a:pt x="2252" y="308"/>
                    <a:pt x="2205" y="256"/>
                    <a:pt x="2143" y="253"/>
                  </a:cubicBezTo>
                  <a:cubicBezTo>
                    <a:pt x="2142" y="253"/>
                    <a:pt x="2141" y="253"/>
                    <a:pt x="2140" y="253"/>
                  </a:cubicBezTo>
                  <a:cubicBezTo>
                    <a:pt x="2080" y="253"/>
                    <a:pt x="2029" y="299"/>
                    <a:pt x="2027" y="359"/>
                  </a:cubicBezTo>
                  <a:cubicBezTo>
                    <a:pt x="2025" y="395"/>
                    <a:pt x="1976" y="1213"/>
                    <a:pt x="1167" y="1226"/>
                  </a:cubicBezTo>
                  <a:cubicBezTo>
                    <a:pt x="1165" y="1017"/>
                    <a:pt x="1164" y="836"/>
                    <a:pt x="1163" y="688"/>
                  </a:cubicBezTo>
                  <a:cubicBezTo>
                    <a:pt x="1161" y="524"/>
                    <a:pt x="1158" y="396"/>
                    <a:pt x="1155" y="309"/>
                  </a:cubicBezTo>
                  <a:cubicBezTo>
                    <a:pt x="1151" y="156"/>
                    <a:pt x="1147" y="63"/>
                    <a:pt x="1036" y="58"/>
                  </a:cubicBezTo>
                  <a:cubicBezTo>
                    <a:pt x="1035" y="58"/>
                    <a:pt x="1035" y="58"/>
                    <a:pt x="1034" y="58"/>
                  </a:cubicBezTo>
                  <a:cubicBezTo>
                    <a:pt x="993" y="58"/>
                    <a:pt x="952" y="81"/>
                    <a:pt x="932" y="119"/>
                  </a:cubicBezTo>
                  <a:cubicBezTo>
                    <a:pt x="924" y="133"/>
                    <a:pt x="913" y="154"/>
                    <a:pt x="891" y="502"/>
                  </a:cubicBezTo>
                  <a:cubicBezTo>
                    <a:pt x="759" y="463"/>
                    <a:pt x="591" y="365"/>
                    <a:pt x="585" y="109"/>
                  </a:cubicBezTo>
                  <a:cubicBezTo>
                    <a:pt x="584" y="50"/>
                    <a:pt x="536" y="1"/>
                    <a:pt x="476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5772;p41">
              <a:extLst>
                <a:ext uri="{FF2B5EF4-FFF2-40B4-BE49-F238E27FC236}">
                  <a16:creationId xmlns:a16="http://schemas.microsoft.com/office/drawing/2014/main" id="{8D0CA62A-F3D9-D6E2-639A-E3400AEC7647}"/>
                </a:ext>
              </a:extLst>
            </p:cNvPr>
            <p:cNvSpPr/>
            <p:nvPr/>
          </p:nvSpPr>
          <p:spPr>
            <a:xfrm>
              <a:off x="3189282" y="3334187"/>
              <a:ext cx="308630" cy="454988"/>
            </a:xfrm>
            <a:custGeom>
              <a:avLst/>
              <a:gdLst/>
              <a:ahLst/>
              <a:cxnLst/>
              <a:rect l="l" t="t" r="r" b="b"/>
              <a:pathLst>
                <a:path w="3146" h="4638" extrusionOk="0">
                  <a:moveTo>
                    <a:pt x="1619" y="0"/>
                  </a:moveTo>
                  <a:lnTo>
                    <a:pt x="1" y="857"/>
                  </a:lnTo>
                  <a:lnTo>
                    <a:pt x="1" y="4637"/>
                  </a:lnTo>
                  <a:lnTo>
                    <a:pt x="3145" y="4637"/>
                  </a:lnTo>
                  <a:lnTo>
                    <a:pt x="3145" y="837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5773;p41">
              <a:extLst>
                <a:ext uri="{FF2B5EF4-FFF2-40B4-BE49-F238E27FC236}">
                  <a16:creationId xmlns:a16="http://schemas.microsoft.com/office/drawing/2014/main" id="{601F5EF9-B47F-C7FE-7B39-3F5CEFFC8327}"/>
                </a:ext>
              </a:extLst>
            </p:cNvPr>
            <p:cNvSpPr/>
            <p:nvPr/>
          </p:nvSpPr>
          <p:spPr>
            <a:xfrm>
              <a:off x="3255600" y="347280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5774;p41">
              <a:extLst>
                <a:ext uri="{FF2B5EF4-FFF2-40B4-BE49-F238E27FC236}">
                  <a16:creationId xmlns:a16="http://schemas.microsoft.com/office/drawing/2014/main" id="{EF01EDD8-1025-6820-0DEB-CB3BC6D4BE3B}"/>
                </a:ext>
              </a:extLst>
            </p:cNvPr>
            <p:cNvSpPr/>
            <p:nvPr/>
          </p:nvSpPr>
          <p:spPr>
            <a:xfrm>
              <a:off x="3368616" y="347280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5775;p41">
              <a:extLst>
                <a:ext uri="{FF2B5EF4-FFF2-40B4-BE49-F238E27FC236}">
                  <a16:creationId xmlns:a16="http://schemas.microsoft.com/office/drawing/2014/main" id="{9B3385E1-DCFD-A071-BCE7-62764E551108}"/>
                </a:ext>
              </a:extLst>
            </p:cNvPr>
            <p:cNvSpPr/>
            <p:nvPr/>
          </p:nvSpPr>
          <p:spPr>
            <a:xfrm>
              <a:off x="3255600" y="357473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5776;p41">
              <a:extLst>
                <a:ext uri="{FF2B5EF4-FFF2-40B4-BE49-F238E27FC236}">
                  <a16:creationId xmlns:a16="http://schemas.microsoft.com/office/drawing/2014/main" id="{AB282A3D-929C-71F4-7F6F-BAE4B3A31039}"/>
                </a:ext>
              </a:extLst>
            </p:cNvPr>
            <p:cNvSpPr/>
            <p:nvPr/>
          </p:nvSpPr>
          <p:spPr>
            <a:xfrm>
              <a:off x="3368616" y="357473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5777;p41">
              <a:extLst>
                <a:ext uri="{FF2B5EF4-FFF2-40B4-BE49-F238E27FC236}">
                  <a16:creationId xmlns:a16="http://schemas.microsoft.com/office/drawing/2014/main" id="{0613CB98-F908-305E-2013-B6823315C713}"/>
                </a:ext>
              </a:extLst>
            </p:cNvPr>
            <p:cNvSpPr/>
            <p:nvPr/>
          </p:nvSpPr>
          <p:spPr>
            <a:xfrm>
              <a:off x="3298766" y="3676466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5778;p41">
              <a:extLst>
                <a:ext uri="{FF2B5EF4-FFF2-40B4-BE49-F238E27FC236}">
                  <a16:creationId xmlns:a16="http://schemas.microsoft.com/office/drawing/2014/main" id="{EDC505DA-6269-5B5B-C02F-454334015A63}"/>
                </a:ext>
              </a:extLst>
            </p:cNvPr>
            <p:cNvSpPr/>
            <p:nvPr/>
          </p:nvSpPr>
          <p:spPr>
            <a:xfrm>
              <a:off x="3444744" y="3466527"/>
              <a:ext cx="190417" cy="171871"/>
            </a:xfrm>
            <a:custGeom>
              <a:avLst/>
              <a:gdLst/>
              <a:ahLst/>
              <a:cxnLst/>
              <a:rect l="l" t="t" r="r" b="b"/>
              <a:pathLst>
                <a:path w="1941" h="1752" extrusionOk="0">
                  <a:moveTo>
                    <a:pt x="1075" y="1"/>
                  </a:moveTo>
                  <a:cubicBezTo>
                    <a:pt x="1035" y="1"/>
                    <a:pt x="994" y="4"/>
                    <a:pt x="956" y="10"/>
                  </a:cubicBezTo>
                  <a:cubicBezTo>
                    <a:pt x="340" y="107"/>
                    <a:pt x="1" y="436"/>
                    <a:pt x="1" y="937"/>
                  </a:cubicBezTo>
                  <a:cubicBezTo>
                    <a:pt x="1" y="1592"/>
                    <a:pt x="720" y="1699"/>
                    <a:pt x="956" y="1735"/>
                  </a:cubicBezTo>
                  <a:cubicBezTo>
                    <a:pt x="1029" y="1746"/>
                    <a:pt x="1100" y="1752"/>
                    <a:pt x="1166" y="1752"/>
                  </a:cubicBezTo>
                  <a:cubicBezTo>
                    <a:pt x="1651" y="1752"/>
                    <a:pt x="1941" y="1448"/>
                    <a:pt x="1941" y="937"/>
                  </a:cubicBezTo>
                  <a:cubicBezTo>
                    <a:pt x="1941" y="439"/>
                    <a:pt x="1536" y="1"/>
                    <a:pt x="1075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5779;p41">
              <a:extLst>
                <a:ext uri="{FF2B5EF4-FFF2-40B4-BE49-F238E27FC236}">
                  <a16:creationId xmlns:a16="http://schemas.microsoft.com/office/drawing/2014/main" id="{D0192EED-2E98-3344-E6CB-D2BE5B2E9729}"/>
                </a:ext>
              </a:extLst>
            </p:cNvPr>
            <p:cNvSpPr/>
            <p:nvPr/>
          </p:nvSpPr>
          <p:spPr>
            <a:xfrm>
              <a:off x="3594745" y="3605538"/>
              <a:ext cx="140679" cy="117229"/>
            </a:xfrm>
            <a:custGeom>
              <a:avLst/>
              <a:gdLst/>
              <a:ahLst/>
              <a:cxnLst/>
              <a:rect l="l" t="t" r="r" b="b"/>
              <a:pathLst>
                <a:path w="1434" h="1195" extrusionOk="0">
                  <a:moveTo>
                    <a:pt x="789" y="0"/>
                  </a:moveTo>
                  <a:cubicBezTo>
                    <a:pt x="760" y="0"/>
                    <a:pt x="731" y="2"/>
                    <a:pt x="701" y="6"/>
                  </a:cubicBezTo>
                  <a:cubicBezTo>
                    <a:pt x="248" y="71"/>
                    <a:pt x="1" y="294"/>
                    <a:pt x="1" y="635"/>
                  </a:cubicBezTo>
                  <a:cubicBezTo>
                    <a:pt x="1" y="1089"/>
                    <a:pt x="529" y="1160"/>
                    <a:pt x="702" y="1183"/>
                  </a:cubicBezTo>
                  <a:cubicBezTo>
                    <a:pt x="757" y="1191"/>
                    <a:pt x="808" y="1194"/>
                    <a:pt x="855" y="1194"/>
                  </a:cubicBezTo>
                  <a:cubicBezTo>
                    <a:pt x="1217" y="1194"/>
                    <a:pt x="1433" y="986"/>
                    <a:pt x="1433" y="635"/>
                  </a:cubicBezTo>
                  <a:cubicBezTo>
                    <a:pt x="1432" y="297"/>
                    <a:pt x="1131" y="0"/>
                    <a:pt x="789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5780;p41">
              <a:extLst>
                <a:ext uri="{FF2B5EF4-FFF2-40B4-BE49-F238E27FC236}">
                  <a16:creationId xmlns:a16="http://schemas.microsoft.com/office/drawing/2014/main" id="{E0818A44-48AA-6F8D-DFF0-66D36605DA9A}"/>
                </a:ext>
              </a:extLst>
            </p:cNvPr>
            <p:cNvSpPr/>
            <p:nvPr/>
          </p:nvSpPr>
          <p:spPr>
            <a:xfrm>
              <a:off x="3398930" y="3636342"/>
              <a:ext cx="164322" cy="136457"/>
            </a:xfrm>
            <a:custGeom>
              <a:avLst/>
              <a:gdLst/>
              <a:ahLst/>
              <a:cxnLst/>
              <a:rect l="l" t="t" r="r" b="b"/>
              <a:pathLst>
                <a:path w="1675" h="1391" extrusionOk="0">
                  <a:moveTo>
                    <a:pt x="924" y="0"/>
                  </a:moveTo>
                  <a:cubicBezTo>
                    <a:pt x="890" y="0"/>
                    <a:pt x="856" y="3"/>
                    <a:pt x="822" y="8"/>
                  </a:cubicBezTo>
                  <a:cubicBezTo>
                    <a:pt x="292" y="84"/>
                    <a:pt x="0" y="345"/>
                    <a:pt x="0" y="742"/>
                  </a:cubicBezTo>
                  <a:cubicBezTo>
                    <a:pt x="0" y="1266"/>
                    <a:pt x="619" y="1350"/>
                    <a:pt x="822" y="1378"/>
                  </a:cubicBezTo>
                  <a:cubicBezTo>
                    <a:pt x="885" y="1387"/>
                    <a:pt x="945" y="1391"/>
                    <a:pt x="1003" y="1391"/>
                  </a:cubicBezTo>
                  <a:cubicBezTo>
                    <a:pt x="1424" y="1391"/>
                    <a:pt x="1674" y="1149"/>
                    <a:pt x="1674" y="742"/>
                  </a:cubicBezTo>
                  <a:cubicBezTo>
                    <a:pt x="1674" y="347"/>
                    <a:pt x="1323" y="0"/>
                    <a:pt x="92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5781;p41">
              <a:extLst>
                <a:ext uri="{FF2B5EF4-FFF2-40B4-BE49-F238E27FC236}">
                  <a16:creationId xmlns:a16="http://schemas.microsoft.com/office/drawing/2014/main" id="{85A85ABC-D219-2256-16D9-B089A0C63BE0}"/>
                </a:ext>
              </a:extLst>
            </p:cNvPr>
            <p:cNvSpPr/>
            <p:nvPr/>
          </p:nvSpPr>
          <p:spPr>
            <a:xfrm>
              <a:off x="3641149" y="3531275"/>
              <a:ext cx="83583" cy="71319"/>
            </a:xfrm>
            <a:custGeom>
              <a:avLst/>
              <a:gdLst/>
              <a:ahLst/>
              <a:cxnLst/>
              <a:rect l="l" t="t" r="r" b="b"/>
              <a:pathLst>
                <a:path w="852" h="727" extrusionOk="0">
                  <a:moveTo>
                    <a:pt x="464" y="1"/>
                  </a:moveTo>
                  <a:cubicBezTo>
                    <a:pt x="445" y="1"/>
                    <a:pt x="428" y="2"/>
                    <a:pt x="410" y="5"/>
                  </a:cubicBezTo>
                  <a:cubicBezTo>
                    <a:pt x="149" y="42"/>
                    <a:pt x="0" y="180"/>
                    <a:pt x="0" y="384"/>
                  </a:cubicBezTo>
                  <a:cubicBezTo>
                    <a:pt x="0" y="569"/>
                    <a:pt x="138" y="682"/>
                    <a:pt x="412" y="719"/>
                  </a:cubicBezTo>
                  <a:cubicBezTo>
                    <a:pt x="440" y="723"/>
                    <a:pt x="470" y="726"/>
                    <a:pt x="499" y="726"/>
                  </a:cubicBezTo>
                  <a:cubicBezTo>
                    <a:pt x="715" y="726"/>
                    <a:pt x="852" y="595"/>
                    <a:pt x="852" y="384"/>
                  </a:cubicBezTo>
                  <a:cubicBezTo>
                    <a:pt x="850" y="176"/>
                    <a:pt x="674" y="1"/>
                    <a:pt x="464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5782;p41">
              <a:extLst>
                <a:ext uri="{FF2B5EF4-FFF2-40B4-BE49-F238E27FC236}">
                  <a16:creationId xmlns:a16="http://schemas.microsoft.com/office/drawing/2014/main" id="{235111E1-3104-AC2D-D38E-F52EBE64FA60}"/>
                </a:ext>
              </a:extLst>
            </p:cNvPr>
            <p:cNvSpPr/>
            <p:nvPr/>
          </p:nvSpPr>
          <p:spPr>
            <a:xfrm>
              <a:off x="3587191" y="3723555"/>
              <a:ext cx="72890" cy="62686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404" y="0"/>
                  </a:moveTo>
                  <a:cubicBezTo>
                    <a:pt x="389" y="0"/>
                    <a:pt x="373" y="1"/>
                    <a:pt x="356" y="4"/>
                  </a:cubicBezTo>
                  <a:cubicBezTo>
                    <a:pt x="36" y="50"/>
                    <a:pt x="1" y="252"/>
                    <a:pt x="1" y="337"/>
                  </a:cubicBezTo>
                  <a:cubicBezTo>
                    <a:pt x="1" y="502"/>
                    <a:pt x="121" y="602"/>
                    <a:pt x="356" y="634"/>
                  </a:cubicBezTo>
                  <a:cubicBezTo>
                    <a:pt x="381" y="638"/>
                    <a:pt x="407" y="639"/>
                    <a:pt x="431" y="639"/>
                  </a:cubicBezTo>
                  <a:cubicBezTo>
                    <a:pt x="619" y="639"/>
                    <a:pt x="742" y="520"/>
                    <a:pt x="742" y="337"/>
                  </a:cubicBezTo>
                  <a:cubicBezTo>
                    <a:pt x="743" y="155"/>
                    <a:pt x="588" y="0"/>
                    <a:pt x="40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5783;p41">
              <a:extLst>
                <a:ext uri="{FF2B5EF4-FFF2-40B4-BE49-F238E27FC236}">
                  <a16:creationId xmlns:a16="http://schemas.microsoft.com/office/drawing/2014/main" id="{8F24A7FE-4439-6858-CCCA-CB799C38A6E4}"/>
                </a:ext>
              </a:extLst>
            </p:cNvPr>
            <p:cNvSpPr/>
            <p:nvPr/>
          </p:nvSpPr>
          <p:spPr>
            <a:xfrm>
              <a:off x="3373423" y="3579639"/>
              <a:ext cx="71713" cy="61803"/>
            </a:xfrm>
            <a:custGeom>
              <a:avLst/>
              <a:gdLst/>
              <a:ahLst/>
              <a:cxnLst/>
              <a:rect l="l" t="t" r="r" b="b"/>
              <a:pathLst>
                <a:path w="731" h="630" extrusionOk="0">
                  <a:moveTo>
                    <a:pt x="396" y="0"/>
                  </a:moveTo>
                  <a:cubicBezTo>
                    <a:pt x="381" y="0"/>
                    <a:pt x="366" y="2"/>
                    <a:pt x="350" y="4"/>
                  </a:cubicBezTo>
                  <a:cubicBezTo>
                    <a:pt x="35" y="49"/>
                    <a:pt x="0" y="249"/>
                    <a:pt x="0" y="332"/>
                  </a:cubicBezTo>
                  <a:cubicBezTo>
                    <a:pt x="0" y="494"/>
                    <a:pt x="118" y="592"/>
                    <a:pt x="350" y="624"/>
                  </a:cubicBezTo>
                  <a:cubicBezTo>
                    <a:pt x="376" y="628"/>
                    <a:pt x="400" y="629"/>
                    <a:pt x="424" y="629"/>
                  </a:cubicBezTo>
                  <a:cubicBezTo>
                    <a:pt x="610" y="629"/>
                    <a:pt x="731" y="513"/>
                    <a:pt x="731" y="332"/>
                  </a:cubicBezTo>
                  <a:cubicBezTo>
                    <a:pt x="731" y="151"/>
                    <a:pt x="579" y="0"/>
                    <a:pt x="39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5784;p41">
              <a:extLst>
                <a:ext uri="{FF2B5EF4-FFF2-40B4-BE49-F238E27FC236}">
                  <a16:creationId xmlns:a16="http://schemas.microsoft.com/office/drawing/2014/main" id="{D2E141D4-95D5-D3B1-E761-1E6A2187842D}"/>
                </a:ext>
              </a:extLst>
            </p:cNvPr>
            <p:cNvSpPr/>
            <p:nvPr/>
          </p:nvSpPr>
          <p:spPr>
            <a:xfrm>
              <a:off x="3469957" y="3553544"/>
              <a:ext cx="242902" cy="333246"/>
            </a:xfrm>
            <a:custGeom>
              <a:avLst/>
              <a:gdLst/>
              <a:ahLst/>
              <a:cxnLst/>
              <a:rect l="l" t="t" r="r" b="b"/>
              <a:pathLst>
                <a:path w="2476" h="3397" extrusionOk="0">
                  <a:moveTo>
                    <a:pt x="394" y="1"/>
                  </a:moveTo>
                  <a:cubicBezTo>
                    <a:pt x="391" y="1"/>
                    <a:pt x="388" y="1"/>
                    <a:pt x="384" y="1"/>
                  </a:cubicBezTo>
                  <a:cubicBezTo>
                    <a:pt x="326" y="5"/>
                    <a:pt x="282" y="56"/>
                    <a:pt x="286" y="116"/>
                  </a:cubicBezTo>
                  <a:cubicBezTo>
                    <a:pt x="313" y="492"/>
                    <a:pt x="582" y="638"/>
                    <a:pt x="803" y="678"/>
                  </a:cubicBezTo>
                  <a:cubicBezTo>
                    <a:pt x="800" y="942"/>
                    <a:pt x="800" y="1329"/>
                    <a:pt x="804" y="1898"/>
                  </a:cubicBezTo>
                  <a:cubicBezTo>
                    <a:pt x="619" y="1887"/>
                    <a:pt x="239" y="1825"/>
                    <a:pt x="218" y="1524"/>
                  </a:cubicBezTo>
                  <a:cubicBezTo>
                    <a:pt x="214" y="1467"/>
                    <a:pt x="168" y="1425"/>
                    <a:pt x="112" y="1425"/>
                  </a:cubicBezTo>
                  <a:cubicBezTo>
                    <a:pt x="109" y="1425"/>
                    <a:pt x="106" y="1425"/>
                    <a:pt x="103" y="1425"/>
                  </a:cubicBezTo>
                  <a:cubicBezTo>
                    <a:pt x="45" y="1428"/>
                    <a:pt x="1" y="1480"/>
                    <a:pt x="5" y="1539"/>
                  </a:cubicBezTo>
                  <a:cubicBezTo>
                    <a:pt x="35" y="1966"/>
                    <a:pt x="494" y="2097"/>
                    <a:pt x="806" y="2112"/>
                  </a:cubicBezTo>
                  <a:cubicBezTo>
                    <a:pt x="808" y="2445"/>
                    <a:pt x="812" y="2835"/>
                    <a:pt x="817" y="3293"/>
                  </a:cubicBezTo>
                  <a:cubicBezTo>
                    <a:pt x="818" y="3351"/>
                    <a:pt x="865" y="3397"/>
                    <a:pt x="924" y="3397"/>
                  </a:cubicBezTo>
                  <a:lnTo>
                    <a:pt x="1083" y="3397"/>
                  </a:lnTo>
                  <a:cubicBezTo>
                    <a:pt x="1113" y="3397"/>
                    <a:pt x="1140" y="3386"/>
                    <a:pt x="1160" y="3364"/>
                  </a:cubicBezTo>
                  <a:cubicBezTo>
                    <a:pt x="1180" y="3344"/>
                    <a:pt x="1191" y="3315"/>
                    <a:pt x="1190" y="3285"/>
                  </a:cubicBezTo>
                  <a:cubicBezTo>
                    <a:pt x="1190" y="3278"/>
                    <a:pt x="1159" y="2489"/>
                    <a:pt x="1124" y="1710"/>
                  </a:cubicBezTo>
                  <a:cubicBezTo>
                    <a:pt x="1119" y="1582"/>
                    <a:pt x="1113" y="1462"/>
                    <a:pt x="1108" y="1350"/>
                  </a:cubicBezTo>
                  <a:cubicBezTo>
                    <a:pt x="1305" y="1338"/>
                    <a:pt x="1466" y="1288"/>
                    <a:pt x="1592" y="1213"/>
                  </a:cubicBezTo>
                  <a:cubicBezTo>
                    <a:pt x="1709" y="1303"/>
                    <a:pt x="1829" y="1335"/>
                    <a:pt x="1939" y="1335"/>
                  </a:cubicBezTo>
                  <a:cubicBezTo>
                    <a:pt x="2155" y="1335"/>
                    <a:pt x="2342" y="1205"/>
                    <a:pt x="2435" y="1101"/>
                  </a:cubicBezTo>
                  <a:cubicBezTo>
                    <a:pt x="2476" y="1056"/>
                    <a:pt x="2472" y="989"/>
                    <a:pt x="2429" y="950"/>
                  </a:cubicBezTo>
                  <a:cubicBezTo>
                    <a:pt x="2408" y="931"/>
                    <a:pt x="2383" y="922"/>
                    <a:pt x="2358" y="922"/>
                  </a:cubicBezTo>
                  <a:cubicBezTo>
                    <a:pt x="2329" y="922"/>
                    <a:pt x="2300" y="934"/>
                    <a:pt x="2279" y="957"/>
                  </a:cubicBezTo>
                  <a:cubicBezTo>
                    <a:pt x="2258" y="979"/>
                    <a:pt x="2122" y="1120"/>
                    <a:pt x="1943" y="1120"/>
                  </a:cubicBezTo>
                  <a:cubicBezTo>
                    <a:pt x="1889" y="1120"/>
                    <a:pt x="1831" y="1107"/>
                    <a:pt x="1771" y="1074"/>
                  </a:cubicBezTo>
                  <a:cubicBezTo>
                    <a:pt x="2088" y="759"/>
                    <a:pt x="2093" y="281"/>
                    <a:pt x="2093" y="275"/>
                  </a:cubicBezTo>
                  <a:cubicBezTo>
                    <a:pt x="2093" y="217"/>
                    <a:pt x="2046" y="169"/>
                    <a:pt x="1988" y="169"/>
                  </a:cubicBezTo>
                  <a:cubicBezTo>
                    <a:pt x="1928" y="169"/>
                    <a:pt x="1881" y="217"/>
                    <a:pt x="1881" y="275"/>
                  </a:cubicBezTo>
                  <a:cubicBezTo>
                    <a:pt x="1881" y="310"/>
                    <a:pt x="1868" y="1090"/>
                    <a:pt x="1099" y="1136"/>
                  </a:cubicBezTo>
                  <a:cubicBezTo>
                    <a:pt x="1088" y="936"/>
                    <a:pt x="1080" y="765"/>
                    <a:pt x="1072" y="624"/>
                  </a:cubicBezTo>
                  <a:cubicBezTo>
                    <a:pt x="1063" y="469"/>
                    <a:pt x="1055" y="347"/>
                    <a:pt x="1048" y="265"/>
                  </a:cubicBezTo>
                  <a:cubicBezTo>
                    <a:pt x="1037" y="120"/>
                    <a:pt x="1029" y="32"/>
                    <a:pt x="926" y="32"/>
                  </a:cubicBezTo>
                  <a:cubicBezTo>
                    <a:pt x="885" y="32"/>
                    <a:pt x="847" y="56"/>
                    <a:pt x="828" y="93"/>
                  </a:cubicBezTo>
                  <a:cubicBezTo>
                    <a:pt x="822" y="106"/>
                    <a:pt x="812" y="128"/>
                    <a:pt x="805" y="460"/>
                  </a:cubicBezTo>
                  <a:cubicBezTo>
                    <a:pt x="679" y="430"/>
                    <a:pt x="515" y="343"/>
                    <a:pt x="498" y="100"/>
                  </a:cubicBezTo>
                  <a:cubicBezTo>
                    <a:pt x="495" y="44"/>
                    <a:pt x="449" y="1"/>
                    <a:pt x="394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5785;p41">
              <a:extLst>
                <a:ext uri="{FF2B5EF4-FFF2-40B4-BE49-F238E27FC236}">
                  <a16:creationId xmlns:a16="http://schemas.microsoft.com/office/drawing/2014/main" id="{B99EEF74-4E21-F47B-649D-2C60E2B37D3C}"/>
                </a:ext>
              </a:extLst>
            </p:cNvPr>
            <p:cNvSpPr/>
            <p:nvPr/>
          </p:nvSpPr>
          <p:spPr>
            <a:xfrm>
              <a:off x="4680757" y="3401191"/>
              <a:ext cx="308336" cy="549262"/>
            </a:xfrm>
            <a:custGeom>
              <a:avLst/>
              <a:gdLst/>
              <a:ahLst/>
              <a:cxnLst/>
              <a:rect l="l" t="t" r="r" b="b"/>
              <a:pathLst>
                <a:path w="3143" h="5599" extrusionOk="0">
                  <a:moveTo>
                    <a:pt x="1618" y="1"/>
                  </a:moveTo>
                  <a:lnTo>
                    <a:pt x="0" y="856"/>
                  </a:lnTo>
                  <a:lnTo>
                    <a:pt x="0" y="5599"/>
                  </a:lnTo>
                  <a:lnTo>
                    <a:pt x="3143" y="5599"/>
                  </a:lnTo>
                  <a:lnTo>
                    <a:pt x="3143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5786;p41">
              <a:extLst>
                <a:ext uri="{FF2B5EF4-FFF2-40B4-BE49-F238E27FC236}">
                  <a16:creationId xmlns:a16="http://schemas.microsoft.com/office/drawing/2014/main" id="{12BC32A5-87CB-64C8-5F81-B963580C5D76}"/>
                </a:ext>
              </a:extLst>
            </p:cNvPr>
            <p:cNvSpPr/>
            <p:nvPr/>
          </p:nvSpPr>
          <p:spPr>
            <a:xfrm>
              <a:off x="4746781" y="3532452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5787;p41">
              <a:extLst>
                <a:ext uri="{FF2B5EF4-FFF2-40B4-BE49-F238E27FC236}">
                  <a16:creationId xmlns:a16="http://schemas.microsoft.com/office/drawing/2014/main" id="{806A27B9-52BA-E380-0A44-460C04A9A7A6}"/>
                </a:ext>
              </a:extLst>
            </p:cNvPr>
            <p:cNvSpPr/>
            <p:nvPr/>
          </p:nvSpPr>
          <p:spPr>
            <a:xfrm>
              <a:off x="4859993" y="353245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5788;p41">
              <a:extLst>
                <a:ext uri="{FF2B5EF4-FFF2-40B4-BE49-F238E27FC236}">
                  <a16:creationId xmlns:a16="http://schemas.microsoft.com/office/drawing/2014/main" id="{C0F1ACF9-0BD9-AA90-D6F7-8EC951FD0386}"/>
                </a:ext>
              </a:extLst>
            </p:cNvPr>
            <p:cNvSpPr/>
            <p:nvPr/>
          </p:nvSpPr>
          <p:spPr>
            <a:xfrm>
              <a:off x="4746781" y="363418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5789;p41">
              <a:extLst>
                <a:ext uri="{FF2B5EF4-FFF2-40B4-BE49-F238E27FC236}">
                  <a16:creationId xmlns:a16="http://schemas.microsoft.com/office/drawing/2014/main" id="{01FDE64C-0453-9121-47A9-FA3957B5179A}"/>
                </a:ext>
              </a:extLst>
            </p:cNvPr>
            <p:cNvSpPr/>
            <p:nvPr/>
          </p:nvSpPr>
          <p:spPr>
            <a:xfrm>
              <a:off x="4859993" y="363418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5790;p41">
              <a:extLst>
                <a:ext uri="{FF2B5EF4-FFF2-40B4-BE49-F238E27FC236}">
                  <a16:creationId xmlns:a16="http://schemas.microsoft.com/office/drawing/2014/main" id="{67D58524-AB12-9070-39DB-0206AF2137EB}"/>
                </a:ext>
              </a:extLst>
            </p:cNvPr>
            <p:cNvSpPr/>
            <p:nvPr/>
          </p:nvSpPr>
          <p:spPr>
            <a:xfrm>
              <a:off x="4746781" y="3736113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5791;p41">
              <a:extLst>
                <a:ext uri="{FF2B5EF4-FFF2-40B4-BE49-F238E27FC236}">
                  <a16:creationId xmlns:a16="http://schemas.microsoft.com/office/drawing/2014/main" id="{9CDCF5A2-12F1-1239-4F01-914EEA7659A9}"/>
                </a:ext>
              </a:extLst>
            </p:cNvPr>
            <p:cNvSpPr/>
            <p:nvPr/>
          </p:nvSpPr>
          <p:spPr>
            <a:xfrm>
              <a:off x="4859993" y="373611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5792;p41">
              <a:extLst>
                <a:ext uri="{FF2B5EF4-FFF2-40B4-BE49-F238E27FC236}">
                  <a16:creationId xmlns:a16="http://schemas.microsoft.com/office/drawing/2014/main" id="{7B7BD61F-E40F-1E4B-D89C-408A91AA0730}"/>
                </a:ext>
              </a:extLst>
            </p:cNvPr>
            <p:cNvSpPr/>
            <p:nvPr/>
          </p:nvSpPr>
          <p:spPr>
            <a:xfrm>
              <a:off x="4789946" y="3837943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5793;p41">
              <a:extLst>
                <a:ext uri="{FF2B5EF4-FFF2-40B4-BE49-F238E27FC236}">
                  <a16:creationId xmlns:a16="http://schemas.microsoft.com/office/drawing/2014/main" id="{6AE2CE91-3FF4-87AB-842B-BF2FD8552FE1}"/>
                </a:ext>
              </a:extLst>
            </p:cNvPr>
            <p:cNvSpPr/>
            <p:nvPr/>
          </p:nvSpPr>
          <p:spPr>
            <a:xfrm>
              <a:off x="4486609" y="3412473"/>
              <a:ext cx="161084" cy="145286"/>
            </a:xfrm>
            <a:custGeom>
              <a:avLst/>
              <a:gdLst/>
              <a:ahLst/>
              <a:cxnLst/>
              <a:rect l="l" t="t" r="r" b="b"/>
              <a:pathLst>
                <a:path w="1642" h="1481" extrusionOk="0">
                  <a:moveTo>
                    <a:pt x="908" y="0"/>
                  </a:moveTo>
                  <a:cubicBezTo>
                    <a:pt x="875" y="0"/>
                    <a:pt x="841" y="3"/>
                    <a:pt x="806" y="9"/>
                  </a:cubicBezTo>
                  <a:cubicBezTo>
                    <a:pt x="286" y="90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7"/>
                  </a:cubicBezTo>
                  <a:cubicBezTo>
                    <a:pt x="870" y="1476"/>
                    <a:pt x="931" y="1481"/>
                    <a:pt x="987" y="1481"/>
                  </a:cubicBezTo>
                  <a:cubicBezTo>
                    <a:pt x="1397" y="1481"/>
                    <a:pt x="1642" y="1223"/>
                    <a:pt x="1642" y="792"/>
                  </a:cubicBezTo>
                  <a:cubicBezTo>
                    <a:pt x="1642" y="372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5794;p41">
              <a:extLst>
                <a:ext uri="{FF2B5EF4-FFF2-40B4-BE49-F238E27FC236}">
                  <a16:creationId xmlns:a16="http://schemas.microsoft.com/office/drawing/2014/main" id="{3A5DDCDF-2136-52E6-AD7D-FD9F78BE3BC3}"/>
                </a:ext>
              </a:extLst>
            </p:cNvPr>
            <p:cNvSpPr/>
            <p:nvPr/>
          </p:nvSpPr>
          <p:spPr>
            <a:xfrm>
              <a:off x="4613261" y="3529901"/>
              <a:ext cx="118998" cy="99179"/>
            </a:xfrm>
            <a:custGeom>
              <a:avLst/>
              <a:gdLst/>
              <a:ahLst/>
              <a:cxnLst/>
              <a:rect l="l" t="t" r="r" b="b"/>
              <a:pathLst>
                <a:path w="1213" h="1011" extrusionOk="0">
                  <a:moveTo>
                    <a:pt x="669" y="1"/>
                  </a:moveTo>
                  <a:cubicBezTo>
                    <a:pt x="644" y="1"/>
                    <a:pt x="619" y="3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1"/>
                    <a:pt x="594" y="1001"/>
                  </a:cubicBezTo>
                  <a:cubicBezTo>
                    <a:pt x="639" y="1007"/>
                    <a:pt x="682" y="1010"/>
                    <a:pt x="724" y="1010"/>
                  </a:cubicBezTo>
                  <a:cubicBezTo>
                    <a:pt x="1029" y="1010"/>
                    <a:pt x="1212" y="833"/>
                    <a:pt x="1212" y="538"/>
                  </a:cubicBezTo>
                  <a:cubicBezTo>
                    <a:pt x="1212" y="253"/>
                    <a:pt x="958" y="1"/>
                    <a:pt x="669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5795;p41">
              <a:extLst>
                <a:ext uri="{FF2B5EF4-FFF2-40B4-BE49-F238E27FC236}">
                  <a16:creationId xmlns:a16="http://schemas.microsoft.com/office/drawing/2014/main" id="{CF621F54-6AC3-74C2-3D48-096CA68E3B28}"/>
                </a:ext>
              </a:extLst>
            </p:cNvPr>
            <p:cNvSpPr/>
            <p:nvPr/>
          </p:nvSpPr>
          <p:spPr>
            <a:xfrm>
              <a:off x="4447662" y="3555997"/>
              <a:ext cx="139011" cy="115464"/>
            </a:xfrm>
            <a:custGeom>
              <a:avLst/>
              <a:gdLst/>
              <a:ahLst/>
              <a:cxnLst/>
              <a:rect l="l" t="t" r="r" b="b"/>
              <a:pathLst>
                <a:path w="1417" h="1177" extrusionOk="0">
                  <a:moveTo>
                    <a:pt x="783" y="1"/>
                  </a:moveTo>
                  <a:cubicBezTo>
                    <a:pt x="755" y="1"/>
                    <a:pt x="726" y="4"/>
                    <a:pt x="696" y="8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50" y="1172"/>
                    <a:pt x="801" y="1176"/>
                    <a:pt x="849" y="1176"/>
                  </a:cubicBezTo>
                  <a:cubicBezTo>
                    <a:pt x="1204" y="1176"/>
                    <a:pt x="1417" y="972"/>
                    <a:pt x="1417" y="629"/>
                  </a:cubicBezTo>
                  <a:cubicBezTo>
                    <a:pt x="1417" y="294"/>
                    <a:pt x="1121" y="1"/>
                    <a:pt x="78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5796;p41">
              <a:extLst>
                <a:ext uri="{FF2B5EF4-FFF2-40B4-BE49-F238E27FC236}">
                  <a16:creationId xmlns:a16="http://schemas.microsoft.com/office/drawing/2014/main" id="{642C8A7A-0C0B-798C-18F0-97AE9F6F82E2}"/>
                </a:ext>
              </a:extLst>
            </p:cNvPr>
            <p:cNvSpPr/>
            <p:nvPr/>
          </p:nvSpPr>
          <p:spPr>
            <a:xfrm>
              <a:off x="4652699" y="3467410"/>
              <a:ext cx="70536" cy="60233"/>
            </a:xfrm>
            <a:custGeom>
              <a:avLst/>
              <a:gdLst/>
              <a:ahLst/>
              <a:cxnLst/>
              <a:rect l="l" t="t" r="r" b="b"/>
              <a:pathLst>
                <a:path w="719" h="614" extrusionOk="0">
                  <a:moveTo>
                    <a:pt x="392" y="0"/>
                  </a:moveTo>
                  <a:cubicBezTo>
                    <a:pt x="376" y="0"/>
                    <a:pt x="361" y="1"/>
                    <a:pt x="348" y="3"/>
                  </a:cubicBezTo>
                  <a:cubicBezTo>
                    <a:pt x="128" y="36"/>
                    <a:pt x="1" y="152"/>
                    <a:pt x="1" y="324"/>
                  </a:cubicBezTo>
                  <a:cubicBezTo>
                    <a:pt x="1" y="482"/>
                    <a:pt x="118" y="577"/>
                    <a:pt x="348" y="609"/>
                  </a:cubicBezTo>
                  <a:cubicBezTo>
                    <a:pt x="373" y="612"/>
                    <a:pt x="397" y="614"/>
                    <a:pt x="420" y="614"/>
                  </a:cubicBezTo>
                  <a:cubicBezTo>
                    <a:pt x="605" y="614"/>
                    <a:pt x="718" y="502"/>
                    <a:pt x="718" y="324"/>
                  </a:cubicBezTo>
                  <a:cubicBezTo>
                    <a:pt x="718" y="148"/>
                    <a:pt x="569" y="0"/>
                    <a:pt x="39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5797;p41">
              <a:extLst>
                <a:ext uri="{FF2B5EF4-FFF2-40B4-BE49-F238E27FC236}">
                  <a16:creationId xmlns:a16="http://schemas.microsoft.com/office/drawing/2014/main" id="{FE688D15-0F53-0447-47F9-B85828AF0394}"/>
                </a:ext>
              </a:extLst>
            </p:cNvPr>
            <p:cNvSpPr/>
            <p:nvPr/>
          </p:nvSpPr>
          <p:spPr>
            <a:xfrm>
              <a:off x="4607081" y="3629770"/>
              <a:ext cx="61510" cy="53072"/>
            </a:xfrm>
            <a:custGeom>
              <a:avLst/>
              <a:gdLst/>
              <a:ahLst/>
              <a:cxnLst/>
              <a:rect l="l" t="t" r="r" b="b"/>
              <a:pathLst>
                <a:path w="627" h="541" extrusionOk="0">
                  <a:moveTo>
                    <a:pt x="340" y="1"/>
                  </a:moveTo>
                  <a:cubicBezTo>
                    <a:pt x="328" y="1"/>
                    <a:pt x="314" y="3"/>
                    <a:pt x="301" y="4"/>
                  </a:cubicBezTo>
                  <a:cubicBezTo>
                    <a:pt x="30" y="42"/>
                    <a:pt x="0" y="213"/>
                    <a:pt x="0" y="285"/>
                  </a:cubicBezTo>
                  <a:cubicBezTo>
                    <a:pt x="0" y="424"/>
                    <a:pt x="102" y="509"/>
                    <a:pt x="301" y="536"/>
                  </a:cubicBezTo>
                  <a:cubicBezTo>
                    <a:pt x="323" y="538"/>
                    <a:pt x="343" y="541"/>
                    <a:pt x="364" y="541"/>
                  </a:cubicBezTo>
                  <a:cubicBezTo>
                    <a:pt x="523" y="541"/>
                    <a:pt x="626" y="441"/>
                    <a:pt x="626" y="285"/>
                  </a:cubicBezTo>
                  <a:cubicBezTo>
                    <a:pt x="627" y="132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5798;p41">
              <a:extLst>
                <a:ext uri="{FF2B5EF4-FFF2-40B4-BE49-F238E27FC236}">
                  <a16:creationId xmlns:a16="http://schemas.microsoft.com/office/drawing/2014/main" id="{A123C9DE-B65E-4341-C81F-1CA76970B439}"/>
                </a:ext>
              </a:extLst>
            </p:cNvPr>
            <p:cNvSpPr/>
            <p:nvPr/>
          </p:nvSpPr>
          <p:spPr>
            <a:xfrm>
              <a:off x="4426079" y="3508123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7" y="1"/>
                  </a:moveTo>
                  <a:cubicBezTo>
                    <a:pt x="325" y="1"/>
                    <a:pt x="312" y="2"/>
                    <a:pt x="297" y="3"/>
                  </a:cubicBezTo>
                  <a:cubicBezTo>
                    <a:pt x="30" y="41"/>
                    <a:pt x="1" y="210"/>
                    <a:pt x="1" y="281"/>
                  </a:cubicBezTo>
                  <a:cubicBezTo>
                    <a:pt x="1" y="419"/>
                    <a:pt x="101" y="502"/>
                    <a:pt x="297" y="528"/>
                  </a:cubicBezTo>
                  <a:cubicBezTo>
                    <a:pt x="320" y="532"/>
                    <a:pt x="340" y="533"/>
                    <a:pt x="359" y="533"/>
                  </a:cubicBezTo>
                  <a:cubicBezTo>
                    <a:pt x="516" y="533"/>
                    <a:pt x="619" y="434"/>
                    <a:pt x="619" y="281"/>
                  </a:cubicBezTo>
                  <a:cubicBezTo>
                    <a:pt x="620" y="128"/>
                    <a:pt x="491" y="1"/>
                    <a:pt x="337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5799;p41">
              <a:extLst>
                <a:ext uri="{FF2B5EF4-FFF2-40B4-BE49-F238E27FC236}">
                  <a16:creationId xmlns:a16="http://schemas.microsoft.com/office/drawing/2014/main" id="{B8D2D366-C253-0BA9-69FB-D4B911074A32}"/>
                </a:ext>
              </a:extLst>
            </p:cNvPr>
            <p:cNvSpPr/>
            <p:nvPr/>
          </p:nvSpPr>
          <p:spPr>
            <a:xfrm>
              <a:off x="4508094" y="3485755"/>
              <a:ext cx="205132" cy="281645"/>
            </a:xfrm>
            <a:custGeom>
              <a:avLst/>
              <a:gdLst/>
              <a:ahLst/>
              <a:cxnLst/>
              <a:rect l="l" t="t" r="r" b="b"/>
              <a:pathLst>
                <a:path w="2091" h="2871" extrusionOk="0">
                  <a:moveTo>
                    <a:pt x="331" y="0"/>
                  </a:moveTo>
                  <a:cubicBezTo>
                    <a:pt x="329" y="0"/>
                    <a:pt x="327" y="0"/>
                    <a:pt x="325" y="0"/>
                  </a:cubicBezTo>
                  <a:cubicBezTo>
                    <a:pt x="275" y="4"/>
                    <a:pt x="238" y="46"/>
                    <a:pt x="242" y="97"/>
                  </a:cubicBezTo>
                  <a:cubicBezTo>
                    <a:pt x="265" y="417"/>
                    <a:pt x="492" y="540"/>
                    <a:pt x="678" y="572"/>
                  </a:cubicBezTo>
                  <a:cubicBezTo>
                    <a:pt x="677" y="796"/>
                    <a:pt x="676" y="1124"/>
                    <a:pt x="679" y="1604"/>
                  </a:cubicBezTo>
                  <a:cubicBezTo>
                    <a:pt x="523" y="1593"/>
                    <a:pt x="201" y="1540"/>
                    <a:pt x="183" y="1288"/>
                  </a:cubicBezTo>
                  <a:cubicBezTo>
                    <a:pt x="180" y="1240"/>
                    <a:pt x="141" y="1204"/>
                    <a:pt x="95" y="1204"/>
                  </a:cubicBezTo>
                  <a:cubicBezTo>
                    <a:pt x="92" y="1204"/>
                    <a:pt x="90" y="1204"/>
                    <a:pt x="88" y="1205"/>
                  </a:cubicBezTo>
                  <a:cubicBezTo>
                    <a:pt x="37" y="1208"/>
                    <a:pt x="1" y="1251"/>
                    <a:pt x="4" y="1300"/>
                  </a:cubicBezTo>
                  <a:cubicBezTo>
                    <a:pt x="29" y="1662"/>
                    <a:pt x="417" y="1773"/>
                    <a:pt x="681" y="1785"/>
                  </a:cubicBezTo>
                  <a:cubicBezTo>
                    <a:pt x="683" y="2067"/>
                    <a:pt x="686" y="2398"/>
                    <a:pt x="691" y="2782"/>
                  </a:cubicBezTo>
                  <a:cubicBezTo>
                    <a:pt x="692" y="2832"/>
                    <a:pt x="732" y="2870"/>
                    <a:pt x="780" y="2870"/>
                  </a:cubicBezTo>
                  <a:lnTo>
                    <a:pt x="916" y="2870"/>
                  </a:lnTo>
                  <a:cubicBezTo>
                    <a:pt x="940" y="2870"/>
                    <a:pt x="963" y="2860"/>
                    <a:pt x="981" y="2843"/>
                  </a:cubicBezTo>
                  <a:cubicBezTo>
                    <a:pt x="998" y="2824"/>
                    <a:pt x="1006" y="2802"/>
                    <a:pt x="1006" y="2777"/>
                  </a:cubicBezTo>
                  <a:cubicBezTo>
                    <a:pt x="1006" y="2771"/>
                    <a:pt x="981" y="2103"/>
                    <a:pt x="952" y="1445"/>
                  </a:cubicBezTo>
                  <a:cubicBezTo>
                    <a:pt x="947" y="1338"/>
                    <a:pt x="943" y="1235"/>
                    <a:pt x="938" y="1140"/>
                  </a:cubicBezTo>
                  <a:cubicBezTo>
                    <a:pt x="1106" y="1131"/>
                    <a:pt x="1240" y="1088"/>
                    <a:pt x="1347" y="1026"/>
                  </a:cubicBezTo>
                  <a:cubicBezTo>
                    <a:pt x="1446" y="1099"/>
                    <a:pt x="1547" y="1129"/>
                    <a:pt x="1640" y="1129"/>
                  </a:cubicBezTo>
                  <a:cubicBezTo>
                    <a:pt x="1823" y="1129"/>
                    <a:pt x="1980" y="1018"/>
                    <a:pt x="2059" y="930"/>
                  </a:cubicBezTo>
                  <a:cubicBezTo>
                    <a:pt x="2091" y="896"/>
                    <a:pt x="2088" y="838"/>
                    <a:pt x="2052" y="806"/>
                  </a:cubicBezTo>
                  <a:cubicBezTo>
                    <a:pt x="2034" y="790"/>
                    <a:pt x="2013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1"/>
                    <a:pt x="1793" y="950"/>
                    <a:pt x="1643" y="950"/>
                  </a:cubicBezTo>
                  <a:cubicBezTo>
                    <a:pt x="1597" y="950"/>
                    <a:pt x="1547" y="938"/>
                    <a:pt x="1496" y="910"/>
                  </a:cubicBezTo>
                  <a:cubicBezTo>
                    <a:pt x="1763" y="643"/>
                    <a:pt x="1769" y="240"/>
                    <a:pt x="1769" y="234"/>
                  </a:cubicBezTo>
                  <a:cubicBezTo>
                    <a:pt x="1769" y="183"/>
                    <a:pt x="1730" y="144"/>
                    <a:pt x="1680" y="144"/>
                  </a:cubicBezTo>
                  <a:cubicBezTo>
                    <a:pt x="1629" y="144"/>
                    <a:pt x="1590" y="183"/>
                    <a:pt x="1590" y="234"/>
                  </a:cubicBezTo>
                  <a:cubicBezTo>
                    <a:pt x="1590" y="263"/>
                    <a:pt x="1578" y="923"/>
                    <a:pt x="929" y="961"/>
                  </a:cubicBezTo>
                  <a:cubicBezTo>
                    <a:pt x="921" y="792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4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5" y="48"/>
                    <a:pt x="699" y="79"/>
                  </a:cubicBezTo>
                  <a:cubicBezTo>
                    <a:pt x="694" y="90"/>
                    <a:pt x="686" y="108"/>
                    <a:pt x="681" y="389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6"/>
                    <a:pt x="378" y="0"/>
                    <a:pt x="33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5800;p41">
              <a:extLst>
                <a:ext uri="{FF2B5EF4-FFF2-40B4-BE49-F238E27FC236}">
                  <a16:creationId xmlns:a16="http://schemas.microsoft.com/office/drawing/2014/main" id="{368CE0A6-24BA-E58F-EB09-5C3EF9D1C461}"/>
                </a:ext>
              </a:extLst>
            </p:cNvPr>
            <p:cNvSpPr/>
            <p:nvPr/>
          </p:nvSpPr>
          <p:spPr>
            <a:xfrm>
              <a:off x="4668788" y="3663222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8" y="0"/>
                  </a:moveTo>
                  <a:cubicBezTo>
                    <a:pt x="875" y="0"/>
                    <a:pt x="841" y="2"/>
                    <a:pt x="806" y="8"/>
                  </a:cubicBezTo>
                  <a:cubicBezTo>
                    <a:pt x="286" y="89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0"/>
                  </a:cubicBezTo>
                  <a:cubicBezTo>
                    <a:pt x="1640" y="370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5801;p41">
              <a:extLst>
                <a:ext uri="{FF2B5EF4-FFF2-40B4-BE49-F238E27FC236}">
                  <a16:creationId xmlns:a16="http://schemas.microsoft.com/office/drawing/2014/main" id="{C3A63F4F-EC48-78E1-587C-30CC10E89A80}"/>
                </a:ext>
              </a:extLst>
            </p:cNvPr>
            <p:cNvSpPr/>
            <p:nvPr/>
          </p:nvSpPr>
          <p:spPr>
            <a:xfrm>
              <a:off x="4795440" y="3780651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9" y="0"/>
                  </a:moveTo>
                  <a:cubicBezTo>
                    <a:pt x="645" y="0"/>
                    <a:pt x="619" y="1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0"/>
                    <a:pt x="594" y="1000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5802;p41">
              <a:extLst>
                <a:ext uri="{FF2B5EF4-FFF2-40B4-BE49-F238E27FC236}">
                  <a16:creationId xmlns:a16="http://schemas.microsoft.com/office/drawing/2014/main" id="{8C243071-FE4D-CE2B-D8FD-4F7677A66A90}"/>
                </a:ext>
              </a:extLst>
            </p:cNvPr>
            <p:cNvSpPr/>
            <p:nvPr/>
          </p:nvSpPr>
          <p:spPr>
            <a:xfrm>
              <a:off x="4629841" y="3806648"/>
              <a:ext cx="139011" cy="115268"/>
            </a:xfrm>
            <a:custGeom>
              <a:avLst/>
              <a:gdLst/>
              <a:ahLst/>
              <a:cxnLst/>
              <a:rect l="l" t="t" r="r" b="b"/>
              <a:pathLst>
                <a:path w="1417" h="1175" extrusionOk="0">
                  <a:moveTo>
                    <a:pt x="783" y="0"/>
                  </a:moveTo>
                  <a:cubicBezTo>
                    <a:pt x="755" y="0"/>
                    <a:pt x="726" y="3"/>
                    <a:pt x="696" y="7"/>
                  </a:cubicBezTo>
                  <a:cubicBezTo>
                    <a:pt x="248" y="70"/>
                    <a:pt x="1" y="290"/>
                    <a:pt x="1" y="627"/>
                  </a:cubicBezTo>
                  <a:cubicBezTo>
                    <a:pt x="1" y="1070"/>
                    <a:pt x="525" y="1141"/>
                    <a:pt x="696" y="1164"/>
                  </a:cubicBezTo>
                  <a:cubicBezTo>
                    <a:pt x="750" y="1172"/>
                    <a:pt x="801" y="1174"/>
                    <a:pt x="849" y="1174"/>
                  </a:cubicBezTo>
                  <a:cubicBezTo>
                    <a:pt x="1205" y="1174"/>
                    <a:pt x="1417" y="969"/>
                    <a:pt x="1417" y="627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5803;p41">
              <a:extLst>
                <a:ext uri="{FF2B5EF4-FFF2-40B4-BE49-F238E27FC236}">
                  <a16:creationId xmlns:a16="http://schemas.microsoft.com/office/drawing/2014/main" id="{06C638E9-07F3-984A-4209-704F8D8D6DEE}"/>
                </a:ext>
              </a:extLst>
            </p:cNvPr>
            <p:cNvSpPr/>
            <p:nvPr/>
          </p:nvSpPr>
          <p:spPr>
            <a:xfrm>
              <a:off x="4834976" y="3717866"/>
              <a:ext cx="70438" cy="60332"/>
            </a:xfrm>
            <a:custGeom>
              <a:avLst/>
              <a:gdLst/>
              <a:ahLst/>
              <a:cxnLst/>
              <a:rect l="l" t="t" r="r" b="b"/>
              <a:pathLst>
                <a:path w="718" h="615" extrusionOk="0">
                  <a:moveTo>
                    <a:pt x="391" y="1"/>
                  </a:moveTo>
                  <a:cubicBezTo>
                    <a:pt x="376" y="1"/>
                    <a:pt x="360" y="2"/>
                    <a:pt x="347" y="5"/>
                  </a:cubicBezTo>
                  <a:cubicBezTo>
                    <a:pt x="127" y="37"/>
                    <a:pt x="0" y="153"/>
                    <a:pt x="0" y="325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2" y="614"/>
                    <a:pt x="396" y="615"/>
                    <a:pt x="420" y="615"/>
                  </a:cubicBezTo>
                  <a:cubicBezTo>
                    <a:pt x="604" y="615"/>
                    <a:pt x="717" y="503"/>
                    <a:pt x="717" y="325"/>
                  </a:cubicBezTo>
                  <a:cubicBezTo>
                    <a:pt x="717" y="149"/>
                    <a:pt x="568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5804;p41">
              <a:extLst>
                <a:ext uri="{FF2B5EF4-FFF2-40B4-BE49-F238E27FC236}">
                  <a16:creationId xmlns:a16="http://schemas.microsoft.com/office/drawing/2014/main" id="{41BB979A-C17C-0B22-7F2A-94A89436FAC4}"/>
                </a:ext>
              </a:extLst>
            </p:cNvPr>
            <p:cNvSpPr/>
            <p:nvPr/>
          </p:nvSpPr>
          <p:spPr>
            <a:xfrm>
              <a:off x="4789260" y="3880519"/>
              <a:ext cx="61510" cy="52974"/>
            </a:xfrm>
            <a:custGeom>
              <a:avLst/>
              <a:gdLst/>
              <a:ahLst/>
              <a:cxnLst/>
              <a:rect l="l" t="t" r="r" b="b"/>
              <a:pathLst>
                <a:path w="627" h="540" extrusionOk="0">
                  <a:moveTo>
                    <a:pt x="340" y="1"/>
                  </a:moveTo>
                  <a:cubicBezTo>
                    <a:pt x="328" y="1"/>
                    <a:pt x="314" y="2"/>
                    <a:pt x="301" y="3"/>
                  </a:cubicBezTo>
                  <a:cubicBezTo>
                    <a:pt x="30" y="41"/>
                    <a:pt x="0" y="212"/>
                    <a:pt x="0" y="284"/>
                  </a:cubicBezTo>
                  <a:cubicBezTo>
                    <a:pt x="0" y="424"/>
                    <a:pt x="101" y="508"/>
                    <a:pt x="301" y="535"/>
                  </a:cubicBezTo>
                  <a:cubicBezTo>
                    <a:pt x="323" y="538"/>
                    <a:pt x="343" y="540"/>
                    <a:pt x="364" y="540"/>
                  </a:cubicBezTo>
                  <a:cubicBezTo>
                    <a:pt x="523" y="540"/>
                    <a:pt x="626" y="441"/>
                    <a:pt x="626" y="284"/>
                  </a:cubicBezTo>
                  <a:cubicBezTo>
                    <a:pt x="627" y="129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5805;p41">
              <a:extLst>
                <a:ext uri="{FF2B5EF4-FFF2-40B4-BE49-F238E27FC236}">
                  <a16:creationId xmlns:a16="http://schemas.microsoft.com/office/drawing/2014/main" id="{24E0D754-B7BD-5240-BEE1-2A88A8A81F92}"/>
                </a:ext>
              </a:extLst>
            </p:cNvPr>
            <p:cNvSpPr/>
            <p:nvPr/>
          </p:nvSpPr>
          <p:spPr>
            <a:xfrm>
              <a:off x="4690273" y="3736407"/>
              <a:ext cx="205132" cy="281841"/>
            </a:xfrm>
            <a:custGeom>
              <a:avLst/>
              <a:gdLst/>
              <a:ahLst/>
              <a:cxnLst/>
              <a:rect l="l" t="t" r="r" b="b"/>
              <a:pathLst>
                <a:path w="2091" h="2873" extrusionOk="0">
                  <a:moveTo>
                    <a:pt x="333" y="1"/>
                  </a:moveTo>
                  <a:cubicBezTo>
                    <a:pt x="330" y="1"/>
                    <a:pt x="328" y="1"/>
                    <a:pt x="325" y="1"/>
                  </a:cubicBezTo>
                  <a:cubicBezTo>
                    <a:pt x="275" y="5"/>
                    <a:pt x="238" y="47"/>
                    <a:pt x="242" y="97"/>
                  </a:cubicBezTo>
                  <a:cubicBezTo>
                    <a:pt x="265" y="417"/>
                    <a:pt x="492" y="539"/>
                    <a:pt x="678" y="573"/>
                  </a:cubicBezTo>
                  <a:cubicBezTo>
                    <a:pt x="677" y="796"/>
                    <a:pt x="676" y="1124"/>
                    <a:pt x="679" y="1605"/>
                  </a:cubicBezTo>
                  <a:cubicBezTo>
                    <a:pt x="523" y="1594"/>
                    <a:pt x="201" y="1542"/>
                    <a:pt x="183" y="1289"/>
                  </a:cubicBezTo>
                  <a:cubicBezTo>
                    <a:pt x="180" y="1241"/>
                    <a:pt x="140" y="1205"/>
                    <a:pt x="93" y="1205"/>
                  </a:cubicBezTo>
                  <a:cubicBezTo>
                    <a:pt x="91" y="1205"/>
                    <a:pt x="90" y="1205"/>
                    <a:pt x="88" y="1206"/>
                  </a:cubicBezTo>
                  <a:cubicBezTo>
                    <a:pt x="37" y="1210"/>
                    <a:pt x="1" y="1252"/>
                    <a:pt x="4" y="1302"/>
                  </a:cubicBezTo>
                  <a:cubicBezTo>
                    <a:pt x="29" y="1664"/>
                    <a:pt x="417" y="1773"/>
                    <a:pt x="681" y="1787"/>
                  </a:cubicBezTo>
                  <a:cubicBezTo>
                    <a:pt x="683" y="2069"/>
                    <a:pt x="686" y="2400"/>
                    <a:pt x="691" y="2784"/>
                  </a:cubicBezTo>
                  <a:cubicBezTo>
                    <a:pt x="692" y="2832"/>
                    <a:pt x="732" y="2872"/>
                    <a:pt x="780" y="2872"/>
                  </a:cubicBezTo>
                  <a:lnTo>
                    <a:pt x="916" y="2872"/>
                  </a:lnTo>
                  <a:cubicBezTo>
                    <a:pt x="940" y="2872"/>
                    <a:pt x="963" y="2862"/>
                    <a:pt x="981" y="2845"/>
                  </a:cubicBezTo>
                  <a:cubicBezTo>
                    <a:pt x="998" y="2826"/>
                    <a:pt x="1006" y="2804"/>
                    <a:pt x="1006" y="2779"/>
                  </a:cubicBezTo>
                  <a:cubicBezTo>
                    <a:pt x="1006" y="2773"/>
                    <a:pt x="981" y="2105"/>
                    <a:pt x="952" y="1446"/>
                  </a:cubicBezTo>
                  <a:cubicBezTo>
                    <a:pt x="947" y="1339"/>
                    <a:pt x="943" y="1236"/>
                    <a:pt x="938" y="1142"/>
                  </a:cubicBezTo>
                  <a:cubicBezTo>
                    <a:pt x="1106" y="1133"/>
                    <a:pt x="1240" y="1090"/>
                    <a:pt x="1347" y="1027"/>
                  </a:cubicBezTo>
                  <a:cubicBezTo>
                    <a:pt x="1446" y="1101"/>
                    <a:pt x="1547" y="1131"/>
                    <a:pt x="1640" y="1131"/>
                  </a:cubicBezTo>
                  <a:cubicBezTo>
                    <a:pt x="1823" y="1131"/>
                    <a:pt x="1980" y="1020"/>
                    <a:pt x="2059" y="932"/>
                  </a:cubicBezTo>
                  <a:cubicBezTo>
                    <a:pt x="2091" y="896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0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7" y="911"/>
                  </a:cubicBezTo>
                  <a:cubicBezTo>
                    <a:pt x="1764" y="643"/>
                    <a:pt x="1769" y="241"/>
                    <a:pt x="1769" y="234"/>
                  </a:cubicBezTo>
                  <a:cubicBezTo>
                    <a:pt x="1769" y="184"/>
                    <a:pt x="1730" y="145"/>
                    <a:pt x="1680" y="145"/>
                  </a:cubicBezTo>
                  <a:cubicBezTo>
                    <a:pt x="1630" y="145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9" y="962"/>
                  </a:cubicBezTo>
                  <a:cubicBezTo>
                    <a:pt x="922" y="793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5"/>
                  </a:cubicBezTo>
                  <a:cubicBezTo>
                    <a:pt x="876" y="103"/>
                    <a:pt x="871" y="28"/>
                    <a:pt x="781" y="28"/>
                  </a:cubicBezTo>
                  <a:cubicBezTo>
                    <a:pt x="748" y="28"/>
                    <a:pt x="715" y="48"/>
                    <a:pt x="699" y="79"/>
                  </a:cubicBezTo>
                  <a:cubicBezTo>
                    <a:pt x="694" y="90"/>
                    <a:pt x="686" y="109"/>
                    <a:pt x="681" y="390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5806;p41">
              <a:extLst>
                <a:ext uri="{FF2B5EF4-FFF2-40B4-BE49-F238E27FC236}">
                  <a16:creationId xmlns:a16="http://schemas.microsoft.com/office/drawing/2014/main" id="{7842FDD7-B449-EFF1-18B1-049984FE9223}"/>
                </a:ext>
              </a:extLst>
            </p:cNvPr>
            <p:cNvSpPr/>
            <p:nvPr/>
          </p:nvSpPr>
          <p:spPr>
            <a:xfrm>
              <a:off x="3615838" y="3288766"/>
              <a:ext cx="308434" cy="742323"/>
            </a:xfrm>
            <a:custGeom>
              <a:avLst/>
              <a:gdLst/>
              <a:ahLst/>
              <a:cxnLst/>
              <a:rect l="l" t="t" r="r" b="b"/>
              <a:pathLst>
                <a:path w="3144" h="7567" extrusionOk="0">
                  <a:moveTo>
                    <a:pt x="3144" y="1"/>
                  </a:moveTo>
                  <a:lnTo>
                    <a:pt x="0" y="616"/>
                  </a:lnTo>
                  <a:lnTo>
                    <a:pt x="0" y="7566"/>
                  </a:lnTo>
                  <a:lnTo>
                    <a:pt x="3144" y="7566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5807;p41">
              <a:extLst>
                <a:ext uri="{FF2B5EF4-FFF2-40B4-BE49-F238E27FC236}">
                  <a16:creationId xmlns:a16="http://schemas.microsoft.com/office/drawing/2014/main" id="{2BFA303E-9AF5-7C57-1774-6EFDD0AF4C17}"/>
                </a:ext>
              </a:extLst>
            </p:cNvPr>
            <p:cNvSpPr/>
            <p:nvPr/>
          </p:nvSpPr>
          <p:spPr>
            <a:xfrm>
              <a:off x="3682058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5808;p41">
              <a:extLst>
                <a:ext uri="{FF2B5EF4-FFF2-40B4-BE49-F238E27FC236}">
                  <a16:creationId xmlns:a16="http://schemas.microsoft.com/office/drawing/2014/main" id="{0B82960C-A746-7E40-3809-90A5D85C920C}"/>
                </a:ext>
              </a:extLst>
            </p:cNvPr>
            <p:cNvSpPr/>
            <p:nvPr/>
          </p:nvSpPr>
          <p:spPr>
            <a:xfrm>
              <a:off x="3795074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5809;p41">
              <a:extLst>
                <a:ext uri="{FF2B5EF4-FFF2-40B4-BE49-F238E27FC236}">
                  <a16:creationId xmlns:a16="http://schemas.microsoft.com/office/drawing/2014/main" id="{ED31971E-76DC-B4CA-67FD-8AC0C3EDDCBB}"/>
                </a:ext>
              </a:extLst>
            </p:cNvPr>
            <p:cNvSpPr/>
            <p:nvPr/>
          </p:nvSpPr>
          <p:spPr>
            <a:xfrm>
              <a:off x="3682058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5810;p41">
              <a:extLst>
                <a:ext uri="{FF2B5EF4-FFF2-40B4-BE49-F238E27FC236}">
                  <a16:creationId xmlns:a16="http://schemas.microsoft.com/office/drawing/2014/main" id="{6317FDDF-3FDE-D37C-4926-625786BFC241}"/>
                </a:ext>
              </a:extLst>
            </p:cNvPr>
            <p:cNvSpPr/>
            <p:nvPr/>
          </p:nvSpPr>
          <p:spPr>
            <a:xfrm>
              <a:off x="3795074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5811;p41">
              <a:extLst>
                <a:ext uri="{FF2B5EF4-FFF2-40B4-BE49-F238E27FC236}">
                  <a16:creationId xmlns:a16="http://schemas.microsoft.com/office/drawing/2014/main" id="{3480BB20-63E7-137A-CF2A-731890827B02}"/>
                </a:ext>
              </a:extLst>
            </p:cNvPr>
            <p:cNvSpPr/>
            <p:nvPr/>
          </p:nvSpPr>
          <p:spPr>
            <a:xfrm>
              <a:off x="3682058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5812;p41">
              <a:extLst>
                <a:ext uri="{FF2B5EF4-FFF2-40B4-BE49-F238E27FC236}">
                  <a16:creationId xmlns:a16="http://schemas.microsoft.com/office/drawing/2014/main" id="{31410B03-0CA7-FD26-B135-4FF0CF4AC578}"/>
                </a:ext>
              </a:extLst>
            </p:cNvPr>
            <p:cNvSpPr/>
            <p:nvPr/>
          </p:nvSpPr>
          <p:spPr>
            <a:xfrm>
              <a:off x="3795074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5813;p41">
              <a:extLst>
                <a:ext uri="{FF2B5EF4-FFF2-40B4-BE49-F238E27FC236}">
                  <a16:creationId xmlns:a16="http://schemas.microsoft.com/office/drawing/2014/main" id="{D8A136C1-0346-EF14-CB11-14FB467D030E}"/>
                </a:ext>
              </a:extLst>
            </p:cNvPr>
            <p:cNvSpPr/>
            <p:nvPr/>
          </p:nvSpPr>
          <p:spPr>
            <a:xfrm>
              <a:off x="3682058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5814;p41">
              <a:extLst>
                <a:ext uri="{FF2B5EF4-FFF2-40B4-BE49-F238E27FC236}">
                  <a16:creationId xmlns:a16="http://schemas.microsoft.com/office/drawing/2014/main" id="{AE1DF606-3944-FF98-A7DF-D3AFCA649B96}"/>
                </a:ext>
              </a:extLst>
            </p:cNvPr>
            <p:cNvSpPr/>
            <p:nvPr/>
          </p:nvSpPr>
          <p:spPr>
            <a:xfrm>
              <a:off x="3795074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5815;p41">
              <a:extLst>
                <a:ext uri="{FF2B5EF4-FFF2-40B4-BE49-F238E27FC236}">
                  <a16:creationId xmlns:a16="http://schemas.microsoft.com/office/drawing/2014/main" id="{5062C2E7-737A-0469-937C-0B0BCD915B73}"/>
                </a:ext>
              </a:extLst>
            </p:cNvPr>
            <p:cNvSpPr/>
            <p:nvPr/>
          </p:nvSpPr>
          <p:spPr>
            <a:xfrm>
              <a:off x="3682058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5816;p41">
              <a:extLst>
                <a:ext uri="{FF2B5EF4-FFF2-40B4-BE49-F238E27FC236}">
                  <a16:creationId xmlns:a16="http://schemas.microsoft.com/office/drawing/2014/main" id="{F302335F-3621-AD42-3C49-D33BC2C4D0EF}"/>
                </a:ext>
              </a:extLst>
            </p:cNvPr>
            <p:cNvSpPr/>
            <p:nvPr/>
          </p:nvSpPr>
          <p:spPr>
            <a:xfrm>
              <a:off x="3795074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5817;p41">
              <a:extLst>
                <a:ext uri="{FF2B5EF4-FFF2-40B4-BE49-F238E27FC236}">
                  <a16:creationId xmlns:a16="http://schemas.microsoft.com/office/drawing/2014/main" id="{32C9395E-0325-EBF9-680D-198984D28476}"/>
                </a:ext>
              </a:extLst>
            </p:cNvPr>
            <p:cNvSpPr/>
            <p:nvPr/>
          </p:nvSpPr>
          <p:spPr>
            <a:xfrm>
              <a:off x="3725224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5818;p41">
              <a:extLst>
                <a:ext uri="{FF2B5EF4-FFF2-40B4-BE49-F238E27FC236}">
                  <a16:creationId xmlns:a16="http://schemas.microsoft.com/office/drawing/2014/main" id="{313CE091-2B38-CC7A-85B9-A0BD1A0C2E10}"/>
                </a:ext>
              </a:extLst>
            </p:cNvPr>
            <p:cNvSpPr/>
            <p:nvPr/>
          </p:nvSpPr>
          <p:spPr>
            <a:xfrm>
              <a:off x="4978895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5819;p41">
              <a:extLst>
                <a:ext uri="{FF2B5EF4-FFF2-40B4-BE49-F238E27FC236}">
                  <a16:creationId xmlns:a16="http://schemas.microsoft.com/office/drawing/2014/main" id="{188F9F7C-5643-8FBA-E719-E69966DF11FD}"/>
                </a:ext>
              </a:extLst>
            </p:cNvPr>
            <p:cNvSpPr/>
            <p:nvPr/>
          </p:nvSpPr>
          <p:spPr>
            <a:xfrm>
              <a:off x="5045017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5820;p41">
              <a:extLst>
                <a:ext uri="{FF2B5EF4-FFF2-40B4-BE49-F238E27FC236}">
                  <a16:creationId xmlns:a16="http://schemas.microsoft.com/office/drawing/2014/main" id="{8711D7D7-C323-B48C-F8E9-133504952F75}"/>
                </a:ext>
              </a:extLst>
            </p:cNvPr>
            <p:cNvSpPr/>
            <p:nvPr/>
          </p:nvSpPr>
          <p:spPr>
            <a:xfrm>
              <a:off x="5158131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5821;p41">
              <a:extLst>
                <a:ext uri="{FF2B5EF4-FFF2-40B4-BE49-F238E27FC236}">
                  <a16:creationId xmlns:a16="http://schemas.microsoft.com/office/drawing/2014/main" id="{79358C30-E7CC-03BC-951A-FFBBCB96AABB}"/>
                </a:ext>
              </a:extLst>
            </p:cNvPr>
            <p:cNvSpPr/>
            <p:nvPr/>
          </p:nvSpPr>
          <p:spPr>
            <a:xfrm>
              <a:off x="5045017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5822;p41">
              <a:extLst>
                <a:ext uri="{FF2B5EF4-FFF2-40B4-BE49-F238E27FC236}">
                  <a16:creationId xmlns:a16="http://schemas.microsoft.com/office/drawing/2014/main" id="{1E2A8D8A-ACA6-6FDE-E901-857FA78B6795}"/>
                </a:ext>
              </a:extLst>
            </p:cNvPr>
            <p:cNvSpPr/>
            <p:nvPr/>
          </p:nvSpPr>
          <p:spPr>
            <a:xfrm>
              <a:off x="5158131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5823;p41">
              <a:extLst>
                <a:ext uri="{FF2B5EF4-FFF2-40B4-BE49-F238E27FC236}">
                  <a16:creationId xmlns:a16="http://schemas.microsoft.com/office/drawing/2014/main" id="{91D50769-08AF-2EDE-C992-651B0755B3B3}"/>
                </a:ext>
              </a:extLst>
            </p:cNvPr>
            <p:cNvSpPr/>
            <p:nvPr/>
          </p:nvSpPr>
          <p:spPr>
            <a:xfrm>
              <a:off x="5045017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5824;p41">
              <a:extLst>
                <a:ext uri="{FF2B5EF4-FFF2-40B4-BE49-F238E27FC236}">
                  <a16:creationId xmlns:a16="http://schemas.microsoft.com/office/drawing/2014/main" id="{7E2CFB82-E0D2-C157-3746-0DCC498E2A04}"/>
                </a:ext>
              </a:extLst>
            </p:cNvPr>
            <p:cNvSpPr/>
            <p:nvPr/>
          </p:nvSpPr>
          <p:spPr>
            <a:xfrm>
              <a:off x="5158131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5825;p41">
              <a:extLst>
                <a:ext uri="{FF2B5EF4-FFF2-40B4-BE49-F238E27FC236}">
                  <a16:creationId xmlns:a16="http://schemas.microsoft.com/office/drawing/2014/main" id="{AAAE7A58-5E11-75FC-BDD5-F0A9A1378864}"/>
                </a:ext>
              </a:extLst>
            </p:cNvPr>
            <p:cNvSpPr/>
            <p:nvPr/>
          </p:nvSpPr>
          <p:spPr>
            <a:xfrm>
              <a:off x="5045017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5826;p41">
              <a:extLst>
                <a:ext uri="{FF2B5EF4-FFF2-40B4-BE49-F238E27FC236}">
                  <a16:creationId xmlns:a16="http://schemas.microsoft.com/office/drawing/2014/main" id="{4E7E6D77-4FB9-C329-F8DB-93D0F0A9DEC3}"/>
                </a:ext>
              </a:extLst>
            </p:cNvPr>
            <p:cNvSpPr/>
            <p:nvPr/>
          </p:nvSpPr>
          <p:spPr>
            <a:xfrm>
              <a:off x="5158131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5827;p41">
              <a:extLst>
                <a:ext uri="{FF2B5EF4-FFF2-40B4-BE49-F238E27FC236}">
                  <a16:creationId xmlns:a16="http://schemas.microsoft.com/office/drawing/2014/main" id="{51F425E2-960B-2746-6EF5-160F28B6FB98}"/>
                </a:ext>
              </a:extLst>
            </p:cNvPr>
            <p:cNvSpPr/>
            <p:nvPr/>
          </p:nvSpPr>
          <p:spPr>
            <a:xfrm>
              <a:off x="5045017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5828;p41">
              <a:extLst>
                <a:ext uri="{FF2B5EF4-FFF2-40B4-BE49-F238E27FC236}">
                  <a16:creationId xmlns:a16="http://schemas.microsoft.com/office/drawing/2014/main" id="{137E382E-E40F-FD13-85F8-D2C901EB28C7}"/>
                </a:ext>
              </a:extLst>
            </p:cNvPr>
            <p:cNvSpPr/>
            <p:nvPr/>
          </p:nvSpPr>
          <p:spPr>
            <a:xfrm>
              <a:off x="5158131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5829;p41">
              <a:extLst>
                <a:ext uri="{FF2B5EF4-FFF2-40B4-BE49-F238E27FC236}">
                  <a16:creationId xmlns:a16="http://schemas.microsoft.com/office/drawing/2014/main" id="{2ECA4678-C72F-FCF9-A4E4-52AFCFB131C6}"/>
                </a:ext>
              </a:extLst>
            </p:cNvPr>
            <p:cNvSpPr/>
            <p:nvPr/>
          </p:nvSpPr>
          <p:spPr>
            <a:xfrm>
              <a:off x="5088281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5830;p41">
              <a:extLst>
                <a:ext uri="{FF2B5EF4-FFF2-40B4-BE49-F238E27FC236}">
                  <a16:creationId xmlns:a16="http://schemas.microsoft.com/office/drawing/2014/main" id="{7A83B018-DB83-4458-F75A-E12C6A2B7695}"/>
                </a:ext>
              </a:extLst>
            </p:cNvPr>
            <p:cNvSpPr/>
            <p:nvPr/>
          </p:nvSpPr>
          <p:spPr>
            <a:xfrm>
              <a:off x="3003767" y="3481733"/>
              <a:ext cx="308532" cy="549360"/>
            </a:xfrm>
            <a:custGeom>
              <a:avLst/>
              <a:gdLst/>
              <a:ahLst/>
              <a:cxnLst/>
              <a:rect l="l" t="t" r="r" b="b"/>
              <a:pathLst>
                <a:path w="3145" h="5600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9"/>
                  </a:lnTo>
                  <a:lnTo>
                    <a:pt x="3144" y="5599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5831;p41">
              <a:extLst>
                <a:ext uri="{FF2B5EF4-FFF2-40B4-BE49-F238E27FC236}">
                  <a16:creationId xmlns:a16="http://schemas.microsoft.com/office/drawing/2014/main" id="{3CA0D8BB-1349-2908-527B-DD799E0F7A48}"/>
                </a:ext>
              </a:extLst>
            </p:cNvPr>
            <p:cNvSpPr/>
            <p:nvPr/>
          </p:nvSpPr>
          <p:spPr>
            <a:xfrm>
              <a:off x="3069987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5832;p41">
              <a:extLst>
                <a:ext uri="{FF2B5EF4-FFF2-40B4-BE49-F238E27FC236}">
                  <a16:creationId xmlns:a16="http://schemas.microsoft.com/office/drawing/2014/main" id="{64F4A50F-46D5-773A-E477-058BCFECA9E0}"/>
                </a:ext>
              </a:extLst>
            </p:cNvPr>
            <p:cNvSpPr/>
            <p:nvPr/>
          </p:nvSpPr>
          <p:spPr>
            <a:xfrm>
              <a:off x="318300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5833;p41">
              <a:extLst>
                <a:ext uri="{FF2B5EF4-FFF2-40B4-BE49-F238E27FC236}">
                  <a16:creationId xmlns:a16="http://schemas.microsoft.com/office/drawing/2014/main" id="{B8C6CC12-F5D5-11F0-661C-7D7356509AB5}"/>
                </a:ext>
              </a:extLst>
            </p:cNvPr>
            <p:cNvSpPr/>
            <p:nvPr/>
          </p:nvSpPr>
          <p:spPr>
            <a:xfrm>
              <a:off x="306998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5834;p41">
              <a:extLst>
                <a:ext uri="{FF2B5EF4-FFF2-40B4-BE49-F238E27FC236}">
                  <a16:creationId xmlns:a16="http://schemas.microsoft.com/office/drawing/2014/main" id="{89108CBD-D3F4-9AB1-4B33-E0294CE0D26B}"/>
                </a:ext>
              </a:extLst>
            </p:cNvPr>
            <p:cNvSpPr/>
            <p:nvPr/>
          </p:nvSpPr>
          <p:spPr>
            <a:xfrm>
              <a:off x="318300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5835;p41">
              <a:extLst>
                <a:ext uri="{FF2B5EF4-FFF2-40B4-BE49-F238E27FC236}">
                  <a16:creationId xmlns:a16="http://schemas.microsoft.com/office/drawing/2014/main" id="{873C72EC-8385-0542-32A1-D035067B38BD}"/>
                </a:ext>
              </a:extLst>
            </p:cNvPr>
            <p:cNvSpPr/>
            <p:nvPr/>
          </p:nvSpPr>
          <p:spPr>
            <a:xfrm>
              <a:off x="306998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5836;p41">
              <a:extLst>
                <a:ext uri="{FF2B5EF4-FFF2-40B4-BE49-F238E27FC236}">
                  <a16:creationId xmlns:a16="http://schemas.microsoft.com/office/drawing/2014/main" id="{AF5A86E1-5640-D9D2-95C1-0A4ECDCA8821}"/>
                </a:ext>
              </a:extLst>
            </p:cNvPr>
            <p:cNvSpPr/>
            <p:nvPr/>
          </p:nvSpPr>
          <p:spPr>
            <a:xfrm>
              <a:off x="318300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5837;p41">
              <a:extLst>
                <a:ext uri="{FF2B5EF4-FFF2-40B4-BE49-F238E27FC236}">
                  <a16:creationId xmlns:a16="http://schemas.microsoft.com/office/drawing/2014/main" id="{C5473D44-60D7-18BA-ABEB-6E0AE1077013}"/>
                </a:ext>
              </a:extLst>
            </p:cNvPr>
            <p:cNvSpPr/>
            <p:nvPr/>
          </p:nvSpPr>
          <p:spPr>
            <a:xfrm>
              <a:off x="3113153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5838;p41">
              <a:extLst>
                <a:ext uri="{FF2B5EF4-FFF2-40B4-BE49-F238E27FC236}">
                  <a16:creationId xmlns:a16="http://schemas.microsoft.com/office/drawing/2014/main" id="{7ED9E3C4-AE43-8726-B1AF-E2E4453239B3}"/>
                </a:ext>
              </a:extLst>
            </p:cNvPr>
            <p:cNvSpPr/>
            <p:nvPr/>
          </p:nvSpPr>
          <p:spPr>
            <a:xfrm>
              <a:off x="5757841" y="3576108"/>
              <a:ext cx="308336" cy="454988"/>
            </a:xfrm>
            <a:custGeom>
              <a:avLst/>
              <a:gdLst/>
              <a:ahLst/>
              <a:cxnLst/>
              <a:rect l="l" t="t" r="r" b="b"/>
              <a:pathLst>
                <a:path w="3143" h="4638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4637"/>
                  </a:lnTo>
                  <a:lnTo>
                    <a:pt x="3142" y="4637"/>
                  </a:lnTo>
                  <a:lnTo>
                    <a:pt x="3142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5839;p41">
              <a:extLst>
                <a:ext uri="{FF2B5EF4-FFF2-40B4-BE49-F238E27FC236}">
                  <a16:creationId xmlns:a16="http://schemas.microsoft.com/office/drawing/2014/main" id="{415570DA-950D-427B-F3ED-8281DCFABB7E}"/>
                </a:ext>
              </a:extLst>
            </p:cNvPr>
            <p:cNvSpPr/>
            <p:nvPr/>
          </p:nvSpPr>
          <p:spPr>
            <a:xfrm>
              <a:off x="5823865" y="371472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5840;p41">
              <a:extLst>
                <a:ext uri="{FF2B5EF4-FFF2-40B4-BE49-F238E27FC236}">
                  <a16:creationId xmlns:a16="http://schemas.microsoft.com/office/drawing/2014/main" id="{5F4F65FD-49C7-1E71-C579-7337523AC794}"/>
                </a:ext>
              </a:extLst>
            </p:cNvPr>
            <p:cNvSpPr/>
            <p:nvPr/>
          </p:nvSpPr>
          <p:spPr>
            <a:xfrm>
              <a:off x="593707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5841;p41">
              <a:extLst>
                <a:ext uri="{FF2B5EF4-FFF2-40B4-BE49-F238E27FC236}">
                  <a16:creationId xmlns:a16="http://schemas.microsoft.com/office/drawing/2014/main" id="{271A93A6-01CD-27A1-D5FD-1DBADC2C6E31}"/>
                </a:ext>
              </a:extLst>
            </p:cNvPr>
            <p:cNvSpPr/>
            <p:nvPr/>
          </p:nvSpPr>
          <p:spPr>
            <a:xfrm>
              <a:off x="5823865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5842;p41">
              <a:extLst>
                <a:ext uri="{FF2B5EF4-FFF2-40B4-BE49-F238E27FC236}">
                  <a16:creationId xmlns:a16="http://schemas.microsoft.com/office/drawing/2014/main" id="{03AE8A1E-4E05-D443-48AA-92EF3A252440}"/>
                </a:ext>
              </a:extLst>
            </p:cNvPr>
            <p:cNvSpPr/>
            <p:nvPr/>
          </p:nvSpPr>
          <p:spPr>
            <a:xfrm>
              <a:off x="593707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5843;p41">
              <a:extLst>
                <a:ext uri="{FF2B5EF4-FFF2-40B4-BE49-F238E27FC236}">
                  <a16:creationId xmlns:a16="http://schemas.microsoft.com/office/drawing/2014/main" id="{80E68924-184E-599B-E542-F01210CE47B1}"/>
                </a:ext>
              </a:extLst>
            </p:cNvPr>
            <p:cNvSpPr/>
            <p:nvPr/>
          </p:nvSpPr>
          <p:spPr>
            <a:xfrm>
              <a:off x="5867030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5844;p41">
              <a:extLst>
                <a:ext uri="{FF2B5EF4-FFF2-40B4-BE49-F238E27FC236}">
                  <a16:creationId xmlns:a16="http://schemas.microsoft.com/office/drawing/2014/main" id="{C9A32582-959C-0747-8614-268AE0C1133B}"/>
                </a:ext>
              </a:extLst>
            </p:cNvPr>
            <p:cNvSpPr/>
            <p:nvPr/>
          </p:nvSpPr>
          <p:spPr>
            <a:xfrm>
              <a:off x="4337098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5845;p41">
              <a:extLst>
                <a:ext uri="{FF2B5EF4-FFF2-40B4-BE49-F238E27FC236}">
                  <a16:creationId xmlns:a16="http://schemas.microsoft.com/office/drawing/2014/main" id="{8C83B638-01BE-E1AE-B151-B04434DB5EA7}"/>
                </a:ext>
              </a:extLst>
            </p:cNvPr>
            <p:cNvSpPr/>
            <p:nvPr/>
          </p:nvSpPr>
          <p:spPr>
            <a:xfrm>
              <a:off x="4403319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5846;p41">
              <a:extLst>
                <a:ext uri="{FF2B5EF4-FFF2-40B4-BE49-F238E27FC236}">
                  <a16:creationId xmlns:a16="http://schemas.microsoft.com/office/drawing/2014/main" id="{5597E05B-5CA5-335E-EE79-287669885A78}"/>
                </a:ext>
              </a:extLst>
            </p:cNvPr>
            <p:cNvSpPr/>
            <p:nvPr/>
          </p:nvSpPr>
          <p:spPr>
            <a:xfrm>
              <a:off x="4516334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5847;p41">
              <a:extLst>
                <a:ext uri="{FF2B5EF4-FFF2-40B4-BE49-F238E27FC236}">
                  <a16:creationId xmlns:a16="http://schemas.microsoft.com/office/drawing/2014/main" id="{DFACC65E-AD7F-5EDC-265C-C9A4BB7EC1F6}"/>
                </a:ext>
              </a:extLst>
            </p:cNvPr>
            <p:cNvSpPr/>
            <p:nvPr/>
          </p:nvSpPr>
          <p:spPr>
            <a:xfrm>
              <a:off x="4446484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5848;p41">
              <a:extLst>
                <a:ext uri="{FF2B5EF4-FFF2-40B4-BE49-F238E27FC236}">
                  <a16:creationId xmlns:a16="http://schemas.microsoft.com/office/drawing/2014/main" id="{D2030718-8851-8235-3990-1E673436D988}"/>
                </a:ext>
              </a:extLst>
            </p:cNvPr>
            <p:cNvSpPr/>
            <p:nvPr/>
          </p:nvSpPr>
          <p:spPr>
            <a:xfrm>
              <a:off x="3312206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5849;p41">
              <a:extLst>
                <a:ext uri="{FF2B5EF4-FFF2-40B4-BE49-F238E27FC236}">
                  <a16:creationId xmlns:a16="http://schemas.microsoft.com/office/drawing/2014/main" id="{5D7ABE05-79E1-0BD7-6E67-465B40E5C471}"/>
                </a:ext>
              </a:extLst>
            </p:cNvPr>
            <p:cNvSpPr/>
            <p:nvPr/>
          </p:nvSpPr>
          <p:spPr>
            <a:xfrm>
              <a:off x="3378230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5850;p41">
              <a:extLst>
                <a:ext uri="{FF2B5EF4-FFF2-40B4-BE49-F238E27FC236}">
                  <a16:creationId xmlns:a16="http://schemas.microsoft.com/office/drawing/2014/main" id="{46E940D8-AC4B-F1C6-01C6-9C4D86DE07C2}"/>
                </a:ext>
              </a:extLst>
            </p:cNvPr>
            <p:cNvSpPr/>
            <p:nvPr/>
          </p:nvSpPr>
          <p:spPr>
            <a:xfrm>
              <a:off x="3491442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5851;p41">
              <a:extLst>
                <a:ext uri="{FF2B5EF4-FFF2-40B4-BE49-F238E27FC236}">
                  <a16:creationId xmlns:a16="http://schemas.microsoft.com/office/drawing/2014/main" id="{470E159C-D6D6-D597-97B0-5F983616631F}"/>
                </a:ext>
              </a:extLst>
            </p:cNvPr>
            <p:cNvSpPr/>
            <p:nvPr/>
          </p:nvSpPr>
          <p:spPr>
            <a:xfrm>
              <a:off x="3421396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5852;p41">
              <a:extLst>
                <a:ext uri="{FF2B5EF4-FFF2-40B4-BE49-F238E27FC236}">
                  <a16:creationId xmlns:a16="http://schemas.microsoft.com/office/drawing/2014/main" id="{2203108B-D919-197D-126C-B7CD97A7BAA2}"/>
                </a:ext>
              </a:extLst>
            </p:cNvPr>
            <p:cNvSpPr/>
            <p:nvPr/>
          </p:nvSpPr>
          <p:spPr>
            <a:xfrm>
              <a:off x="5269479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5853;p41">
              <a:extLst>
                <a:ext uri="{FF2B5EF4-FFF2-40B4-BE49-F238E27FC236}">
                  <a16:creationId xmlns:a16="http://schemas.microsoft.com/office/drawing/2014/main" id="{97BAC5F0-1006-7454-3FDB-AA6737C125B5}"/>
                </a:ext>
              </a:extLst>
            </p:cNvPr>
            <p:cNvSpPr/>
            <p:nvPr/>
          </p:nvSpPr>
          <p:spPr>
            <a:xfrm>
              <a:off x="5335601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5854;p41">
              <a:extLst>
                <a:ext uri="{FF2B5EF4-FFF2-40B4-BE49-F238E27FC236}">
                  <a16:creationId xmlns:a16="http://schemas.microsoft.com/office/drawing/2014/main" id="{0C50E5C6-EA61-FA4A-CAD6-BD450E1D0D8A}"/>
                </a:ext>
              </a:extLst>
            </p:cNvPr>
            <p:cNvSpPr/>
            <p:nvPr/>
          </p:nvSpPr>
          <p:spPr>
            <a:xfrm>
              <a:off x="5448715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5855;p41">
              <a:extLst>
                <a:ext uri="{FF2B5EF4-FFF2-40B4-BE49-F238E27FC236}">
                  <a16:creationId xmlns:a16="http://schemas.microsoft.com/office/drawing/2014/main" id="{0210D159-B60C-183B-3957-EBB7598212BC}"/>
                </a:ext>
              </a:extLst>
            </p:cNvPr>
            <p:cNvSpPr/>
            <p:nvPr/>
          </p:nvSpPr>
          <p:spPr>
            <a:xfrm>
              <a:off x="5335601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5856;p41">
              <a:extLst>
                <a:ext uri="{FF2B5EF4-FFF2-40B4-BE49-F238E27FC236}">
                  <a16:creationId xmlns:a16="http://schemas.microsoft.com/office/drawing/2014/main" id="{A5000F78-BB6B-72F6-098E-E297A74FB7B7}"/>
                </a:ext>
              </a:extLst>
            </p:cNvPr>
            <p:cNvSpPr/>
            <p:nvPr/>
          </p:nvSpPr>
          <p:spPr>
            <a:xfrm>
              <a:off x="5448715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5857;p41">
              <a:extLst>
                <a:ext uri="{FF2B5EF4-FFF2-40B4-BE49-F238E27FC236}">
                  <a16:creationId xmlns:a16="http://schemas.microsoft.com/office/drawing/2014/main" id="{6B9AB3FF-6E6F-8743-9B1A-C19827B6E66A}"/>
                </a:ext>
              </a:extLst>
            </p:cNvPr>
            <p:cNvSpPr/>
            <p:nvPr/>
          </p:nvSpPr>
          <p:spPr>
            <a:xfrm>
              <a:off x="5335601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5858;p41">
              <a:extLst>
                <a:ext uri="{FF2B5EF4-FFF2-40B4-BE49-F238E27FC236}">
                  <a16:creationId xmlns:a16="http://schemas.microsoft.com/office/drawing/2014/main" id="{F7F6B45F-E69F-A65C-8A5E-45F260C1EC0D}"/>
                </a:ext>
              </a:extLst>
            </p:cNvPr>
            <p:cNvSpPr/>
            <p:nvPr/>
          </p:nvSpPr>
          <p:spPr>
            <a:xfrm>
              <a:off x="5448715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5859;p41">
              <a:extLst>
                <a:ext uri="{FF2B5EF4-FFF2-40B4-BE49-F238E27FC236}">
                  <a16:creationId xmlns:a16="http://schemas.microsoft.com/office/drawing/2014/main" id="{87529C9A-1388-2FE2-E7A8-308EA5306BC0}"/>
                </a:ext>
              </a:extLst>
            </p:cNvPr>
            <p:cNvSpPr/>
            <p:nvPr/>
          </p:nvSpPr>
          <p:spPr>
            <a:xfrm>
              <a:off x="5335601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5860;p41">
              <a:extLst>
                <a:ext uri="{FF2B5EF4-FFF2-40B4-BE49-F238E27FC236}">
                  <a16:creationId xmlns:a16="http://schemas.microsoft.com/office/drawing/2014/main" id="{A12C034E-72FB-A3C6-C5C9-629F62AF22A0}"/>
                </a:ext>
              </a:extLst>
            </p:cNvPr>
            <p:cNvSpPr/>
            <p:nvPr/>
          </p:nvSpPr>
          <p:spPr>
            <a:xfrm>
              <a:off x="5448715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5861;p41">
              <a:extLst>
                <a:ext uri="{FF2B5EF4-FFF2-40B4-BE49-F238E27FC236}">
                  <a16:creationId xmlns:a16="http://schemas.microsoft.com/office/drawing/2014/main" id="{EF36B90F-9F96-CFC3-D08D-261C052D0448}"/>
                </a:ext>
              </a:extLst>
            </p:cNvPr>
            <p:cNvSpPr/>
            <p:nvPr/>
          </p:nvSpPr>
          <p:spPr>
            <a:xfrm>
              <a:off x="5335601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5862;p41">
              <a:extLst>
                <a:ext uri="{FF2B5EF4-FFF2-40B4-BE49-F238E27FC236}">
                  <a16:creationId xmlns:a16="http://schemas.microsoft.com/office/drawing/2014/main" id="{F3BED603-4A95-43C0-D3B6-3276B38D4652}"/>
                </a:ext>
              </a:extLst>
            </p:cNvPr>
            <p:cNvSpPr/>
            <p:nvPr/>
          </p:nvSpPr>
          <p:spPr>
            <a:xfrm>
              <a:off x="5448715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5863;p41">
              <a:extLst>
                <a:ext uri="{FF2B5EF4-FFF2-40B4-BE49-F238E27FC236}">
                  <a16:creationId xmlns:a16="http://schemas.microsoft.com/office/drawing/2014/main" id="{7B0B331C-8918-7236-80FA-073CFAEB6F6D}"/>
                </a:ext>
              </a:extLst>
            </p:cNvPr>
            <p:cNvSpPr/>
            <p:nvPr/>
          </p:nvSpPr>
          <p:spPr>
            <a:xfrm>
              <a:off x="5378767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5864;p41">
              <a:extLst>
                <a:ext uri="{FF2B5EF4-FFF2-40B4-BE49-F238E27FC236}">
                  <a16:creationId xmlns:a16="http://schemas.microsoft.com/office/drawing/2014/main" id="{F5C920BF-85F3-3850-391F-6DE238000588}"/>
                </a:ext>
              </a:extLst>
            </p:cNvPr>
            <p:cNvSpPr/>
            <p:nvPr/>
          </p:nvSpPr>
          <p:spPr>
            <a:xfrm>
              <a:off x="3924179" y="3056950"/>
              <a:ext cx="308532" cy="974133"/>
            </a:xfrm>
            <a:custGeom>
              <a:avLst/>
              <a:gdLst/>
              <a:ahLst/>
              <a:cxnLst/>
              <a:rect l="l" t="t" r="r" b="b"/>
              <a:pathLst>
                <a:path w="3145" h="9930" extrusionOk="0">
                  <a:moveTo>
                    <a:pt x="3145" y="0"/>
                  </a:moveTo>
                  <a:lnTo>
                    <a:pt x="1" y="615"/>
                  </a:lnTo>
                  <a:lnTo>
                    <a:pt x="1" y="9929"/>
                  </a:lnTo>
                  <a:lnTo>
                    <a:pt x="3145" y="9929"/>
                  </a:lnTo>
                  <a:lnTo>
                    <a:pt x="3145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5865;p41">
              <a:extLst>
                <a:ext uri="{FF2B5EF4-FFF2-40B4-BE49-F238E27FC236}">
                  <a16:creationId xmlns:a16="http://schemas.microsoft.com/office/drawing/2014/main" id="{1924EBCC-7582-9C43-E3F9-4B84C2DB5CD0}"/>
                </a:ext>
              </a:extLst>
            </p:cNvPr>
            <p:cNvSpPr/>
            <p:nvPr/>
          </p:nvSpPr>
          <p:spPr>
            <a:xfrm>
              <a:off x="3990399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5866;p41">
              <a:extLst>
                <a:ext uri="{FF2B5EF4-FFF2-40B4-BE49-F238E27FC236}">
                  <a16:creationId xmlns:a16="http://schemas.microsoft.com/office/drawing/2014/main" id="{97B9B6BA-C8AE-3028-D6BB-1268C5EF0CC5}"/>
                </a:ext>
              </a:extLst>
            </p:cNvPr>
            <p:cNvSpPr/>
            <p:nvPr/>
          </p:nvSpPr>
          <p:spPr>
            <a:xfrm>
              <a:off x="4103513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5867;p41">
              <a:extLst>
                <a:ext uri="{FF2B5EF4-FFF2-40B4-BE49-F238E27FC236}">
                  <a16:creationId xmlns:a16="http://schemas.microsoft.com/office/drawing/2014/main" id="{19242094-7FAF-4BD1-8FC7-F997C41CE54D}"/>
                </a:ext>
              </a:extLst>
            </p:cNvPr>
            <p:cNvSpPr/>
            <p:nvPr/>
          </p:nvSpPr>
          <p:spPr>
            <a:xfrm>
              <a:off x="3990399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5868;p41">
              <a:extLst>
                <a:ext uri="{FF2B5EF4-FFF2-40B4-BE49-F238E27FC236}">
                  <a16:creationId xmlns:a16="http://schemas.microsoft.com/office/drawing/2014/main" id="{F700DAC5-FDB5-A037-CB52-7517D622CF90}"/>
                </a:ext>
              </a:extLst>
            </p:cNvPr>
            <p:cNvSpPr/>
            <p:nvPr/>
          </p:nvSpPr>
          <p:spPr>
            <a:xfrm>
              <a:off x="4103513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5869;p41">
              <a:extLst>
                <a:ext uri="{FF2B5EF4-FFF2-40B4-BE49-F238E27FC236}">
                  <a16:creationId xmlns:a16="http://schemas.microsoft.com/office/drawing/2014/main" id="{61A62740-BD17-BEA2-83FC-C482F62E4A70}"/>
                </a:ext>
              </a:extLst>
            </p:cNvPr>
            <p:cNvSpPr/>
            <p:nvPr/>
          </p:nvSpPr>
          <p:spPr>
            <a:xfrm>
              <a:off x="3990399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5870;p41">
              <a:extLst>
                <a:ext uri="{FF2B5EF4-FFF2-40B4-BE49-F238E27FC236}">
                  <a16:creationId xmlns:a16="http://schemas.microsoft.com/office/drawing/2014/main" id="{3841766B-EE06-FD30-A6AC-BE0B1BD39B65}"/>
                </a:ext>
              </a:extLst>
            </p:cNvPr>
            <p:cNvSpPr/>
            <p:nvPr/>
          </p:nvSpPr>
          <p:spPr>
            <a:xfrm>
              <a:off x="410351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5871;p41">
              <a:extLst>
                <a:ext uri="{FF2B5EF4-FFF2-40B4-BE49-F238E27FC236}">
                  <a16:creationId xmlns:a16="http://schemas.microsoft.com/office/drawing/2014/main" id="{3B9167BE-8094-43A7-FF92-3D028DDED94A}"/>
                </a:ext>
              </a:extLst>
            </p:cNvPr>
            <p:cNvSpPr/>
            <p:nvPr/>
          </p:nvSpPr>
          <p:spPr>
            <a:xfrm>
              <a:off x="3990399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5872;p41">
              <a:extLst>
                <a:ext uri="{FF2B5EF4-FFF2-40B4-BE49-F238E27FC236}">
                  <a16:creationId xmlns:a16="http://schemas.microsoft.com/office/drawing/2014/main" id="{17445E43-21B3-8D2E-9F47-7BDC2215416A}"/>
                </a:ext>
              </a:extLst>
            </p:cNvPr>
            <p:cNvSpPr/>
            <p:nvPr/>
          </p:nvSpPr>
          <p:spPr>
            <a:xfrm>
              <a:off x="4103513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5873;p41">
              <a:extLst>
                <a:ext uri="{FF2B5EF4-FFF2-40B4-BE49-F238E27FC236}">
                  <a16:creationId xmlns:a16="http://schemas.microsoft.com/office/drawing/2014/main" id="{199DC301-4C2D-0A0D-7DE3-91146D322563}"/>
                </a:ext>
              </a:extLst>
            </p:cNvPr>
            <p:cNvSpPr/>
            <p:nvPr/>
          </p:nvSpPr>
          <p:spPr>
            <a:xfrm>
              <a:off x="3990399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5874;p41">
              <a:extLst>
                <a:ext uri="{FF2B5EF4-FFF2-40B4-BE49-F238E27FC236}">
                  <a16:creationId xmlns:a16="http://schemas.microsoft.com/office/drawing/2014/main" id="{BB0C89B5-AD14-AF24-D103-C24D9DB9F241}"/>
                </a:ext>
              </a:extLst>
            </p:cNvPr>
            <p:cNvSpPr/>
            <p:nvPr/>
          </p:nvSpPr>
          <p:spPr>
            <a:xfrm>
              <a:off x="4103513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5875;p41">
              <a:extLst>
                <a:ext uri="{FF2B5EF4-FFF2-40B4-BE49-F238E27FC236}">
                  <a16:creationId xmlns:a16="http://schemas.microsoft.com/office/drawing/2014/main" id="{720A4A88-BA6C-F8D4-FE27-FB6705AF2C1B}"/>
                </a:ext>
              </a:extLst>
            </p:cNvPr>
            <p:cNvSpPr/>
            <p:nvPr/>
          </p:nvSpPr>
          <p:spPr>
            <a:xfrm>
              <a:off x="3990399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5876;p41">
              <a:extLst>
                <a:ext uri="{FF2B5EF4-FFF2-40B4-BE49-F238E27FC236}">
                  <a16:creationId xmlns:a16="http://schemas.microsoft.com/office/drawing/2014/main" id="{A84B93D4-5E34-5A0F-F112-626BCF46FB24}"/>
                </a:ext>
              </a:extLst>
            </p:cNvPr>
            <p:cNvSpPr/>
            <p:nvPr/>
          </p:nvSpPr>
          <p:spPr>
            <a:xfrm>
              <a:off x="410351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5877;p41">
              <a:extLst>
                <a:ext uri="{FF2B5EF4-FFF2-40B4-BE49-F238E27FC236}">
                  <a16:creationId xmlns:a16="http://schemas.microsoft.com/office/drawing/2014/main" id="{65DB4BB9-F389-BFCB-8BCE-C2578433F7AC}"/>
                </a:ext>
              </a:extLst>
            </p:cNvPr>
            <p:cNvSpPr/>
            <p:nvPr/>
          </p:nvSpPr>
          <p:spPr>
            <a:xfrm>
              <a:off x="3990399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5878;p41">
              <a:extLst>
                <a:ext uri="{FF2B5EF4-FFF2-40B4-BE49-F238E27FC236}">
                  <a16:creationId xmlns:a16="http://schemas.microsoft.com/office/drawing/2014/main" id="{6A2FB60D-105A-223C-2807-40646927A964}"/>
                </a:ext>
              </a:extLst>
            </p:cNvPr>
            <p:cNvSpPr/>
            <p:nvPr/>
          </p:nvSpPr>
          <p:spPr>
            <a:xfrm>
              <a:off x="410351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5879;p41">
              <a:extLst>
                <a:ext uri="{FF2B5EF4-FFF2-40B4-BE49-F238E27FC236}">
                  <a16:creationId xmlns:a16="http://schemas.microsoft.com/office/drawing/2014/main" id="{E7501EA2-B38C-17EB-A73D-3A8417F9F914}"/>
                </a:ext>
              </a:extLst>
            </p:cNvPr>
            <p:cNvSpPr/>
            <p:nvPr/>
          </p:nvSpPr>
          <p:spPr>
            <a:xfrm>
              <a:off x="4033565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8" y="1146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5880;p41">
              <a:extLst>
                <a:ext uri="{FF2B5EF4-FFF2-40B4-BE49-F238E27FC236}">
                  <a16:creationId xmlns:a16="http://schemas.microsoft.com/office/drawing/2014/main" id="{B494C84D-BA37-188E-632C-226D3F761758}"/>
                </a:ext>
              </a:extLst>
            </p:cNvPr>
            <p:cNvSpPr/>
            <p:nvPr/>
          </p:nvSpPr>
          <p:spPr>
            <a:xfrm>
              <a:off x="4863917" y="3590038"/>
              <a:ext cx="199933" cy="180602"/>
            </a:xfrm>
            <a:custGeom>
              <a:avLst/>
              <a:gdLst/>
              <a:ahLst/>
              <a:cxnLst/>
              <a:rect l="l" t="t" r="r" b="b"/>
              <a:pathLst>
                <a:path w="2038" h="1841" extrusionOk="0">
                  <a:moveTo>
                    <a:pt x="1128" y="0"/>
                  </a:moveTo>
                  <a:cubicBezTo>
                    <a:pt x="1086" y="0"/>
                    <a:pt x="1044" y="5"/>
                    <a:pt x="1001" y="11"/>
                  </a:cubicBezTo>
                  <a:cubicBezTo>
                    <a:pt x="356" y="113"/>
                    <a:pt x="1" y="459"/>
                    <a:pt x="1" y="984"/>
                  </a:cubicBezTo>
                  <a:cubicBezTo>
                    <a:pt x="1" y="1671"/>
                    <a:pt x="755" y="1785"/>
                    <a:pt x="1001" y="1822"/>
                  </a:cubicBezTo>
                  <a:cubicBezTo>
                    <a:pt x="1080" y="1833"/>
                    <a:pt x="1154" y="1840"/>
                    <a:pt x="1223" y="1840"/>
                  </a:cubicBezTo>
                  <a:cubicBezTo>
                    <a:pt x="1732" y="1840"/>
                    <a:pt x="2037" y="1520"/>
                    <a:pt x="2037" y="984"/>
                  </a:cubicBezTo>
                  <a:cubicBezTo>
                    <a:pt x="2038" y="460"/>
                    <a:pt x="1613" y="0"/>
                    <a:pt x="112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5881;p41">
              <a:extLst>
                <a:ext uri="{FF2B5EF4-FFF2-40B4-BE49-F238E27FC236}">
                  <a16:creationId xmlns:a16="http://schemas.microsoft.com/office/drawing/2014/main" id="{10EB34A3-9CC4-0F2D-127D-9E32BE0A82AE}"/>
                </a:ext>
              </a:extLst>
            </p:cNvPr>
            <p:cNvSpPr/>
            <p:nvPr/>
          </p:nvSpPr>
          <p:spPr>
            <a:xfrm>
              <a:off x="5021178" y="3735916"/>
              <a:ext cx="147742" cy="123017"/>
            </a:xfrm>
            <a:custGeom>
              <a:avLst/>
              <a:gdLst/>
              <a:ahLst/>
              <a:cxnLst/>
              <a:rect l="l" t="t" r="r" b="b"/>
              <a:pathLst>
                <a:path w="1506" h="1254" extrusionOk="0">
                  <a:moveTo>
                    <a:pt x="830" y="0"/>
                  </a:moveTo>
                  <a:cubicBezTo>
                    <a:pt x="799" y="0"/>
                    <a:pt x="768" y="2"/>
                    <a:pt x="737" y="6"/>
                  </a:cubicBezTo>
                  <a:cubicBezTo>
                    <a:pt x="262" y="74"/>
                    <a:pt x="0" y="309"/>
                    <a:pt x="0" y="667"/>
                  </a:cubicBezTo>
                  <a:cubicBezTo>
                    <a:pt x="0" y="1142"/>
                    <a:pt x="555" y="1218"/>
                    <a:pt x="737" y="1241"/>
                  </a:cubicBezTo>
                  <a:cubicBezTo>
                    <a:pt x="793" y="1249"/>
                    <a:pt x="846" y="1254"/>
                    <a:pt x="896" y="1254"/>
                  </a:cubicBezTo>
                  <a:cubicBezTo>
                    <a:pt x="1276" y="1254"/>
                    <a:pt x="1504" y="1035"/>
                    <a:pt x="1504" y="667"/>
                  </a:cubicBezTo>
                  <a:cubicBezTo>
                    <a:pt x="1505" y="312"/>
                    <a:pt x="1189" y="0"/>
                    <a:pt x="830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5882;p41">
              <a:extLst>
                <a:ext uri="{FF2B5EF4-FFF2-40B4-BE49-F238E27FC236}">
                  <a16:creationId xmlns:a16="http://schemas.microsoft.com/office/drawing/2014/main" id="{CEC05709-A16E-01DE-9F48-65313977F8ED}"/>
                </a:ext>
              </a:extLst>
            </p:cNvPr>
            <p:cNvSpPr/>
            <p:nvPr/>
          </p:nvSpPr>
          <p:spPr>
            <a:xfrm>
              <a:off x="4815748" y="3768192"/>
              <a:ext cx="172562" cy="143226"/>
            </a:xfrm>
            <a:custGeom>
              <a:avLst/>
              <a:gdLst/>
              <a:ahLst/>
              <a:cxnLst/>
              <a:rect l="l" t="t" r="r" b="b"/>
              <a:pathLst>
                <a:path w="1759" h="1460" extrusionOk="0">
                  <a:moveTo>
                    <a:pt x="971" y="1"/>
                  </a:moveTo>
                  <a:cubicBezTo>
                    <a:pt x="935" y="1"/>
                    <a:pt x="899" y="4"/>
                    <a:pt x="863" y="9"/>
                  </a:cubicBezTo>
                  <a:cubicBezTo>
                    <a:pt x="308" y="88"/>
                    <a:pt x="1" y="362"/>
                    <a:pt x="1" y="779"/>
                  </a:cubicBezTo>
                  <a:cubicBezTo>
                    <a:pt x="1" y="1330"/>
                    <a:pt x="650" y="1418"/>
                    <a:pt x="865" y="1446"/>
                  </a:cubicBezTo>
                  <a:cubicBezTo>
                    <a:pt x="930" y="1455"/>
                    <a:pt x="994" y="1460"/>
                    <a:pt x="1054" y="1460"/>
                  </a:cubicBezTo>
                  <a:cubicBezTo>
                    <a:pt x="1495" y="1460"/>
                    <a:pt x="1758" y="1206"/>
                    <a:pt x="1758" y="779"/>
                  </a:cubicBezTo>
                  <a:cubicBezTo>
                    <a:pt x="1757" y="365"/>
                    <a:pt x="1390" y="1"/>
                    <a:pt x="97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5883;p41">
              <a:extLst>
                <a:ext uri="{FF2B5EF4-FFF2-40B4-BE49-F238E27FC236}">
                  <a16:creationId xmlns:a16="http://schemas.microsoft.com/office/drawing/2014/main" id="{9A08EEEF-A679-891B-0266-D8B441BFC9B5}"/>
                </a:ext>
              </a:extLst>
            </p:cNvPr>
            <p:cNvSpPr/>
            <p:nvPr/>
          </p:nvSpPr>
          <p:spPr>
            <a:xfrm>
              <a:off x="5070230" y="3658121"/>
              <a:ext cx="87507" cy="74654"/>
            </a:xfrm>
            <a:custGeom>
              <a:avLst/>
              <a:gdLst/>
              <a:ahLst/>
              <a:cxnLst/>
              <a:rect l="l" t="t" r="r" b="b"/>
              <a:pathLst>
                <a:path w="892" h="761" extrusionOk="0">
                  <a:moveTo>
                    <a:pt x="486" y="0"/>
                  </a:moveTo>
                  <a:cubicBezTo>
                    <a:pt x="467" y="0"/>
                    <a:pt x="449" y="1"/>
                    <a:pt x="430" y="3"/>
                  </a:cubicBezTo>
                  <a:cubicBezTo>
                    <a:pt x="156" y="42"/>
                    <a:pt x="0" y="187"/>
                    <a:pt x="0" y="401"/>
                  </a:cubicBezTo>
                  <a:cubicBezTo>
                    <a:pt x="0" y="597"/>
                    <a:pt x="145" y="716"/>
                    <a:pt x="431" y="754"/>
                  </a:cubicBezTo>
                  <a:cubicBezTo>
                    <a:pt x="463" y="758"/>
                    <a:pt x="493" y="760"/>
                    <a:pt x="522" y="760"/>
                  </a:cubicBezTo>
                  <a:cubicBezTo>
                    <a:pt x="750" y="760"/>
                    <a:pt x="892" y="622"/>
                    <a:pt x="892" y="401"/>
                  </a:cubicBezTo>
                  <a:cubicBezTo>
                    <a:pt x="892" y="184"/>
                    <a:pt x="706" y="0"/>
                    <a:pt x="48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5884;p41">
              <a:extLst>
                <a:ext uri="{FF2B5EF4-FFF2-40B4-BE49-F238E27FC236}">
                  <a16:creationId xmlns:a16="http://schemas.microsoft.com/office/drawing/2014/main" id="{3AA00FB3-416E-67D2-1CD0-3367F5346EA8}"/>
                </a:ext>
              </a:extLst>
            </p:cNvPr>
            <p:cNvSpPr/>
            <p:nvPr/>
          </p:nvSpPr>
          <p:spPr>
            <a:xfrm>
              <a:off x="5013722" y="3859918"/>
              <a:ext cx="76324" cy="65629"/>
            </a:xfrm>
            <a:custGeom>
              <a:avLst/>
              <a:gdLst/>
              <a:ahLst/>
              <a:cxnLst/>
              <a:rect l="l" t="t" r="r" b="b"/>
              <a:pathLst>
                <a:path w="778" h="669" extrusionOk="0">
                  <a:moveTo>
                    <a:pt x="421" y="1"/>
                  </a:moveTo>
                  <a:cubicBezTo>
                    <a:pt x="405" y="1"/>
                    <a:pt x="388" y="2"/>
                    <a:pt x="373" y="4"/>
                  </a:cubicBezTo>
                  <a:cubicBezTo>
                    <a:pt x="36" y="53"/>
                    <a:pt x="0" y="264"/>
                    <a:pt x="0" y="354"/>
                  </a:cubicBezTo>
                  <a:cubicBezTo>
                    <a:pt x="0" y="526"/>
                    <a:pt x="126" y="631"/>
                    <a:pt x="374" y="664"/>
                  </a:cubicBezTo>
                  <a:cubicBezTo>
                    <a:pt x="400" y="668"/>
                    <a:pt x="426" y="669"/>
                    <a:pt x="452" y="669"/>
                  </a:cubicBezTo>
                  <a:cubicBezTo>
                    <a:pt x="650" y="669"/>
                    <a:pt x="778" y="545"/>
                    <a:pt x="778" y="352"/>
                  </a:cubicBezTo>
                  <a:cubicBezTo>
                    <a:pt x="777" y="161"/>
                    <a:pt x="614" y="1"/>
                    <a:pt x="42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5885;p41">
              <a:extLst>
                <a:ext uri="{FF2B5EF4-FFF2-40B4-BE49-F238E27FC236}">
                  <a16:creationId xmlns:a16="http://schemas.microsoft.com/office/drawing/2014/main" id="{9EB7B9B3-F1BB-76ED-768C-069352B35D13}"/>
                </a:ext>
              </a:extLst>
            </p:cNvPr>
            <p:cNvSpPr/>
            <p:nvPr/>
          </p:nvSpPr>
          <p:spPr>
            <a:xfrm>
              <a:off x="4788867" y="3708742"/>
              <a:ext cx="75441" cy="64942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18" y="1"/>
                  </a:moveTo>
                  <a:cubicBezTo>
                    <a:pt x="400" y="1"/>
                    <a:pt x="385" y="2"/>
                    <a:pt x="369" y="4"/>
                  </a:cubicBezTo>
                  <a:cubicBezTo>
                    <a:pt x="36" y="52"/>
                    <a:pt x="0" y="262"/>
                    <a:pt x="0" y="348"/>
                  </a:cubicBezTo>
                  <a:cubicBezTo>
                    <a:pt x="0" y="520"/>
                    <a:pt x="124" y="623"/>
                    <a:pt x="369" y="657"/>
                  </a:cubicBezTo>
                  <a:cubicBezTo>
                    <a:pt x="395" y="660"/>
                    <a:pt x="421" y="662"/>
                    <a:pt x="445" y="662"/>
                  </a:cubicBezTo>
                  <a:cubicBezTo>
                    <a:pt x="641" y="662"/>
                    <a:pt x="768" y="539"/>
                    <a:pt x="768" y="348"/>
                  </a:cubicBezTo>
                  <a:cubicBezTo>
                    <a:pt x="769" y="159"/>
                    <a:pt x="608" y="1"/>
                    <a:pt x="418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5886;p41">
              <a:extLst>
                <a:ext uri="{FF2B5EF4-FFF2-40B4-BE49-F238E27FC236}">
                  <a16:creationId xmlns:a16="http://schemas.microsoft.com/office/drawing/2014/main" id="{9690FA4F-BF33-480D-4E7C-8CF090763874}"/>
                </a:ext>
              </a:extLst>
            </p:cNvPr>
            <p:cNvSpPr/>
            <p:nvPr/>
          </p:nvSpPr>
          <p:spPr>
            <a:xfrm>
              <a:off x="4890797" y="3681273"/>
              <a:ext cx="254478" cy="349726"/>
            </a:xfrm>
            <a:custGeom>
              <a:avLst/>
              <a:gdLst/>
              <a:ahLst/>
              <a:cxnLst/>
              <a:rect l="l" t="t" r="r" b="b"/>
              <a:pathLst>
                <a:path w="2594" h="3565" extrusionOk="0">
                  <a:moveTo>
                    <a:pt x="412" y="0"/>
                  </a:moveTo>
                  <a:cubicBezTo>
                    <a:pt x="409" y="0"/>
                    <a:pt x="406" y="0"/>
                    <a:pt x="403" y="1"/>
                  </a:cubicBezTo>
                  <a:cubicBezTo>
                    <a:pt x="342" y="5"/>
                    <a:pt x="296" y="58"/>
                    <a:pt x="300" y="119"/>
                  </a:cubicBezTo>
                  <a:cubicBezTo>
                    <a:pt x="327" y="516"/>
                    <a:pt x="609" y="670"/>
                    <a:pt x="842" y="711"/>
                  </a:cubicBezTo>
                  <a:cubicBezTo>
                    <a:pt x="839" y="988"/>
                    <a:pt x="839" y="1394"/>
                    <a:pt x="843" y="1991"/>
                  </a:cubicBezTo>
                  <a:cubicBezTo>
                    <a:pt x="649" y="1977"/>
                    <a:pt x="250" y="1914"/>
                    <a:pt x="228" y="1598"/>
                  </a:cubicBezTo>
                  <a:cubicBezTo>
                    <a:pt x="224" y="1539"/>
                    <a:pt x="175" y="1494"/>
                    <a:pt x="118" y="1494"/>
                  </a:cubicBezTo>
                  <a:cubicBezTo>
                    <a:pt x="115" y="1494"/>
                    <a:pt x="111" y="1494"/>
                    <a:pt x="108" y="1494"/>
                  </a:cubicBezTo>
                  <a:cubicBezTo>
                    <a:pt x="47" y="1497"/>
                    <a:pt x="1" y="1552"/>
                    <a:pt x="5" y="1613"/>
                  </a:cubicBezTo>
                  <a:cubicBezTo>
                    <a:pt x="37" y="2062"/>
                    <a:pt x="518" y="2198"/>
                    <a:pt x="845" y="2216"/>
                  </a:cubicBezTo>
                  <a:cubicBezTo>
                    <a:pt x="848" y="2566"/>
                    <a:pt x="852" y="2975"/>
                    <a:pt x="856" y="3455"/>
                  </a:cubicBezTo>
                  <a:cubicBezTo>
                    <a:pt x="858" y="3516"/>
                    <a:pt x="906" y="3564"/>
                    <a:pt x="968" y="3564"/>
                  </a:cubicBezTo>
                  <a:lnTo>
                    <a:pt x="1137" y="3564"/>
                  </a:lnTo>
                  <a:cubicBezTo>
                    <a:pt x="1167" y="3564"/>
                    <a:pt x="1196" y="3552"/>
                    <a:pt x="1218" y="3531"/>
                  </a:cubicBezTo>
                  <a:cubicBezTo>
                    <a:pt x="1238" y="3508"/>
                    <a:pt x="1249" y="3479"/>
                    <a:pt x="1248" y="3449"/>
                  </a:cubicBezTo>
                  <a:cubicBezTo>
                    <a:pt x="1248" y="3440"/>
                    <a:pt x="1217" y="2612"/>
                    <a:pt x="1179" y="1793"/>
                  </a:cubicBezTo>
                  <a:cubicBezTo>
                    <a:pt x="1173" y="1659"/>
                    <a:pt x="1167" y="1534"/>
                    <a:pt x="1161" y="1415"/>
                  </a:cubicBezTo>
                  <a:cubicBezTo>
                    <a:pt x="1370" y="1403"/>
                    <a:pt x="1537" y="1349"/>
                    <a:pt x="1669" y="1271"/>
                  </a:cubicBezTo>
                  <a:cubicBezTo>
                    <a:pt x="1793" y="1363"/>
                    <a:pt x="1917" y="1399"/>
                    <a:pt x="2033" y="1399"/>
                  </a:cubicBezTo>
                  <a:cubicBezTo>
                    <a:pt x="2261" y="1399"/>
                    <a:pt x="2456" y="1262"/>
                    <a:pt x="2556" y="1154"/>
                  </a:cubicBezTo>
                  <a:cubicBezTo>
                    <a:pt x="2594" y="1110"/>
                    <a:pt x="2590" y="1039"/>
                    <a:pt x="2546" y="997"/>
                  </a:cubicBezTo>
                  <a:cubicBezTo>
                    <a:pt x="2524" y="977"/>
                    <a:pt x="2497" y="968"/>
                    <a:pt x="2470" y="968"/>
                  </a:cubicBezTo>
                  <a:cubicBezTo>
                    <a:pt x="2440" y="968"/>
                    <a:pt x="2410" y="980"/>
                    <a:pt x="2388" y="1004"/>
                  </a:cubicBezTo>
                  <a:cubicBezTo>
                    <a:pt x="2366" y="1028"/>
                    <a:pt x="2224" y="1175"/>
                    <a:pt x="2037" y="1175"/>
                  </a:cubicBezTo>
                  <a:cubicBezTo>
                    <a:pt x="1980" y="1175"/>
                    <a:pt x="1919" y="1162"/>
                    <a:pt x="1856" y="1127"/>
                  </a:cubicBezTo>
                  <a:cubicBezTo>
                    <a:pt x="2189" y="795"/>
                    <a:pt x="2195" y="294"/>
                    <a:pt x="2195" y="288"/>
                  </a:cubicBezTo>
                  <a:cubicBezTo>
                    <a:pt x="2195" y="227"/>
                    <a:pt x="2145" y="177"/>
                    <a:pt x="2083" y="177"/>
                  </a:cubicBezTo>
                  <a:cubicBezTo>
                    <a:pt x="2022" y="177"/>
                    <a:pt x="1973" y="227"/>
                    <a:pt x="1973" y="288"/>
                  </a:cubicBezTo>
                  <a:cubicBezTo>
                    <a:pt x="1973" y="324"/>
                    <a:pt x="1958" y="1143"/>
                    <a:pt x="1151" y="1193"/>
                  </a:cubicBezTo>
                  <a:cubicBezTo>
                    <a:pt x="1141" y="983"/>
                    <a:pt x="1132" y="804"/>
                    <a:pt x="1123" y="655"/>
                  </a:cubicBezTo>
                  <a:cubicBezTo>
                    <a:pt x="1114" y="492"/>
                    <a:pt x="1105" y="365"/>
                    <a:pt x="1099" y="278"/>
                  </a:cubicBezTo>
                  <a:cubicBezTo>
                    <a:pt x="1086" y="125"/>
                    <a:pt x="1079" y="33"/>
                    <a:pt x="970" y="33"/>
                  </a:cubicBezTo>
                  <a:cubicBezTo>
                    <a:pt x="927" y="33"/>
                    <a:pt x="886" y="59"/>
                    <a:pt x="869" y="98"/>
                  </a:cubicBezTo>
                  <a:cubicBezTo>
                    <a:pt x="862" y="112"/>
                    <a:pt x="850" y="135"/>
                    <a:pt x="844" y="482"/>
                  </a:cubicBezTo>
                  <a:cubicBezTo>
                    <a:pt x="711" y="451"/>
                    <a:pt x="540" y="359"/>
                    <a:pt x="522" y="104"/>
                  </a:cubicBezTo>
                  <a:cubicBezTo>
                    <a:pt x="518" y="46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5887;p41">
              <a:extLst>
                <a:ext uri="{FF2B5EF4-FFF2-40B4-BE49-F238E27FC236}">
                  <a16:creationId xmlns:a16="http://schemas.microsoft.com/office/drawing/2014/main" id="{5C415779-11AE-18FB-92D6-CACA8C338B38}"/>
                </a:ext>
              </a:extLst>
            </p:cNvPr>
            <p:cNvSpPr/>
            <p:nvPr/>
          </p:nvSpPr>
          <p:spPr>
            <a:xfrm>
              <a:off x="4216234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6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5888;p41">
              <a:extLst>
                <a:ext uri="{FF2B5EF4-FFF2-40B4-BE49-F238E27FC236}">
                  <a16:creationId xmlns:a16="http://schemas.microsoft.com/office/drawing/2014/main" id="{4BE3E5DA-EED7-F9AF-9A9A-3E2158B81138}"/>
                </a:ext>
              </a:extLst>
            </p:cNvPr>
            <p:cNvSpPr/>
            <p:nvPr/>
          </p:nvSpPr>
          <p:spPr>
            <a:xfrm>
              <a:off x="4342788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8" y="1"/>
                    <a:pt x="594" y="6"/>
                  </a:cubicBezTo>
                  <a:cubicBezTo>
                    <a:pt x="212" y="61"/>
                    <a:pt x="0" y="250"/>
                    <a:pt x="0" y="538"/>
                  </a:cubicBezTo>
                  <a:cubicBezTo>
                    <a:pt x="0" y="920"/>
                    <a:pt x="447" y="981"/>
                    <a:pt x="594" y="1001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5889;p41">
              <a:extLst>
                <a:ext uri="{FF2B5EF4-FFF2-40B4-BE49-F238E27FC236}">
                  <a16:creationId xmlns:a16="http://schemas.microsoft.com/office/drawing/2014/main" id="{4AFD6F74-2DF8-476C-C20D-B883729DC22B}"/>
                </a:ext>
              </a:extLst>
            </p:cNvPr>
            <p:cNvSpPr/>
            <p:nvPr/>
          </p:nvSpPr>
          <p:spPr>
            <a:xfrm>
              <a:off x="4177385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3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799" y="1175"/>
                    <a:pt x="847" y="1175"/>
                  </a:cubicBezTo>
                  <a:cubicBezTo>
                    <a:pt x="1203" y="1175"/>
                    <a:pt x="1415" y="970"/>
                    <a:pt x="1415" y="628"/>
                  </a:cubicBezTo>
                  <a:cubicBezTo>
                    <a:pt x="1415" y="293"/>
                    <a:pt x="1118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5890;p41">
              <a:extLst>
                <a:ext uri="{FF2B5EF4-FFF2-40B4-BE49-F238E27FC236}">
                  <a16:creationId xmlns:a16="http://schemas.microsoft.com/office/drawing/2014/main" id="{4C5ED39E-C54A-F89C-86D1-6DA72704DB90}"/>
                </a:ext>
              </a:extLst>
            </p:cNvPr>
            <p:cNvSpPr/>
            <p:nvPr/>
          </p:nvSpPr>
          <p:spPr>
            <a:xfrm>
              <a:off x="4382226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1" y="1"/>
                  </a:moveTo>
                  <a:cubicBezTo>
                    <a:pt x="376" y="1"/>
                    <a:pt x="361" y="2"/>
                    <a:pt x="347" y="5"/>
                  </a:cubicBezTo>
                  <a:cubicBezTo>
                    <a:pt x="127" y="36"/>
                    <a:pt x="0" y="153"/>
                    <a:pt x="0" y="326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3" y="614"/>
                    <a:pt x="396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9" y="149"/>
                    <a:pt x="569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5891;p41">
              <a:extLst>
                <a:ext uri="{FF2B5EF4-FFF2-40B4-BE49-F238E27FC236}">
                  <a16:creationId xmlns:a16="http://schemas.microsoft.com/office/drawing/2014/main" id="{11A244EF-D6D2-F679-F3E3-CCEDEB50BD0B}"/>
                </a:ext>
              </a:extLst>
            </p:cNvPr>
            <p:cNvSpPr/>
            <p:nvPr/>
          </p:nvSpPr>
          <p:spPr>
            <a:xfrm>
              <a:off x="4336608" y="3893175"/>
              <a:ext cx="61706" cy="5287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42" y="0"/>
                  </a:moveTo>
                  <a:cubicBezTo>
                    <a:pt x="328" y="0"/>
                    <a:pt x="314" y="1"/>
                    <a:pt x="302" y="4"/>
                  </a:cubicBezTo>
                  <a:cubicBezTo>
                    <a:pt x="31" y="41"/>
                    <a:pt x="1" y="213"/>
                    <a:pt x="1" y="285"/>
                  </a:cubicBezTo>
                  <a:cubicBezTo>
                    <a:pt x="1" y="424"/>
                    <a:pt x="102" y="508"/>
                    <a:pt x="302" y="536"/>
                  </a:cubicBezTo>
                  <a:cubicBezTo>
                    <a:pt x="323" y="538"/>
                    <a:pt x="344" y="539"/>
                    <a:pt x="364" y="539"/>
                  </a:cubicBezTo>
                  <a:cubicBezTo>
                    <a:pt x="524" y="539"/>
                    <a:pt x="626" y="439"/>
                    <a:pt x="626" y="283"/>
                  </a:cubicBezTo>
                  <a:cubicBezTo>
                    <a:pt x="628" y="129"/>
                    <a:pt x="496" y="0"/>
                    <a:pt x="34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5892;p41">
              <a:extLst>
                <a:ext uri="{FF2B5EF4-FFF2-40B4-BE49-F238E27FC236}">
                  <a16:creationId xmlns:a16="http://schemas.microsoft.com/office/drawing/2014/main" id="{048EE63B-472B-6210-A79A-4E5EE6CD482E}"/>
                </a:ext>
              </a:extLst>
            </p:cNvPr>
            <p:cNvSpPr/>
            <p:nvPr/>
          </p:nvSpPr>
          <p:spPr>
            <a:xfrm>
              <a:off x="4155802" y="3771528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6" y="0"/>
                  </a:moveTo>
                  <a:cubicBezTo>
                    <a:pt x="323" y="0"/>
                    <a:pt x="310" y="1"/>
                    <a:pt x="297" y="2"/>
                  </a:cubicBezTo>
                  <a:cubicBezTo>
                    <a:pt x="29" y="41"/>
                    <a:pt x="0" y="210"/>
                    <a:pt x="0" y="280"/>
                  </a:cubicBezTo>
                  <a:cubicBezTo>
                    <a:pt x="0" y="418"/>
                    <a:pt x="99" y="502"/>
                    <a:pt x="297" y="528"/>
                  </a:cubicBezTo>
                  <a:cubicBezTo>
                    <a:pt x="318" y="530"/>
                    <a:pt x="339" y="532"/>
                    <a:pt x="358" y="532"/>
                  </a:cubicBezTo>
                  <a:cubicBezTo>
                    <a:pt x="515" y="532"/>
                    <a:pt x="617" y="433"/>
                    <a:pt x="617" y="280"/>
                  </a:cubicBezTo>
                  <a:cubicBezTo>
                    <a:pt x="619" y="128"/>
                    <a:pt x="488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5893;p41">
              <a:extLst>
                <a:ext uri="{FF2B5EF4-FFF2-40B4-BE49-F238E27FC236}">
                  <a16:creationId xmlns:a16="http://schemas.microsoft.com/office/drawing/2014/main" id="{2EF6995A-4CAB-8CF1-4E58-1D9E2CB9919C}"/>
                </a:ext>
              </a:extLst>
            </p:cNvPr>
            <p:cNvSpPr/>
            <p:nvPr/>
          </p:nvSpPr>
          <p:spPr>
            <a:xfrm>
              <a:off x="4237621" y="3749062"/>
              <a:ext cx="205132" cy="281743"/>
            </a:xfrm>
            <a:custGeom>
              <a:avLst/>
              <a:gdLst/>
              <a:ahLst/>
              <a:cxnLst/>
              <a:rect l="l" t="t" r="r" b="b"/>
              <a:pathLst>
                <a:path w="2091" h="2872" extrusionOk="0">
                  <a:moveTo>
                    <a:pt x="332" y="1"/>
                  </a:moveTo>
                  <a:cubicBezTo>
                    <a:pt x="329" y="1"/>
                    <a:pt x="327" y="1"/>
                    <a:pt x="324" y="1"/>
                  </a:cubicBezTo>
                  <a:cubicBezTo>
                    <a:pt x="274" y="5"/>
                    <a:pt x="237" y="47"/>
                    <a:pt x="242" y="97"/>
                  </a:cubicBezTo>
                  <a:cubicBezTo>
                    <a:pt x="264" y="417"/>
                    <a:pt x="491" y="539"/>
                    <a:pt x="677" y="573"/>
                  </a:cubicBezTo>
                  <a:cubicBezTo>
                    <a:pt x="676" y="797"/>
                    <a:pt x="675" y="1125"/>
                    <a:pt x="678" y="1606"/>
                  </a:cubicBezTo>
                  <a:cubicBezTo>
                    <a:pt x="523" y="1595"/>
                    <a:pt x="201" y="1542"/>
                    <a:pt x="182" y="1288"/>
                  </a:cubicBezTo>
                  <a:cubicBezTo>
                    <a:pt x="179" y="1240"/>
                    <a:pt x="139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3" y="1301"/>
                  </a:cubicBezTo>
                  <a:cubicBezTo>
                    <a:pt x="29" y="1663"/>
                    <a:pt x="416" y="1772"/>
                    <a:pt x="680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39" y="2871"/>
                    <a:pt x="963" y="2861"/>
                    <a:pt x="980" y="2844"/>
                  </a:cubicBezTo>
                  <a:cubicBezTo>
                    <a:pt x="998" y="2825"/>
                    <a:pt x="1006" y="2803"/>
                    <a:pt x="1006" y="2778"/>
                  </a:cubicBezTo>
                  <a:cubicBezTo>
                    <a:pt x="1006" y="2772"/>
                    <a:pt x="980" y="2104"/>
                    <a:pt x="952" y="1445"/>
                  </a:cubicBezTo>
                  <a:cubicBezTo>
                    <a:pt x="947" y="1337"/>
                    <a:pt x="942" y="1235"/>
                    <a:pt x="937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6" y="1100"/>
                    <a:pt x="1546" y="1130"/>
                    <a:pt x="1639" y="1130"/>
                  </a:cubicBezTo>
                  <a:cubicBezTo>
                    <a:pt x="1822" y="1130"/>
                    <a:pt x="1980" y="1019"/>
                    <a:pt x="2059" y="931"/>
                  </a:cubicBezTo>
                  <a:cubicBezTo>
                    <a:pt x="2090" y="895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6" y="782"/>
                    <a:pt x="1942" y="792"/>
                    <a:pt x="1925" y="813"/>
                  </a:cubicBezTo>
                  <a:cubicBezTo>
                    <a:pt x="1907" y="831"/>
                    <a:pt x="1792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3" y="644"/>
                    <a:pt x="1768" y="241"/>
                    <a:pt x="1768" y="234"/>
                  </a:cubicBezTo>
                  <a:cubicBezTo>
                    <a:pt x="1768" y="184"/>
                    <a:pt x="1729" y="144"/>
                    <a:pt x="1679" y="144"/>
                  </a:cubicBezTo>
                  <a:cubicBezTo>
                    <a:pt x="1629" y="144"/>
                    <a:pt x="1589" y="184"/>
                    <a:pt x="1589" y="234"/>
                  </a:cubicBezTo>
                  <a:cubicBezTo>
                    <a:pt x="1589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7" y="398"/>
                    <a:pt x="891" y="296"/>
                    <a:pt x="886" y="225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4" y="48"/>
                    <a:pt x="699" y="79"/>
                  </a:cubicBezTo>
                  <a:cubicBezTo>
                    <a:pt x="694" y="91"/>
                    <a:pt x="686" y="109"/>
                    <a:pt x="680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5894;p41">
              <a:extLst>
                <a:ext uri="{FF2B5EF4-FFF2-40B4-BE49-F238E27FC236}">
                  <a16:creationId xmlns:a16="http://schemas.microsoft.com/office/drawing/2014/main" id="{569F8621-A1FA-0294-98EF-1F074A7CF4CB}"/>
                </a:ext>
              </a:extLst>
            </p:cNvPr>
            <p:cNvSpPr/>
            <p:nvPr/>
          </p:nvSpPr>
          <p:spPr>
            <a:xfrm>
              <a:off x="5650711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2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2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5895;p41">
              <a:extLst>
                <a:ext uri="{FF2B5EF4-FFF2-40B4-BE49-F238E27FC236}">
                  <a16:creationId xmlns:a16="http://schemas.microsoft.com/office/drawing/2014/main" id="{6537F77E-A7D7-7E76-066F-424B79C8DAE4}"/>
                </a:ext>
              </a:extLst>
            </p:cNvPr>
            <p:cNvSpPr/>
            <p:nvPr/>
          </p:nvSpPr>
          <p:spPr>
            <a:xfrm>
              <a:off x="5777461" y="3793306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9" y="1007"/>
                    <a:pt x="682" y="1009"/>
                    <a:pt x="723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5896;p41">
              <a:extLst>
                <a:ext uri="{FF2B5EF4-FFF2-40B4-BE49-F238E27FC236}">
                  <a16:creationId xmlns:a16="http://schemas.microsoft.com/office/drawing/2014/main" id="{D5F9A6A1-4E92-5739-E8A6-C93ABC154BE1}"/>
                </a:ext>
              </a:extLst>
            </p:cNvPr>
            <p:cNvSpPr/>
            <p:nvPr/>
          </p:nvSpPr>
          <p:spPr>
            <a:xfrm>
              <a:off x="5611862" y="3819402"/>
              <a:ext cx="139109" cy="115366"/>
            </a:xfrm>
            <a:custGeom>
              <a:avLst/>
              <a:gdLst/>
              <a:ahLst/>
              <a:cxnLst/>
              <a:rect l="l" t="t" r="r" b="b"/>
              <a:pathLst>
                <a:path w="1418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8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5897;p41">
              <a:extLst>
                <a:ext uri="{FF2B5EF4-FFF2-40B4-BE49-F238E27FC236}">
                  <a16:creationId xmlns:a16="http://schemas.microsoft.com/office/drawing/2014/main" id="{8FEC9054-CD4B-0765-CA40-9323269B7719}"/>
                </a:ext>
              </a:extLst>
            </p:cNvPr>
            <p:cNvSpPr/>
            <p:nvPr/>
          </p:nvSpPr>
          <p:spPr>
            <a:xfrm>
              <a:off x="5816801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5898;p41">
              <a:extLst>
                <a:ext uri="{FF2B5EF4-FFF2-40B4-BE49-F238E27FC236}">
                  <a16:creationId xmlns:a16="http://schemas.microsoft.com/office/drawing/2014/main" id="{33291300-B7FE-1BCF-0FD0-3E3D0AA93494}"/>
                </a:ext>
              </a:extLst>
            </p:cNvPr>
            <p:cNvSpPr/>
            <p:nvPr/>
          </p:nvSpPr>
          <p:spPr>
            <a:xfrm>
              <a:off x="5771379" y="3893175"/>
              <a:ext cx="61510" cy="5287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40" y="0"/>
                  </a:moveTo>
                  <a:cubicBezTo>
                    <a:pt x="328" y="0"/>
                    <a:pt x="313" y="1"/>
                    <a:pt x="300" y="4"/>
                  </a:cubicBezTo>
                  <a:cubicBezTo>
                    <a:pt x="29" y="41"/>
                    <a:pt x="0" y="213"/>
                    <a:pt x="0" y="285"/>
                  </a:cubicBezTo>
                  <a:cubicBezTo>
                    <a:pt x="0" y="424"/>
                    <a:pt x="101" y="508"/>
                    <a:pt x="300" y="536"/>
                  </a:cubicBezTo>
                  <a:cubicBezTo>
                    <a:pt x="322" y="538"/>
                    <a:pt x="343" y="539"/>
                    <a:pt x="363" y="539"/>
                  </a:cubicBezTo>
                  <a:cubicBezTo>
                    <a:pt x="523" y="539"/>
                    <a:pt x="626" y="439"/>
                    <a:pt x="626" y="283"/>
                  </a:cubicBezTo>
                  <a:cubicBezTo>
                    <a:pt x="627" y="129"/>
                    <a:pt x="495" y="0"/>
                    <a:pt x="340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5899;p41">
              <a:extLst>
                <a:ext uri="{FF2B5EF4-FFF2-40B4-BE49-F238E27FC236}">
                  <a16:creationId xmlns:a16="http://schemas.microsoft.com/office/drawing/2014/main" id="{A37E43DB-72F1-AC2A-8672-99C626249C5A}"/>
                </a:ext>
              </a:extLst>
            </p:cNvPr>
            <p:cNvSpPr/>
            <p:nvPr/>
          </p:nvSpPr>
          <p:spPr>
            <a:xfrm>
              <a:off x="5590475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6" y="0"/>
                  </a:moveTo>
                  <a:cubicBezTo>
                    <a:pt x="323" y="0"/>
                    <a:pt x="311" y="1"/>
                    <a:pt x="297" y="2"/>
                  </a:cubicBezTo>
                  <a:cubicBezTo>
                    <a:pt x="30" y="41"/>
                    <a:pt x="1" y="210"/>
                    <a:pt x="1" y="280"/>
                  </a:cubicBezTo>
                  <a:cubicBezTo>
                    <a:pt x="1" y="418"/>
                    <a:pt x="101" y="502"/>
                    <a:pt x="297" y="528"/>
                  </a:cubicBezTo>
                  <a:cubicBezTo>
                    <a:pt x="320" y="530"/>
                    <a:pt x="340" y="532"/>
                    <a:pt x="359" y="532"/>
                  </a:cubicBezTo>
                  <a:cubicBezTo>
                    <a:pt x="516" y="532"/>
                    <a:pt x="619" y="433"/>
                    <a:pt x="619" y="280"/>
                  </a:cubicBezTo>
                  <a:cubicBezTo>
                    <a:pt x="618" y="128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5900;p41">
              <a:extLst>
                <a:ext uri="{FF2B5EF4-FFF2-40B4-BE49-F238E27FC236}">
                  <a16:creationId xmlns:a16="http://schemas.microsoft.com/office/drawing/2014/main" id="{AE3698B0-2CEB-940C-EA9B-C806A4056D37}"/>
                </a:ext>
              </a:extLst>
            </p:cNvPr>
            <p:cNvSpPr/>
            <p:nvPr/>
          </p:nvSpPr>
          <p:spPr>
            <a:xfrm>
              <a:off x="5672196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4" y="417"/>
                    <a:pt x="492" y="539"/>
                    <a:pt x="679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40" y="1089"/>
                    <a:pt x="1347" y="1025"/>
                  </a:cubicBezTo>
                  <a:cubicBezTo>
                    <a:pt x="1447" y="1100"/>
                    <a:pt x="1546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4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0" y="184"/>
                    <a:pt x="1590" y="234"/>
                  </a:cubicBezTo>
                  <a:cubicBezTo>
                    <a:pt x="1590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5901;p41">
              <a:extLst>
                <a:ext uri="{FF2B5EF4-FFF2-40B4-BE49-F238E27FC236}">
                  <a16:creationId xmlns:a16="http://schemas.microsoft.com/office/drawing/2014/main" id="{F3DD90A7-92C3-C47C-42F3-D88928E428CC}"/>
                </a:ext>
              </a:extLst>
            </p:cNvPr>
            <p:cNvSpPr/>
            <p:nvPr/>
          </p:nvSpPr>
          <p:spPr>
            <a:xfrm>
              <a:off x="5472947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1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5902;p41">
              <a:extLst>
                <a:ext uri="{FF2B5EF4-FFF2-40B4-BE49-F238E27FC236}">
                  <a16:creationId xmlns:a16="http://schemas.microsoft.com/office/drawing/2014/main" id="{BA8015CA-3106-256A-D683-E58F3B9262BC}"/>
                </a:ext>
              </a:extLst>
            </p:cNvPr>
            <p:cNvSpPr/>
            <p:nvPr/>
          </p:nvSpPr>
          <p:spPr>
            <a:xfrm>
              <a:off x="5599697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3" y="0"/>
                    <a:pt x="618" y="1"/>
                    <a:pt x="594" y="6"/>
                  </a:cubicBezTo>
                  <a:cubicBezTo>
                    <a:pt x="211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0" y="251"/>
                    <a:pt x="957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5903;p41">
              <a:extLst>
                <a:ext uri="{FF2B5EF4-FFF2-40B4-BE49-F238E27FC236}">
                  <a16:creationId xmlns:a16="http://schemas.microsoft.com/office/drawing/2014/main" id="{D3035242-1A91-3E6B-70E2-00D891002788}"/>
                </a:ext>
              </a:extLst>
            </p:cNvPr>
            <p:cNvSpPr/>
            <p:nvPr/>
          </p:nvSpPr>
          <p:spPr>
            <a:xfrm>
              <a:off x="5434097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4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6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5904;p41">
              <a:extLst>
                <a:ext uri="{FF2B5EF4-FFF2-40B4-BE49-F238E27FC236}">
                  <a16:creationId xmlns:a16="http://schemas.microsoft.com/office/drawing/2014/main" id="{096B5E0B-46BF-23F6-CFDA-5A831611817C}"/>
                </a:ext>
              </a:extLst>
            </p:cNvPr>
            <p:cNvSpPr/>
            <p:nvPr/>
          </p:nvSpPr>
          <p:spPr>
            <a:xfrm>
              <a:off x="5639037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7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8" y="149"/>
                    <a:pt x="569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5905;p41">
              <a:extLst>
                <a:ext uri="{FF2B5EF4-FFF2-40B4-BE49-F238E27FC236}">
                  <a16:creationId xmlns:a16="http://schemas.microsoft.com/office/drawing/2014/main" id="{514D37B0-8172-AB0F-7450-195196DA3AC8}"/>
                </a:ext>
              </a:extLst>
            </p:cNvPr>
            <p:cNvSpPr/>
            <p:nvPr/>
          </p:nvSpPr>
          <p:spPr>
            <a:xfrm>
              <a:off x="5593418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3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3" y="539"/>
                  </a:cubicBezTo>
                  <a:cubicBezTo>
                    <a:pt x="523" y="539"/>
                    <a:pt x="625" y="439"/>
                    <a:pt x="625" y="283"/>
                  </a:cubicBezTo>
                  <a:cubicBezTo>
                    <a:pt x="627" y="129"/>
                    <a:pt x="495" y="0"/>
                    <a:pt x="341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5906;p41">
              <a:extLst>
                <a:ext uri="{FF2B5EF4-FFF2-40B4-BE49-F238E27FC236}">
                  <a16:creationId xmlns:a16="http://schemas.microsoft.com/office/drawing/2014/main" id="{015B912B-DE4C-4B38-DFC8-51F6558CA72B}"/>
                </a:ext>
              </a:extLst>
            </p:cNvPr>
            <p:cNvSpPr/>
            <p:nvPr/>
          </p:nvSpPr>
          <p:spPr>
            <a:xfrm>
              <a:off x="5412613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5" y="0"/>
                  </a:moveTo>
                  <a:cubicBezTo>
                    <a:pt x="323" y="0"/>
                    <a:pt x="309" y="1"/>
                    <a:pt x="297" y="2"/>
                  </a:cubicBezTo>
                  <a:cubicBezTo>
                    <a:pt x="30" y="41"/>
                    <a:pt x="0" y="210"/>
                    <a:pt x="0" y="280"/>
                  </a:cubicBezTo>
                  <a:cubicBezTo>
                    <a:pt x="0" y="418"/>
                    <a:pt x="100" y="502"/>
                    <a:pt x="297" y="528"/>
                  </a:cubicBezTo>
                  <a:cubicBezTo>
                    <a:pt x="319" y="530"/>
                    <a:pt x="339" y="532"/>
                    <a:pt x="359" y="532"/>
                  </a:cubicBezTo>
                  <a:cubicBezTo>
                    <a:pt x="516" y="532"/>
                    <a:pt x="618" y="433"/>
                    <a:pt x="618" y="280"/>
                  </a:cubicBezTo>
                  <a:cubicBezTo>
                    <a:pt x="618" y="128"/>
                    <a:pt x="489" y="0"/>
                    <a:pt x="335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5907;p41">
              <a:extLst>
                <a:ext uri="{FF2B5EF4-FFF2-40B4-BE49-F238E27FC236}">
                  <a16:creationId xmlns:a16="http://schemas.microsoft.com/office/drawing/2014/main" id="{CE119A31-BE86-8254-0DC7-99C37C9CB2FB}"/>
                </a:ext>
              </a:extLst>
            </p:cNvPr>
            <p:cNvSpPr/>
            <p:nvPr/>
          </p:nvSpPr>
          <p:spPr>
            <a:xfrm>
              <a:off x="5494431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2" y="1"/>
                  </a:moveTo>
                  <a:cubicBezTo>
                    <a:pt x="330" y="1"/>
                    <a:pt x="327" y="1"/>
                    <a:pt x="325" y="1"/>
                  </a:cubicBezTo>
                  <a:cubicBezTo>
                    <a:pt x="276" y="5"/>
                    <a:pt x="238" y="47"/>
                    <a:pt x="242" y="97"/>
                  </a:cubicBezTo>
                  <a:cubicBezTo>
                    <a:pt x="263" y="417"/>
                    <a:pt x="492" y="539"/>
                    <a:pt x="678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4" y="1301"/>
                  </a:cubicBezTo>
                  <a:cubicBezTo>
                    <a:pt x="30" y="1663"/>
                    <a:pt x="417" y="1772"/>
                    <a:pt x="681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7" y="1100"/>
                    <a:pt x="1546" y="1130"/>
                    <a:pt x="1640" y="1130"/>
                  </a:cubicBezTo>
                  <a:cubicBezTo>
                    <a:pt x="1823" y="1130"/>
                    <a:pt x="1980" y="1019"/>
                    <a:pt x="2059" y="931"/>
                  </a:cubicBezTo>
                  <a:cubicBezTo>
                    <a:pt x="2092" y="895"/>
                    <a:pt x="2088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4" y="644"/>
                    <a:pt x="1769" y="241"/>
                    <a:pt x="1769" y="234"/>
                  </a:cubicBezTo>
                  <a:cubicBezTo>
                    <a:pt x="1769" y="184"/>
                    <a:pt x="1730" y="144"/>
                    <a:pt x="1679" y="144"/>
                  </a:cubicBezTo>
                  <a:cubicBezTo>
                    <a:pt x="1629" y="144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8" y="398"/>
                    <a:pt x="892" y="296"/>
                    <a:pt x="886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5908;p41">
              <a:extLst>
                <a:ext uri="{FF2B5EF4-FFF2-40B4-BE49-F238E27FC236}">
                  <a16:creationId xmlns:a16="http://schemas.microsoft.com/office/drawing/2014/main" id="{BE75F35D-E2E6-DF2F-34FB-779202CF3761}"/>
                </a:ext>
              </a:extLst>
            </p:cNvPr>
            <p:cNvSpPr/>
            <p:nvPr/>
          </p:nvSpPr>
          <p:spPr>
            <a:xfrm>
              <a:off x="2889476" y="3675878"/>
              <a:ext cx="160986" cy="145188"/>
            </a:xfrm>
            <a:custGeom>
              <a:avLst/>
              <a:gdLst/>
              <a:ahLst/>
              <a:cxnLst/>
              <a:rect l="l" t="t" r="r" b="b"/>
              <a:pathLst>
                <a:path w="1641" h="1480" extrusionOk="0">
                  <a:moveTo>
                    <a:pt x="908" y="0"/>
                  </a:moveTo>
                  <a:cubicBezTo>
                    <a:pt x="875" y="0"/>
                    <a:pt x="841" y="3"/>
                    <a:pt x="806" y="8"/>
                  </a:cubicBezTo>
                  <a:cubicBezTo>
                    <a:pt x="285" y="90"/>
                    <a:pt x="1" y="369"/>
                    <a:pt x="1" y="792"/>
                  </a:cubicBezTo>
                  <a:cubicBezTo>
                    <a:pt x="1" y="1345"/>
                    <a:pt x="607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8" y="0"/>
                    <a:pt x="90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5909;p41">
              <a:extLst>
                <a:ext uri="{FF2B5EF4-FFF2-40B4-BE49-F238E27FC236}">
                  <a16:creationId xmlns:a16="http://schemas.microsoft.com/office/drawing/2014/main" id="{CEC5FED6-40E5-E8BC-DAB4-6561E7C8B099}"/>
                </a:ext>
              </a:extLst>
            </p:cNvPr>
            <p:cNvSpPr/>
            <p:nvPr/>
          </p:nvSpPr>
          <p:spPr>
            <a:xfrm>
              <a:off x="3016030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1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5910;p41">
              <a:extLst>
                <a:ext uri="{FF2B5EF4-FFF2-40B4-BE49-F238E27FC236}">
                  <a16:creationId xmlns:a16="http://schemas.microsoft.com/office/drawing/2014/main" id="{EB88D0F4-3431-380A-E732-0A2FE6743750}"/>
                </a:ext>
              </a:extLst>
            </p:cNvPr>
            <p:cNvSpPr/>
            <p:nvPr/>
          </p:nvSpPr>
          <p:spPr>
            <a:xfrm>
              <a:off x="2850528" y="3819402"/>
              <a:ext cx="139011" cy="115366"/>
            </a:xfrm>
            <a:custGeom>
              <a:avLst/>
              <a:gdLst/>
              <a:ahLst/>
              <a:cxnLst/>
              <a:rect l="l" t="t" r="r" b="b"/>
              <a:pathLst>
                <a:path w="1417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3" y="1141"/>
                    <a:pt x="696" y="1165"/>
                  </a:cubicBezTo>
                  <a:cubicBezTo>
                    <a:pt x="749" y="1172"/>
                    <a:pt x="800" y="1175"/>
                    <a:pt x="849" y="1175"/>
                  </a:cubicBezTo>
                  <a:cubicBezTo>
                    <a:pt x="1204" y="1175"/>
                    <a:pt x="1417" y="970"/>
                    <a:pt x="1417" y="628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5911;p41">
              <a:extLst>
                <a:ext uri="{FF2B5EF4-FFF2-40B4-BE49-F238E27FC236}">
                  <a16:creationId xmlns:a16="http://schemas.microsoft.com/office/drawing/2014/main" id="{2DD80580-7847-6CD9-7A3D-12EC6DC87FE2}"/>
                </a:ext>
              </a:extLst>
            </p:cNvPr>
            <p:cNvSpPr/>
            <p:nvPr/>
          </p:nvSpPr>
          <p:spPr>
            <a:xfrm>
              <a:off x="3055370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8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5912;p41">
              <a:extLst>
                <a:ext uri="{FF2B5EF4-FFF2-40B4-BE49-F238E27FC236}">
                  <a16:creationId xmlns:a16="http://schemas.microsoft.com/office/drawing/2014/main" id="{2B95706B-2A85-3A5A-F66C-D96FD9B111D7}"/>
                </a:ext>
              </a:extLst>
            </p:cNvPr>
            <p:cNvSpPr/>
            <p:nvPr/>
          </p:nvSpPr>
          <p:spPr>
            <a:xfrm>
              <a:off x="3009849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5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4" y="539"/>
                  </a:cubicBezTo>
                  <a:cubicBezTo>
                    <a:pt x="524" y="539"/>
                    <a:pt x="627" y="439"/>
                    <a:pt x="627" y="283"/>
                  </a:cubicBezTo>
                  <a:cubicBezTo>
                    <a:pt x="628" y="129"/>
                    <a:pt x="496" y="0"/>
                    <a:pt x="34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5913;p41">
              <a:extLst>
                <a:ext uri="{FF2B5EF4-FFF2-40B4-BE49-F238E27FC236}">
                  <a16:creationId xmlns:a16="http://schemas.microsoft.com/office/drawing/2014/main" id="{438FC29A-48A9-5C5C-D2FC-E86964E20537}"/>
                </a:ext>
              </a:extLst>
            </p:cNvPr>
            <p:cNvSpPr/>
            <p:nvPr/>
          </p:nvSpPr>
          <p:spPr>
            <a:xfrm>
              <a:off x="2910764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6" y="417"/>
                    <a:pt x="492" y="539"/>
                    <a:pt x="679" y="573"/>
                  </a:cubicBezTo>
                  <a:cubicBezTo>
                    <a:pt x="677" y="797"/>
                    <a:pt x="676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8" y="1204"/>
                  </a:cubicBezTo>
                  <a:cubicBezTo>
                    <a:pt x="37" y="1209"/>
                    <a:pt x="1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6" y="1132"/>
                    <a:pt x="1240" y="1089"/>
                    <a:pt x="1347" y="1025"/>
                  </a:cubicBezTo>
                  <a:cubicBezTo>
                    <a:pt x="1447" y="1100"/>
                    <a:pt x="1547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8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5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1" y="184"/>
                    <a:pt x="1591" y="234"/>
                  </a:cubicBezTo>
                  <a:cubicBezTo>
                    <a:pt x="1591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4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8" name="Google Shape;5596;p41">
            <a:extLst>
              <a:ext uri="{FF2B5EF4-FFF2-40B4-BE49-F238E27FC236}">
                <a16:creationId xmlns:a16="http://schemas.microsoft.com/office/drawing/2014/main" id="{4547A50A-AE63-1986-5BC5-2671AB3D3D19}"/>
              </a:ext>
            </a:extLst>
          </p:cNvPr>
          <p:cNvGrpSpPr/>
          <p:nvPr/>
        </p:nvGrpSpPr>
        <p:grpSpPr>
          <a:xfrm>
            <a:off x="7703081" y="6051385"/>
            <a:ext cx="2299945" cy="816831"/>
            <a:chOff x="2844250" y="2795310"/>
            <a:chExt cx="3461499" cy="1235788"/>
          </a:xfrm>
        </p:grpSpPr>
        <p:sp>
          <p:nvSpPr>
            <p:cNvPr id="969" name="Google Shape;5597;p41">
              <a:extLst>
                <a:ext uri="{FF2B5EF4-FFF2-40B4-BE49-F238E27FC236}">
                  <a16:creationId xmlns:a16="http://schemas.microsoft.com/office/drawing/2014/main" id="{335ABFAB-30D8-1F35-1509-270161170261}"/>
                </a:ext>
              </a:extLst>
            </p:cNvPr>
            <p:cNvSpPr/>
            <p:nvPr/>
          </p:nvSpPr>
          <p:spPr>
            <a:xfrm>
              <a:off x="2844250" y="393977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0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5598;p41">
              <a:extLst>
                <a:ext uri="{FF2B5EF4-FFF2-40B4-BE49-F238E27FC236}">
                  <a16:creationId xmlns:a16="http://schemas.microsoft.com/office/drawing/2014/main" id="{C00F9D0D-5ABB-4DB2-5298-33D8A7AFFD7F}"/>
                </a:ext>
              </a:extLst>
            </p:cNvPr>
            <p:cNvSpPr/>
            <p:nvPr/>
          </p:nvSpPr>
          <p:spPr>
            <a:xfrm>
              <a:off x="2844250" y="3936928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5599;p41">
              <a:extLst>
                <a:ext uri="{FF2B5EF4-FFF2-40B4-BE49-F238E27FC236}">
                  <a16:creationId xmlns:a16="http://schemas.microsoft.com/office/drawing/2014/main" id="{96FC32AC-779E-D48F-149F-0083149D4EA9}"/>
                </a:ext>
              </a:extLst>
            </p:cNvPr>
            <p:cNvSpPr/>
            <p:nvPr/>
          </p:nvSpPr>
          <p:spPr>
            <a:xfrm>
              <a:off x="2844250" y="393408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5600;p41">
              <a:extLst>
                <a:ext uri="{FF2B5EF4-FFF2-40B4-BE49-F238E27FC236}">
                  <a16:creationId xmlns:a16="http://schemas.microsoft.com/office/drawing/2014/main" id="{3B81B707-E7C5-6CAE-C9C8-188B6D723F8B}"/>
                </a:ext>
              </a:extLst>
            </p:cNvPr>
            <p:cNvSpPr/>
            <p:nvPr/>
          </p:nvSpPr>
          <p:spPr>
            <a:xfrm>
              <a:off x="2844250" y="3931238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5601;p41">
              <a:extLst>
                <a:ext uri="{FF2B5EF4-FFF2-40B4-BE49-F238E27FC236}">
                  <a16:creationId xmlns:a16="http://schemas.microsoft.com/office/drawing/2014/main" id="{1F8E0F4D-1CD3-3609-DC59-144A8F012C41}"/>
                </a:ext>
              </a:extLst>
            </p:cNvPr>
            <p:cNvSpPr/>
            <p:nvPr/>
          </p:nvSpPr>
          <p:spPr>
            <a:xfrm>
              <a:off x="2844250" y="3928295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5602;p41">
              <a:extLst>
                <a:ext uri="{FF2B5EF4-FFF2-40B4-BE49-F238E27FC236}">
                  <a16:creationId xmlns:a16="http://schemas.microsoft.com/office/drawing/2014/main" id="{C9B51F2B-940B-057B-5650-CCF4C2E4ECBC}"/>
                </a:ext>
              </a:extLst>
            </p:cNvPr>
            <p:cNvSpPr/>
            <p:nvPr/>
          </p:nvSpPr>
          <p:spPr>
            <a:xfrm>
              <a:off x="2844250" y="392545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5603;p41">
              <a:extLst>
                <a:ext uri="{FF2B5EF4-FFF2-40B4-BE49-F238E27FC236}">
                  <a16:creationId xmlns:a16="http://schemas.microsoft.com/office/drawing/2014/main" id="{0E4A43F5-835D-B4C0-B253-F1076642BD69}"/>
                </a:ext>
              </a:extLst>
            </p:cNvPr>
            <p:cNvSpPr/>
            <p:nvPr/>
          </p:nvSpPr>
          <p:spPr>
            <a:xfrm>
              <a:off x="2844250" y="3922703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5604;p41">
              <a:extLst>
                <a:ext uri="{FF2B5EF4-FFF2-40B4-BE49-F238E27FC236}">
                  <a16:creationId xmlns:a16="http://schemas.microsoft.com/office/drawing/2014/main" id="{F66E377D-6EF4-8D5A-4B65-A2D84D416CEF}"/>
                </a:ext>
              </a:extLst>
            </p:cNvPr>
            <p:cNvSpPr/>
            <p:nvPr/>
          </p:nvSpPr>
          <p:spPr>
            <a:xfrm>
              <a:off x="2844250" y="391976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5605;p41">
              <a:extLst>
                <a:ext uri="{FF2B5EF4-FFF2-40B4-BE49-F238E27FC236}">
                  <a16:creationId xmlns:a16="http://schemas.microsoft.com/office/drawing/2014/main" id="{8D562394-23CE-F7DD-D708-2E0DDF95B681}"/>
                </a:ext>
              </a:extLst>
            </p:cNvPr>
            <p:cNvSpPr/>
            <p:nvPr/>
          </p:nvSpPr>
          <p:spPr>
            <a:xfrm>
              <a:off x="2844250" y="3916817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5606;p41">
              <a:extLst>
                <a:ext uri="{FF2B5EF4-FFF2-40B4-BE49-F238E27FC236}">
                  <a16:creationId xmlns:a16="http://schemas.microsoft.com/office/drawing/2014/main" id="{4BA4F56A-663E-ABF4-A0E2-6CBF2E135CFC}"/>
                </a:ext>
              </a:extLst>
            </p:cNvPr>
            <p:cNvSpPr/>
            <p:nvPr/>
          </p:nvSpPr>
          <p:spPr>
            <a:xfrm>
              <a:off x="2844250" y="3914070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5607;p41">
              <a:extLst>
                <a:ext uri="{FF2B5EF4-FFF2-40B4-BE49-F238E27FC236}">
                  <a16:creationId xmlns:a16="http://schemas.microsoft.com/office/drawing/2014/main" id="{BD2AAEE9-DC8F-9D4F-8DBA-4238670CC3BB}"/>
                </a:ext>
              </a:extLst>
            </p:cNvPr>
            <p:cNvSpPr/>
            <p:nvPr/>
          </p:nvSpPr>
          <p:spPr>
            <a:xfrm>
              <a:off x="2844250" y="3610443"/>
              <a:ext cx="3450755" cy="303816"/>
            </a:xfrm>
            <a:custGeom>
              <a:avLst/>
              <a:gdLst/>
              <a:ahLst/>
              <a:cxnLst/>
              <a:rect l="l" t="t" r="r" b="b"/>
              <a:pathLst>
                <a:path w="35175" h="3097" extrusionOk="0">
                  <a:moveTo>
                    <a:pt x="0" y="0"/>
                  </a:moveTo>
                  <a:lnTo>
                    <a:pt x="0" y="3096"/>
                  </a:lnTo>
                  <a:lnTo>
                    <a:pt x="35174" y="3096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5608;p41">
              <a:extLst>
                <a:ext uri="{FF2B5EF4-FFF2-40B4-BE49-F238E27FC236}">
                  <a16:creationId xmlns:a16="http://schemas.microsoft.com/office/drawing/2014/main" id="{2F8643AD-C50D-DA23-E269-600DAFF9331E}"/>
                </a:ext>
              </a:extLst>
            </p:cNvPr>
            <p:cNvSpPr/>
            <p:nvPr/>
          </p:nvSpPr>
          <p:spPr>
            <a:xfrm>
              <a:off x="4377713" y="2795310"/>
              <a:ext cx="265956" cy="839834"/>
            </a:xfrm>
            <a:custGeom>
              <a:avLst/>
              <a:gdLst/>
              <a:ahLst/>
              <a:cxnLst/>
              <a:rect l="l" t="t" r="r" b="b"/>
              <a:pathLst>
                <a:path w="2711" h="8561" extrusionOk="0">
                  <a:moveTo>
                    <a:pt x="2711" y="1"/>
                  </a:moveTo>
                  <a:lnTo>
                    <a:pt x="0" y="531"/>
                  </a:lnTo>
                  <a:lnTo>
                    <a:pt x="0" y="8561"/>
                  </a:lnTo>
                  <a:lnTo>
                    <a:pt x="2711" y="8561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5609;p41">
              <a:extLst>
                <a:ext uri="{FF2B5EF4-FFF2-40B4-BE49-F238E27FC236}">
                  <a16:creationId xmlns:a16="http://schemas.microsoft.com/office/drawing/2014/main" id="{0D43044B-E949-326C-7E6C-A8463AC5063D}"/>
                </a:ext>
              </a:extLst>
            </p:cNvPr>
            <p:cNvSpPr/>
            <p:nvPr/>
          </p:nvSpPr>
          <p:spPr>
            <a:xfrm>
              <a:off x="4434712" y="309923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5610;p41">
              <a:extLst>
                <a:ext uri="{FF2B5EF4-FFF2-40B4-BE49-F238E27FC236}">
                  <a16:creationId xmlns:a16="http://schemas.microsoft.com/office/drawing/2014/main" id="{7B3FB4CD-DE9B-E9AD-1510-90D895E9E829}"/>
                </a:ext>
              </a:extLst>
            </p:cNvPr>
            <p:cNvSpPr/>
            <p:nvPr/>
          </p:nvSpPr>
          <p:spPr>
            <a:xfrm>
              <a:off x="4532325" y="309923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5611;p41">
              <a:extLst>
                <a:ext uri="{FF2B5EF4-FFF2-40B4-BE49-F238E27FC236}">
                  <a16:creationId xmlns:a16="http://schemas.microsoft.com/office/drawing/2014/main" id="{ED4FE409-6EB2-43ED-A7D0-CE20B303AE1B}"/>
                </a:ext>
              </a:extLst>
            </p:cNvPr>
            <p:cNvSpPr/>
            <p:nvPr/>
          </p:nvSpPr>
          <p:spPr>
            <a:xfrm>
              <a:off x="4434712" y="3186935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5612;p41">
              <a:extLst>
                <a:ext uri="{FF2B5EF4-FFF2-40B4-BE49-F238E27FC236}">
                  <a16:creationId xmlns:a16="http://schemas.microsoft.com/office/drawing/2014/main" id="{4044C5E9-7B7E-0E5C-4CB4-E0A385D16302}"/>
                </a:ext>
              </a:extLst>
            </p:cNvPr>
            <p:cNvSpPr/>
            <p:nvPr/>
          </p:nvSpPr>
          <p:spPr>
            <a:xfrm>
              <a:off x="4532325" y="3186935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5613;p41">
              <a:extLst>
                <a:ext uri="{FF2B5EF4-FFF2-40B4-BE49-F238E27FC236}">
                  <a16:creationId xmlns:a16="http://schemas.microsoft.com/office/drawing/2014/main" id="{FD414129-BEBC-4A8B-18A8-C37CA545FCD9}"/>
                </a:ext>
              </a:extLst>
            </p:cNvPr>
            <p:cNvSpPr/>
            <p:nvPr/>
          </p:nvSpPr>
          <p:spPr>
            <a:xfrm>
              <a:off x="4434712" y="3274737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5614;p41">
              <a:extLst>
                <a:ext uri="{FF2B5EF4-FFF2-40B4-BE49-F238E27FC236}">
                  <a16:creationId xmlns:a16="http://schemas.microsoft.com/office/drawing/2014/main" id="{CEA08A37-94DB-9F3F-AAAA-F4CD997F3E54}"/>
                </a:ext>
              </a:extLst>
            </p:cNvPr>
            <p:cNvSpPr/>
            <p:nvPr/>
          </p:nvSpPr>
          <p:spPr>
            <a:xfrm>
              <a:off x="4532325" y="3274737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5615;p41">
              <a:extLst>
                <a:ext uri="{FF2B5EF4-FFF2-40B4-BE49-F238E27FC236}">
                  <a16:creationId xmlns:a16="http://schemas.microsoft.com/office/drawing/2014/main" id="{1163F86B-3D8D-91BE-7971-BEE18D59CEDE}"/>
                </a:ext>
              </a:extLst>
            </p:cNvPr>
            <p:cNvSpPr/>
            <p:nvPr/>
          </p:nvSpPr>
          <p:spPr>
            <a:xfrm>
              <a:off x="4434712" y="292353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5616;p41">
              <a:extLst>
                <a:ext uri="{FF2B5EF4-FFF2-40B4-BE49-F238E27FC236}">
                  <a16:creationId xmlns:a16="http://schemas.microsoft.com/office/drawing/2014/main" id="{554D5C7A-89A7-B9C6-8B15-F5AA3BBB7A4F}"/>
                </a:ext>
              </a:extLst>
            </p:cNvPr>
            <p:cNvSpPr/>
            <p:nvPr/>
          </p:nvSpPr>
          <p:spPr>
            <a:xfrm>
              <a:off x="4532325" y="292353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5617;p41">
              <a:extLst>
                <a:ext uri="{FF2B5EF4-FFF2-40B4-BE49-F238E27FC236}">
                  <a16:creationId xmlns:a16="http://schemas.microsoft.com/office/drawing/2014/main" id="{879F600F-F39A-80E7-8E62-3F3E14434503}"/>
                </a:ext>
              </a:extLst>
            </p:cNvPr>
            <p:cNvSpPr/>
            <p:nvPr/>
          </p:nvSpPr>
          <p:spPr>
            <a:xfrm>
              <a:off x="4434712" y="301133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5618;p41">
              <a:extLst>
                <a:ext uri="{FF2B5EF4-FFF2-40B4-BE49-F238E27FC236}">
                  <a16:creationId xmlns:a16="http://schemas.microsoft.com/office/drawing/2014/main" id="{9AAA5A1B-63C7-190B-7827-A11946EDDF51}"/>
                </a:ext>
              </a:extLst>
            </p:cNvPr>
            <p:cNvSpPr/>
            <p:nvPr/>
          </p:nvSpPr>
          <p:spPr>
            <a:xfrm>
              <a:off x="4532325" y="301133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5619;p41">
              <a:extLst>
                <a:ext uri="{FF2B5EF4-FFF2-40B4-BE49-F238E27FC236}">
                  <a16:creationId xmlns:a16="http://schemas.microsoft.com/office/drawing/2014/main" id="{3F17CC55-3257-FE1C-2735-E8AB58F5AD15}"/>
                </a:ext>
              </a:extLst>
            </p:cNvPr>
            <p:cNvSpPr/>
            <p:nvPr/>
          </p:nvSpPr>
          <p:spPr>
            <a:xfrm>
              <a:off x="4434712" y="336253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5620;p41">
              <a:extLst>
                <a:ext uri="{FF2B5EF4-FFF2-40B4-BE49-F238E27FC236}">
                  <a16:creationId xmlns:a16="http://schemas.microsoft.com/office/drawing/2014/main" id="{22D65375-06B5-D699-883E-13585E1327A6}"/>
                </a:ext>
              </a:extLst>
            </p:cNvPr>
            <p:cNvSpPr/>
            <p:nvPr/>
          </p:nvSpPr>
          <p:spPr>
            <a:xfrm>
              <a:off x="4532325" y="336253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5621;p41">
              <a:extLst>
                <a:ext uri="{FF2B5EF4-FFF2-40B4-BE49-F238E27FC236}">
                  <a16:creationId xmlns:a16="http://schemas.microsoft.com/office/drawing/2014/main" id="{095E1423-EF7B-7DD1-50E0-54B663949746}"/>
                </a:ext>
              </a:extLst>
            </p:cNvPr>
            <p:cNvSpPr/>
            <p:nvPr/>
          </p:nvSpPr>
          <p:spPr>
            <a:xfrm>
              <a:off x="4434712" y="3450438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5622;p41">
              <a:extLst>
                <a:ext uri="{FF2B5EF4-FFF2-40B4-BE49-F238E27FC236}">
                  <a16:creationId xmlns:a16="http://schemas.microsoft.com/office/drawing/2014/main" id="{EE01A8D9-7666-03D7-00F1-8B96B7766038}"/>
                </a:ext>
              </a:extLst>
            </p:cNvPr>
            <p:cNvSpPr/>
            <p:nvPr/>
          </p:nvSpPr>
          <p:spPr>
            <a:xfrm>
              <a:off x="4532325" y="3450438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5623;p41">
              <a:extLst>
                <a:ext uri="{FF2B5EF4-FFF2-40B4-BE49-F238E27FC236}">
                  <a16:creationId xmlns:a16="http://schemas.microsoft.com/office/drawing/2014/main" id="{0F162F18-8FFC-1088-EFED-63C2915574EB}"/>
                </a:ext>
              </a:extLst>
            </p:cNvPr>
            <p:cNvSpPr/>
            <p:nvPr/>
          </p:nvSpPr>
          <p:spPr>
            <a:xfrm>
              <a:off x="4471991" y="3538044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0"/>
                  </a:moveTo>
                  <a:lnTo>
                    <a:pt x="0" y="990"/>
                  </a:lnTo>
                  <a:lnTo>
                    <a:pt x="867" y="99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5624;p41">
              <a:extLst>
                <a:ext uri="{FF2B5EF4-FFF2-40B4-BE49-F238E27FC236}">
                  <a16:creationId xmlns:a16="http://schemas.microsoft.com/office/drawing/2014/main" id="{62DF2D1C-357A-58B9-AAAB-6C93FCDE7E37}"/>
                </a:ext>
              </a:extLst>
            </p:cNvPr>
            <p:cNvSpPr/>
            <p:nvPr/>
          </p:nvSpPr>
          <p:spPr>
            <a:xfrm>
              <a:off x="5049432" y="3217936"/>
              <a:ext cx="266054" cy="392204"/>
            </a:xfrm>
            <a:custGeom>
              <a:avLst/>
              <a:gdLst/>
              <a:ahLst/>
              <a:cxnLst/>
              <a:rect l="l" t="t" r="r" b="b"/>
              <a:pathLst>
                <a:path w="2712" h="3998" extrusionOk="0">
                  <a:moveTo>
                    <a:pt x="1395" y="0"/>
                  </a:moveTo>
                  <a:lnTo>
                    <a:pt x="1" y="738"/>
                  </a:lnTo>
                  <a:lnTo>
                    <a:pt x="1" y="3997"/>
                  </a:lnTo>
                  <a:lnTo>
                    <a:pt x="2711" y="3997"/>
                  </a:lnTo>
                  <a:lnTo>
                    <a:pt x="2711" y="722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5625;p41">
              <a:extLst>
                <a:ext uri="{FF2B5EF4-FFF2-40B4-BE49-F238E27FC236}">
                  <a16:creationId xmlns:a16="http://schemas.microsoft.com/office/drawing/2014/main" id="{C3794E3E-014B-C4E3-626A-50FB131308A9}"/>
                </a:ext>
              </a:extLst>
            </p:cNvPr>
            <p:cNvSpPr/>
            <p:nvPr/>
          </p:nvSpPr>
          <p:spPr>
            <a:xfrm>
              <a:off x="5106528" y="333752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5626;p41">
              <a:extLst>
                <a:ext uri="{FF2B5EF4-FFF2-40B4-BE49-F238E27FC236}">
                  <a16:creationId xmlns:a16="http://schemas.microsoft.com/office/drawing/2014/main" id="{F389CD0E-C86F-DE5D-B918-CE524D2A8BAC}"/>
                </a:ext>
              </a:extLst>
            </p:cNvPr>
            <p:cNvSpPr/>
            <p:nvPr/>
          </p:nvSpPr>
          <p:spPr>
            <a:xfrm>
              <a:off x="5204043" y="333752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5627;p41">
              <a:extLst>
                <a:ext uri="{FF2B5EF4-FFF2-40B4-BE49-F238E27FC236}">
                  <a16:creationId xmlns:a16="http://schemas.microsoft.com/office/drawing/2014/main" id="{30AFDBD0-425A-5BAA-5754-05046070A68E}"/>
                </a:ext>
              </a:extLst>
            </p:cNvPr>
            <p:cNvSpPr/>
            <p:nvPr/>
          </p:nvSpPr>
          <p:spPr>
            <a:xfrm>
              <a:off x="5106528" y="34253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5628;p41">
              <a:extLst>
                <a:ext uri="{FF2B5EF4-FFF2-40B4-BE49-F238E27FC236}">
                  <a16:creationId xmlns:a16="http://schemas.microsoft.com/office/drawing/2014/main" id="{1F8F5B51-E188-2FEF-F3B8-97986D874E86}"/>
                </a:ext>
              </a:extLst>
            </p:cNvPr>
            <p:cNvSpPr/>
            <p:nvPr/>
          </p:nvSpPr>
          <p:spPr>
            <a:xfrm>
              <a:off x="5204043" y="34253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5629;p41">
              <a:extLst>
                <a:ext uri="{FF2B5EF4-FFF2-40B4-BE49-F238E27FC236}">
                  <a16:creationId xmlns:a16="http://schemas.microsoft.com/office/drawing/2014/main" id="{561CB689-82EE-2322-CA7C-6525E5041873}"/>
                </a:ext>
              </a:extLst>
            </p:cNvPr>
            <p:cNvSpPr/>
            <p:nvPr/>
          </p:nvSpPr>
          <p:spPr>
            <a:xfrm>
              <a:off x="5143709" y="3513126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5630;p41">
              <a:extLst>
                <a:ext uri="{FF2B5EF4-FFF2-40B4-BE49-F238E27FC236}">
                  <a16:creationId xmlns:a16="http://schemas.microsoft.com/office/drawing/2014/main" id="{EF945783-7664-1498-57A7-2FF6B1D35827}"/>
                </a:ext>
              </a:extLst>
            </p:cNvPr>
            <p:cNvSpPr/>
            <p:nvPr/>
          </p:nvSpPr>
          <p:spPr>
            <a:xfrm>
              <a:off x="3335457" y="2826801"/>
              <a:ext cx="266054" cy="839932"/>
            </a:xfrm>
            <a:custGeom>
              <a:avLst/>
              <a:gdLst/>
              <a:ahLst/>
              <a:cxnLst/>
              <a:rect l="l" t="t" r="r" b="b"/>
              <a:pathLst>
                <a:path w="2712" h="8562" extrusionOk="0">
                  <a:moveTo>
                    <a:pt x="2711" y="0"/>
                  </a:moveTo>
                  <a:lnTo>
                    <a:pt x="1" y="530"/>
                  </a:lnTo>
                  <a:lnTo>
                    <a:pt x="1" y="8561"/>
                  </a:lnTo>
                  <a:lnTo>
                    <a:pt x="2711" y="8561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5631;p41">
              <a:extLst>
                <a:ext uri="{FF2B5EF4-FFF2-40B4-BE49-F238E27FC236}">
                  <a16:creationId xmlns:a16="http://schemas.microsoft.com/office/drawing/2014/main" id="{335CD3A9-AAED-46B3-0231-9D2C5715EA6C}"/>
                </a:ext>
              </a:extLst>
            </p:cNvPr>
            <p:cNvSpPr/>
            <p:nvPr/>
          </p:nvSpPr>
          <p:spPr>
            <a:xfrm>
              <a:off x="3392553" y="31306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5632;p41">
              <a:extLst>
                <a:ext uri="{FF2B5EF4-FFF2-40B4-BE49-F238E27FC236}">
                  <a16:creationId xmlns:a16="http://schemas.microsoft.com/office/drawing/2014/main" id="{B214693F-289C-D6A0-7CC3-6ABE48EC1A5B}"/>
                </a:ext>
              </a:extLst>
            </p:cNvPr>
            <p:cNvSpPr/>
            <p:nvPr/>
          </p:nvSpPr>
          <p:spPr>
            <a:xfrm>
              <a:off x="3490068" y="31306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5633;p41">
              <a:extLst>
                <a:ext uri="{FF2B5EF4-FFF2-40B4-BE49-F238E27FC236}">
                  <a16:creationId xmlns:a16="http://schemas.microsoft.com/office/drawing/2014/main" id="{A2C77E61-4DA5-6AC6-496A-34B6437BE11D}"/>
                </a:ext>
              </a:extLst>
            </p:cNvPr>
            <p:cNvSpPr/>
            <p:nvPr/>
          </p:nvSpPr>
          <p:spPr>
            <a:xfrm>
              <a:off x="3392553" y="321842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5634;p41">
              <a:extLst>
                <a:ext uri="{FF2B5EF4-FFF2-40B4-BE49-F238E27FC236}">
                  <a16:creationId xmlns:a16="http://schemas.microsoft.com/office/drawing/2014/main" id="{C616FAA9-EB51-582A-6402-EA3706710530}"/>
                </a:ext>
              </a:extLst>
            </p:cNvPr>
            <p:cNvSpPr/>
            <p:nvPr/>
          </p:nvSpPr>
          <p:spPr>
            <a:xfrm>
              <a:off x="3490068" y="321842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5635;p41">
              <a:extLst>
                <a:ext uri="{FF2B5EF4-FFF2-40B4-BE49-F238E27FC236}">
                  <a16:creationId xmlns:a16="http://schemas.microsoft.com/office/drawing/2014/main" id="{F2F9DDB9-C8E0-BFA4-6CB5-8CAB65DA5BA9}"/>
                </a:ext>
              </a:extLst>
            </p:cNvPr>
            <p:cNvSpPr/>
            <p:nvPr/>
          </p:nvSpPr>
          <p:spPr>
            <a:xfrm>
              <a:off x="3392553" y="3306228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5636;p41">
              <a:extLst>
                <a:ext uri="{FF2B5EF4-FFF2-40B4-BE49-F238E27FC236}">
                  <a16:creationId xmlns:a16="http://schemas.microsoft.com/office/drawing/2014/main" id="{9068D79E-224A-CF9C-84AE-849B8924C96F}"/>
                </a:ext>
              </a:extLst>
            </p:cNvPr>
            <p:cNvSpPr/>
            <p:nvPr/>
          </p:nvSpPr>
          <p:spPr>
            <a:xfrm>
              <a:off x="3490068" y="3306228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5637;p41">
              <a:extLst>
                <a:ext uri="{FF2B5EF4-FFF2-40B4-BE49-F238E27FC236}">
                  <a16:creationId xmlns:a16="http://schemas.microsoft.com/office/drawing/2014/main" id="{04B006E3-CF88-5A24-8484-8C15185AD588}"/>
                </a:ext>
              </a:extLst>
            </p:cNvPr>
            <p:cNvSpPr/>
            <p:nvPr/>
          </p:nvSpPr>
          <p:spPr>
            <a:xfrm>
              <a:off x="3392553" y="295502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5638;p41">
              <a:extLst>
                <a:ext uri="{FF2B5EF4-FFF2-40B4-BE49-F238E27FC236}">
                  <a16:creationId xmlns:a16="http://schemas.microsoft.com/office/drawing/2014/main" id="{8B5894F3-87BE-C4C0-39BB-B942D30E261F}"/>
                </a:ext>
              </a:extLst>
            </p:cNvPr>
            <p:cNvSpPr/>
            <p:nvPr/>
          </p:nvSpPr>
          <p:spPr>
            <a:xfrm>
              <a:off x="3490068" y="295502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5639;p41">
              <a:extLst>
                <a:ext uri="{FF2B5EF4-FFF2-40B4-BE49-F238E27FC236}">
                  <a16:creationId xmlns:a16="http://schemas.microsoft.com/office/drawing/2014/main" id="{2A4B99A2-8737-AFDF-2D36-9D2F3F065474}"/>
                </a:ext>
              </a:extLst>
            </p:cNvPr>
            <p:cNvSpPr/>
            <p:nvPr/>
          </p:nvSpPr>
          <p:spPr>
            <a:xfrm>
              <a:off x="3392553" y="304282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5640;p41">
              <a:extLst>
                <a:ext uri="{FF2B5EF4-FFF2-40B4-BE49-F238E27FC236}">
                  <a16:creationId xmlns:a16="http://schemas.microsoft.com/office/drawing/2014/main" id="{D0D6F245-9FE4-FDA4-A775-B88347B6367D}"/>
                </a:ext>
              </a:extLst>
            </p:cNvPr>
            <p:cNvSpPr/>
            <p:nvPr/>
          </p:nvSpPr>
          <p:spPr>
            <a:xfrm>
              <a:off x="3490068" y="304282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5641;p41">
              <a:extLst>
                <a:ext uri="{FF2B5EF4-FFF2-40B4-BE49-F238E27FC236}">
                  <a16:creationId xmlns:a16="http://schemas.microsoft.com/office/drawing/2014/main" id="{4878ACE4-A39F-BC18-BF21-D3AC2A4CD99D}"/>
                </a:ext>
              </a:extLst>
            </p:cNvPr>
            <p:cNvSpPr/>
            <p:nvPr/>
          </p:nvSpPr>
          <p:spPr>
            <a:xfrm>
              <a:off x="3392553" y="339393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5642;p41">
              <a:extLst>
                <a:ext uri="{FF2B5EF4-FFF2-40B4-BE49-F238E27FC236}">
                  <a16:creationId xmlns:a16="http://schemas.microsoft.com/office/drawing/2014/main" id="{19C03F5F-5D91-6338-961E-8191FF3C17B6}"/>
                </a:ext>
              </a:extLst>
            </p:cNvPr>
            <p:cNvSpPr/>
            <p:nvPr/>
          </p:nvSpPr>
          <p:spPr>
            <a:xfrm>
              <a:off x="3490068" y="339393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5643;p41">
              <a:extLst>
                <a:ext uri="{FF2B5EF4-FFF2-40B4-BE49-F238E27FC236}">
                  <a16:creationId xmlns:a16="http://schemas.microsoft.com/office/drawing/2014/main" id="{B2824CCF-CBE8-D20E-591E-128972D77788}"/>
                </a:ext>
              </a:extLst>
            </p:cNvPr>
            <p:cNvSpPr/>
            <p:nvPr/>
          </p:nvSpPr>
          <p:spPr>
            <a:xfrm>
              <a:off x="3392553" y="348173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5644;p41">
              <a:extLst>
                <a:ext uri="{FF2B5EF4-FFF2-40B4-BE49-F238E27FC236}">
                  <a16:creationId xmlns:a16="http://schemas.microsoft.com/office/drawing/2014/main" id="{BABF6803-8C9E-45FC-289E-F2D8B01DB988}"/>
                </a:ext>
              </a:extLst>
            </p:cNvPr>
            <p:cNvSpPr/>
            <p:nvPr/>
          </p:nvSpPr>
          <p:spPr>
            <a:xfrm>
              <a:off x="3490068" y="348173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5645;p41">
              <a:extLst>
                <a:ext uri="{FF2B5EF4-FFF2-40B4-BE49-F238E27FC236}">
                  <a16:creationId xmlns:a16="http://schemas.microsoft.com/office/drawing/2014/main" id="{9577BA66-B4DD-67B9-A82C-64C66031CEF4}"/>
                </a:ext>
              </a:extLst>
            </p:cNvPr>
            <p:cNvSpPr/>
            <p:nvPr/>
          </p:nvSpPr>
          <p:spPr>
            <a:xfrm>
              <a:off x="3429833" y="3569535"/>
              <a:ext cx="85251" cy="97217"/>
            </a:xfrm>
            <a:custGeom>
              <a:avLst/>
              <a:gdLst/>
              <a:ahLst/>
              <a:cxnLst/>
              <a:rect l="l" t="t" r="r" b="b"/>
              <a:pathLst>
                <a:path w="869" h="991" extrusionOk="0">
                  <a:moveTo>
                    <a:pt x="0" y="1"/>
                  </a:moveTo>
                  <a:lnTo>
                    <a:pt x="0" y="990"/>
                  </a:lnTo>
                  <a:lnTo>
                    <a:pt x="868" y="990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5646;p41">
              <a:extLst>
                <a:ext uri="{FF2B5EF4-FFF2-40B4-BE49-F238E27FC236}">
                  <a16:creationId xmlns:a16="http://schemas.microsoft.com/office/drawing/2014/main" id="{4FBA6C81-C3EB-A75C-1823-F3694B41964F}"/>
                </a:ext>
              </a:extLst>
            </p:cNvPr>
            <p:cNvSpPr/>
            <p:nvPr/>
          </p:nvSpPr>
          <p:spPr>
            <a:xfrm>
              <a:off x="4636119" y="3133273"/>
              <a:ext cx="265760" cy="473725"/>
            </a:xfrm>
            <a:custGeom>
              <a:avLst/>
              <a:gdLst/>
              <a:ahLst/>
              <a:cxnLst/>
              <a:rect l="l" t="t" r="r" b="b"/>
              <a:pathLst>
                <a:path w="2709" h="4829" extrusionOk="0">
                  <a:moveTo>
                    <a:pt x="1394" y="1"/>
                  </a:moveTo>
                  <a:lnTo>
                    <a:pt x="0" y="739"/>
                  </a:lnTo>
                  <a:lnTo>
                    <a:pt x="0" y="4828"/>
                  </a:lnTo>
                  <a:lnTo>
                    <a:pt x="2708" y="4828"/>
                  </a:lnTo>
                  <a:lnTo>
                    <a:pt x="2708" y="722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5647;p41">
              <a:extLst>
                <a:ext uri="{FF2B5EF4-FFF2-40B4-BE49-F238E27FC236}">
                  <a16:creationId xmlns:a16="http://schemas.microsoft.com/office/drawing/2014/main" id="{2F17C94C-9A6B-43F0-B892-0643B5355B7D}"/>
                </a:ext>
              </a:extLst>
            </p:cNvPr>
            <p:cNvSpPr/>
            <p:nvPr/>
          </p:nvSpPr>
          <p:spPr>
            <a:xfrm>
              <a:off x="4693020" y="324658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5648;p41">
              <a:extLst>
                <a:ext uri="{FF2B5EF4-FFF2-40B4-BE49-F238E27FC236}">
                  <a16:creationId xmlns:a16="http://schemas.microsoft.com/office/drawing/2014/main" id="{D906FA72-05E4-0B91-F365-7F3E2C90ADD6}"/>
                </a:ext>
              </a:extLst>
            </p:cNvPr>
            <p:cNvSpPr/>
            <p:nvPr/>
          </p:nvSpPr>
          <p:spPr>
            <a:xfrm>
              <a:off x="4790437" y="324658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5649;p41">
              <a:extLst>
                <a:ext uri="{FF2B5EF4-FFF2-40B4-BE49-F238E27FC236}">
                  <a16:creationId xmlns:a16="http://schemas.microsoft.com/office/drawing/2014/main" id="{6429C675-4D62-D831-1AF7-C5727CE255DE}"/>
                </a:ext>
              </a:extLst>
            </p:cNvPr>
            <p:cNvSpPr/>
            <p:nvPr/>
          </p:nvSpPr>
          <p:spPr>
            <a:xfrm>
              <a:off x="4693020" y="333418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5650;p41">
              <a:extLst>
                <a:ext uri="{FF2B5EF4-FFF2-40B4-BE49-F238E27FC236}">
                  <a16:creationId xmlns:a16="http://schemas.microsoft.com/office/drawing/2014/main" id="{407EF755-ECC0-1851-A0AD-B0F83A239855}"/>
                </a:ext>
              </a:extLst>
            </p:cNvPr>
            <p:cNvSpPr/>
            <p:nvPr/>
          </p:nvSpPr>
          <p:spPr>
            <a:xfrm>
              <a:off x="4790437" y="333418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5651;p41">
              <a:extLst>
                <a:ext uri="{FF2B5EF4-FFF2-40B4-BE49-F238E27FC236}">
                  <a16:creationId xmlns:a16="http://schemas.microsoft.com/office/drawing/2014/main" id="{E2B61C14-7C02-339B-DA31-BB66AEA96AB4}"/>
                </a:ext>
              </a:extLst>
            </p:cNvPr>
            <p:cNvSpPr/>
            <p:nvPr/>
          </p:nvSpPr>
          <p:spPr>
            <a:xfrm>
              <a:off x="4693020" y="34219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5652;p41">
              <a:extLst>
                <a:ext uri="{FF2B5EF4-FFF2-40B4-BE49-F238E27FC236}">
                  <a16:creationId xmlns:a16="http://schemas.microsoft.com/office/drawing/2014/main" id="{489F5A92-F238-71DE-97ED-7ED66322512F}"/>
                </a:ext>
              </a:extLst>
            </p:cNvPr>
            <p:cNvSpPr/>
            <p:nvPr/>
          </p:nvSpPr>
          <p:spPr>
            <a:xfrm>
              <a:off x="4790437" y="34219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5653;p41">
              <a:extLst>
                <a:ext uri="{FF2B5EF4-FFF2-40B4-BE49-F238E27FC236}">
                  <a16:creationId xmlns:a16="http://schemas.microsoft.com/office/drawing/2014/main" id="{4F48C2AC-7C4C-4EF0-B615-038AE9097432}"/>
                </a:ext>
              </a:extLst>
            </p:cNvPr>
            <p:cNvSpPr/>
            <p:nvPr/>
          </p:nvSpPr>
          <p:spPr>
            <a:xfrm>
              <a:off x="4730201" y="3509790"/>
              <a:ext cx="85251" cy="97119"/>
            </a:xfrm>
            <a:custGeom>
              <a:avLst/>
              <a:gdLst/>
              <a:ahLst/>
              <a:cxnLst/>
              <a:rect l="l" t="t" r="r" b="b"/>
              <a:pathLst>
                <a:path w="869" h="990" extrusionOk="0">
                  <a:moveTo>
                    <a:pt x="1" y="1"/>
                  </a:moveTo>
                  <a:lnTo>
                    <a:pt x="1" y="989"/>
                  </a:lnTo>
                  <a:lnTo>
                    <a:pt x="869" y="98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5654;p41">
              <a:extLst>
                <a:ext uri="{FF2B5EF4-FFF2-40B4-BE49-F238E27FC236}">
                  <a16:creationId xmlns:a16="http://schemas.microsoft.com/office/drawing/2014/main" id="{2296DB2D-F642-92EA-E60D-14851E82B635}"/>
                </a:ext>
              </a:extLst>
            </p:cNvPr>
            <p:cNvSpPr/>
            <p:nvPr/>
          </p:nvSpPr>
          <p:spPr>
            <a:xfrm>
              <a:off x="3827841" y="3135235"/>
              <a:ext cx="265956" cy="473431"/>
            </a:xfrm>
            <a:custGeom>
              <a:avLst/>
              <a:gdLst/>
              <a:ahLst/>
              <a:cxnLst/>
              <a:rect l="l" t="t" r="r" b="b"/>
              <a:pathLst>
                <a:path w="2711" h="4826" extrusionOk="0">
                  <a:moveTo>
                    <a:pt x="1396" y="0"/>
                  </a:moveTo>
                  <a:lnTo>
                    <a:pt x="0" y="738"/>
                  </a:lnTo>
                  <a:lnTo>
                    <a:pt x="0" y="4826"/>
                  </a:lnTo>
                  <a:lnTo>
                    <a:pt x="2711" y="4826"/>
                  </a:lnTo>
                  <a:lnTo>
                    <a:pt x="2711" y="722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5655;p41">
              <a:extLst>
                <a:ext uri="{FF2B5EF4-FFF2-40B4-BE49-F238E27FC236}">
                  <a16:creationId xmlns:a16="http://schemas.microsoft.com/office/drawing/2014/main" id="{4E6879A6-FE2C-1836-058D-BEF4192DC5C1}"/>
                </a:ext>
              </a:extLst>
            </p:cNvPr>
            <p:cNvSpPr/>
            <p:nvPr/>
          </p:nvSpPr>
          <p:spPr>
            <a:xfrm>
              <a:off x="3884937" y="3248249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5656;p41">
              <a:extLst>
                <a:ext uri="{FF2B5EF4-FFF2-40B4-BE49-F238E27FC236}">
                  <a16:creationId xmlns:a16="http://schemas.microsoft.com/office/drawing/2014/main" id="{5510F12E-505B-26FC-A854-1DE88FC8F149}"/>
                </a:ext>
              </a:extLst>
            </p:cNvPr>
            <p:cNvSpPr/>
            <p:nvPr/>
          </p:nvSpPr>
          <p:spPr>
            <a:xfrm>
              <a:off x="3982452" y="3248249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5657;p41">
              <a:extLst>
                <a:ext uri="{FF2B5EF4-FFF2-40B4-BE49-F238E27FC236}">
                  <a16:creationId xmlns:a16="http://schemas.microsoft.com/office/drawing/2014/main" id="{E5DD3633-FFD9-76C5-9ADC-D9F41DBAB1BC}"/>
                </a:ext>
              </a:extLst>
            </p:cNvPr>
            <p:cNvSpPr/>
            <p:nvPr/>
          </p:nvSpPr>
          <p:spPr>
            <a:xfrm>
              <a:off x="3884937" y="333605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5658;p41">
              <a:extLst>
                <a:ext uri="{FF2B5EF4-FFF2-40B4-BE49-F238E27FC236}">
                  <a16:creationId xmlns:a16="http://schemas.microsoft.com/office/drawing/2014/main" id="{537F0A9E-0168-8A9A-DDE9-DA570E2C4340}"/>
                </a:ext>
              </a:extLst>
            </p:cNvPr>
            <p:cNvSpPr/>
            <p:nvPr/>
          </p:nvSpPr>
          <p:spPr>
            <a:xfrm>
              <a:off x="3982452" y="333605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5659;p41">
              <a:extLst>
                <a:ext uri="{FF2B5EF4-FFF2-40B4-BE49-F238E27FC236}">
                  <a16:creationId xmlns:a16="http://schemas.microsoft.com/office/drawing/2014/main" id="{D0B3D582-74BB-710A-3020-D7FDB22F074E}"/>
                </a:ext>
              </a:extLst>
            </p:cNvPr>
            <p:cNvSpPr/>
            <p:nvPr/>
          </p:nvSpPr>
          <p:spPr>
            <a:xfrm>
              <a:off x="3884937" y="342395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5660;p41">
              <a:extLst>
                <a:ext uri="{FF2B5EF4-FFF2-40B4-BE49-F238E27FC236}">
                  <a16:creationId xmlns:a16="http://schemas.microsoft.com/office/drawing/2014/main" id="{8D121661-79DB-9F39-6B00-96EC2012E2C7}"/>
                </a:ext>
              </a:extLst>
            </p:cNvPr>
            <p:cNvSpPr/>
            <p:nvPr/>
          </p:nvSpPr>
          <p:spPr>
            <a:xfrm>
              <a:off x="3982452" y="342395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5661;p41">
              <a:extLst>
                <a:ext uri="{FF2B5EF4-FFF2-40B4-BE49-F238E27FC236}">
                  <a16:creationId xmlns:a16="http://schemas.microsoft.com/office/drawing/2014/main" id="{B09E6BDC-2B97-5051-8D46-48C34C11F5D3}"/>
                </a:ext>
              </a:extLst>
            </p:cNvPr>
            <p:cNvSpPr/>
            <p:nvPr/>
          </p:nvSpPr>
          <p:spPr>
            <a:xfrm>
              <a:off x="3922118" y="3511752"/>
              <a:ext cx="85055" cy="97021"/>
            </a:xfrm>
            <a:custGeom>
              <a:avLst/>
              <a:gdLst/>
              <a:ahLst/>
              <a:cxnLst/>
              <a:rect l="l" t="t" r="r" b="b"/>
              <a:pathLst>
                <a:path w="867" h="989" extrusionOk="0">
                  <a:moveTo>
                    <a:pt x="0" y="0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5662;p41">
              <a:extLst>
                <a:ext uri="{FF2B5EF4-FFF2-40B4-BE49-F238E27FC236}">
                  <a16:creationId xmlns:a16="http://schemas.microsoft.com/office/drawing/2014/main" id="{D67BE251-9010-3308-D53F-8B6EFCF6A57D}"/>
                </a:ext>
              </a:extLst>
            </p:cNvPr>
            <p:cNvSpPr/>
            <p:nvPr/>
          </p:nvSpPr>
          <p:spPr>
            <a:xfrm>
              <a:off x="4663785" y="358238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5663;p41">
              <a:extLst>
                <a:ext uri="{FF2B5EF4-FFF2-40B4-BE49-F238E27FC236}">
                  <a16:creationId xmlns:a16="http://schemas.microsoft.com/office/drawing/2014/main" id="{4204EA09-282F-9914-35ED-AB6CD06B4A15}"/>
                </a:ext>
              </a:extLst>
            </p:cNvPr>
            <p:cNvSpPr/>
            <p:nvPr/>
          </p:nvSpPr>
          <p:spPr>
            <a:xfrm>
              <a:off x="4761300" y="358238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5664;p41">
              <a:extLst>
                <a:ext uri="{FF2B5EF4-FFF2-40B4-BE49-F238E27FC236}">
                  <a16:creationId xmlns:a16="http://schemas.microsoft.com/office/drawing/2014/main" id="{8F512730-6082-EDD6-FD89-39C778CDF59F}"/>
                </a:ext>
              </a:extLst>
            </p:cNvPr>
            <p:cNvSpPr/>
            <p:nvPr/>
          </p:nvSpPr>
          <p:spPr>
            <a:xfrm>
              <a:off x="4700966" y="3670188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5665;p41">
              <a:extLst>
                <a:ext uri="{FF2B5EF4-FFF2-40B4-BE49-F238E27FC236}">
                  <a16:creationId xmlns:a16="http://schemas.microsoft.com/office/drawing/2014/main" id="{B556EEE0-7CBA-B248-8BF4-6A0E52B9890A}"/>
                </a:ext>
              </a:extLst>
            </p:cNvPr>
            <p:cNvSpPr/>
            <p:nvPr/>
          </p:nvSpPr>
          <p:spPr>
            <a:xfrm>
              <a:off x="5253488" y="3004367"/>
              <a:ext cx="266054" cy="660311"/>
            </a:xfrm>
            <a:custGeom>
              <a:avLst/>
              <a:gdLst/>
              <a:ahLst/>
              <a:cxnLst/>
              <a:rect l="l" t="t" r="r" b="b"/>
              <a:pathLst>
                <a:path w="2712" h="6731" extrusionOk="0">
                  <a:moveTo>
                    <a:pt x="1396" y="0"/>
                  </a:moveTo>
                  <a:lnTo>
                    <a:pt x="1" y="738"/>
                  </a:lnTo>
                  <a:lnTo>
                    <a:pt x="1" y="6731"/>
                  </a:lnTo>
                  <a:lnTo>
                    <a:pt x="2711" y="6731"/>
                  </a:lnTo>
                  <a:lnTo>
                    <a:pt x="2711" y="721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5666;p41">
              <a:extLst>
                <a:ext uri="{FF2B5EF4-FFF2-40B4-BE49-F238E27FC236}">
                  <a16:creationId xmlns:a16="http://schemas.microsoft.com/office/drawing/2014/main" id="{0A63F43D-DAE6-214D-0B06-E0C83DD291A1}"/>
                </a:ext>
              </a:extLst>
            </p:cNvPr>
            <p:cNvSpPr/>
            <p:nvPr/>
          </p:nvSpPr>
          <p:spPr>
            <a:xfrm>
              <a:off x="5310486" y="312856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5667;p41">
              <a:extLst>
                <a:ext uri="{FF2B5EF4-FFF2-40B4-BE49-F238E27FC236}">
                  <a16:creationId xmlns:a16="http://schemas.microsoft.com/office/drawing/2014/main" id="{9A30B5FA-176D-FD94-AC17-E8F187A2E215}"/>
                </a:ext>
              </a:extLst>
            </p:cNvPr>
            <p:cNvSpPr/>
            <p:nvPr/>
          </p:nvSpPr>
          <p:spPr>
            <a:xfrm>
              <a:off x="5408100" y="312856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5668;p41">
              <a:extLst>
                <a:ext uri="{FF2B5EF4-FFF2-40B4-BE49-F238E27FC236}">
                  <a16:creationId xmlns:a16="http://schemas.microsoft.com/office/drawing/2014/main" id="{879DD89B-8929-E89C-26E9-A2AD1417F795}"/>
                </a:ext>
              </a:extLst>
            </p:cNvPr>
            <p:cNvSpPr/>
            <p:nvPr/>
          </p:nvSpPr>
          <p:spPr>
            <a:xfrm>
              <a:off x="5310486" y="321646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5669;p41">
              <a:extLst>
                <a:ext uri="{FF2B5EF4-FFF2-40B4-BE49-F238E27FC236}">
                  <a16:creationId xmlns:a16="http://schemas.microsoft.com/office/drawing/2014/main" id="{BFD08BA6-3D02-E651-6611-67E40C8088AB}"/>
                </a:ext>
              </a:extLst>
            </p:cNvPr>
            <p:cNvSpPr/>
            <p:nvPr/>
          </p:nvSpPr>
          <p:spPr>
            <a:xfrm>
              <a:off x="5408100" y="321646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5670;p41">
              <a:extLst>
                <a:ext uri="{FF2B5EF4-FFF2-40B4-BE49-F238E27FC236}">
                  <a16:creationId xmlns:a16="http://schemas.microsoft.com/office/drawing/2014/main" id="{DBFFBC35-6F6C-90DE-317B-9A4C7DC77B83}"/>
                </a:ext>
              </a:extLst>
            </p:cNvPr>
            <p:cNvSpPr/>
            <p:nvPr/>
          </p:nvSpPr>
          <p:spPr>
            <a:xfrm>
              <a:off x="5310486" y="3304266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5671;p41">
              <a:extLst>
                <a:ext uri="{FF2B5EF4-FFF2-40B4-BE49-F238E27FC236}">
                  <a16:creationId xmlns:a16="http://schemas.microsoft.com/office/drawing/2014/main" id="{B4CD4509-0DB7-24CA-AF70-A0EE54A0D1FA}"/>
                </a:ext>
              </a:extLst>
            </p:cNvPr>
            <p:cNvSpPr/>
            <p:nvPr/>
          </p:nvSpPr>
          <p:spPr>
            <a:xfrm>
              <a:off x="5408100" y="3304266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5672;p41">
              <a:extLst>
                <a:ext uri="{FF2B5EF4-FFF2-40B4-BE49-F238E27FC236}">
                  <a16:creationId xmlns:a16="http://schemas.microsoft.com/office/drawing/2014/main" id="{275D280B-2F0C-0AEC-6D2C-61411BD74CFB}"/>
                </a:ext>
              </a:extLst>
            </p:cNvPr>
            <p:cNvSpPr/>
            <p:nvPr/>
          </p:nvSpPr>
          <p:spPr>
            <a:xfrm>
              <a:off x="5310486" y="339187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5673;p41">
              <a:extLst>
                <a:ext uri="{FF2B5EF4-FFF2-40B4-BE49-F238E27FC236}">
                  <a16:creationId xmlns:a16="http://schemas.microsoft.com/office/drawing/2014/main" id="{EB3F4023-066E-2071-BC8F-5E11A159A8CF}"/>
                </a:ext>
              </a:extLst>
            </p:cNvPr>
            <p:cNvSpPr/>
            <p:nvPr/>
          </p:nvSpPr>
          <p:spPr>
            <a:xfrm>
              <a:off x="5408100" y="339187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5674;p41">
              <a:extLst>
                <a:ext uri="{FF2B5EF4-FFF2-40B4-BE49-F238E27FC236}">
                  <a16:creationId xmlns:a16="http://schemas.microsoft.com/office/drawing/2014/main" id="{06537198-1C7A-F86B-74AD-2E6296912BB4}"/>
                </a:ext>
              </a:extLst>
            </p:cNvPr>
            <p:cNvSpPr/>
            <p:nvPr/>
          </p:nvSpPr>
          <p:spPr>
            <a:xfrm>
              <a:off x="5310486" y="3479673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5675;p41">
              <a:extLst>
                <a:ext uri="{FF2B5EF4-FFF2-40B4-BE49-F238E27FC236}">
                  <a16:creationId xmlns:a16="http://schemas.microsoft.com/office/drawing/2014/main" id="{3D839725-CC65-CF64-9AEF-99E8D91FA9CF}"/>
                </a:ext>
              </a:extLst>
            </p:cNvPr>
            <p:cNvSpPr/>
            <p:nvPr/>
          </p:nvSpPr>
          <p:spPr>
            <a:xfrm>
              <a:off x="5408100" y="3479673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5676;p41">
              <a:extLst>
                <a:ext uri="{FF2B5EF4-FFF2-40B4-BE49-F238E27FC236}">
                  <a16:creationId xmlns:a16="http://schemas.microsoft.com/office/drawing/2014/main" id="{9345E141-F9CF-B7BA-B655-133C32EAF3B9}"/>
                </a:ext>
              </a:extLst>
            </p:cNvPr>
            <p:cNvSpPr/>
            <p:nvPr/>
          </p:nvSpPr>
          <p:spPr>
            <a:xfrm>
              <a:off x="5347864" y="3567573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5677;p41">
              <a:extLst>
                <a:ext uri="{FF2B5EF4-FFF2-40B4-BE49-F238E27FC236}">
                  <a16:creationId xmlns:a16="http://schemas.microsoft.com/office/drawing/2014/main" id="{C22CDFF2-2E1B-2225-7C28-A0409C517184}"/>
                </a:ext>
              </a:extLst>
            </p:cNvPr>
            <p:cNvSpPr/>
            <p:nvPr/>
          </p:nvSpPr>
          <p:spPr>
            <a:xfrm>
              <a:off x="5462253" y="3091089"/>
              <a:ext cx="266054" cy="660115"/>
            </a:xfrm>
            <a:custGeom>
              <a:avLst/>
              <a:gdLst/>
              <a:ahLst/>
              <a:cxnLst/>
              <a:rect l="l" t="t" r="r" b="b"/>
              <a:pathLst>
                <a:path w="2712" h="6729" extrusionOk="0">
                  <a:moveTo>
                    <a:pt x="1397" y="0"/>
                  </a:moveTo>
                  <a:lnTo>
                    <a:pt x="1" y="738"/>
                  </a:lnTo>
                  <a:lnTo>
                    <a:pt x="1" y="6729"/>
                  </a:lnTo>
                  <a:lnTo>
                    <a:pt x="2711" y="6729"/>
                  </a:lnTo>
                  <a:lnTo>
                    <a:pt x="2711" y="722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5678;p41">
              <a:extLst>
                <a:ext uri="{FF2B5EF4-FFF2-40B4-BE49-F238E27FC236}">
                  <a16:creationId xmlns:a16="http://schemas.microsoft.com/office/drawing/2014/main" id="{DBCC40BB-3C32-85E0-AAD1-8219C0B898DC}"/>
                </a:ext>
              </a:extLst>
            </p:cNvPr>
            <p:cNvSpPr/>
            <p:nvPr/>
          </p:nvSpPr>
          <p:spPr>
            <a:xfrm>
              <a:off x="5519350" y="32151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5679;p41">
              <a:extLst>
                <a:ext uri="{FF2B5EF4-FFF2-40B4-BE49-F238E27FC236}">
                  <a16:creationId xmlns:a16="http://schemas.microsoft.com/office/drawing/2014/main" id="{E4148797-E7B7-94C2-B9E9-B9695B65C249}"/>
                </a:ext>
              </a:extLst>
            </p:cNvPr>
            <p:cNvSpPr/>
            <p:nvPr/>
          </p:nvSpPr>
          <p:spPr>
            <a:xfrm>
              <a:off x="5616865" y="32151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5680;p41">
              <a:extLst>
                <a:ext uri="{FF2B5EF4-FFF2-40B4-BE49-F238E27FC236}">
                  <a16:creationId xmlns:a16="http://schemas.microsoft.com/office/drawing/2014/main" id="{7F1CF759-66CD-7C4B-9092-672FC4BECCA0}"/>
                </a:ext>
              </a:extLst>
            </p:cNvPr>
            <p:cNvSpPr/>
            <p:nvPr/>
          </p:nvSpPr>
          <p:spPr>
            <a:xfrm>
              <a:off x="5519350" y="330299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5681;p41">
              <a:extLst>
                <a:ext uri="{FF2B5EF4-FFF2-40B4-BE49-F238E27FC236}">
                  <a16:creationId xmlns:a16="http://schemas.microsoft.com/office/drawing/2014/main" id="{1BADF6FB-363D-493D-45A5-CD65BDD4B26C}"/>
                </a:ext>
              </a:extLst>
            </p:cNvPr>
            <p:cNvSpPr/>
            <p:nvPr/>
          </p:nvSpPr>
          <p:spPr>
            <a:xfrm>
              <a:off x="5616865" y="330299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5682;p41">
              <a:extLst>
                <a:ext uri="{FF2B5EF4-FFF2-40B4-BE49-F238E27FC236}">
                  <a16:creationId xmlns:a16="http://schemas.microsoft.com/office/drawing/2014/main" id="{8A07598F-5B18-EE68-A171-A248992AFE1B}"/>
                </a:ext>
              </a:extLst>
            </p:cNvPr>
            <p:cNvSpPr/>
            <p:nvPr/>
          </p:nvSpPr>
          <p:spPr>
            <a:xfrm>
              <a:off x="5519350" y="339079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5683;p41">
              <a:extLst>
                <a:ext uri="{FF2B5EF4-FFF2-40B4-BE49-F238E27FC236}">
                  <a16:creationId xmlns:a16="http://schemas.microsoft.com/office/drawing/2014/main" id="{869D2229-6E8B-9240-1182-175D22A1C40E}"/>
                </a:ext>
              </a:extLst>
            </p:cNvPr>
            <p:cNvSpPr/>
            <p:nvPr/>
          </p:nvSpPr>
          <p:spPr>
            <a:xfrm>
              <a:off x="5616865" y="339079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5684;p41">
              <a:extLst>
                <a:ext uri="{FF2B5EF4-FFF2-40B4-BE49-F238E27FC236}">
                  <a16:creationId xmlns:a16="http://schemas.microsoft.com/office/drawing/2014/main" id="{688F856E-FFC2-D846-5C5D-35767F632BCC}"/>
                </a:ext>
              </a:extLst>
            </p:cNvPr>
            <p:cNvSpPr/>
            <p:nvPr/>
          </p:nvSpPr>
          <p:spPr>
            <a:xfrm>
              <a:off x="5519350" y="347859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5685;p41">
              <a:extLst>
                <a:ext uri="{FF2B5EF4-FFF2-40B4-BE49-F238E27FC236}">
                  <a16:creationId xmlns:a16="http://schemas.microsoft.com/office/drawing/2014/main" id="{0B0BFBB9-7A41-90CB-71D4-5552D194E544}"/>
                </a:ext>
              </a:extLst>
            </p:cNvPr>
            <p:cNvSpPr/>
            <p:nvPr/>
          </p:nvSpPr>
          <p:spPr>
            <a:xfrm>
              <a:off x="5616865" y="347859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5686;p41">
              <a:extLst>
                <a:ext uri="{FF2B5EF4-FFF2-40B4-BE49-F238E27FC236}">
                  <a16:creationId xmlns:a16="http://schemas.microsoft.com/office/drawing/2014/main" id="{A1CA86CB-D21C-C1D5-B82A-10BC20A0F989}"/>
                </a:ext>
              </a:extLst>
            </p:cNvPr>
            <p:cNvSpPr/>
            <p:nvPr/>
          </p:nvSpPr>
          <p:spPr>
            <a:xfrm>
              <a:off x="5519350" y="3566395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5687;p41">
              <a:extLst>
                <a:ext uri="{FF2B5EF4-FFF2-40B4-BE49-F238E27FC236}">
                  <a16:creationId xmlns:a16="http://schemas.microsoft.com/office/drawing/2014/main" id="{223C3829-F4CC-FCC5-3A8F-B52EE9F1F560}"/>
                </a:ext>
              </a:extLst>
            </p:cNvPr>
            <p:cNvSpPr/>
            <p:nvPr/>
          </p:nvSpPr>
          <p:spPr>
            <a:xfrm>
              <a:off x="5616865" y="3566395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5688;p41">
              <a:extLst>
                <a:ext uri="{FF2B5EF4-FFF2-40B4-BE49-F238E27FC236}">
                  <a16:creationId xmlns:a16="http://schemas.microsoft.com/office/drawing/2014/main" id="{5C5FCD08-01B5-7D0E-61C8-BBD6B1B2BF8B}"/>
                </a:ext>
              </a:extLst>
            </p:cNvPr>
            <p:cNvSpPr/>
            <p:nvPr/>
          </p:nvSpPr>
          <p:spPr>
            <a:xfrm>
              <a:off x="5556629" y="3654197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5689;p41">
              <a:extLst>
                <a:ext uri="{FF2B5EF4-FFF2-40B4-BE49-F238E27FC236}">
                  <a16:creationId xmlns:a16="http://schemas.microsoft.com/office/drawing/2014/main" id="{364F37D7-EA78-DB71-D4D6-F5787F3C6671}"/>
                </a:ext>
              </a:extLst>
            </p:cNvPr>
            <p:cNvSpPr/>
            <p:nvPr/>
          </p:nvSpPr>
          <p:spPr>
            <a:xfrm>
              <a:off x="3538924" y="3121207"/>
              <a:ext cx="265956" cy="639808"/>
            </a:xfrm>
            <a:custGeom>
              <a:avLst/>
              <a:gdLst/>
              <a:ahLst/>
              <a:cxnLst/>
              <a:rect l="l" t="t" r="r" b="b"/>
              <a:pathLst>
                <a:path w="2711" h="6522" extrusionOk="0">
                  <a:moveTo>
                    <a:pt x="2710" y="0"/>
                  </a:moveTo>
                  <a:lnTo>
                    <a:pt x="1" y="531"/>
                  </a:lnTo>
                  <a:lnTo>
                    <a:pt x="1" y="6522"/>
                  </a:lnTo>
                  <a:lnTo>
                    <a:pt x="2710" y="652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5690;p41">
              <a:extLst>
                <a:ext uri="{FF2B5EF4-FFF2-40B4-BE49-F238E27FC236}">
                  <a16:creationId xmlns:a16="http://schemas.microsoft.com/office/drawing/2014/main" id="{316EB096-94AD-163A-80F1-C1926590F349}"/>
                </a:ext>
              </a:extLst>
            </p:cNvPr>
            <p:cNvSpPr/>
            <p:nvPr/>
          </p:nvSpPr>
          <p:spPr>
            <a:xfrm>
              <a:off x="3595923" y="322509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5691;p41">
              <a:extLst>
                <a:ext uri="{FF2B5EF4-FFF2-40B4-BE49-F238E27FC236}">
                  <a16:creationId xmlns:a16="http://schemas.microsoft.com/office/drawing/2014/main" id="{F3645975-357E-EACC-DFB6-BE15AA9DDD6D}"/>
                </a:ext>
              </a:extLst>
            </p:cNvPr>
            <p:cNvSpPr/>
            <p:nvPr/>
          </p:nvSpPr>
          <p:spPr>
            <a:xfrm>
              <a:off x="3693536" y="322509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5692;p41">
              <a:extLst>
                <a:ext uri="{FF2B5EF4-FFF2-40B4-BE49-F238E27FC236}">
                  <a16:creationId xmlns:a16="http://schemas.microsoft.com/office/drawing/2014/main" id="{BF16FF6C-6D5A-E13F-0A44-8FD67074D09A}"/>
                </a:ext>
              </a:extLst>
            </p:cNvPr>
            <p:cNvSpPr/>
            <p:nvPr/>
          </p:nvSpPr>
          <p:spPr>
            <a:xfrm>
              <a:off x="3595923" y="331280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5693;p41">
              <a:extLst>
                <a:ext uri="{FF2B5EF4-FFF2-40B4-BE49-F238E27FC236}">
                  <a16:creationId xmlns:a16="http://schemas.microsoft.com/office/drawing/2014/main" id="{4D86C83E-69A3-2722-7F95-752D13D0AF23}"/>
                </a:ext>
              </a:extLst>
            </p:cNvPr>
            <p:cNvSpPr/>
            <p:nvPr/>
          </p:nvSpPr>
          <p:spPr>
            <a:xfrm>
              <a:off x="3693536" y="331280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5694;p41">
              <a:extLst>
                <a:ext uri="{FF2B5EF4-FFF2-40B4-BE49-F238E27FC236}">
                  <a16:creationId xmlns:a16="http://schemas.microsoft.com/office/drawing/2014/main" id="{D3EDC667-E332-D34E-FDCE-AB04267C1E4F}"/>
                </a:ext>
              </a:extLst>
            </p:cNvPr>
            <p:cNvSpPr/>
            <p:nvPr/>
          </p:nvSpPr>
          <p:spPr>
            <a:xfrm>
              <a:off x="3595923" y="340060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5695;p41">
              <a:extLst>
                <a:ext uri="{FF2B5EF4-FFF2-40B4-BE49-F238E27FC236}">
                  <a16:creationId xmlns:a16="http://schemas.microsoft.com/office/drawing/2014/main" id="{9FCD3869-9452-6F8A-A6CB-2D951F055C0D}"/>
                </a:ext>
              </a:extLst>
            </p:cNvPr>
            <p:cNvSpPr/>
            <p:nvPr/>
          </p:nvSpPr>
          <p:spPr>
            <a:xfrm>
              <a:off x="3693536" y="340060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5696;p41">
              <a:extLst>
                <a:ext uri="{FF2B5EF4-FFF2-40B4-BE49-F238E27FC236}">
                  <a16:creationId xmlns:a16="http://schemas.microsoft.com/office/drawing/2014/main" id="{7D9BF931-E2AC-301E-A12E-D35E7681B903}"/>
                </a:ext>
              </a:extLst>
            </p:cNvPr>
            <p:cNvSpPr/>
            <p:nvPr/>
          </p:nvSpPr>
          <p:spPr>
            <a:xfrm>
              <a:off x="3595923" y="348840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5697;p41">
              <a:extLst>
                <a:ext uri="{FF2B5EF4-FFF2-40B4-BE49-F238E27FC236}">
                  <a16:creationId xmlns:a16="http://schemas.microsoft.com/office/drawing/2014/main" id="{161AF90B-D7E7-AB35-D670-F1C3F287B6A1}"/>
                </a:ext>
              </a:extLst>
            </p:cNvPr>
            <p:cNvSpPr/>
            <p:nvPr/>
          </p:nvSpPr>
          <p:spPr>
            <a:xfrm>
              <a:off x="3693536" y="348840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5698;p41">
              <a:extLst>
                <a:ext uri="{FF2B5EF4-FFF2-40B4-BE49-F238E27FC236}">
                  <a16:creationId xmlns:a16="http://schemas.microsoft.com/office/drawing/2014/main" id="{00130C2D-0CA5-D594-1524-5400DE44ACA6}"/>
                </a:ext>
              </a:extLst>
            </p:cNvPr>
            <p:cNvSpPr/>
            <p:nvPr/>
          </p:nvSpPr>
          <p:spPr>
            <a:xfrm>
              <a:off x="3595923" y="357630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5699;p41">
              <a:extLst>
                <a:ext uri="{FF2B5EF4-FFF2-40B4-BE49-F238E27FC236}">
                  <a16:creationId xmlns:a16="http://schemas.microsoft.com/office/drawing/2014/main" id="{9B65E587-D5D3-3CAA-E0CB-148D14354F1D}"/>
                </a:ext>
              </a:extLst>
            </p:cNvPr>
            <p:cNvSpPr/>
            <p:nvPr/>
          </p:nvSpPr>
          <p:spPr>
            <a:xfrm>
              <a:off x="3693536" y="357630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5700;p41">
              <a:extLst>
                <a:ext uri="{FF2B5EF4-FFF2-40B4-BE49-F238E27FC236}">
                  <a16:creationId xmlns:a16="http://schemas.microsoft.com/office/drawing/2014/main" id="{22DDD00D-6269-AA8C-7BA0-1C320F1AD567}"/>
                </a:ext>
              </a:extLst>
            </p:cNvPr>
            <p:cNvSpPr/>
            <p:nvPr/>
          </p:nvSpPr>
          <p:spPr>
            <a:xfrm>
              <a:off x="3633104" y="3663909"/>
              <a:ext cx="85251" cy="97021"/>
            </a:xfrm>
            <a:custGeom>
              <a:avLst/>
              <a:gdLst/>
              <a:ahLst/>
              <a:cxnLst/>
              <a:rect l="l" t="t" r="r" b="b"/>
              <a:pathLst>
                <a:path w="869" h="989" extrusionOk="0">
                  <a:moveTo>
                    <a:pt x="0" y="1"/>
                  </a:moveTo>
                  <a:lnTo>
                    <a:pt x="0" y="989"/>
                  </a:lnTo>
                  <a:lnTo>
                    <a:pt x="868" y="98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5701;p41">
              <a:extLst>
                <a:ext uri="{FF2B5EF4-FFF2-40B4-BE49-F238E27FC236}">
                  <a16:creationId xmlns:a16="http://schemas.microsoft.com/office/drawing/2014/main" id="{DFDA7092-6CEA-6A19-3E56-D1527C95DB84}"/>
                </a:ext>
              </a:extLst>
            </p:cNvPr>
            <p:cNvSpPr/>
            <p:nvPr/>
          </p:nvSpPr>
          <p:spPr>
            <a:xfrm>
              <a:off x="2958247" y="3165451"/>
              <a:ext cx="308336" cy="742127"/>
            </a:xfrm>
            <a:custGeom>
              <a:avLst/>
              <a:gdLst/>
              <a:ahLst/>
              <a:cxnLst/>
              <a:rect l="l" t="t" r="r" b="b"/>
              <a:pathLst>
                <a:path w="3143" h="7565" extrusionOk="0">
                  <a:moveTo>
                    <a:pt x="3143" y="0"/>
                  </a:moveTo>
                  <a:lnTo>
                    <a:pt x="1" y="615"/>
                  </a:lnTo>
                  <a:lnTo>
                    <a:pt x="1" y="7565"/>
                  </a:lnTo>
                  <a:lnTo>
                    <a:pt x="3143" y="7565"/>
                  </a:lnTo>
                  <a:lnTo>
                    <a:pt x="3143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5702;p41">
              <a:extLst>
                <a:ext uri="{FF2B5EF4-FFF2-40B4-BE49-F238E27FC236}">
                  <a16:creationId xmlns:a16="http://schemas.microsoft.com/office/drawing/2014/main" id="{2B39D3FC-CFA2-DB28-5D05-3DCF48FDAB2C}"/>
                </a:ext>
              </a:extLst>
            </p:cNvPr>
            <p:cNvSpPr/>
            <p:nvPr/>
          </p:nvSpPr>
          <p:spPr>
            <a:xfrm>
              <a:off x="3024271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5703;p41">
              <a:extLst>
                <a:ext uri="{FF2B5EF4-FFF2-40B4-BE49-F238E27FC236}">
                  <a16:creationId xmlns:a16="http://schemas.microsoft.com/office/drawing/2014/main" id="{75D0B1F2-1B8D-77EB-F8E7-F8DE28E8D5ED}"/>
                </a:ext>
              </a:extLst>
            </p:cNvPr>
            <p:cNvSpPr/>
            <p:nvPr/>
          </p:nvSpPr>
          <p:spPr>
            <a:xfrm>
              <a:off x="3137483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5704;p41">
              <a:extLst>
                <a:ext uri="{FF2B5EF4-FFF2-40B4-BE49-F238E27FC236}">
                  <a16:creationId xmlns:a16="http://schemas.microsoft.com/office/drawing/2014/main" id="{8DFF5E8B-4B33-00FC-7A7F-39125D34FB39}"/>
                </a:ext>
              </a:extLst>
            </p:cNvPr>
            <p:cNvSpPr/>
            <p:nvPr/>
          </p:nvSpPr>
          <p:spPr>
            <a:xfrm>
              <a:off x="3024271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5705;p41">
              <a:extLst>
                <a:ext uri="{FF2B5EF4-FFF2-40B4-BE49-F238E27FC236}">
                  <a16:creationId xmlns:a16="http://schemas.microsoft.com/office/drawing/2014/main" id="{8F3CA7D4-DFA7-AD81-0EAE-A41EAB3F5C08}"/>
                </a:ext>
              </a:extLst>
            </p:cNvPr>
            <p:cNvSpPr/>
            <p:nvPr/>
          </p:nvSpPr>
          <p:spPr>
            <a:xfrm>
              <a:off x="3137483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5706;p41">
              <a:extLst>
                <a:ext uri="{FF2B5EF4-FFF2-40B4-BE49-F238E27FC236}">
                  <a16:creationId xmlns:a16="http://schemas.microsoft.com/office/drawing/2014/main" id="{9D0AEA2F-3759-DA0F-E7B8-55F043DB26AE}"/>
                </a:ext>
              </a:extLst>
            </p:cNvPr>
            <p:cNvSpPr/>
            <p:nvPr/>
          </p:nvSpPr>
          <p:spPr>
            <a:xfrm>
              <a:off x="3024271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5707;p41">
              <a:extLst>
                <a:ext uri="{FF2B5EF4-FFF2-40B4-BE49-F238E27FC236}">
                  <a16:creationId xmlns:a16="http://schemas.microsoft.com/office/drawing/2014/main" id="{4B0A7807-5A6C-2332-1C87-C2C39FD9B178}"/>
                </a:ext>
              </a:extLst>
            </p:cNvPr>
            <p:cNvSpPr/>
            <p:nvPr/>
          </p:nvSpPr>
          <p:spPr>
            <a:xfrm>
              <a:off x="3137483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5708;p41">
              <a:extLst>
                <a:ext uri="{FF2B5EF4-FFF2-40B4-BE49-F238E27FC236}">
                  <a16:creationId xmlns:a16="http://schemas.microsoft.com/office/drawing/2014/main" id="{275E68EC-0493-F90C-5198-3C1B802904C1}"/>
                </a:ext>
              </a:extLst>
            </p:cNvPr>
            <p:cNvSpPr/>
            <p:nvPr/>
          </p:nvSpPr>
          <p:spPr>
            <a:xfrm>
              <a:off x="3024271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5709;p41">
              <a:extLst>
                <a:ext uri="{FF2B5EF4-FFF2-40B4-BE49-F238E27FC236}">
                  <a16:creationId xmlns:a16="http://schemas.microsoft.com/office/drawing/2014/main" id="{AC4CA4F3-9512-A7F4-34A6-30479EE61787}"/>
                </a:ext>
              </a:extLst>
            </p:cNvPr>
            <p:cNvSpPr/>
            <p:nvPr/>
          </p:nvSpPr>
          <p:spPr>
            <a:xfrm>
              <a:off x="3137483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5710;p41">
              <a:extLst>
                <a:ext uri="{FF2B5EF4-FFF2-40B4-BE49-F238E27FC236}">
                  <a16:creationId xmlns:a16="http://schemas.microsoft.com/office/drawing/2014/main" id="{1A78E3BC-4930-C69A-471D-5823A7A9E906}"/>
                </a:ext>
              </a:extLst>
            </p:cNvPr>
            <p:cNvSpPr/>
            <p:nvPr/>
          </p:nvSpPr>
          <p:spPr>
            <a:xfrm>
              <a:off x="3024271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5711;p41">
              <a:extLst>
                <a:ext uri="{FF2B5EF4-FFF2-40B4-BE49-F238E27FC236}">
                  <a16:creationId xmlns:a16="http://schemas.microsoft.com/office/drawing/2014/main" id="{0EDB864A-85E9-06E7-D80C-AE4A15A0D2D5}"/>
                </a:ext>
              </a:extLst>
            </p:cNvPr>
            <p:cNvSpPr/>
            <p:nvPr/>
          </p:nvSpPr>
          <p:spPr>
            <a:xfrm>
              <a:off x="3137483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5712;p41">
              <a:extLst>
                <a:ext uri="{FF2B5EF4-FFF2-40B4-BE49-F238E27FC236}">
                  <a16:creationId xmlns:a16="http://schemas.microsoft.com/office/drawing/2014/main" id="{B4E7F263-9259-FCB7-1D20-B22E67EBAED9}"/>
                </a:ext>
              </a:extLst>
            </p:cNvPr>
            <p:cNvSpPr/>
            <p:nvPr/>
          </p:nvSpPr>
          <p:spPr>
            <a:xfrm>
              <a:off x="3067436" y="3794974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8" y="1147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5713;p41">
              <a:extLst>
                <a:ext uri="{FF2B5EF4-FFF2-40B4-BE49-F238E27FC236}">
                  <a16:creationId xmlns:a16="http://schemas.microsoft.com/office/drawing/2014/main" id="{6B2693D8-CA4E-0702-4AFD-9BB037C8731E}"/>
                </a:ext>
              </a:extLst>
            </p:cNvPr>
            <p:cNvSpPr/>
            <p:nvPr/>
          </p:nvSpPr>
          <p:spPr>
            <a:xfrm>
              <a:off x="5816114" y="3112083"/>
              <a:ext cx="308434" cy="765671"/>
            </a:xfrm>
            <a:custGeom>
              <a:avLst/>
              <a:gdLst/>
              <a:ahLst/>
              <a:cxnLst/>
              <a:rect l="l" t="t" r="r" b="b"/>
              <a:pathLst>
                <a:path w="3144" h="7805" extrusionOk="0">
                  <a:moveTo>
                    <a:pt x="1618" y="0"/>
                  </a:moveTo>
                  <a:lnTo>
                    <a:pt x="1" y="855"/>
                  </a:lnTo>
                  <a:lnTo>
                    <a:pt x="1" y="7805"/>
                  </a:lnTo>
                  <a:lnTo>
                    <a:pt x="3144" y="7805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5714;p41">
              <a:extLst>
                <a:ext uri="{FF2B5EF4-FFF2-40B4-BE49-F238E27FC236}">
                  <a16:creationId xmlns:a16="http://schemas.microsoft.com/office/drawing/2014/main" id="{9DD88989-BEF2-1E06-2479-9C71EFC5C1F9}"/>
                </a:ext>
              </a:extLst>
            </p:cNvPr>
            <p:cNvSpPr/>
            <p:nvPr/>
          </p:nvSpPr>
          <p:spPr>
            <a:xfrm>
              <a:off x="5882433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5715;p41">
              <a:extLst>
                <a:ext uri="{FF2B5EF4-FFF2-40B4-BE49-F238E27FC236}">
                  <a16:creationId xmlns:a16="http://schemas.microsoft.com/office/drawing/2014/main" id="{A27A8600-9710-FB1C-EBE1-8029EE462C91}"/>
                </a:ext>
              </a:extLst>
            </p:cNvPr>
            <p:cNvSpPr/>
            <p:nvPr/>
          </p:nvSpPr>
          <p:spPr>
            <a:xfrm>
              <a:off x="5995448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5716;p41">
              <a:extLst>
                <a:ext uri="{FF2B5EF4-FFF2-40B4-BE49-F238E27FC236}">
                  <a16:creationId xmlns:a16="http://schemas.microsoft.com/office/drawing/2014/main" id="{25C569BD-2F52-DC9F-9F5A-4088511F85BF}"/>
                </a:ext>
              </a:extLst>
            </p:cNvPr>
            <p:cNvSpPr/>
            <p:nvPr/>
          </p:nvSpPr>
          <p:spPr>
            <a:xfrm>
              <a:off x="5882433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5717;p41">
              <a:extLst>
                <a:ext uri="{FF2B5EF4-FFF2-40B4-BE49-F238E27FC236}">
                  <a16:creationId xmlns:a16="http://schemas.microsoft.com/office/drawing/2014/main" id="{4A57530B-B83C-AC48-B0E2-1653F27E4441}"/>
                </a:ext>
              </a:extLst>
            </p:cNvPr>
            <p:cNvSpPr/>
            <p:nvPr/>
          </p:nvSpPr>
          <p:spPr>
            <a:xfrm>
              <a:off x="5995448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5718;p41">
              <a:extLst>
                <a:ext uri="{FF2B5EF4-FFF2-40B4-BE49-F238E27FC236}">
                  <a16:creationId xmlns:a16="http://schemas.microsoft.com/office/drawing/2014/main" id="{2EA58027-2E40-1861-6844-CBAF40A183D9}"/>
                </a:ext>
              </a:extLst>
            </p:cNvPr>
            <p:cNvSpPr/>
            <p:nvPr/>
          </p:nvSpPr>
          <p:spPr>
            <a:xfrm>
              <a:off x="5882433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5719;p41">
              <a:extLst>
                <a:ext uri="{FF2B5EF4-FFF2-40B4-BE49-F238E27FC236}">
                  <a16:creationId xmlns:a16="http://schemas.microsoft.com/office/drawing/2014/main" id="{940575AC-A4D8-49FE-AEFC-B8E82BEEA575}"/>
                </a:ext>
              </a:extLst>
            </p:cNvPr>
            <p:cNvSpPr/>
            <p:nvPr/>
          </p:nvSpPr>
          <p:spPr>
            <a:xfrm>
              <a:off x="5995448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5720;p41">
              <a:extLst>
                <a:ext uri="{FF2B5EF4-FFF2-40B4-BE49-F238E27FC236}">
                  <a16:creationId xmlns:a16="http://schemas.microsoft.com/office/drawing/2014/main" id="{91B22C23-4CB5-2755-75E0-CBC66259E8E5}"/>
                </a:ext>
              </a:extLst>
            </p:cNvPr>
            <p:cNvSpPr/>
            <p:nvPr/>
          </p:nvSpPr>
          <p:spPr>
            <a:xfrm>
              <a:off x="5882433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5721;p41">
              <a:extLst>
                <a:ext uri="{FF2B5EF4-FFF2-40B4-BE49-F238E27FC236}">
                  <a16:creationId xmlns:a16="http://schemas.microsoft.com/office/drawing/2014/main" id="{8FBD7233-E822-4EEC-BB22-25E7E5061F63}"/>
                </a:ext>
              </a:extLst>
            </p:cNvPr>
            <p:cNvSpPr/>
            <p:nvPr/>
          </p:nvSpPr>
          <p:spPr>
            <a:xfrm>
              <a:off x="5995448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5722;p41">
              <a:extLst>
                <a:ext uri="{FF2B5EF4-FFF2-40B4-BE49-F238E27FC236}">
                  <a16:creationId xmlns:a16="http://schemas.microsoft.com/office/drawing/2014/main" id="{E43A2AA8-D4DF-0BDA-0EF9-A9750C59CBED}"/>
                </a:ext>
              </a:extLst>
            </p:cNvPr>
            <p:cNvSpPr/>
            <p:nvPr/>
          </p:nvSpPr>
          <p:spPr>
            <a:xfrm>
              <a:off x="5882433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5723;p41">
              <a:extLst>
                <a:ext uri="{FF2B5EF4-FFF2-40B4-BE49-F238E27FC236}">
                  <a16:creationId xmlns:a16="http://schemas.microsoft.com/office/drawing/2014/main" id="{3D2ED832-B756-3004-7926-A6A70F562202}"/>
                </a:ext>
              </a:extLst>
            </p:cNvPr>
            <p:cNvSpPr/>
            <p:nvPr/>
          </p:nvSpPr>
          <p:spPr>
            <a:xfrm>
              <a:off x="5995448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5724;p41">
              <a:extLst>
                <a:ext uri="{FF2B5EF4-FFF2-40B4-BE49-F238E27FC236}">
                  <a16:creationId xmlns:a16="http://schemas.microsoft.com/office/drawing/2014/main" id="{6C1FE912-8627-1972-BD4E-CCC31ED95086}"/>
                </a:ext>
              </a:extLst>
            </p:cNvPr>
            <p:cNvSpPr/>
            <p:nvPr/>
          </p:nvSpPr>
          <p:spPr>
            <a:xfrm>
              <a:off x="5925500" y="3765151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5725;p41">
              <a:extLst>
                <a:ext uri="{FF2B5EF4-FFF2-40B4-BE49-F238E27FC236}">
                  <a16:creationId xmlns:a16="http://schemas.microsoft.com/office/drawing/2014/main" id="{E4E15A88-D2B8-D173-642B-DFDE74FA3A23}"/>
                </a:ext>
              </a:extLst>
            </p:cNvPr>
            <p:cNvSpPr/>
            <p:nvPr/>
          </p:nvSpPr>
          <p:spPr>
            <a:xfrm>
              <a:off x="4182585" y="3322120"/>
              <a:ext cx="308336" cy="549164"/>
            </a:xfrm>
            <a:custGeom>
              <a:avLst/>
              <a:gdLst/>
              <a:ahLst/>
              <a:cxnLst/>
              <a:rect l="l" t="t" r="r" b="b"/>
              <a:pathLst>
                <a:path w="3143" h="5598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5597"/>
                  </a:lnTo>
                  <a:lnTo>
                    <a:pt x="3143" y="5597"/>
                  </a:lnTo>
                  <a:lnTo>
                    <a:pt x="3143" y="838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5726;p41">
              <a:extLst>
                <a:ext uri="{FF2B5EF4-FFF2-40B4-BE49-F238E27FC236}">
                  <a16:creationId xmlns:a16="http://schemas.microsoft.com/office/drawing/2014/main" id="{ACEE53BE-84EA-9138-9F3C-502DBDF24FF1}"/>
                </a:ext>
              </a:extLst>
            </p:cNvPr>
            <p:cNvSpPr/>
            <p:nvPr/>
          </p:nvSpPr>
          <p:spPr>
            <a:xfrm>
              <a:off x="4248707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5727;p41">
              <a:extLst>
                <a:ext uri="{FF2B5EF4-FFF2-40B4-BE49-F238E27FC236}">
                  <a16:creationId xmlns:a16="http://schemas.microsoft.com/office/drawing/2014/main" id="{E6CD1F9C-8C3B-3451-BF25-208379A5D09E}"/>
                </a:ext>
              </a:extLst>
            </p:cNvPr>
            <p:cNvSpPr/>
            <p:nvPr/>
          </p:nvSpPr>
          <p:spPr>
            <a:xfrm>
              <a:off x="4361722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5728;p41">
              <a:extLst>
                <a:ext uri="{FF2B5EF4-FFF2-40B4-BE49-F238E27FC236}">
                  <a16:creationId xmlns:a16="http://schemas.microsoft.com/office/drawing/2014/main" id="{79AB9D5E-2E72-AE52-2ECF-9A5FD0FD1BC7}"/>
                </a:ext>
              </a:extLst>
            </p:cNvPr>
            <p:cNvSpPr/>
            <p:nvPr/>
          </p:nvSpPr>
          <p:spPr>
            <a:xfrm>
              <a:off x="4248707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5729;p41">
              <a:extLst>
                <a:ext uri="{FF2B5EF4-FFF2-40B4-BE49-F238E27FC236}">
                  <a16:creationId xmlns:a16="http://schemas.microsoft.com/office/drawing/2014/main" id="{46A7BE4C-FC8D-FB17-2F47-27C7B6607270}"/>
                </a:ext>
              </a:extLst>
            </p:cNvPr>
            <p:cNvSpPr/>
            <p:nvPr/>
          </p:nvSpPr>
          <p:spPr>
            <a:xfrm>
              <a:off x="4361722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5730;p41">
              <a:extLst>
                <a:ext uri="{FF2B5EF4-FFF2-40B4-BE49-F238E27FC236}">
                  <a16:creationId xmlns:a16="http://schemas.microsoft.com/office/drawing/2014/main" id="{C1AA1C42-8956-A252-45D6-035D70CD0511}"/>
                </a:ext>
              </a:extLst>
            </p:cNvPr>
            <p:cNvSpPr/>
            <p:nvPr/>
          </p:nvSpPr>
          <p:spPr>
            <a:xfrm>
              <a:off x="4248707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5731;p41">
              <a:extLst>
                <a:ext uri="{FF2B5EF4-FFF2-40B4-BE49-F238E27FC236}">
                  <a16:creationId xmlns:a16="http://schemas.microsoft.com/office/drawing/2014/main" id="{64F08274-92F0-E265-0590-1FAD47A27063}"/>
                </a:ext>
              </a:extLst>
            </p:cNvPr>
            <p:cNvSpPr/>
            <p:nvPr/>
          </p:nvSpPr>
          <p:spPr>
            <a:xfrm>
              <a:off x="4361722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5732;p41">
              <a:extLst>
                <a:ext uri="{FF2B5EF4-FFF2-40B4-BE49-F238E27FC236}">
                  <a16:creationId xmlns:a16="http://schemas.microsoft.com/office/drawing/2014/main" id="{10C43088-9FFE-DB53-8B83-01DC22E22C5C}"/>
                </a:ext>
              </a:extLst>
            </p:cNvPr>
            <p:cNvSpPr/>
            <p:nvPr/>
          </p:nvSpPr>
          <p:spPr>
            <a:xfrm>
              <a:off x="4291872" y="3758774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5733;p41">
              <a:extLst>
                <a:ext uri="{FF2B5EF4-FFF2-40B4-BE49-F238E27FC236}">
                  <a16:creationId xmlns:a16="http://schemas.microsoft.com/office/drawing/2014/main" id="{16B5E8F6-2B19-BA30-AFDB-A0B45EFB0C41}"/>
                </a:ext>
              </a:extLst>
            </p:cNvPr>
            <p:cNvSpPr/>
            <p:nvPr/>
          </p:nvSpPr>
          <p:spPr>
            <a:xfrm>
              <a:off x="3456615" y="3282389"/>
              <a:ext cx="308434" cy="549164"/>
            </a:xfrm>
            <a:custGeom>
              <a:avLst/>
              <a:gdLst/>
              <a:ahLst/>
              <a:cxnLst/>
              <a:rect l="l" t="t" r="r" b="b"/>
              <a:pathLst>
                <a:path w="3144" h="5598" extrusionOk="0">
                  <a:moveTo>
                    <a:pt x="1618" y="0"/>
                  </a:moveTo>
                  <a:lnTo>
                    <a:pt x="1" y="856"/>
                  </a:lnTo>
                  <a:lnTo>
                    <a:pt x="1" y="5597"/>
                  </a:lnTo>
                  <a:lnTo>
                    <a:pt x="3144" y="5597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5734;p41">
              <a:extLst>
                <a:ext uri="{FF2B5EF4-FFF2-40B4-BE49-F238E27FC236}">
                  <a16:creationId xmlns:a16="http://schemas.microsoft.com/office/drawing/2014/main" id="{71ACBEC4-BE3C-51D2-D4BA-761BAF3E3389}"/>
                </a:ext>
              </a:extLst>
            </p:cNvPr>
            <p:cNvSpPr/>
            <p:nvPr/>
          </p:nvSpPr>
          <p:spPr>
            <a:xfrm>
              <a:off x="3522835" y="341345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5735;p41">
              <a:extLst>
                <a:ext uri="{FF2B5EF4-FFF2-40B4-BE49-F238E27FC236}">
                  <a16:creationId xmlns:a16="http://schemas.microsoft.com/office/drawing/2014/main" id="{69C5D2E4-4B97-C408-5EC6-16D493A4428B}"/>
                </a:ext>
              </a:extLst>
            </p:cNvPr>
            <p:cNvSpPr/>
            <p:nvPr/>
          </p:nvSpPr>
          <p:spPr>
            <a:xfrm>
              <a:off x="3635949" y="341345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5736;p41">
              <a:extLst>
                <a:ext uri="{FF2B5EF4-FFF2-40B4-BE49-F238E27FC236}">
                  <a16:creationId xmlns:a16="http://schemas.microsoft.com/office/drawing/2014/main" id="{3FCA384D-A684-73C7-A91B-776068D5DA8D}"/>
                </a:ext>
              </a:extLst>
            </p:cNvPr>
            <p:cNvSpPr/>
            <p:nvPr/>
          </p:nvSpPr>
          <p:spPr>
            <a:xfrm>
              <a:off x="3522835" y="3515382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5737;p41">
              <a:extLst>
                <a:ext uri="{FF2B5EF4-FFF2-40B4-BE49-F238E27FC236}">
                  <a16:creationId xmlns:a16="http://schemas.microsoft.com/office/drawing/2014/main" id="{221FBB57-F1D2-585F-9E76-236661F2411E}"/>
                </a:ext>
              </a:extLst>
            </p:cNvPr>
            <p:cNvSpPr/>
            <p:nvPr/>
          </p:nvSpPr>
          <p:spPr>
            <a:xfrm>
              <a:off x="3635949" y="3515382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5738;p41">
              <a:extLst>
                <a:ext uri="{FF2B5EF4-FFF2-40B4-BE49-F238E27FC236}">
                  <a16:creationId xmlns:a16="http://schemas.microsoft.com/office/drawing/2014/main" id="{5CE8D93A-7069-FF55-F62D-514B365A061C}"/>
                </a:ext>
              </a:extLst>
            </p:cNvPr>
            <p:cNvSpPr/>
            <p:nvPr/>
          </p:nvSpPr>
          <p:spPr>
            <a:xfrm>
              <a:off x="3522835" y="3617212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5739;p41">
              <a:extLst>
                <a:ext uri="{FF2B5EF4-FFF2-40B4-BE49-F238E27FC236}">
                  <a16:creationId xmlns:a16="http://schemas.microsoft.com/office/drawing/2014/main" id="{3A5402AB-AAEC-97E8-C9A1-BDB3D9C1B190}"/>
                </a:ext>
              </a:extLst>
            </p:cNvPr>
            <p:cNvSpPr/>
            <p:nvPr/>
          </p:nvSpPr>
          <p:spPr>
            <a:xfrm>
              <a:off x="3635949" y="3617212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5740;p41">
              <a:extLst>
                <a:ext uri="{FF2B5EF4-FFF2-40B4-BE49-F238E27FC236}">
                  <a16:creationId xmlns:a16="http://schemas.microsoft.com/office/drawing/2014/main" id="{5C301C9E-2064-FFC3-2824-D8A14AB2661F}"/>
                </a:ext>
              </a:extLst>
            </p:cNvPr>
            <p:cNvSpPr/>
            <p:nvPr/>
          </p:nvSpPr>
          <p:spPr>
            <a:xfrm>
              <a:off x="3566001" y="3719043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5741;p41">
              <a:extLst>
                <a:ext uri="{FF2B5EF4-FFF2-40B4-BE49-F238E27FC236}">
                  <a16:creationId xmlns:a16="http://schemas.microsoft.com/office/drawing/2014/main" id="{0ABEDB89-7A92-6FD8-D010-59AFAB8E9B35}"/>
                </a:ext>
              </a:extLst>
            </p:cNvPr>
            <p:cNvSpPr/>
            <p:nvPr/>
          </p:nvSpPr>
          <p:spPr>
            <a:xfrm>
              <a:off x="5511599" y="3342428"/>
              <a:ext cx="308532" cy="549262"/>
            </a:xfrm>
            <a:custGeom>
              <a:avLst/>
              <a:gdLst/>
              <a:ahLst/>
              <a:cxnLst/>
              <a:rect l="l" t="t" r="r" b="b"/>
              <a:pathLst>
                <a:path w="3145" h="5599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8"/>
                  </a:lnTo>
                  <a:lnTo>
                    <a:pt x="3145" y="5598"/>
                  </a:lnTo>
                  <a:lnTo>
                    <a:pt x="3145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5742;p41">
              <a:extLst>
                <a:ext uri="{FF2B5EF4-FFF2-40B4-BE49-F238E27FC236}">
                  <a16:creationId xmlns:a16="http://schemas.microsoft.com/office/drawing/2014/main" id="{897B87E9-6752-0A87-954C-A449AB5475C9}"/>
                </a:ext>
              </a:extLst>
            </p:cNvPr>
            <p:cNvSpPr/>
            <p:nvPr/>
          </p:nvSpPr>
          <p:spPr>
            <a:xfrm>
              <a:off x="5577820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5743;p41">
              <a:extLst>
                <a:ext uri="{FF2B5EF4-FFF2-40B4-BE49-F238E27FC236}">
                  <a16:creationId xmlns:a16="http://schemas.microsoft.com/office/drawing/2014/main" id="{415A71FA-8437-F750-9A36-C46717B16684}"/>
                </a:ext>
              </a:extLst>
            </p:cNvPr>
            <p:cNvSpPr/>
            <p:nvPr/>
          </p:nvSpPr>
          <p:spPr>
            <a:xfrm>
              <a:off x="5690835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5744;p41">
              <a:extLst>
                <a:ext uri="{FF2B5EF4-FFF2-40B4-BE49-F238E27FC236}">
                  <a16:creationId xmlns:a16="http://schemas.microsoft.com/office/drawing/2014/main" id="{0E8A82F7-EDC2-9278-C83F-B4A051D7E4A4}"/>
                </a:ext>
              </a:extLst>
            </p:cNvPr>
            <p:cNvSpPr/>
            <p:nvPr/>
          </p:nvSpPr>
          <p:spPr>
            <a:xfrm>
              <a:off x="5577820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5745;p41">
              <a:extLst>
                <a:ext uri="{FF2B5EF4-FFF2-40B4-BE49-F238E27FC236}">
                  <a16:creationId xmlns:a16="http://schemas.microsoft.com/office/drawing/2014/main" id="{BAFB65C0-36DA-7B6D-6153-19E1A045E6A6}"/>
                </a:ext>
              </a:extLst>
            </p:cNvPr>
            <p:cNvSpPr/>
            <p:nvPr/>
          </p:nvSpPr>
          <p:spPr>
            <a:xfrm>
              <a:off x="5690835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5746;p41">
              <a:extLst>
                <a:ext uri="{FF2B5EF4-FFF2-40B4-BE49-F238E27FC236}">
                  <a16:creationId xmlns:a16="http://schemas.microsoft.com/office/drawing/2014/main" id="{FD70B64B-5F96-1144-B8E6-F18438358F95}"/>
                </a:ext>
              </a:extLst>
            </p:cNvPr>
            <p:cNvSpPr/>
            <p:nvPr/>
          </p:nvSpPr>
          <p:spPr>
            <a:xfrm>
              <a:off x="5577820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5747;p41">
              <a:extLst>
                <a:ext uri="{FF2B5EF4-FFF2-40B4-BE49-F238E27FC236}">
                  <a16:creationId xmlns:a16="http://schemas.microsoft.com/office/drawing/2014/main" id="{1FBD74CA-94CB-2E2B-E7D1-9C04E0593FB2}"/>
                </a:ext>
              </a:extLst>
            </p:cNvPr>
            <p:cNvSpPr/>
            <p:nvPr/>
          </p:nvSpPr>
          <p:spPr>
            <a:xfrm>
              <a:off x="5690835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5748;p41">
              <a:extLst>
                <a:ext uri="{FF2B5EF4-FFF2-40B4-BE49-F238E27FC236}">
                  <a16:creationId xmlns:a16="http://schemas.microsoft.com/office/drawing/2014/main" id="{F35454AF-96B2-2A83-AF36-E8A3EBB00628}"/>
                </a:ext>
              </a:extLst>
            </p:cNvPr>
            <p:cNvSpPr/>
            <p:nvPr/>
          </p:nvSpPr>
          <p:spPr>
            <a:xfrm>
              <a:off x="5620985" y="3779180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5749;p41">
              <a:extLst>
                <a:ext uri="{FF2B5EF4-FFF2-40B4-BE49-F238E27FC236}">
                  <a16:creationId xmlns:a16="http://schemas.microsoft.com/office/drawing/2014/main" id="{9476E2A8-CA27-E271-D441-A9F651C9FE2A}"/>
                </a:ext>
              </a:extLst>
            </p:cNvPr>
            <p:cNvSpPr/>
            <p:nvPr/>
          </p:nvSpPr>
          <p:spPr>
            <a:xfrm>
              <a:off x="4761398" y="2911562"/>
              <a:ext cx="308434" cy="974133"/>
            </a:xfrm>
            <a:custGeom>
              <a:avLst/>
              <a:gdLst/>
              <a:ahLst/>
              <a:cxnLst/>
              <a:rect l="l" t="t" r="r" b="b"/>
              <a:pathLst>
                <a:path w="3144" h="9930" extrusionOk="0">
                  <a:moveTo>
                    <a:pt x="3143" y="1"/>
                  </a:moveTo>
                  <a:lnTo>
                    <a:pt x="0" y="617"/>
                  </a:lnTo>
                  <a:lnTo>
                    <a:pt x="0" y="9930"/>
                  </a:lnTo>
                  <a:lnTo>
                    <a:pt x="3143" y="9930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5750;p41">
              <a:extLst>
                <a:ext uri="{FF2B5EF4-FFF2-40B4-BE49-F238E27FC236}">
                  <a16:creationId xmlns:a16="http://schemas.microsoft.com/office/drawing/2014/main" id="{0D32F023-B5C6-72A9-A1F3-B0BF8E346E9F}"/>
                </a:ext>
              </a:extLst>
            </p:cNvPr>
            <p:cNvSpPr/>
            <p:nvPr/>
          </p:nvSpPr>
          <p:spPr>
            <a:xfrm>
              <a:off x="4827520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5751;p41">
              <a:extLst>
                <a:ext uri="{FF2B5EF4-FFF2-40B4-BE49-F238E27FC236}">
                  <a16:creationId xmlns:a16="http://schemas.microsoft.com/office/drawing/2014/main" id="{BCC8D4E3-8EE1-F500-D818-E75D76B98793}"/>
                </a:ext>
              </a:extLst>
            </p:cNvPr>
            <p:cNvSpPr/>
            <p:nvPr/>
          </p:nvSpPr>
          <p:spPr>
            <a:xfrm>
              <a:off x="4940732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5752;p41">
              <a:extLst>
                <a:ext uri="{FF2B5EF4-FFF2-40B4-BE49-F238E27FC236}">
                  <a16:creationId xmlns:a16="http://schemas.microsoft.com/office/drawing/2014/main" id="{68BBE3B2-59A2-75C6-0397-0421050DA5E1}"/>
                </a:ext>
              </a:extLst>
            </p:cNvPr>
            <p:cNvSpPr/>
            <p:nvPr/>
          </p:nvSpPr>
          <p:spPr>
            <a:xfrm>
              <a:off x="4827520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5753;p41">
              <a:extLst>
                <a:ext uri="{FF2B5EF4-FFF2-40B4-BE49-F238E27FC236}">
                  <a16:creationId xmlns:a16="http://schemas.microsoft.com/office/drawing/2014/main" id="{43D3C0CB-0B88-1620-8EBF-7780D054D84B}"/>
                </a:ext>
              </a:extLst>
            </p:cNvPr>
            <p:cNvSpPr/>
            <p:nvPr/>
          </p:nvSpPr>
          <p:spPr>
            <a:xfrm>
              <a:off x="4940732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5754;p41">
              <a:extLst>
                <a:ext uri="{FF2B5EF4-FFF2-40B4-BE49-F238E27FC236}">
                  <a16:creationId xmlns:a16="http://schemas.microsoft.com/office/drawing/2014/main" id="{34D0C1CD-C0DF-D8D5-4182-FD103D603311}"/>
                </a:ext>
              </a:extLst>
            </p:cNvPr>
            <p:cNvSpPr/>
            <p:nvPr/>
          </p:nvSpPr>
          <p:spPr>
            <a:xfrm>
              <a:off x="4827520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5755;p41">
              <a:extLst>
                <a:ext uri="{FF2B5EF4-FFF2-40B4-BE49-F238E27FC236}">
                  <a16:creationId xmlns:a16="http://schemas.microsoft.com/office/drawing/2014/main" id="{C01D6B04-AFEA-FE07-8493-46168FFA530C}"/>
                </a:ext>
              </a:extLst>
            </p:cNvPr>
            <p:cNvSpPr/>
            <p:nvPr/>
          </p:nvSpPr>
          <p:spPr>
            <a:xfrm>
              <a:off x="4940732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5756;p41">
              <a:extLst>
                <a:ext uri="{FF2B5EF4-FFF2-40B4-BE49-F238E27FC236}">
                  <a16:creationId xmlns:a16="http://schemas.microsoft.com/office/drawing/2014/main" id="{9E9716A5-5EE8-96EC-9D14-E1FB85351A2B}"/>
                </a:ext>
              </a:extLst>
            </p:cNvPr>
            <p:cNvSpPr/>
            <p:nvPr/>
          </p:nvSpPr>
          <p:spPr>
            <a:xfrm>
              <a:off x="4827520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5757;p41">
              <a:extLst>
                <a:ext uri="{FF2B5EF4-FFF2-40B4-BE49-F238E27FC236}">
                  <a16:creationId xmlns:a16="http://schemas.microsoft.com/office/drawing/2014/main" id="{11BB0D56-87E3-0E8D-9E17-4728306F9925}"/>
                </a:ext>
              </a:extLst>
            </p:cNvPr>
            <p:cNvSpPr/>
            <p:nvPr/>
          </p:nvSpPr>
          <p:spPr>
            <a:xfrm>
              <a:off x="4940732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5758;p41">
              <a:extLst>
                <a:ext uri="{FF2B5EF4-FFF2-40B4-BE49-F238E27FC236}">
                  <a16:creationId xmlns:a16="http://schemas.microsoft.com/office/drawing/2014/main" id="{37151B53-B851-C38D-09B1-498FDA67B87C}"/>
                </a:ext>
              </a:extLst>
            </p:cNvPr>
            <p:cNvSpPr/>
            <p:nvPr/>
          </p:nvSpPr>
          <p:spPr>
            <a:xfrm>
              <a:off x="4827520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5759;p41">
              <a:extLst>
                <a:ext uri="{FF2B5EF4-FFF2-40B4-BE49-F238E27FC236}">
                  <a16:creationId xmlns:a16="http://schemas.microsoft.com/office/drawing/2014/main" id="{997850B3-F43B-33E1-C47E-33015E8468D7}"/>
                </a:ext>
              </a:extLst>
            </p:cNvPr>
            <p:cNvSpPr/>
            <p:nvPr/>
          </p:nvSpPr>
          <p:spPr>
            <a:xfrm>
              <a:off x="4940732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5760;p41">
              <a:extLst>
                <a:ext uri="{FF2B5EF4-FFF2-40B4-BE49-F238E27FC236}">
                  <a16:creationId xmlns:a16="http://schemas.microsoft.com/office/drawing/2014/main" id="{69ED8FAE-9013-25D7-EC14-194732E5FBC8}"/>
                </a:ext>
              </a:extLst>
            </p:cNvPr>
            <p:cNvSpPr/>
            <p:nvPr/>
          </p:nvSpPr>
          <p:spPr>
            <a:xfrm>
              <a:off x="4827520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5761;p41">
              <a:extLst>
                <a:ext uri="{FF2B5EF4-FFF2-40B4-BE49-F238E27FC236}">
                  <a16:creationId xmlns:a16="http://schemas.microsoft.com/office/drawing/2014/main" id="{FD1DFDD9-8A69-2791-8A11-CED795C50508}"/>
                </a:ext>
              </a:extLst>
            </p:cNvPr>
            <p:cNvSpPr/>
            <p:nvPr/>
          </p:nvSpPr>
          <p:spPr>
            <a:xfrm>
              <a:off x="4940732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5762;p41">
              <a:extLst>
                <a:ext uri="{FF2B5EF4-FFF2-40B4-BE49-F238E27FC236}">
                  <a16:creationId xmlns:a16="http://schemas.microsoft.com/office/drawing/2014/main" id="{3B500B2A-1B50-3AC4-4178-54D6A7BD5250}"/>
                </a:ext>
              </a:extLst>
            </p:cNvPr>
            <p:cNvSpPr/>
            <p:nvPr/>
          </p:nvSpPr>
          <p:spPr>
            <a:xfrm>
              <a:off x="4827520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5763;p41">
              <a:extLst>
                <a:ext uri="{FF2B5EF4-FFF2-40B4-BE49-F238E27FC236}">
                  <a16:creationId xmlns:a16="http://schemas.microsoft.com/office/drawing/2014/main" id="{F70192E2-705E-1D69-4049-3994E358EF33}"/>
                </a:ext>
              </a:extLst>
            </p:cNvPr>
            <p:cNvSpPr/>
            <p:nvPr/>
          </p:nvSpPr>
          <p:spPr>
            <a:xfrm>
              <a:off x="4940732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5764;p41">
              <a:extLst>
                <a:ext uri="{FF2B5EF4-FFF2-40B4-BE49-F238E27FC236}">
                  <a16:creationId xmlns:a16="http://schemas.microsoft.com/office/drawing/2014/main" id="{24FC2C5A-B1FF-C60E-0F3A-4B6792C9421F}"/>
                </a:ext>
              </a:extLst>
            </p:cNvPr>
            <p:cNvSpPr/>
            <p:nvPr/>
          </p:nvSpPr>
          <p:spPr>
            <a:xfrm>
              <a:off x="4870686" y="3773195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1"/>
                  </a:moveTo>
                  <a:lnTo>
                    <a:pt x="0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5765;p41">
              <a:extLst>
                <a:ext uri="{FF2B5EF4-FFF2-40B4-BE49-F238E27FC236}">
                  <a16:creationId xmlns:a16="http://schemas.microsoft.com/office/drawing/2014/main" id="{750E758F-EF95-2411-6448-0189A7E4EE03}"/>
                </a:ext>
              </a:extLst>
            </p:cNvPr>
            <p:cNvSpPr/>
            <p:nvPr/>
          </p:nvSpPr>
          <p:spPr>
            <a:xfrm>
              <a:off x="6001727" y="3538044"/>
              <a:ext cx="204838" cy="180700"/>
            </a:xfrm>
            <a:custGeom>
              <a:avLst/>
              <a:gdLst/>
              <a:ahLst/>
              <a:cxnLst/>
              <a:rect l="l" t="t" r="r" b="b"/>
              <a:pathLst>
                <a:path w="2088" h="1842" extrusionOk="0">
                  <a:moveTo>
                    <a:pt x="1163" y="1"/>
                  </a:moveTo>
                  <a:cubicBezTo>
                    <a:pt x="1133" y="1"/>
                    <a:pt x="1102" y="2"/>
                    <a:pt x="1072" y="5"/>
                  </a:cubicBezTo>
                  <a:cubicBezTo>
                    <a:pt x="422" y="79"/>
                    <a:pt x="53" y="408"/>
                    <a:pt x="29" y="934"/>
                  </a:cubicBezTo>
                  <a:cubicBezTo>
                    <a:pt x="1" y="1620"/>
                    <a:pt x="749" y="1766"/>
                    <a:pt x="994" y="1814"/>
                  </a:cubicBezTo>
                  <a:cubicBezTo>
                    <a:pt x="1071" y="1829"/>
                    <a:pt x="1145" y="1837"/>
                    <a:pt x="1215" y="1840"/>
                  </a:cubicBezTo>
                  <a:cubicBezTo>
                    <a:pt x="1232" y="1841"/>
                    <a:pt x="1249" y="1841"/>
                    <a:pt x="1265" y="1841"/>
                  </a:cubicBezTo>
                  <a:cubicBezTo>
                    <a:pt x="1745" y="1841"/>
                    <a:pt x="2043" y="1538"/>
                    <a:pt x="2064" y="1022"/>
                  </a:cubicBezTo>
                  <a:cubicBezTo>
                    <a:pt x="2088" y="500"/>
                    <a:pt x="1684" y="23"/>
                    <a:pt x="1199" y="1"/>
                  </a:cubicBezTo>
                  <a:cubicBezTo>
                    <a:pt x="1187" y="1"/>
                    <a:pt x="1175" y="1"/>
                    <a:pt x="116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5766;p41">
              <a:extLst>
                <a:ext uri="{FF2B5EF4-FFF2-40B4-BE49-F238E27FC236}">
                  <a16:creationId xmlns:a16="http://schemas.microsoft.com/office/drawing/2014/main" id="{ADE1724C-2855-38C0-BE08-A89DECAB6A82}"/>
                </a:ext>
              </a:extLst>
            </p:cNvPr>
            <p:cNvSpPr/>
            <p:nvPr/>
          </p:nvSpPr>
          <p:spPr>
            <a:xfrm>
              <a:off x="6154573" y="3689416"/>
              <a:ext cx="151176" cy="123214"/>
            </a:xfrm>
            <a:custGeom>
              <a:avLst/>
              <a:gdLst/>
              <a:ahLst/>
              <a:cxnLst/>
              <a:rect l="l" t="t" r="r" b="b"/>
              <a:pathLst>
                <a:path w="1541" h="1256" extrusionOk="0">
                  <a:moveTo>
                    <a:pt x="857" y="0"/>
                  </a:moveTo>
                  <a:cubicBezTo>
                    <a:pt x="834" y="0"/>
                    <a:pt x="810" y="1"/>
                    <a:pt x="787" y="3"/>
                  </a:cubicBezTo>
                  <a:cubicBezTo>
                    <a:pt x="310" y="51"/>
                    <a:pt x="39" y="273"/>
                    <a:pt x="21" y="631"/>
                  </a:cubicBezTo>
                  <a:cubicBezTo>
                    <a:pt x="1" y="1105"/>
                    <a:pt x="552" y="1206"/>
                    <a:pt x="732" y="1237"/>
                  </a:cubicBezTo>
                  <a:cubicBezTo>
                    <a:pt x="788" y="1248"/>
                    <a:pt x="842" y="1254"/>
                    <a:pt x="893" y="1255"/>
                  </a:cubicBezTo>
                  <a:cubicBezTo>
                    <a:pt x="908" y="1255"/>
                    <a:pt x="922" y="1256"/>
                    <a:pt x="937" y="1256"/>
                  </a:cubicBezTo>
                  <a:cubicBezTo>
                    <a:pt x="1291" y="1256"/>
                    <a:pt x="1510" y="1049"/>
                    <a:pt x="1524" y="696"/>
                  </a:cubicBezTo>
                  <a:cubicBezTo>
                    <a:pt x="1541" y="341"/>
                    <a:pt x="1239" y="16"/>
                    <a:pt x="880" y="0"/>
                  </a:cubicBezTo>
                  <a:cubicBezTo>
                    <a:pt x="872" y="0"/>
                    <a:pt x="864" y="0"/>
                    <a:pt x="857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5767;p41">
              <a:extLst>
                <a:ext uri="{FF2B5EF4-FFF2-40B4-BE49-F238E27FC236}">
                  <a16:creationId xmlns:a16="http://schemas.microsoft.com/office/drawing/2014/main" id="{BAED7176-9CBB-5A9A-8B4E-10AD45B0B95D}"/>
                </a:ext>
              </a:extLst>
            </p:cNvPr>
            <p:cNvSpPr/>
            <p:nvPr/>
          </p:nvSpPr>
          <p:spPr>
            <a:xfrm>
              <a:off x="5946985" y="3713353"/>
              <a:ext cx="176585" cy="143520"/>
            </a:xfrm>
            <a:custGeom>
              <a:avLst/>
              <a:gdLst/>
              <a:ahLst/>
              <a:cxnLst/>
              <a:rect l="l" t="t" r="r" b="b"/>
              <a:pathLst>
                <a:path w="1800" h="1463" extrusionOk="0">
                  <a:moveTo>
                    <a:pt x="1001" y="1"/>
                  </a:moveTo>
                  <a:cubicBezTo>
                    <a:pt x="975" y="1"/>
                    <a:pt x="949" y="1"/>
                    <a:pt x="922" y="3"/>
                  </a:cubicBezTo>
                  <a:cubicBezTo>
                    <a:pt x="361" y="58"/>
                    <a:pt x="44" y="318"/>
                    <a:pt x="24" y="737"/>
                  </a:cubicBezTo>
                  <a:cubicBezTo>
                    <a:pt x="1" y="1285"/>
                    <a:pt x="647" y="1402"/>
                    <a:pt x="858" y="1440"/>
                  </a:cubicBezTo>
                  <a:cubicBezTo>
                    <a:pt x="924" y="1451"/>
                    <a:pt x="988" y="1459"/>
                    <a:pt x="1047" y="1461"/>
                  </a:cubicBezTo>
                  <a:cubicBezTo>
                    <a:pt x="1063" y="1462"/>
                    <a:pt x="1079" y="1462"/>
                    <a:pt x="1095" y="1462"/>
                  </a:cubicBezTo>
                  <a:cubicBezTo>
                    <a:pt x="1508" y="1462"/>
                    <a:pt x="1764" y="1222"/>
                    <a:pt x="1780" y="813"/>
                  </a:cubicBezTo>
                  <a:cubicBezTo>
                    <a:pt x="1800" y="399"/>
                    <a:pt x="1450" y="18"/>
                    <a:pt x="1030" y="1"/>
                  </a:cubicBezTo>
                  <a:cubicBezTo>
                    <a:pt x="1021" y="1"/>
                    <a:pt x="1011" y="1"/>
                    <a:pt x="100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5768;p41">
              <a:extLst>
                <a:ext uri="{FF2B5EF4-FFF2-40B4-BE49-F238E27FC236}">
                  <a16:creationId xmlns:a16="http://schemas.microsoft.com/office/drawing/2014/main" id="{6D51693C-7312-BED5-2CA6-E6E1E27F4C10}"/>
                </a:ext>
              </a:extLst>
            </p:cNvPr>
            <p:cNvSpPr/>
            <p:nvPr/>
          </p:nvSpPr>
          <p:spPr>
            <a:xfrm>
              <a:off x="6209315" y="3612209"/>
              <a:ext cx="89273" cy="74850"/>
            </a:xfrm>
            <a:custGeom>
              <a:avLst/>
              <a:gdLst/>
              <a:ahLst/>
              <a:cxnLst/>
              <a:rect l="l" t="t" r="r" b="b"/>
              <a:pathLst>
                <a:path w="910" h="763" extrusionOk="0">
                  <a:moveTo>
                    <a:pt x="498" y="0"/>
                  </a:moveTo>
                  <a:cubicBezTo>
                    <a:pt x="484" y="0"/>
                    <a:pt x="470" y="1"/>
                    <a:pt x="456" y="3"/>
                  </a:cubicBezTo>
                  <a:cubicBezTo>
                    <a:pt x="182" y="29"/>
                    <a:pt x="19" y="167"/>
                    <a:pt x="10" y="381"/>
                  </a:cubicBezTo>
                  <a:cubicBezTo>
                    <a:pt x="1" y="577"/>
                    <a:pt x="142" y="700"/>
                    <a:pt x="424" y="752"/>
                  </a:cubicBezTo>
                  <a:cubicBezTo>
                    <a:pt x="455" y="757"/>
                    <a:pt x="486" y="761"/>
                    <a:pt x="515" y="762"/>
                  </a:cubicBezTo>
                  <a:cubicBezTo>
                    <a:pt x="523" y="762"/>
                    <a:pt x="532" y="762"/>
                    <a:pt x="540" y="762"/>
                  </a:cubicBezTo>
                  <a:cubicBezTo>
                    <a:pt x="753" y="762"/>
                    <a:pt x="891" y="632"/>
                    <a:pt x="900" y="419"/>
                  </a:cubicBezTo>
                  <a:cubicBezTo>
                    <a:pt x="909" y="203"/>
                    <a:pt x="731" y="11"/>
                    <a:pt x="512" y="1"/>
                  </a:cubicBezTo>
                  <a:cubicBezTo>
                    <a:pt x="507" y="0"/>
                    <a:pt x="503" y="0"/>
                    <a:pt x="49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5769;p41">
              <a:extLst>
                <a:ext uri="{FF2B5EF4-FFF2-40B4-BE49-F238E27FC236}">
                  <a16:creationId xmlns:a16="http://schemas.microsoft.com/office/drawing/2014/main" id="{03AF38A2-C680-6048-977C-757BE670CAE4}"/>
                </a:ext>
              </a:extLst>
            </p:cNvPr>
            <p:cNvSpPr/>
            <p:nvPr/>
          </p:nvSpPr>
          <p:spPr>
            <a:xfrm>
              <a:off x="6144272" y="3811259"/>
              <a:ext cx="77893" cy="65923"/>
            </a:xfrm>
            <a:custGeom>
              <a:avLst/>
              <a:gdLst/>
              <a:ahLst/>
              <a:cxnLst/>
              <a:rect l="l" t="t" r="r" b="b"/>
              <a:pathLst>
                <a:path w="794" h="672" extrusionOk="0">
                  <a:moveTo>
                    <a:pt x="431" y="0"/>
                  </a:moveTo>
                  <a:cubicBezTo>
                    <a:pt x="419" y="0"/>
                    <a:pt x="407" y="1"/>
                    <a:pt x="395" y="2"/>
                  </a:cubicBezTo>
                  <a:cubicBezTo>
                    <a:pt x="58" y="35"/>
                    <a:pt x="12" y="245"/>
                    <a:pt x="8" y="334"/>
                  </a:cubicBezTo>
                  <a:cubicBezTo>
                    <a:pt x="1" y="507"/>
                    <a:pt x="121" y="617"/>
                    <a:pt x="367" y="662"/>
                  </a:cubicBezTo>
                  <a:cubicBezTo>
                    <a:pt x="394" y="667"/>
                    <a:pt x="420" y="670"/>
                    <a:pt x="444" y="671"/>
                  </a:cubicBezTo>
                  <a:cubicBezTo>
                    <a:pt x="451" y="671"/>
                    <a:pt x="458" y="671"/>
                    <a:pt x="465" y="671"/>
                  </a:cubicBezTo>
                  <a:cubicBezTo>
                    <a:pt x="651" y="671"/>
                    <a:pt x="775" y="553"/>
                    <a:pt x="783" y="369"/>
                  </a:cubicBezTo>
                  <a:cubicBezTo>
                    <a:pt x="793" y="177"/>
                    <a:pt x="638" y="8"/>
                    <a:pt x="446" y="1"/>
                  </a:cubicBezTo>
                  <a:cubicBezTo>
                    <a:pt x="440" y="0"/>
                    <a:pt x="435" y="0"/>
                    <a:pt x="43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5770;p41">
              <a:extLst>
                <a:ext uri="{FF2B5EF4-FFF2-40B4-BE49-F238E27FC236}">
                  <a16:creationId xmlns:a16="http://schemas.microsoft.com/office/drawing/2014/main" id="{C9D1DA94-F92E-B287-F7FA-60D3B51653E5}"/>
                </a:ext>
              </a:extLst>
            </p:cNvPr>
            <p:cNvSpPr/>
            <p:nvPr/>
          </p:nvSpPr>
          <p:spPr>
            <a:xfrm>
              <a:off x="5926579" y="3650273"/>
              <a:ext cx="76716" cy="65236"/>
            </a:xfrm>
            <a:custGeom>
              <a:avLst/>
              <a:gdLst/>
              <a:ahLst/>
              <a:cxnLst/>
              <a:rect l="l" t="t" r="r" b="b"/>
              <a:pathLst>
                <a:path w="782" h="665" extrusionOk="0">
                  <a:moveTo>
                    <a:pt x="426" y="1"/>
                  </a:moveTo>
                  <a:cubicBezTo>
                    <a:pt x="413" y="1"/>
                    <a:pt x="402" y="2"/>
                    <a:pt x="390" y="3"/>
                  </a:cubicBezTo>
                  <a:cubicBezTo>
                    <a:pt x="56" y="36"/>
                    <a:pt x="11" y="244"/>
                    <a:pt x="7" y="332"/>
                  </a:cubicBezTo>
                  <a:cubicBezTo>
                    <a:pt x="0" y="503"/>
                    <a:pt x="120" y="612"/>
                    <a:pt x="362" y="655"/>
                  </a:cubicBezTo>
                  <a:cubicBezTo>
                    <a:pt x="389" y="660"/>
                    <a:pt x="415" y="663"/>
                    <a:pt x="439" y="664"/>
                  </a:cubicBezTo>
                  <a:cubicBezTo>
                    <a:pt x="446" y="665"/>
                    <a:pt x="453" y="665"/>
                    <a:pt x="460" y="665"/>
                  </a:cubicBezTo>
                  <a:cubicBezTo>
                    <a:pt x="644" y="665"/>
                    <a:pt x="767" y="549"/>
                    <a:pt x="774" y="365"/>
                  </a:cubicBezTo>
                  <a:cubicBezTo>
                    <a:pt x="782" y="175"/>
                    <a:pt x="628" y="10"/>
                    <a:pt x="439" y="1"/>
                  </a:cubicBezTo>
                  <a:cubicBezTo>
                    <a:pt x="434" y="1"/>
                    <a:pt x="430" y="1"/>
                    <a:pt x="426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5771;p41">
              <a:extLst>
                <a:ext uri="{FF2B5EF4-FFF2-40B4-BE49-F238E27FC236}">
                  <a16:creationId xmlns:a16="http://schemas.microsoft.com/office/drawing/2014/main" id="{2C07343F-1383-F1C1-2EEB-8DB24B51E78D}"/>
                </a:ext>
              </a:extLst>
            </p:cNvPr>
            <p:cNvSpPr/>
            <p:nvPr/>
          </p:nvSpPr>
          <p:spPr>
            <a:xfrm>
              <a:off x="6024880" y="3627121"/>
              <a:ext cx="256342" cy="352669"/>
            </a:xfrm>
            <a:custGeom>
              <a:avLst/>
              <a:gdLst/>
              <a:ahLst/>
              <a:cxnLst/>
              <a:rect l="l" t="t" r="r" b="b"/>
              <a:pathLst>
                <a:path w="2613" h="3595" extrusionOk="0">
                  <a:moveTo>
                    <a:pt x="476" y="1"/>
                  </a:moveTo>
                  <a:cubicBezTo>
                    <a:pt x="474" y="1"/>
                    <a:pt x="472" y="1"/>
                    <a:pt x="471" y="1"/>
                  </a:cubicBezTo>
                  <a:cubicBezTo>
                    <a:pt x="409" y="2"/>
                    <a:pt x="360" y="53"/>
                    <a:pt x="361" y="116"/>
                  </a:cubicBezTo>
                  <a:cubicBezTo>
                    <a:pt x="371" y="514"/>
                    <a:pt x="647" y="678"/>
                    <a:pt x="877" y="730"/>
                  </a:cubicBezTo>
                  <a:cubicBezTo>
                    <a:pt x="862" y="1008"/>
                    <a:pt x="845" y="1413"/>
                    <a:pt x="824" y="2011"/>
                  </a:cubicBezTo>
                  <a:cubicBezTo>
                    <a:pt x="630" y="1990"/>
                    <a:pt x="233" y="1908"/>
                    <a:pt x="225" y="1591"/>
                  </a:cubicBezTo>
                  <a:cubicBezTo>
                    <a:pt x="223" y="1531"/>
                    <a:pt x="174" y="1482"/>
                    <a:pt x="114" y="1482"/>
                  </a:cubicBezTo>
                  <a:cubicBezTo>
                    <a:pt x="113" y="1482"/>
                    <a:pt x="112" y="1482"/>
                    <a:pt x="110" y="1482"/>
                  </a:cubicBezTo>
                  <a:cubicBezTo>
                    <a:pt x="49" y="1484"/>
                    <a:pt x="1" y="1535"/>
                    <a:pt x="2" y="1596"/>
                  </a:cubicBezTo>
                  <a:cubicBezTo>
                    <a:pt x="13" y="2046"/>
                    <a:pt x="489" y="2203"/>
                    <a:pt x="815" y="2234"/>
                  </a:cubicBezTo>
                  <a:cubicBezTo>
                    <a:pt x="803" y="2585"/>
                    <a:pt x="789" y="2994"/>
                    <a:pt x="773" y="3472"/>
                  </a:cubicBezTo>
                  <a:cubicBezTo>
                    <a:pt x="772" y="3533"/>
                    <a:pt x="819" y="3584"/>
                    <a:pt x="880" y="3587"/>
                  </a:cubicBezTo>
                  <a:lnTo>
                    <a:pt x="1049" y="3594"/>
                  </a:lnTo>
                  <a:cubicBezTo>
                    <a:pt x="1051" y="3595"/>
                    <a:pt x="1053" y="3595"/>
                    <a:pt x="1055" y="3595"/>
                  </a:cubicBezTo>
                  <a:cubicBezTo>
                    <a:pt x="1084" y="3595"/>
                    <a:pt x="1110" y="3583"/>
                    <a:pt x="1131" y="3564"/>
                  </a:cubicBezTo>
                  <a:cubicBezTo>
                    <a:pt x="1152" y="3543"/>
                    <a:pt x="1164" y="3515"/>
                    <a:pt x="1164" y="3484"/>
                  </a:cubicBezTo>
                  <a:cubicBezTo>
                    <a:pt x="1164" y="3476"/>
                    <a:pt x="1168" y="2646"/>
                    <a:pt x="1167" y="1827"/>
                  </a:cubicBezTo>
                  <a:cubicBezTo>
                    <a:pt x="1167" y="1693"/>
                    <a:pt x="1167" y="1568"/>
                    <a:pt x="1165" y="1449"/>
                  </a:cubicBezTo>
                  <a:cubicBezTo>
                    <a:pt x="1374" y="1446"/>
                    <a:pt x="1543" y="1401"/>
                    <a:pt x="1680" y="1328"/>
                  </a:cubicBezTo>
                  <a:cubicBezTo>
                    <a:pt x="1800" y="1426"/>
                    <a:pt x="1921" y="1468"/>
                    <a:pt x="2038" y="1473"/>
                  </a:cubicBezTo>
                  <a:cubicBezTo>
                    <a:pt x="2047" y="1474"/>
                    <a:pt x="2055" y="1474"/>
                    <a:pt x="2064" y="1474"/>
                  </a:cubicBezTo>
                  <a:cubicBezTo>
                    <a:pt x="2279" y="1474"/>
                    <a:pt x="2471" y="1352"/>
                    <a:pt x="2570" y="1249"/>
                  </a:cubicBezTo>
                  <a:cubicBezTo>
                    <a:pt x="2612" y="1204"/>
                    <a:pt x="2612" y="1136"/>
                    <a:pt x="2569" y="1092"/>
                  </a:cubicBezTo>
                  <a:cubicBezTo>
                    <a:pt x="2548" y="1071"/>
                    <a:pt x="2520" y="1060"/>
                    <a:pt x="2492" y="1060"/>
                  </a:cubicBezTo>
                  <a:cubicBezTo>
                    <a:pt x="2463" y="1060"/>
                    <a:pt x="2434" y="1071"/>
                    <a:pt x="2412" y="1094"/>
                  </a:cubicBezTo>
                  <a:cubicBezTo>
                    <a:pt x="2389" y="1115"/>
                    <a:pt x="2248" y="1250"/>
                    <a:pt x="2069" y="1250"/>
                  </a:cubicBezTo>
                  <a:cubicBezTo>
                    <a:pt x="2007" y="1250"/>
                    <a:pt x="1941" y="1234"/>
                    <a:pt x="1874" y="1193"/>
                  </a:cubicBezTo>
                  <a:cubicBezTo>
                    <a:pt x="2221" y="876"/>
                    <a:pt x="2249" y="378"/>
                    <a:pt x="2249" y="369"/>
                  </a:cubicBezTo>
                  <a:cubicBezTo>
                    <a:pt x="2252" y="308"/>
                    <a:pt x="2205" y="256"/>
                    <a:pt x="2143" y="253"/>
                  </a:cubicBezTo>
                  <a:cubicBezTo>
                    <a:pt x="2142" y="253"/>
                    <a:pt x="2141" y="253"/>
                    <a:pt x="2140" y="253"/>
                  </a:cubicBezTo>
                  <a:cubicBezTo>
                    <a:pt x="2080" y="253"/>
                    <a:pt x="2029" y="299"/>
                    <a:pt x="2027" y="359"/>
                  </a:cubicBezTo>
                  <a:cubicBezTo>
                    <a:pt x="2025" y="395"/>
                    <a:pt x="1976" y="1213"/>
                    <a:pt x="1167" y="1226"/>
                  </a:cubicBezTo>
                  <a:cubicBezTo>
                    <a:pt x="1165" y="1017"/>
                    <a:pt x="1164" y="836"/>
                    <a:pt x="1163" y="688"/>
                  </a:cubicBezTo>
                  <a:cubicBezTo>
                    <a:pt x="1161" y="524"/>
                    <a:pt x="1158" y="396"/>
                    <a:pt x="1155" y="309"/>
                  </a:cubicBezTo>
                  <a:cubicBezTo>
                    <a:pt x="1151" y="156"/>
                    <a:pt x="1147" y="63"/>
                    <a:pt x="1036" y="58"/>
                  </a:cubicBezTo>
                  <a:cubicBezTo>
                    <a:pt x="1035" y="58"/>
                    <a:pt x="1035" y="58"/>
                    <a:pt x="1034" y="58"/>
                  </a:cubicBezTo>
                  <a:cubicBezTo>
                    <a:pt x="993" y="58"/>
                    <a:pt x="952" y="81"/>
                    <a:pt x="932" y="119"/>
                  </a:cubicBezTo>
                  <a:cubicBezTo>
                    <a:pt x="924" y="133"/>
                    <a:pt x="913" y="154"/>
                    <a:pt x="891" y="502"/>
                  </a:cubicBezTo>
                  <a:cubicBezTo>
                    <a:pt x="759" y="463"/>
                    <a:pt x="591" y="365"/>
                    <a:pt x="585" y="109"/>
                  </a:cubicBezTo>
                  <a:cubicBezTo>
                    <a:pt x="584" y="50"/>
                    <a:pt x="536" y="1"/>
                    <a:pt x="476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5772;p41">
              <a:extLst>
                <a:ext uri="{FF2B5EF4-FFF2-40B4-BE49-F238E27FC236}">
                  <a16:creationId xmlns:a16="http://schemas.microsoft.com/office/drawing/2014/main" id="{6818C420-B480-1832-C28F-02F2B2857E0C}"/>
                </a:ext>
              </a:extLst>
            </p:cNvPr>
            <p:cNvSpPr/>
            <p:nvPr/>
          </p:nvSpPr>
          <p:spPr>
            <a:xfrm>
              <a:off x="3189282" y="3334187"/>
              <a:ext cx="308630" cy="454988"/>
            </a:xfrm>
            <a:custGeom>
              <a:avLst/>
              <a:gdLst/>
              <a:ahLst/>
              <a:cxnLst/>
              <a:rect l="l" t="t" r="r" b="b"/>
              <a:pathLst>
                <a:path w="3146" h="4638" extrusionOk="0">
                  <a:moveTo>
                    <a:pt x="1619" y="0"/>
                  </a:moveTo>
                  <a:lnTo>
                    <a:pt x="1" y="857"/>
                  </a:lnTo>
                  <a:lnTo>
                    <a:pt x="1" y="4637"/>
                  </a:lnTo>
                  <a:lnTo>
                    <a:pt x="3145" y="4637"/>
                  </a:lnTo>
                  <a:lnTo>
                    <a:pt x="3145" y="837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5773;p41">
              <a:extLst>
                <a:ext uri="{FF2B5EF4-FFF2-40B4-BE49-F238E27FC236}">
                  <a16:creationId xmlns:a16="http://schemas.microsoft.com/office/drawing/2014/main" id="{D494EA95-EA32-8166-DD7B-2A8B707267B7}"/>
                </a:ext>
              </a:extLst>
            </p:cNvPr>
            <p:cNvSpPr/>
            <p:nvPr/>
          </p:nvSpPr>
          <p:spPr>
            <a:xfrm>
              <a:off x="3255600" y="347280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5774;p41">
              <a:extLst>
                <a:ext uri="{FF2B5EF4-FFF2-40B4-BE49-F238E27FC236}">
                  <a16:creationId xmlns:a16="http://schemas.microsoft.com/office/drawing/2014/main" id="{3B15D8B2-A8C9-7F1E-DA65-4F507D245B9E}"/>
                </a:ext>
              </a:extLst>
            </p:cNvPr>
            <p:cNvSpPr/>
            <p:nvPr/>
          </p:nvSpPr>
          <p:spPr>
            <a:xfrm>
              <a:off x="3368616" y="347280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5775;p41">
              <a:extLst>
                <a:ext uri="{FF2B5EF4-FFF2-40B4-BE49-F238E27FC236}">
                  <a16:creationId xmlns:a16="http://schemas.microsoft.com/office/drawing/2014/main" id="{608A25F3-1A85-7027-A63C-D6EB42B3583C}"/>
                </a:ext>
              </a:extLst>
            </p:cNvPr>
            <p:cNvSpPr/>
            <p:nvPr/>
          </p:nvSpPr>
          <p:spPr>
            <a:xfrm>
              <a:off x="3255600" y="357473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5776;p41">
              <a:extLst>
                <a:ext uri="{FF2B5EF4-FFF2-40B4-BE49-F238E27FC236}">
                  <a16:creationId xmlns:a16="http://schemas.microsoft.com/office/drawing/2014/main" id="{03B48237-1C28-5E1D-12BB-94C9ED7E892C}"/>
                </a:ext>
              </a:extLst>
            </p:cNvPr>
            <p:cNvSpPr/>
            <p:nvPr/>
          </p:nvSpPr>
          <p:spPr>
            <a:xfrm>
              <a:off x="3368616" y="357473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5777;p41">
              <a:extLst>
                <a:ext uri="{FF2B5EF4-FFF2-40B4-BE49-F238E27FC236}">
                  <a16:creationId xmlns:a16="http://schemas.microsoft.com/office/drawing/2014/main" id="{8C7043B4-AE98-88CE-5E1F-48008B2EA885}"/>
                </a:ext>
              </a:extLst>
            </p:cNvPr>
            <p:cNvSpPr/>
            <p:nvPr/>
          </p:nvSpPr>
          <p:spPr>
            <a:xfrm>
              <a:off x="3298766" y="3676466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5778;p41">
              <a:extLst>
                <a:ext uri="{FF2B5EF4-FFF2-40B4-BE49-F238E27FC236}">
                  <a16:creationId xmlns:a16="http://schemas.microsoft.com/office/drawing/2014/main" id="{5D69237B-4E9A-BFAB-9908-BFE0A4038073}"/>
                </a:ext>
              </a:extLst>
            </p:cNvPr>
            <p:cNvSpPr/>
            <p:nvPr/>
          </p:nvSpPr>
          <p:spPr>
            <a:xfrm>
              <a:off x="3444744" y="3466527"/>
              <a:ext cx="190417" cy="171871"/>
            </a:xfrm>
            <a:custGeom>
              <a:avLst/>
              <a:gdLst/>
              <a:ahLst/>
              <a:cxnLst/>
              <a:rect l="l" t="t" r="r" b="b"/>
              <a:pathLst>
                <a:path w="1941" h="1752" extrusionOk="0">
                  <a:moveTo>
                    <a:pt x="1075" y="1"/>
                  </a:moveTo>
                  <a:cubicBezTo>
                    <a:pt x="1035" y="1"/>
                    <a:pt x="994" y="4"/>
                    <a:pt x="956" y="10"/>
                  </a:cubicBezTo>
                  <a:cubicBezTo>
                    <a:pt x="340" y="107"/>
                    <a:pt x="1" y="436"/>
                    <a:pt x="1" y="937"/>
                  </a:cubicBezTo>
                  <a:cubicBezTo>
                    <a:pt x="1" y="1592"/>
                    <a:pt x="720" y="1699"/>
                    <a:pt x="956" y="1735"/>
                  </a:cubicBezTo>
                  <a:cubicBezTo>
                    <a:pt x="1029" y="1746"/>
                    <a:pt x="1100" y="1752"/>
                    <a:pt x="1166" y="1752"/>
                  </a:cubicBezTo>
                  <a:cubicBezTo>
                    <a:pt x="1651" y="1752"/>
                    <a:pt x="1941" y="1448"/>
                    <a:pt x="1941" y="937"/>
                  </a:cubicBezTo>
                  <a:cubicBezTo>
                    <a:pt x="1941" y="439"/>
                    <a:pt x="1536" y="1"/>
                    <a:pt x="1075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5779;p41">
              <a:extLst>
                <a:ext uri="{FF2B5EF4-FFF2-40B4-BE49-F238E27FC236}">
                  <a16:creationId xmlns:a16="http://schemas.microsoft.com/office/drawing/2014/main" id="{9C2F6677-57E0-E60F-4993-B715B7483FA1}"/>
                </a:ext>
              </a:extLst>
            </p:cNvPr>
            <p:cNvSpPr/>
            <p:nvPr/>
          </p:nvSpPr>
          <p:spPr>
            <a:xfrm>
              <a:off x="3594745" y="3605538"/>
              <a:ext cx="140679" cy="117229"/>
            </a:xfrm>
            <a:custGeom>
              <a:avLst/>
              <a:gdLst/>
              <a:ahLst/>
              <a:cxnLst/>
              <a:rect l="l" t="t" r="r" b="b"/>
              <a:pathLst>
                <a:path w="1434" h="1195" extrusionOk="0">
                  <a:moveTo>
                    <a:pt x="789" y="0"/>
                  </a:moveTo>
                  <a:cubicBezTo>
                    <a:pt x="760" y="0"/>
                    <a:pt x="731" y="2"/>
                    <a:pt x="701" y="6"/>
                  </a:cubicBezTo>
                  <a:cubicBezTo>
                    <a:pt x="248" y="71"/>
                    <a:pt x="1" y="294"/>
                    <a:pt x="1" y="635"/>
                  </a:cubicBezTo>
                  <a:cubicBezTo>
                    <a:pt x="1" y="1089"/>
                    <a:pt x="529" y="1160"/>
                    <a:pt x="702" y="1183"/>
                  </a:cubicBezTo>
                  <a:cubicBezTo>
                    <a:pt x="757" y="1191"/>
                    <a:pt x="808" y="1194"/>
                    <a:pt x="855" y="1194"/>
                  </a:cubicBezTo>
                  <a:cubicBezTo>
                    <a:pt x="1217" y="1194"/>
                    <a:pt x="1433" y="986"/>
                    <a:pt x="1433" y="635"/>
                  </a:cubicBezTo>
                  <a:cubicBezTo>
                    <a:pt x="1432" y="297"/>
                    <a:pt x="1131" y="0"/>
                    <a:pt x="789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5780;p41">
              <a:extLst>
                <a:ext uri="{FF2B5EF4-FFF2-40B4-BE49-F238E27FC236}">
                  <a16:creationId xmlns:a16="http://schemas.microsoft.com/office/drawing/2014/main" id="{ABBE1B1E-1510-A118-86C3-D126A667A7D0}"/>
                </a:ext>
              </a:extLst>
            </p:cNvPr>
            <p:cNvSpPr/>
            <p:nvPr/>
          </p:nvSpPr>
          <p:spPr>
            <a:xfrm>
              <a:off x="3398930" y="3636342"/>
              <a:ext cx="164322" cy="136457"/>
            </a:xfrm>
            <a:custGeom>
              <a:avLst/>
              <a:gdLst/>
              <a:ahLst/>
              <a:cxnLst/>
              <a:rect l="l" t="t" r="r" b="b"/>
              <a:pathLst>
                <a:path w="1675" h="1391" extrusionOk="0">
                  <a:moveTo>
                    <a:pt x="924" y="0"/>
                  </a:moveTo>
                  <a:cubicBezTo>
                    <a:pt x="890" y="0"/>
                    <a:pt x="856" y="3"/>
                    <a:pt x="822" y="8"/>
                  </a:cubicBezTo>
                  <a:cubicBezTo>
                    <a:pt x="292" y="84"/>
                    <a:pt x="0" y="345"/>
                    <a:pt x="0" y="742"/>
                  </a:cubicBezTo>
                  <a:cubicBezTo>
                    <a:pt x="0" y="1266"/>
                    <a:pt x="619" y="1350"/>
                    <a:pt x="822" y="1378"/>
                  </a:cubicBezTo>
                  <a:cubicBezTo>
                    <a:pt x="885" y="1387"/>
                    <a:pt x="945" y="1391"/>
                    <a:pt x="1003" y="1391"/>
                  </a:cubicBezTo>
                  <a:cubicBezTo>
                    <a:pt x="1424" y="1391"/>
                    <a:pt x="1674" y="1149"/>
                    <a:pt x="1674" y="742"/>
                  </a:cubicBezTo>
                  <a:cubicBezTo>
                    <a:pt x="1674" y="347"/>
                    <a:pt x="1323" y="0"/>
                    <a:pt x="92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5781;p41">
              <a:extLst>
                <a:ext uri="{FF2B5EF4-FFF2-40B4-BE49-F238E27FC236}">
                  <a16:creationId xmlns:a16="http://schemas.microsoft.com/office/drawing/2014/main" id="{7A9EFB11-AF6B-E3EE-EC07-BFCACE2939CE}"/>
                </a:ext>
              </a:extLst>
            </p:cNvPr>
            <p:cNvSpPr/>
            <p:nvPr/>
          </p:nvSpPr>
          <p:spPr>
            <a:xfrm>
              <a:off x="3641149" y="3531275"/>
              <a:ext cx="83583" cy="71319"/>
            </a:xfrm>
            <a:custGeom>
              <a:avLst/>
              <a:gdLst/>
              <a:ahLst/>
              <a:cxnLst/>
              <a:rect l="l" t="t" r="r" b="b"/>
              <a:pathLst>
                <a:path w="852" h="727" extrusionOk="0">
                  <a:moveTo>
                    <a:pt x="464" y="1"/>
                  </a:moveTo>
                  <a:cubicBezTo>
                    <a:pt x="445" y="1"/>
                    <a:pt x="428" y="2"/>
                    <a:pt x="410" y="5"/>
                  </a:cubicBezTo>
                  <a:cubicBezTo>
                    <a:pt x="149" y="42"/>
                    <a:pt x="0" y="180"/>
                    <a:pt x="0" y="384"/>
                  </a:cubicBezTo>
                  <a:cubicBezTo>
                    <a:pt x="0" y="569"/>
                    <a:pt x="138" y="682"/>
                    <a:pt x="412" y="719"/>
                  </a:cubicBezTo>
                  <a:cubicBezTo>
                    <a:pt x="440" y="723"/>
                    <a:pt x="470" y="726"/>
                    <a:pt x="499" y="726"/>
                  </a:cubicBezTo>
                  <a:cubicBezTo>
                    <a:pt x="715" y="726"/>
                    <a:pt x="852" y="595"/>
                    <a:pt x="852" y="384"/>
                  </a:cubicBezTo>
                  <a:cubicBezTo>
                    <a:pt x="850" y="176"/>
                    <a:pt x="674" y="1"/>
                    <a:pt x="464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5782;p41">
              <a:extLst>
                <a:ext uri="{FF2B5EF4-FFF2-40B4-BE49-F238E27FC236}">
                  <a16:creationId xmlns:a16="http://schemas.microsoft.com/office/drawing/2014/main" id="{993E03C2-582A-CCA0-7E84-D1A8AF8EA02E}"/>
                </a:ext>
              </a:extLst>
            </p:cNvPr>
            <p:cNvSpPr/>
            <p:nvPr/>
          </p:nvSpPr>
          <p:spPr>
            <a:xfrm>
              <a:off x="3587191" y="3723555"/>
              <a:ext cx="72890" cy="62686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404" y="0"/>
                  </a:moveTo>
                  <a:cubicBezTo>
                    <a:pt x="389" y="0"/>
                    <a:pt x="373" y="1"/>
                    <a:pt x="356" y="4"/>
                  </a:cubicBezTo>
                  <a:cubicBezTo>
                    <a:pt x="36" y="50"/>
                    <a:pt x="1" y="252"/>
                    <a:pt x="1" y="337"/>
                  </a:cubicBezTo>
                  <a:cubicBezTo>
                    <a:pt x="1" y="502"/>
                    <a:pt x="121" y="602"/>
                    <a:pt x="356" y="634"/>
                  </a:cubicBezTo>
                  <a:cubicBezTo>
                    <a:pt x="381" y="638"/>
                    <a:pt x="407" y="639"/>
                    <a:pt x="431" y="639"/>
                  </a:cubicBezTo>
                  <a:cubicBezTo>
                    <a:pt x="619" y="639"/>
                    <a:pt x="742" y="520"/>
                    <a:pt x="742" y="337"/>
                  </a:cubicBezTo>
                  <a:cubicBezTo>
                    <a:pt x="743" y="155"/>
                    <a:pt x="588" y="0"/>
                    <a:pt x="40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5783;p41">
              <a:extLst>
                <a:ext uri="{FF2B5EF4-FFF2-40B4-BE49-F238E27FC236}">
                  <a16:creationId xmlns:a16="http://schemas.microsoft.com/office/drawing/2014/main" id="{1B0A0439-7037-EEFE-BF1E-A3992429D97D}"/>
                </a:ext>
              </a:extLst>
            </p:cNvPr>
            <p:cNvSpPr/>
            <p:nvPr/>
          </p:nvSpPr>
          <p:spPr>
            <a:xfrm>
              <a:off x="3373423" y="3579639"/>
              <a:ext cx="71713" cy="61803"/>
            </a:xfrm>
            <a:custGeom>
              <a:avLst/>
              <a:gdLst/>
              <a:ahLst/>
              <a:cxnLst/>
              <a:rect l="l" t="t" r="r" b="b"/>
              <a:pathLst>
                <a:path w="731" h="630" extrusionOk="0">
                  <a:moveTo>
                    <a:pt x="396" y="0"/>
                  </a:moveTo>
                  <a:cubicBezTo>
                    <a:pt x="381" y="0"/>
                    <a:pt x="366" y="2"/>
                    <a:pt x="350" y="4"/>
                  </a:cubicBezTo>
                  <a:cubicBezTo>
                    <a:pt x="35" y="49"/>
                    <a:pt x="0" y="249"/>
                    <a:pt x="0" y="332"/>
                  </a:cubicBezTo>
                  <a:cubicBezTo>
                    <a:pt x="0" y="494"/>
                    <a:pt x="118" y="592"/>
                    <a:pt x="350" y="624"/>
                  </a:cubicBezTo>
                  <a:cubicBezTo>
                    <a:pt x="376" y="628"/>
                    <a:pt x="400" y="629"/>
                    <a:pt x="424" y="629"/>
                  </a:cubicBezTo>
                  <a:cubicBezTo>
                    <a:pt x="610" y="629"/>
                    <a:pt x="731" y="513"/>
                    <a:pt x="731" y="332"/>
                  </a:cubicBezTo>
                  <a:cubicBezTo>
                    <a:pt x="731" y="151"/>
                    <a:pt x="579" y="0"/>
                    <a:pt x="39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5784;p41">
              <a:extLst>
                <a:ext uri="{FF2B5EF4-FFF2-40B4-BE49-F238E27FC236}">
                  <a16:creationId xmlns:a16="http://schemas.microsoft.com/office/drawing/2014/main" id="{C2F8F279-C089-B991-EF16-40FA11DD06D6}"/>
                </a:ext>
              </a:extLst>
            </p:cNvPr>
            <p:cNvSpPr/>
            <p:nvPr/>
          </p:nvSpPr>
          <p:spPr>
            <a:xfrm>
              <a:off x="3469957" y="3553544"/>
              <a:ext cx="242902" cy="333246"/>
            </a:xfrm>
            <a:custGeom>
              <a:avLst/>
              <a:gdLst/>
              <a:ahLst/>
              <a:cxnLst/>
              <a:rect l="l" t="t" r="r" b="b"/>
              <a:pathLst>
                <a:path w="2476" h="3397" extrusionOk="0">
                  <a:moveTo>
                    <a:pt x="394" y="1"/>
                  </a:moveTo>
                  <a:cubicBezTo>
                    <a:pt x="391" y="1"/>
                    <a:pt x="388" y="1"/>
                    <a:pt x="384" y="1"/>
                  </a:cubicBezTo>
                  <a:cubicBezTo>
                    <a:pt x="326" y="5"/>
                    <a:pt x="282" y="56"/>
                    <a:pt x="286" y="116"/>
                  </a:cubicBezTo>
                  <a:cubicBezTo>
                    <a:pt x="313" y="492"/>
                    <a:pt x="582" y="638"/>
                    <a:pt x="803" y="678"/>
                  </a:cubicBezTo>
                  <a:cubicBezTo>
                    <a:pt x="800" y="942"/>
                    <a:pt x="800" y="1329"/>
                    <a:pt x="804" y="1898"/>
                  </a:cubicBezTo>
                  <a:cubicBezTo>
                    <a:pt x="619" y="1887"/>
                    <a:pt x="239" y="1825"/>
                    <a:pt x="218" y="1524"/>
                  </a:cubicBezTo>
                  <a:cubicBezTo>
                    <a:pt x="214" y="1467"/>
                    <a:pt x="168" y="1425"/>
                    <a:pt x="112" y="1425"/>
                  </a:cubicBezTo>
                  <a:cubicBezTo>
                    <a:pt x="109" y="1425"/>
                    <a:pt x="106" y="1425"/>
                    <a:pt x="103" y="1425"/>
                  </a:cubicBezTo>
                  <a:cubicBezTo>
                    <a:pt x="45" y="1428"/>
                    <a:pt x="1" y="1480"/>
                    <a:pt x="5" y="1539"/>
                  </a:cubicBezTo>
                  <a:cubicBezTo>
                    <a:pt x="35" y="1966"/>
                    <a:pt x="494" y="2097"/>
                    <a:pt x="806" y="2112"/>
                  </a:cubicBezTo>
                  <a:cubicBezTo>
                    <a:pt x="808" y="2445"/>
                    <a:pt x="812" y="2835"/>
                    <a:pt x="817" y="3293"/>
                  </a:cubicBezTo>
                  <a:cubicBezTo>
                    <a:pt x="818" y="3351"/>
                    <a:pt x="865" y="3397"/>
                    <a:pt x="924" y="3397"/>
                  </a:cubicBezTo>
                  <a:lnTo>
                    <a:pt x="1083" y="3397"/>
                  </a:lnTo>
                  <a:cubicBezTo>
                    <a:pt x="1113" y="3397"/>
                    <a:pt x="1140" y="3386"/>
                    <a:pt x="1160" y="3364"/>
                  </a:cubicBezTo>
                  <a:cubicBezTo>
                    <a:pt x="1180" y="3344"/>
                    <a:pt x="1191" y="3315"/>
                    <a:pt x="1190" y="3285"/>
                  </a:cubicBezTo>
                  <a:cubicBezTo>
                    <a:pt x="1190" y="3278"/>
                    <a:pt x="1159" y="2489"/>
                    <a:pt x="1124" y="1710"/>
                  </a:cubicBezTo>
                  <a:cubicBezTo>
                    <a:pt x="1119" y="1582"/>
                    <a:pt x="1113" y="1462"/>
                    <a:pt x="1108" y="1350"/>
                  </a:cubicBezTo>
                  <a:cubicBezTo>
                    <a:pt x="1305" y="1338"/>
                    <a:pt x="1466" y="1288"/>
                    <a:pt x="1592" y="1213"/>
                  </a:cubicBezTo>
                  <a:cubicBezTo>
                    <a:pt x="1709" y="1303"/>
                    <a:pt x="1829" y="1335"/>
                    <a:pt x="1939" y="1335"/>
                  </a:cubicBezTo>
                  <a:cubicBezTo>
                    <a:pt x="2155" y="1335"/>
                    <a:pt x="2342" y="1205"/>
                    <a:pt x="2435" y="1101"/>
                  </a:cubicBezTo>
                  <a:cubicBezTo>
                    <a:pt x="2476" y="1056"/>
                    <a:pt x="2472" y="989"/>
                    <a:pt x="2429" y="950"/>
                  </a:cubicBezTo>
                  <a:cubicBezTo>
                    <a:pt x="2408" y="931"/>
                    <a:pt x="2383" y="922"/>
                    <a:pt x="2358" y="922"/>
                  </a:cubicBezTo>
                  <a:cubicBezTo>
                    <a:pt x="2329" y="922"/>
                    <a:pt x="2300" y="934"/>
                    <a:pt x="2279" y="957"/>
                  </a:cubicBezTo>
                  <a:cubicBezTo>
                    <a:pt x="2258" y="979"/>
                    <a:pt x="2122" y="1120"/>
                    <a:pt x="1943" y="1120"/>
                  </a:cubicBezTo>
                  <a:cubicBezTo>
                    <a:pt x="1889" y="1120"/>
                    <a:pt x="1831" y="1107"/>
                    <a:pt x="1771" y="1074"/>
                  </a:cubicBezTo>
                  <a:cubicBezTo>
                    <a:pt x="2088" y="759"/>
                    <a:pt x="2093" y="281"/>
                    <a:pt x="2093" y="275"/>
                  </a:cubicBezTo>
                  <a:cubicBezTo>
                    <a:pt x="2093" y="217"/>
                    <a:pt x="2046" y="169"/>
                    <a:pt x="1988" y="169"/>
                  </a:cubicBezTo>
                  <a:cubicBezTo>
                    <a:pt x="1928" y="169"/>
                    <a:pt x="1881" y="217"/>
                    <a:pt x="1881" y="275"/>
                  </a:cubicBezTo>
                  <a:cubicBezTo>
                    <a:pt x="1881" y="310"/>
                    <a:pt x="1868" y="1090"/>
                    <a:pt x="1099" y="1136"/>
                  </a:cubicBezTo>
                  <a:cubicBezTo>
                    <a:pt x="1088" y="936"/>
                    <a:pt x="1080" y="765"/>
                    <a:pt x="1072" y="624"/>
                  </a:cubicBezTo>
                  <a:cubicBezTo>
                    <a:pt x="1063" y="469"/>
                    <a:pt x="1055" y="347"/>
                    <a:pt x="1048" y="265"/>
                  </a:cubicBezTo>
                  <a:cubicBezTo>
                    <a:pt x="1037" y="120"/>
                    <a:pt x="1029" y="32"/>
                    <a:pt x="926" y="32"/>
                  </a:cubicBezTo>
                  <a:cubicBezTo>
                    <a:pt x="885" y="32"/>
                    <a:pt x="847" y="56"/>
                    <a:pt x="828" y="93"/>
                  </a:cubicBezTo>
                  <a:cubicBezTo>
                    <a:pt x="822" y="106"/>
                    <a:pt x="812" y="128"/>
                    <a:pt x="805" y="460"/>
                  </a:cubicBezTo>
                  <a:cubicBezTo>
                    <a:pt x="679" y="430"/>
                    <a:pt x="515" y="343"/>
                    <a:pt x="498" y="100"/>
                  </a:cubicBezTo>
                  <a:cubicBezTo>
                    <a:pt x="495" y="44"/>
                    <a:pt x="449" y="1"/>
                    <a:pt x="394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5785;p41">
              <a:extLst>
                <a:ext uri="{FF2B5EF4-FFF2-40B4-BE49-F238E27FC236}">
                  <a16:creationId xmlns:a16="http://schemas.microsoft.com/office/drawing/2014/main" id="{C43DF140-D55D-174A-B312-A3C0EBCB4AB8}"/>
                </a:ext>
              </a:extLst>
            </p:cNvPr>
            <p:cNvSpPr/>
            <p:nvPr/>
          </p:nvSpPr>
          <p:spPr>
            <a:xfrm>
              <a:off x="4680757" y="3401191"/>
              <a:ext cx="308336" cy="549262"/>
            </a:xfrm>
            <a:custGeom>
              <a:avLst/>
              <a:gdLst/>
              <a:ahLst/>
              <a:cxnLst/>
              <a:rect l="l" t="t" r="r" b="b"/>
              <a:pathLst>
                <a:path w="3143" h="5599" extrusionOk="0">
                  <a:moveTo>
                    <a:pt x="1618" y="1"/>
                  </a:moveTo>
                  <a:lnTo>
                    <a:pt x="0" y="856"/>
                  </a:lnTo>
                  <a:lnTo>
                    <a:pt x="0" y="5599"/>
                  </a:lnTo>
                  <a:lnTo>
                    <a:pt x="3143" y="5599"/>
                  </a:lnTo>
                  <a:lnTo>
                    <a:pt x="3143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5786;p41">
              <a:extLst>
                <a:ext uri="{FF2B5EF4-FFF2-40B4-BE49-F238E27FC236}">
                  <a16:creationId xmlns:a16="http://schemas.microsoft.com/office/drawing/2014/main" id="{7C9968F2-69E1-DD08-25F7-47AA246F45F7}"/>
                </a:ext>
              </a:extLst>
            </p:cNvPr>
            <p:cNvSpPr/>
            <p:nvPr/>
          </p:nvSpPr>
          <p:spPr>
            <a:xfrm>
              <a:off x="4746781" y="3532452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5787;p41">
              <a:extLst>
                <a:ext uri="{FF2B5EF4-FFF2-40B4-BE49-F238E27FC236}">
                  <a16:creationId xmlns:a16="http://schemas.microsoft.com/office/drawing/2014/main" id="{7D25FD79-14E2-A9A8-8F6A-1C613C65E360}"/>
                </a:ext>
              </a:extLst>
            </p:cNvPr>
            <p:cNvSpPr/>
            <p:nvPr/>
          </p:nvSpPr>
          <p:spPr>
            <a:xfrm>
              <a:off x="4859993" y="353245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5788;p41">
              <a:extLst>
                <a:ext uri="{FF2B5EF4-FFF2-40B4-BE49-F238E27FC236}">
                  <a16:creationId xmlns:a16="http://schemas.microsoft.com/office/drawing/2014/main" id="{27CDA666-CBE4-4C59-04D0-820495A0DE92}"/>
                </a:ext>
              </a:extLst>
            </p:cNvPr>
            <p:cNvSpPr/>
            <p:nvPr/>
          </p:nvSpPr>
          <p:spPr>
            <a:xfrm>
              <a:off x="4746781" y="363418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5789;p41">
              <a:extLst>
                <a:ext uri="{FF2B5EF4-FFF2-40B4-BE49-F238E27FC236}">
                  <a16:creationId xmlns:a16="http://schemas.microsoft.com/office/drawing/2014/main" id="{21AE163F-70CF-C77F-5506-1C007FDB1A6E}"/>
                </a:ext>
              </a:extLst>
            </p:cNvPr>
            <p:cNvSpPr/>
            <p:nvPr/>
          </p:nvSpPr>
          <p:spPr>
            <a:xfrm>
              <a:off x="4859993" y="363418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5790;p41">
              <a:extLst>
                <a:ext uri="{FF2B5EF4-FFF2-40B4-BE49-F238E27FC236}">
                  <a16:creationId xmlns:a16="http://schemas.microsoft.com/office/drawing/2014/main" id="{F13D23FB-CA95-AE86-913E-B0F53AD2F70D}"/>
                </a:ext>
              </a:extLst>
            </p:cNvPr>
            <p:cNvSpPr/>
            <p:nvPr/>
          </p:nvSpPr>
          <p:spPr>
            <a:xfrm>
              <a:off x="4746781" y="3736113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5791;p41">
              <a:extLst>
                <a:ext uri="{FF2B5EF4-FFF2-40B4-BE49-F238E27FC236}">
                  <a16:creationId xmlns:a16="http://schemas.microsoft.com/office/drawing/2014/main" id="{73AE0551-979A-50B1-BF66-B1B4BE0B0574}"/>
                </a:ext>
              </a:extLst>
            </p:cNvPr>
            <p:cNvSpPr/>
            <p:nvPr/>
          </p:nvSpPr>
          <p:spPr>
            <a:xfrm>
              <a:off x="4859993" y="373611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5792;p41">
              <a:extLst>
                <a:ext uri="{FF2B5EF4-FFF2-40B4-BE49-F238E27FC236}">
                  <a16:creationId xmlns:a16="http://schemas.microsoft.com/office/drawing/2014/main" id="{D312A263-396D-B0BD-5419-984011AE9BDA}"/>
                </a:ext>
              </a:extLst>
            </p:cNvPr>
            <p:cNvSpPr/>
            <p:nvPr/>
          </p:nvSpPr>
          <p:spPr>
            <a:xfrm>
              <a:off x="4789946" y="3837943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5793;p41">
              <a:extLst>
                <a:ext uri="{FF2B5EF4-FFF2-40B4-BE49-F238E27FC236}">
                  <a16:creationId xmlns:a16="http://schemas.microsoft.com/office/drawing/2014/main" id="{B2D79CD8-11F0-841E-0FDB-61B16514DA5D}"/>
                </a:ext>
              </a:extLst>
            </p:cNvPr>
            <p:cNvSpPr/>
            <p:nvPr/>
          </p:nvSpPr>
          <p:spPr>
            <a:xfrm>
              <a:off x="4486609" y="3412473"/>
              <a:ext cx="161084" cy="145286"/>
            </a:xfrm>
            <a:custGeom>
              <a:avLst/>
              <a:gdLst/>
              <a:ahLst/>
              <a:cxnLst/>
              <a:rect l="l" t="t" r="r" b="b"/>
              <a:pathLst>
                <a:path w="1642" h="1481" extrusionOk="0">
                  <a:moveTo>
                    <a:pt x="908" y="0"/>
                  </a:moveTo>
                  <a:cubicBezTo>
                    <a:pt x="875" y="0"/>
                    <a:pt x="841" y="3"/>
                    <a:pt x="806" y="9"/>
                  </a:cubicBezTo>
                  <a:cubicBezTo>
                    <a:pt x="286" y="90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7"/>
                  </a:cubicBezTo>
                  <a:cubicBezTo>
                    <a:pt x="870" y="1476"/>
                    <a:pt x="931" y="1481"/>
                    <a:pt x="987" y="1481"/>
                  </a:cubicBezTo>
                  <a:cubicBezTo>
                    <a:pt x="1397" y="1481"/>
                    <a:pt x="1642" y="1223"/>
                    <a:pt x="1642" y="792"/>
                  </a:cubicBezTo>
                  <a:cubicBezTo>
                    <a:pt x="1642" y="372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5794;p41">
              <a:extLst>
                <a:ext uri="{FF2B5EF4-FFF2-40B4-BE49-F238E27FC236}">
                  <a16:creationId xmlns:a16="http://schemas.microsoft.com/office/drawing/2014/main" id="{48FB23E8-0CF3-4E7C-6860-0F3635982F6B}"/>
                </a:ext>
              </a:extLst>
            </p:cNvPr>
            <p:cNvSpPr/>
            <p:nvPr/>
          </p:nvSpPr>
          <p:spPr>
            <a:xfrm>
              <a:off x="4613261" y="3529901"/>
              <a:ext cx="118998" cy="99179"/>
            </a:xfrm>
            <a:custGeom>
              <a:avLst/>
              <a:gdLst/>
              <a:ahLst/>
              <a:cxnLst/>
              <a:rect l="l" t="t" r="r" b="b"/>
              <a:pathLst>
                <a:path w="1213" h="1011" extrusionOk="0">
                  <a:moveTo>
                    <a:pt x="669" y="1"/>
                  </a:moveTo>
                  <a:cubicBezTo>
                    <a:pt x="644" y="1"/>
                    <a:pt x="619" y="3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1"/>
                    <a:pt x="594" y="1001"/>
                  </a:cubicBezTo>
                  <a:cubicBezTo>
                    <a:pt x="639" y="1007"/>
                    <a:pt x="682" y="1010"/>
                    <a:pt x="724" y="1010"/>
                  </a:cubicBezTo>
                  <a:cubicBezTo>
                    <a:pt x="1029" y="1010"/>
                    <a:pt x="1212" y="833"/>
                    <a:pt x="1212" y="538"/>
                  </a:cubicBezTo>
                  <a:cubicBezTo>
                    <a:pt x="1212" y="253"/>
                    <a:pt x="958" y="1"/>
                    <a:pt x="669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5795;p41">
              <a:extLst>
                <a:ext uri="{FF2B5EF4-FFF2-40B4-BE49-F238E27FC236}">
                  <a16:creationId xmlns:a16="http://schemas.microsoft.com/office/drawing/2014/main" id="{A8A140EF-EBF5-7D45-D094-5619CE225F29}"/>
                </a:ext>
              </a:extLst>
            </p:cNvPr>
            <p:cNvSpPr/>
            <p:nvPr/>
          </p:nvSpPr>
          <p:spPr>
            <a:xfrm>
              <a:off x="4447662" y="3555997"/>
              <a:ext cx="139011" cy="115464"/>
            </a:xfrm>
            <a:custGeom>
              <a:avLst/>
              <a:gdLst/>
              <a:ahLst/>
              <a:cxnLst/>
              <a:rect l="l" t="t" r="r" b="b"/>
              <a:pathLst>
                <a:path w="1417" h="1177" extrusionOk="0">
                  <a:moveTo>
                    <a:pt x="783" y="1"/>
                  </a:moveTo>
                  <a:cubicBezTo>
                    <a:pt x="755" y="1"/>
                    <a:pt x="726" y="4"/>
                    <a:pt x="696" y="8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50" y="1172"/>
                    <a:pt x="801" y="1176"/>
                    <a:pt x="849" y="1176"/>
                  </a:cubicBezTo>
                  <a:cubicBezTo>
                    <a:pt x="1204" y="1176"/>
                    <a:pt x="1417" y="972"/>
                    <a:pt x="1417" y="629"/>
                  </a:cubicBezTo>
                  <a:cubicBezTo>
                    <a:pt x="1417" y="294"/>
                    <a:pt x="1121" y="1"/>
                    <a:pt x="78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5796;p41">
              <a:extLst>
                <a:ext uri="{FF2B5EF4-FFF2-40B4-BE49-F238E27FC236}">
                  <a16:creationId xmlns:a16="http://schemas.microsoft.com/office/drawing/2014/main" id="{827FC956-9C4B-9BBD-C1EA-515EE9DDBA2B}"/>
                </a:ext>
              </a:extLst>
            </p:cNvPr>
            <p:cNvSpPr/>
            <p:nvPr/>
          </p:nvSpPr>
          <p:spPr>
            <a:xfrm>
              <a:off x="4652699" y="3467410"/>
              <a:ext cx="70536" cy="60233"/>
            </a:xfrm>
            <a:custGeom>
              <a:avLst/>
              <a:gdLst/>
              <a:ahLst/>
              <a:cxnLst/>
              <a:rect l="l" t="t" r="r" b="b"/>
              <a:pathLst>
                <a:path w="719" h="614" extrusionOk="0">
                  <a:moveTo>
                    <a:pt x="392" y="0"/>
                  </a:moveTo>
                  <a:cubicBezTo>
                    <a:pt x="376" y="0"/>
                    <a:pt x="361" y="1"/>
                    <a:pt x="348" y="3"/>
                  </a:cubicBezTo>
                  <a:cubicBezTo>
                    <a:pt x="128" y="36"/>
                    <a:pt x="1" y="152"/>
                    <a:pt x="1" y="324"/>
                  </a:cubicBezTo>
                  <a:cubicBezTo>
                    <a:pt x="1" y="482"/>
                    <a:pt x="118" y="577"/>
                    <a:pt x="348" y="609"/>
                  </a:cubicBezTo>
                  <a:cubicBezTo>
                    <a:pt x="373" y="612"/>
                    <a:pt x="397" y="614"/>
                    <a:pt x="420" y="614"/>
                  </a:cubicBezTo>
                  <a:cubicBezTo>
                    <a:pt x="605" y="614"/>
                    <a:pt x="718" y="502"/>
                    <a:pt x="718" y="324"/>
                  </a:cubicBezTo>
                  <a:cubicBezTo>
                    <a:pt x="718" y="148"/>
                    <a:pt x="569" y="0"/>
                    <a:pt x="39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5797;p41">
              <a:extLst>
                <a:ext uri="{FF2B5EF4-FFF2-40B4-BE49-F238E27FC236}">
                  <a16:creationId xmlns:a16="http://schemas.microsoft.com/office/drawing/2014/main" id="{050CFDE3-6016-F48E-73B4-FE0A37B8171A}"/>
                </a:ext>
              </a:extLst>
            </p:cNvPr>
            <p:cNvSpPr/>
            <p:nvPr/>
          </p:nvSpPr>
          <p:spPr>
            <a:xfrm>
              <a:off x="4607081" y="3629770"/>
              <a:ext cx="61510" cy="53072"/>
            </a:xfrm>
            <a:custGeom>
              <a:avLst/>
              <a:gdLst/>
              <a:ahLst/>
              <a:cxnLst/>
              <a:rect l="l" t="t" r="r" b="b"/>
              <a:pathLst>
                <a:path w="627" h="541" extrusionOk="0">
                  <a:moveTo>
                    <a:pt x="340" y="1"/>
                  </a:moveTo>
                  <a:cubicBezTo>
                    <a:pt x="328" y="1"/>
                    <a:pt x="314" y="3"/>
                    <a:pt x="301" y="4"/>
                  </a:cubicBezTo>
                  <a:cubicBezTo>
                    <a:pt x="30" y="42"/>
                    <a:pt x="0" y="213"/>
                    <a:pt x="0" y="285"/>
                  </a:cubicBezTo>
                  <a:cubicBezTo>
                    <a:pt x="0" y="424"/>
                    <a:pt x="102" y="509"/>
                    <a:pt x="301" y="536"/>
                  </a:cubicBezTo>
                  <a:cubicBezTo>
                    <a:pt x="323" y="538"/>
                    <a:pt x="343" y="541"/>
                    <a:pt x="364" y="541"/>
                  </a:cubicBezTo>
                  <a:cubicBezTo>
                    <a:pt x="523" y="541"/>
                    <a:pt x="626" y="441"/>
                    <a:pt x="626" y="285"/>
                  </a:cubicBezTo>
                  <a:cubicBezTo>
                    <a:pt x="627" y="132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5798;p41">
              <a:extLst>
                <a:ext uri="{FF2B5EF4-FFF2-40B4-BE49-F238E27FC236}">
                  <a16:creationId xmlns:a16="http://schemas.microsoft.com/office/drawing/2014/main" id="{9316DA49-B562-EE29-F023-B11674D5A141}"/>
                </a:ext>
              </a:extLst>
            </p:cNvPr>
            <p:cNvSpPr/>
            <p:nvPr/>
          </p:nvSpPr>
          <p:spPr>
            <a:xfrm>
              <a:off x="4426079" y="3508123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7" y="1"/>
                  </a:moveTo>
                  <a:cubicBezTo>
                    <a:pt x="325" y="1"/>
                    <a:pt x="312" y="2"/>
                    <a:pt x="297" y="3"/>
                  </a:cubicBezTo>
                  <a:cubicBezTo>
                    <a:pt x="30" y="41"/>
                    <a:pt x="1" y="210"/>
                    <a:pt x="1" y="281"/>
                  </a:cubicBezTo>
                  <a:cubicBezTo>
                    <a:pt x="1" y="419"/>
                    <a:pt x="101" y="502"/>
                    <a:pt x="297" y="528"/>
                  </a:cubicBezTo>
                  <a:cubicBezTo>
                    <a:pt x="320" y="532"/>
                    <a:pt x="340" y="533"/>
                    <a:pt x="359" y="533"/>
                  </a:cubicBezTo>
                  <a:cubicBezTo>
                    <a:pt x="516" y="533"/>
                    <a:pt x="619" y="434"/>
                    <a:pt x="619" y="281"/>
                  </a:cubicBezTo>
                  <a:cubicBezTo>
                    <a:pt x="620" y="128"/>
                    <a:pt x="491" y="1"/>
                    <a:pt x="337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5799;p41">
              <a:extLst>
                <a:ext uri="{FF2B5EF4-FFF2-40B4-BE49-F238E27FC236}">
                  <a16:creationId xmlns:a16="http://schemas.microsoft.com/office/drawing/2014/main" id="{D4EAF25A-5B94-C7CD-2603-6A7B8071571D}"/>
                </a:ext>
              </a:extLst>
            </p:cNvPr>
            <p:cNvSpPr/>
            <p:nvPr/>
          </p:nvSpPr>
          <p:spPr>
            <a:xfrm>
              <a:off x="4508094" y="3485755"/>
              <a:ext cx="205132" cy="281645"/>
            </a:xfrm>
            <a:custGeom>
              <a:avLst/>
              <a:gdLst/>
              <a:ahLst/>
              <a:cxnLst/>
              <a:rect l="l" t="t" r="r" b="b"/>
              <a:pathLst>
                <a:path w="2091" h="2871" extrusionOk="0">
                  <a:moveTo>
                    <a:pt x="331" y="0"/>
                  </a:moveTo>
                  <a:cubicBezTo>
                    <a:pt x="329" y="0"/>
                    <a:pt x="327" y="0"/>
                    <a:pt x="325" y="0"/>
                  </a:cubicBezTo>
                  <a:cubicBezTo>
                    <a:pt x="275" y="4"/>
                    <a:pt x="238" y="46"/>
                    <a:pt x="242" y="97"/>
                  </a:cubicBezTo>
                  <a:cubicBezTo>
                    <a:pt x="265" y="417"/>
                    <a:pt x="492" y="540"/>
                    <a:pt x="678" y="572"/>
                  </a:cubicBezTo>
                  <a:cubicBezTo>
                    <a:pt x="677" y="796"/>
                    <a:pt x="676" y="1124"/>
                    <a:pt x="679" y="1604"/>
                  </a:cubicBezTo>
                  <a:cubicBezTo>
                    <a:pt x="523" y="1593"/>
                    <a:pt x="201" y="1540"/>
                    <a:pt x="183" y="1288"/>
                  </a:cubicBezTo>
                  <a:cubicBezTo>
                    <a:pt x="180" y="1240"/>
                    <a:pt x="141" y="1204"/>
                    <a:pt x="95" y="1204"/>
                  </a:cubicBezTo>
                  <a:cubicBezTo>
                    <a:pt x="92" y="1204"/>
                    <a:pt x="90" y="1204"/>
                    <a:pt x="88" y="1205"/>
                  </a:cubicBezTo>
                  <a:cubicBezTo>
                    <a:pt x="37" y="1208"/>
                    <a:pt x="1" y="1251"/>
                    <a:pt x="4" y="1300"/>
                  </a:cubicBezTo>
                  <a:cubicBezTo>
                    <a:pt x="29" y="1662"/>
                    <a:pt x="417" y="1773"/>
                    <a:pt x="681" y="1785"/>
                  </a:cubicBezTo>
                  <a:cubicBezTo>
                    <a:pt x="683" y="2067"/>
                    <a:pt x="686" y="2398"/>
                    <a:pt x="691" y="2782"/>
                  </a:cubicBezTo>
                  <a:cubicBezTo>
                    <a:pt x="692" y="2832"/>
                    <a:pt x="732" y="2870"/>
                    <a:pt x="780" y="2870"/>
                  </a:cubicBezTo>
                  <a:lnTo>
                    <a:pt x="916" y="2870"/>
                  </a:lnTo>
                  <a:cubicBezTo>
                    <a:pt x="940" y="2870"/>
                    <a:pt x="963" y="2860"/>
                    <a:pt x="981" y="2843"/>
                  </a:cubicBezTo>
                  <a:cubicBezTo>
                    <a:pt x="998" y="2824"/>
                    <a:pt x="1006" y="2802"/>
                    <a:pt x="1006" y="2777"/>
                  </a:cubicBezTo>
                  <a:cubicBezTo>
                    <a:pt x="1006" y="2771"/>
                    <a:pt x="981" y="2103"/>
                    <a:pt x="952" y="1445"/>
                  </a:cubicBezTo>
                  <a:cubicBezTo>
                    <a:pt x="947" y="1338"/>
                    <a:pt x="943" y="1235"/>
                    <a:pt x="938" y="1140"/>
                  </a:cubicBezTo>
                  <a:cubicBezTo>
                    <a:pt x="1106" y="1131"/>
                    <a:pt x="1240" y="1088"/>
                    <a:pt x="1347" y="1026"/>
                  </a:cubicBezTo>
                  <a:cubicBezTo>
                    <a:pt x="1446" y="1099"/>
                    <a:pt x="1547" y="1129"/>
                    <a:pt x="1640" y="1129"/>
                  </a:cubicBezTo>
                  <a:cubicBezTo>
                    <a:pt x="1823" y="1129"/>
                    <a:pt x="1980" y="1018"/>
                    <a:pt x="2059" y="930"/>
                  </a:cubicBezTo>
                  <a:cubicBezTo>
                    <a:pt x="2091" y="896"/>
                    <a:pt x="2088" y="838"/>
                    <a:pt x="2052" y="806"/>
                  </a:cubicBezTo>
                  <a:cubicBezTo>
                    <a:pt x="2034" y="790"/>
                    <a:pt x="2013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1"/>
                    <a:pt x="1793" y="950"/>
                    <a:pt x="1643" y="950"/>
                  </a:cubicBezTo>
                  <a:cubicBezTo>
                    <a:pt x="1597" y="950"/>
                    <a:pt x="1547" y="938"/>
                    <a:pt x="1496" y="910"/>
                  </a:cubicBezTo>
                  <a:cubicBezTo>
                    <a:pt x="1763" y="643"/>
                    <a:pt x="1769" y="240"/>
                    <a:pt x="1769" y="234"/>
                  </a:cubicBezTo>
                  <a:cubicBezTo>
                    <a:pt x="1769" y="183"/>
                    <a:pt x="1730" y="144"/>
                    <a:pt x="1680" y="144"/>
                  </a:cubicBezTo>
                  <a:cubicBezTo>
                    <a:pt x="1629" y="144"/>
                    <a:pt x="1590" y="183"/>
                    <a:pt x="1590" y="234"/>
                  </a:cubicBezTo>
                  <a:cubicBezTo>
                    <a:pt x="1590" y="263"/>
                    <a:pt x="1578" y="923"/>
                    <a:pt x="929" y="961"/>
                  </a:cubicBezTo>
                  <a:cubicBezTo>
                    <a:pt x="921" y="792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4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5" y="48"/>
                    <a:pt x="699" y="79"/>
                  </a:cubicBezTo>
                  <a:cubicBezTo>
                    <a:pt x="694" y="90"/>
                    <a:pt x="686" y="108"/>
                    <a:pt x="681" y="389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6"/>
                    <a:pt x="378" y="0"/>
                    <a:pt x="33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5800;p41">
              <a:extLst>
                <a:ext uri="{FF2B5EF4-FFF2-40B4-BE49-F238E27FC236}">
                  <a16:creationId xmlns:a16="http://schemas.microsoft.com/office/drawing/2014/main" id="{D60E658E-E2BA-D170-E2CB-FA0E4BFEA679}"/>
                </a:ext>
              </a:extLst>
            </p:cNvPr>
            <p:cNvSpPr/>
            <p:nvPr/>
          </p:nvSpPr>
          <p:spPr>
            <a:xfrm>
              <a:off x="4668788" y="3663222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8" y="0"/>
                  </a:moveTo>
                  <a:cubicBezTo>
                    <a:pt x="875" y="0"/>
                    <a:pt x="841" y="2"/>
                    <a:pt x="806" y="8"/>
                  </a:cubicBezTo>
                  <a:cubicBezTo>
                    <a:pt x="286" y="89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0"/>
                  </a:cubicBezTo>
                  <a:cubicBezTo>
                    <a:pt x="1640" y="370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5801;p41">
              <a:extLst>
                <a:ext uri="{FF2B5EF4-FFF2-40B4-BE49-F238E27FC236}">
                  <a16:creationId xmlns:a16="http://schemas.microsoft.com/office/drawing/2014/main" id="{E75A0C0F-BE23-9A04-1E2A-90F5223AE225}"/>
                </a:ext>
              </a:extLst>
            </p:cNvPr>
            <p:cNvSpPr/>
            <p:nvPr/>
          </p:nvSpPr>
          <p:spPr>
            <a:xfrm>
              <a:off x="4795440" y="3780651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9" y="0"/>
                  </a:moveTo>
                  <a:cubicBezTo>
                    <a:pt x="645" y="0"/>
                    <a:pt x="619" y="1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0"/>
                    <a:pt x="594" y="1000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5802;p41">
              <a:extLst>
                <a:ext uri="{FF2B5EF4-FFF2-40B4-BE49-F238E27FC236}">
                  <a16:creationId xmlns:a16="http://schemas.microsoft.com/office/drawing/2014/main" id="{BBB2AC9F-CB9E-1EED-B3D8-EA817240247A}"/>
                </a:ext>
              </a:extLst>
            </p:cNvPr>
            <p:cNvSpPr/>
            <p:nvPr/>
          </p:nvSpPr>
          <p:spPr>
            <a:xfrm>
              <a:off x="4629841" y="3806648"/>
              <a:ext cx="139011" cy="115268"/>
            </a:xfrm>
            <a:custGeom>
              <a:avLst/>
              <a:gdLst/>
              <a:ahLst/>
              <a:cxnLst/>
              <a:rect l="l" t="t" r="r" b="b"/>
              <a:pathLst>
                <a:path w="1417" h="1175" extrusionOk="0">
                  <a:moveTo>
                    <a:pt x="783" y="0"/>
                  </a:moveTo>
                  <a:cubicBezTo>
                    <a:pt x="755" y="0"/>
                    <a:pt x="726" y="3"/>
                    <a:pt x="696" y="7"/>
                  </a:cubicBezTo>
                  <a:cubicBezTo>
                    <a:pt x="248" y="70"/>
                    <a:pt x="1" y="290"/>
                    <a:pt x="1" y="627"/>
                  </a:cubicBezTo>
                  <a:cubicBezTo>
                    <a:pt x="1" y="1070"/>
                    <a:pt x="525" y="1141"/>
                    <a:pt x="696" y="1164"/>
                  </a:cubicBezTo>
                  <a:cubicBezTo>
                    <a:pt x="750" y="1172"/>
                    <a:pt x="801" y="1174"/>
                    <a:pt x="849" y="1174"/>
                  </a:cubicBezTo>
                  <a:cubicBezTo>
                    <a:pt x="1205" y="1174"/>
                    <a:pt x="1417" y="969"/>
                    <a:pt x="1417" y="627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5803;p41">
              <a:extLst>
                <a:ext uri="{FF2B5EF4-FFF2-40B4-BE49-F238E27FC236}">
                  <a16:creationId xmlns:a16="http://schemas.microsoft.com/office/drawing/2014/main" id="{7B47C88B-7EC3-3230-FF4C-9D4CB57B7376}"/>
                </a:ext>
              </a:extLst>
            </p:cNvPr>
            <p:cNvSpPr/>
            <p:nvPr/>
          </p:nvSpPr>
          <p:spPr>
            <a:xfrm>
              <a:off x="4834976" y="3717866"/>
              <a:ext cx="70438" cy="60332"/>
            </a:xfrm>
            <a:custGeom>
              <a:avLst/>
              <a:gdLst/>
              <a:ahLst/>
              <a:cxnLst/>
              <a:rect l="l" t="t" r="r" b="b"/>
              <a:pathLst>
                <a:path w="718" h="615" extrusionOk="0">
                  <a:moveTo>
                    <a:pt x="391" y="1"/>
                  </a:moveTo>
                  <a:cubicBezTo>
                    <a:pt x="376" y="1"/>
                    <a:pt x="360" y="2"/>
                    <a:pt x="347" y="5"/>
                  </a:cubicBezTo>
                  <a:cubicBezTo>
                    <a:pt x="127" y="37"/>
                    <a:pt x="0" y="153"/>
                    <a:pt x="0" y="325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2" y="614"/>
                    <a:pt x="396" y="615"/>
                    <a:pt x="420" y="615"/>
                  </a:cubicBezTo>
                  <a:cubicBezTo>
                    <a:pt x="604" y="615"/>
                    <a:pt x="717" y="503"/>
                    <a:pt x="717" y="325"/>
                  </a:cubicBezTo>
                  <a:cubicBezTo>
                    <a:pt x="717" y="149"/>
                    <a:pt x="568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5804;p41">
              <a:extLst>
                <a:ext uri="{FF2B5EF4-FFF2-40B4-BE49-F238E27FC236}">
                  <a16:creationId xmlns:a16="http://schemas.microsoft.com/office/drawing/2014/main" id="{9A1A597B-56C5-4E7C-99E1-7FA01F89A925}"/>
                </a:ext>
              </a:extLst>
            </p:cNvPr>
            <p:cNvSpPr/>
            <p:nvPr/>
          </p:nvSpPr>
          <p:spPr>
            <a:xfrm>
              <a:off x="4789260" y="3880519"/>
              <a:ext cx="61510" cy="52974"/>
            </a:xfrm>
            <a:custGeom>
              <a:avLst/>
              <a:gdLst/>
              <a:ahLst/>
              <a:cxnLst/>
              <a:rect l="l" t="t" r="r" b="b"/>
              <a:pathLst>
                <a:path w="627" h="540" extrusionOk="0">
                  <a:moveTo>
                    <a:pt x="340" y="1"/>
                  </a:moveTo>
                  <a:cubicBezTo>
                    <a:pt x="328" y="1"/>
                    <a:pt x="314" y="2"/>
                    <a:pt x="301" y="3"/>
                  </a:cubicBezTo>
                  <a:cubicBezTo>
                    <a:pt x="30" y="41"/>
                    <a:pt x="0" y="212"/>
                    <a:pt x="0" y="284"/>
                  </a:cubicBezTo>
                  <a:cubicBezTo>
                    <a:pt x="0" y="424"/>
                    <a:pt x="101" y="508"/>
                    <a:pt x="301" y="535"/>
                  </a:cubicBezTo>
                  <a:cubicBezTo>
                    <a:pt x="323" y="538"/>
                    <a:pt x="343" y="540"/>
                    <a:pt x="364" y="540"/>
                  </a:cubicBezTo>
                  <a:cubicBezTo>
                    <a:pt x="523" y="540"/>
                    <a:pt x="626" y="441"/>
                    <a:pt x="626" y="284"/>
                  </a:cubicBezTo>
                  <a:cubicBezTo>
                    <a:pt x="627" y="129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5805;p41">
              <a:extLst>
                <a:ext uri="{FF2B5EF4-FFF2-40B4-BE49-F238E27FC236}">
                  <a16:creationId xmlns:a16="http://schemas.microsoft.com/office/drawing/2014/main" id="{EAD81AE2-BC09-2E4B-7AF3-54B6F28FB0BE}"/>
                </a:ext>
              </a:extLst>
            </p:cNvPr>
            <p:cNvSpPr/>
            <p:nvPr/>
          </p:nvSpPr>
          <p:spPr>
            <a:xfrm>
              <a:off x="4690273" y="3736407"/>
              <a:ext cx="205132" cy="281841"/>
            </a:xfrm>
            <a:custGeom>
              <a:avLst/>
              <a:gdLst/>
              <a:ahLst/>
              <a:cxnLst/>
              <a:rect l="l" t="t" r="r" b="b"/>
              <a:pathLst>
                <a:path w="2091" h="2873" extrusionOk="0">
                  <a:moveTo>
                    <a:pt x="333" y="1"/>
                  </a:moveTo>
                  <a:cubicBezTo>
                    <a:pt x="330" y="1"/>
                    <a:pt x="328" y="1"/>
                    <a:pt x="325" y="1"/>
                  </a:cubicBezTo>
                  <a:cubicBezTo>
                    <a:pt x="275" y="5"/>
                    <a:pt x="238" y="47"/>
                    <a:pt x="242" y="97"/>
                  </a:cubicBezTo>
                  <a:cubicBezTo>
                    <a:pt x="265" y="417"/>
                    <a:pt x="492" y="539"/>
                    <a:pt x="678" y="573"/>
                  </a:cubicBezTo>
                  <a:cubicBezTo>
                    <a:pt x="677" y="796"/>
                    <a:pt x="676" y="1124"/>
                    <a:pt x="679" y="1605"/>
                  </a:cubicBezTo>
                  <a:cubicBezTo>
                    <a:pt x="523" y="1594"/>
                    <a:pt x="201" y="1542"/>
                    <a:pt x="183" y="1289"/>
                  </a:cubicBezTo>
                  <a:cubicBezTo>
                    <a:pt x="180" y="1241"/>
                    <a:pt x="140" y="1205"/>
                    <a:pt x="93" y="1205"/>
                  </a:cubicBezTo>
                  <a:cubicBezTo>
                    <a:pt x="91" y="1205"/>
                    <a:pt x="90" y="1205"/>
                    <a:pt x="88" y="1206"/>
                  </a:cubicBezTo>
                  <a:cubicBezTo>
                    <a:pt x="37" y="1210"/>
                    <a:pt x="1" y="1252"/>
                    <a:pt x="4" y="1302"/>
                  </a:cubicBezTo>
                  <a:cubicBezTo>
                    <a:pt x="29" y="1664"/>
                    <a:pt x="417" y="1773"/>
                    <a:pt x="681" y="1787"/>
                  </a:cubicBezTo>
                  <a:cubicBezTo>
                    <a:pt x="683" y="2069"/>
                    <a:pt x="686" y="2400"/>
                    <a:pt x="691" y="2784"/>
                  </a:cubicBezTo>
                  <a:cubicBezTo>
                    <a:pt x="692" y="2832"/>
                    <a:pt x="732" y="2872"/>
                    <a:pt x="780" y="2872"/>
                  </a:cubicBezTo>
                  <a:lnTo>
                    <a:pt x="916" y="2872"/>
                  </a:lnTo>
                  <a:cubicBezTo>
                    <a:pt x="940" y="2872"/>
                    <a:pt x="963" y="2862"/>
                    <a:pt x="981" y="2845"/>
                  </a:cubicBezTo>
                  <a:cubicBezTo>
                    <a:pt x="998" y="2826"/>
                    <a:pt x="1006" y="2804"/>
                    <a:pt x="1006" y="2779"/>
                  </a:cubicBezTo>
                  <a:cubicBezTo>
                    <a:pt x="1006" y="2773"/>
                    <a:pt x="981" y="2105"/>
                    <a:pt x="952" y="1446"/>
                  </a:cubicBezTo>
                  <a:cubicBezTo>
                    <a:pt x="947" y="1339"/>
                    <a:pt x="943" y="1236"/>
                    <a:pt x="938" y="1142"/>
                  </a:cubicBezTo>
                  <a:cubicBezTo>
                    <a:pt x="1106" y="1133"/>
                    <a:pt x="1240" y="1090"/>
                    <a:pt x="1347" y="1027"/>
                  </a:cubicBezTo>
                  <a:cubicBezTo>
                    <a:pt x="1446" y="1101"/>
                    <a:pt x="1547" y="1131"/>
                    <a:pt x="1640" y="1131"/>
                  </a:cubicBezTo>
                  <a:cubicBezTo>
                    <a:pt x="1823" y="1131"/>
                    <a:pt x="1980" y="1020"/>
                    <a:pt x="2059" y="932"/>
                  </a:cubicBezTo>
                  <a:cubicBezTo>
                    <a:pt x="2091" y="896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0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7" y="911"/>
                  </a:cubicBezTo>
                  <a:cubicBezTo>
                    <a:pt x="1764" y="643"/>
                    <a:pt x="1769" y="241"/>
                    <a:pt x="1769" y="234"/>
                  </a:cubicBezTo>
                  <a:cubicBezTo>
                    <a:pt x="1769" y="184"/>
                    <a:pt x="1730" y="145"/>
                    <a:pt x="1680" y="145"/>
                  </a:cubicBezTo>
                  <a:cubicBezTo>
                    <a:pt x="1630" y="145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9" y="962"/>
                  </a:cubicBezTo>
                  <a:cubicBezTo>
                    <a:pt x="922" y="793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5"/>
                  </a:cubicBezTo>
                  <a:cubicBezTo>
                    <a:pt x="876" y="103"/>
                    <a:pt x="871" y="28"/>
                    <a:pt x="781" y="28"/>
                  </a:cubicBezTo>
                  <a:cubicBezTo>
                    <a:pt x="748" y="28"/>
                    <a:pt x="715" y="48"/>
                    <a:pt x="699" y="79"/>
                  </a:cubicBezTo>
                  <a:cubicBezTo>
                    <a:pt x="694" y="90"/>
                    <a:pt x="686" y="109"/>
                    <a:pt x="681" y="390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5806;p41">
              <a:extLst>
                <a:ext uri="{FF2B5EF4-FFF2-40B4-BE49-F238E27FC236}">
                  <a16:creationId xmlns:a16="http://schemas.microsoft.com/office/drawing/2014/main" id="{ECD92229-1704-68CA-97EB-58CCECBA1731}"/>
                </a:ext>
              </a:extLst>
            </p:cNvPr>
            <p:cNvSpPr/>
            <p:nvPr/>
          </p:nvSpPr>
          <p:spPr>
            <a:xfrm>
              <a:off x="3615838" y="3288766"/>
              <a:ext cx="308434" cy="742323"/>
            </a:xfrm>
            <a:custGeom>
              <a:avLst/>
              <a:gdLst/>
              <a:ahLst/>
              <a:cxnLst/>
              <a:rect l="l" t="t" r="r" b="b"/>
              <a:pathLst>
                <a:path w="3144" h="7567" extrusionOk="0">
                  <a:moveTo>
                    <a:pt x="3144" y="1"/>
                  </a:moveTo>
                  <a:lnTo>
                    <a:pt x="0" y="616"/>
                  </a:lnTo>
                  <a:lnTo>
                    <a:pt x="0" y="7566"/>
                  </a:lnTo>
                  <a:lnTo>
                    <a:pt x="3144" y="7566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5807;p41">
              <a:extLst>
                <a:ext uri="{FF2B5EF4-FFF2-40B4-BE49-F238E27FC236}">
                  <a16:creationId xmlns:a16="http://schemas.microsoft.com/office/drawing/2014/main" id="{99888004-3E45-001E-3623-04BC402D0D19}"/>
                </a:ext>
              </a:extLst>
            </p:cNvPr>
            <p:cNvSpPr/>
            <p:nvPr/>
          </p:nvSpPr>
          <p:spPr>
            <a:xfrm>
              <a:off x="3682058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5808;p41">
              <a:extLst>
                <a:ext uri="{FF2B5EF4-FFF2-40B4-BE49-F238E27FC236}">
                  <a16:creationId xmlns:a16="http://schemas.microsoft.com/office/drawing/2014/main" id="{C8E3324C-C48C-0DD1-812C-4EDC643D7007}"/>
                </a:ext>
              </a:extLst>
            </p:cNvPr>
            <p:cNvSpPr/>
            <p:nvPr/>
          </p:nvSpPr>
          <p:spPr>
            <a:xfrm>
              <a:off x="3795074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5809;p41">
              <a:extLst>
                <a:ext uri="{FF2B5EF4-FFF2-40B4-BE49-F238E27FC236}">
                  <a16:creationId xmlns:a16="http://schemas.microsoft.com/office/drawing/2014/main" id="{8E238483-96BF-E04F-ABE4-BA0A5B3FD9FD}"/>
                </a:ext>
              </a:extLst>
            </p:cNvPr>
            <p:cNvSpPr/>
            <p:nvPr/>
          </p:nvSpPr>
          <p:spPr>
            <a:xfrm>
              <a:off x="3682058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5810;p41">
              <a:extLst>
                <a:ext uri="{FF2B5EF4-FFF2-40B4-BE49-F238E27FC236}">
                  <a16:creationId xmlns:a16="http://schemas.microsoft.com/office/drawing/2014/main" id="{6D462DBF-85AF-E967-307D-B1734E293A40}"/>
                </a:ext>
              </a:extLst>
            </p:cNvPr>
            <p:cNvSpPr/>
            <p:nvPr/>
          </p:nvSpPr>
          <p:spPr>
            <a:xfrm>
              <a:off x="3795074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5811;p41">
              <a:extLst>
                <a:ext uri="{FF2B5EF4-FFF2-40B4-BE49-F238E27FC236}">
                  <a16:creationId xmlns:a16="http://schemas.microsoft.com/office/drawing/2014/main" id="{9377BA6C-D6DA-718A-CA91-7697DE8633B2}"/>
                </a:ext>
              </a:extLst>
            </p:cNvPr>
            <p:cNvSpPr/>
            <p:nvPr/>
          </p:nvSpPr>
          <p:spPr>
            <a:xfrm>
              <a:off x="3682058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5812;p41">
              <a:extLst>
                <a:ext uri="{FF2B5EF4-FFF2-40B4-BE49-F238E27FC236}">
                  <a16:creationId xmlns:a16="http://schemas.microsoft.com/office/drawing/2014/main" id="{AF2B9648-FEBD-D678-2C19-E45A74A0D45C}"/>
                </a:ext>
              </a:extLst>
            </p:cNvPr>
            <p:cNvSpPr/>
            <p:nvPr/>
          </p:nvSpPr>
          <p:spPr>
            <a:xfrm>
              <a:off x="3795074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5813;p41">
              <a:extLst>
                <a:ext uri="{FF2B5EF4-FFF2-40B4-BE49-F238E27FC236}">
                  <a16:creationId xmlns:a16="http://schemas.microsoft.com/office/drawing/2014/main" id="{DFF18715-F507-5BB1-8AA4-4E1189F04B09}"/>
                </a:ext>
              </a:extLst>
            </p:cNvPr>
            <p:cNvSpPr/>
            <p:nvPr/>
          </p:nvSpPr>
          <p:spPr>
            <a:xfrm>
              <a:off x="3682058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5814;p41">
              <a:extLst>
                <a:ext uri="{FF2B5EF4-FFF2-40B4-BE49-F238E27FC236}">
                  <a16:creationId xmlns:a16="http://schemas.microsoft.com/office/drawing/2014/main" id="{3BB5579F-245F-0B74-DF1B-B191FAD5C9C2}"/>
                </a:ext>
              </a:extLst>
            </p:cNvPr>
            <p:cNvSpPr/>
            <p:nvPr/>
          </p:nvSpPr>
          <p:spPr>
            <a:xfrm>
              <a:off x="3795074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5815;p41">
              <a:extLst>
                <a:ext uri="{FF2B5EF4-FFF2-40B4-BE49-F238E27FC236}">
                  <a16:creationId xmlns:a16="http://schemas.microsoft.com/office/drawing/2014/main" id="{ADB2A9BE-DBB3-0477-C051-F331749F637A}"/>
                </a:ext>
              </a:extLst>
            </p:cNvPr>
            <p:cNvSpPr/>
            <p:nvPr/>
          </p:nvSpPr>
          <p:spPr>
            <a:xfrm>
              <a:off x="3682058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5816;p41">
              <a:extLst>
                <a:ext uri="{FF2B5EF4-FFF2-40B4-BE49-F238E27FC236}">
                  <a16:creationId xmlns:a16="http://schemas.microsoft.com/office/drawing/2014/main" id="{56E46C1C-3B34-4C7E-9D67-5076B09BC916}"/>
                </a:ext>
              </a:extLst>
            </p:cNvPr>
            <p:cNvSpPr/>
            <p:nvPr/>
          </p:nvSpPr>
          <p:spPr>
            <a:xfrm>
              <a:off x="3795074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5817;p41">
              <a:extLst>
                <a:ext uri="{FF2B5EF4-FFF2-40B4-BE49-F238E27FC236}">
                  <a16:creationId xmlns:a16="http://schemas.microsoft.com/office/drawing/2014/main" id="{086C2183-C449-0C53-4A43-09D4AA25E817}"/>
                </a:ext>
              </a:extLst>
            </p:cNvPr>
            <p:cNvSpPr/>
            <p:nvPr/>
          </p:nvSpPr>
          <p:spPr>
            <a:xfrm>
              <a:off x="3725224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5818;p41">
              <a:extLst>
                <a:ext uri="{FF2B5EF4-FFF2-40B4-BE49-F238E27FC236}">
                  <a16:creationId xmlns:a16="http://schemas.microsoft.com/office/drawing/2014/main" id="{6F6DE21F-0BD1-DEE9-8D5E-284F9F39C641}"/>
                </a:ext>
              </a:extLst>
            </p:cNvPr>
            <p:cNvSpPr/>
            <p:nvPr/>
          </p:nvSpPr>
          <p:spPr>
            <a:xfrm>
              <a:off x="4978895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5819;p41">
              <a:extLst>
                <a:ext uri="{FF2B5EF4-FFF2-40B4-BE49-F238E27FC236}">
                  <a16:creationId xmlns:a16="http://schemas.microsoft.com/office/drawing/2014/main" id="{8B038A86-30CC-592C-0245-BA1496CF694A}"/>
                </a:ext>
              </a:extLst>
            </p:cNvPr>
            <p:cNvSpPr/>
            <p:nvPr/>
          </p:nvSpPr>
          <p:spPr>
            <a:xfrm>
              <a:off x="5045017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5820;p41">
              <a:extLst>
                <a:ext uri="{FF2B5EF4-FFF2-40B4-BE49-F238E27FC236}">
                  <a16:creationId xmlns:a16="http://schemas.microsoft.com/office/drawing/2014/main" id="{82A5C93F-744D-738D-3A43-26113F1BE7D3}"/>
                </a:ext>
              </a:extLst>
            </p:cNvPr>
            <p:cNvSpPr/>
            <p:nvPr/>
          </p:nvSpPr>
          <p:spPr>
            <a:xfrm>
              <a:off x="5158131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5821;p41">
              <a:extLst>
                <a:ext uri="{FF2B5EF4-FFF2-40B4-BE49-F238E27FC236}">
                  <a16:creationId xmlns:a16="http://schemas.microsoft.com/office/drawing/2014/main" id="{8748895C-0D56-9C1E-3C3D-2C0DE1EEB242}"/>
                </a:ext>
              </a:extLst>
            </p:cNvPr>
            <p:cNvSpPr/>
            <p:nvPr/>
          </p:nvSpPr>
          <p:spPr>
            <a:xfrm>
              <a:off x="5045017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5822;p41">
              <a:extLst>
                <a:ext uri="{FF2B5EF4-FFF2-40B4-BE49-F238E27FC236}">
                  <a16:creationId xmlns:a16="http://schemas.microsoft.com/office/drawing/2014/main" id="{6991B31F-425C-F056-C22E-35BA5BA0849B}"/>
                </a:ext>
              </a:extLst>
            </p:cNvPr>
            <p:cNvSpPr/>
            <p:nvPr/>
          </p:nvSpPr>
          <p:spPr>
            <a:xfrm>
              <a:off x="5158131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5823;p41">
              <a:extLst>
                <a:ext uri="{FF2B5EF4-FFF2-40B4-BE49-F238E27FC236}">
                  <a16:creationId xmlns:a16="http://schemas.microsoft.com/office/drawing/2014/main" id="{00B00528-EFE1-27C3-AEB4-EFD9E522BDB3}"/>
                </a:ext>
              </a:extLst>
            </p:cNvPr>
            <p:cNvSpPr/>
            <p:nvPr/>
          </p:nvSpPr>
          <p:spPr>
            <a:xfrm>
              <a:off x="5045017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5824;p41">
              <a:extLst>
                <a:ext uri="{FF2B5EF4-FFF2-40B4-BE49-F238E27FC236}">
                  <a16:creationId xmlns:a16="http://schemas.microsoft.com/office/drawing/2014/main" id="{95754581-8EF9-E878-A865-2B71D2913DB7}"/>
                </a:ext>
              </a:extLst>
            </p:cNvPr>
            <p:cNvSpPr/>
            <p:nvPr/>
          </p:nvSpPr>
          <p:spPr>
            <a:xfrm>
              <a:off x="5158131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5825;p41">
              <a:extLst>
                <a:ext uri="{FF2B5EF4-FFF2-40B4-BE49-F238E27FC236}">
                  <a16:creationId xmlns:a16="http://schemas.microsoft.com/office/drawing/2014/main" id="{5CD1F2A0-2419-B0E6-DC8D-AB7A256A5D9A}"/>
                </a:ext>
              </a:extLst>
            </p:cNvPr>
            <p:cNvSpPr/>
            <p:nvPr/>
          </p:nvSpPr>
          <p:spPr>
            <a:xfrm>
              <a:off x="5045017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5826;p41">
              <a:extLst>
                <a:ext uri="{FF2B5EF4-FFF2-40B4-BE49-F238E27FC236}">
                  <a16:creationId xmlns:a16="http://schemas.microsoft.com/office/drawing/2014/main" id="{13317F68-1BFC-4978-E710-F0007EC51394}"/>
                </a:ext>
              </a:extLst>
            </p:cNvPr>
            <p:cNvSpPr/>
            <p:nvPr/>
          </p:nvSpPr>
          <p:spPr>
            <a:xfrm>
              <a:off x="5158131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5827;p41">
              <a:extLst>
                <a:ext uri="{FF2B5EF4-FFF2-40B4-BE49-F238E27FC236}">
                  <a16:creationId xmlns:a16="http://schemas.microsoft.com/office/drawing/2014/main" id="{90C1484A-8A4A-6471-9D09-71353E140D02}"/>
                </a:ext>
              </a:extLst>
            </p:cNvPr>
            <p:cNvSpPr/>
            <p:nvPr/>
          </p:nvSpPr>
          <p:spPr>
            <a:xfrm>
              <a:off x="5045017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5828;p41">
              <a:extLst>
                <a:ext uri="{FF2B5EF4-FFF2-40B4-BE49-F238E27FC236}">
                  <a16:creationId xmlns:a16="http://schemas.microsoft.com/office/drawing/2014/main" id="{CE64CFCE-F9CA-36AB-88EF-084F12DFC652}"/>
                </a:ext>
              </a:extLst>
            </p:cNvPr>
            <p:cNvSpPr/>
            <p:nvPr/>
          </p:nvSpPr>
          <p:spPr>
            <a:xfrm>
              <a:off x="5158131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5829;p41">
              <a:extLst>
                <a:ext uri="{FF2B5EF4-FFF2-40B4-BE49-F238E27FC236}">
                  <a16:creationId xmlns:a16="http://schemas.microsoft.com/office/drawing/2014/main" id="{EDAFC4AB-8F7D-3616-CD8D-88FC9119C02A}"/>
                </a:ext>
              </a:extLst>
            </p:cNvPr>
            <p:cNvSpPr/>
            <p:nvPr/>
          </p:nvSpPr>
          <p:spPr>
            <a:xfrm>
              <a:off x="5088281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5830;p41">
              <a:extLst>
                <a:ext uri="{FF2B5EF4-FFF2-40B4-BE49-F238E27FC236}">
                  <a16:creationId xmlns:a16="http://schemas.microsoft.com/office/drawing/2014/main" id="{3921E36C-216E-0144-DCD2-938E4B4C3356}"/>
                </a:ext>
              </a:extLst>
            </p:cNvPr>
            <p:cNvSpPr/>
            <p:nvPr/>
          </p:nvSpPr>
          <p:spPr>
            <a:xfrm>
              <a:off x="3003767" y="3481733"/>
              <a:ext cx="308532" cy="549360"/>
            </a:xfrm>
            <a:custGeom>
              <a:avLst/>
              <a:gdLst/>
              <a:ahLst/>
              <a:cxnLst/>
              <a:rect l="l" t="t" r="r" b="b"/>
              <a:pathLst>
                <a:path w="3145" h="5600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9"/>
                  </a:lnTo>
                  <a:lnTo>
                    <a:pt x="3144" y="5599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5831;p41">
              <a:extLst>
                <a:ext uri="{FF2B5EF4-FFF2-40B4-BE49-F238E27FC236}">
                  <a16:creationId xmlns:a16="http://schemas.microsoft.com/office/drawing/2014/main" id="{5B23A8A9-DACC-50B0-137E-D0BDE8408522}"/>
                </a:ext>
              </a:extLst>
            </p:cNvPr>
            <p:cNvSpPr/>
            <p:nvPr/>
          </p:nvSpPr>
          <p:spPr>
            <a:xfrm>
              <a:off x="3069987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5832;p41">
              <a:extLst>
                <a:ext uri="{FF2B5EF4-FFF2-40B4-BE49-F238E27FC236}">
                  <a16:creationId xmlns:a16="http://schemas.microsoft.com/office/drawing/2014/main" id="{7A975DC4-6E0B-B163-59FE-195FA45BD7CA}"/>
                </a:ext>
              </a:extLst>
            </p:cNvPr>
            <p:cNvSpPr/>
            <p:nvPr/>
          </p:nvSpPr>
          <p:spPr>
            <a:xfrm>
              <a:off x="318300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5833;p41">
              <a:extLst>
                <a:ext uri="{FF2B5EF4-FFF2-40B4-BE49-F238E27FC236}">
                  <a16:creationId xmlns:a16="http://schemas.microsoft.com/office/drawing/2014/main" id="{27C97B24-3650-1078-DFBC-90FEE1470638}"/>
                </a:ext>
              </a:extLst>
            </p:cNvPr>
            <p:cNvSpPr/>
            <p:nvPr/>
          </p:nvSpPr>
          <p:spPr>
            <a:xfrm>
              <a:off x="306998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5834;p41">
              <a:extLst>
                <a:ext uri="{FF2B5EF4-FFF2-40B4-BE49-F238E27FC236}">
                  <a16:creationId xmlns:a16="http://schemas.microsoft.com/office/drawing/2014/main" id="{E05FB34F-F14D-17BB-2022-C732005B19F0}"/>
                </a:ext>
              </a:extLst>
            </p:cNvPr>
            <p:cNvSpPr/>
            <p:nvPr/>
          </p:nvSpPr>
          <p:spPr>
            <a:xfrm>
              <a:off x="318300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5835;p41">
              <a:extLst>
                <a:ext uri="{FF2B5EF4-FFF2-40B4-BE49-F238E27FC236}">
                  <a16:creationId xmlns:a16="http://schemas.microsoft.com/office/drawing/2014/main" id="{EB8515CD-C4CA-64A7-E1A7-A9E65DD7170C}"/>
                </a:ext>
              </a:extLst>
            </p:cNvPr>
            <p:cNvSpPr/>
            <p:nvPr/>
          </p:nvSpPr>
          <p:spPr>
            <a:xfrm>
              <a:off x="306998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5836;p41">
              <a:extLst>
                <a:ext uri="{FF2B5EF4-FFF2-40B4-BE49-F238E27FC236}">
                  <a16:creationId xmlns:a16="http://schemas.microsoft.com/office/drawing/2014/main" id="{41B9CB6B-7669-638E-652C-FC9988D9169F}"/>
                </a:ext>
              </a:extLst>
            </p:cNvPr>
            <p:cNvSpPr/>
            <p:nvPr/>
          </p:nvSpPr>
          <p:spPr>
            <a:xfrm>
              <a:off x="318300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5837;p41">
              <a:extLst>
                <a:ext uri="{FF2B5EF4-FFF2-40B4-BE49-F238E27FC236}">
                  <a16:creationId xmlns:a16="http://schemas.microsoft.com/office/drawing/2014/main" id="{B6B9D951-53D2-8B7C-00D0-34152857ECFC}"/>
                </a:ext>
              </a:extLst>
            </p:cNvPr>
            <p:cNvSpPr/>
            <p:nvPr/>
          </p:nvSpPr>
          <p:spPr>
            <a:xfrm>
              <a:off x="3113153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5838;p41">
              <a:extLst>
                <a:ext uri="{FF2B5EF4-FFF2-40B4-BE49-F238E27FC236}">
                  <a16:creationId xmlns:a16="http://schemas.microsoft.com/office/drawing/2014/main" id="{A3F735BE-D65B-3C62-1583-A4F4F33D2CC1}"/>
                </a:ext>
              </a:extLst>
            </p:cNvPr>
            <p:cNvSpPr/>
            <p:nvPr/>
          </p:nvSpPr>
          <p:spPr>
            <a:xfrm>
              <a:off x="5757841" y="3576108"/>
              <a:ext cx="308336" cy="454988"/>
            </a:xfrm>
            <a:custGeom>
              <a:avLst/>
              <a:gdLst/>
              <a:ahLst/>
              <a:cxnLst/>
              <a:rect l="l" t="t" r="r" b="b"/>
              <a:pathLst>
                <a:path w="3143" h="4638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4637"/>
                  </a:lnTo>
                  <a:lnTo>
                    <a:pt x="3142" y="4637"/>
                  </a:lnTo>
                  <a:lnTo>
                    <a:pt x="3142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5839;p41">
              <a:extLst>
                <a:ext uri="{FF2B5EF4-FFF2-40B4-BE49-F238E27FC236}">
                  <a16:creationId xmlns:a16="http://schemas.microsoft.com/office/drawing/2014/main" id="{D39A4234-32C5-FE4C-EAE5-D4A3542EF0ED}"/>
                </a:ext>
              </a:extLst>
            </p:cNvPr>
            <p:cNvSpPr/>
            <p:nvPr/>
          </p:nvSpPr>
          <p:spPr>
            <a:xfrm>
              <a:off x="5823865" y="371472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5840;p41">
              <a:extLst>
                <a:ext uri="{FF2B5EF4-FFF2-40B4-BE49-F238E27FC236}">
                  <a16:creationId xmlns:a16="http://schemas.microsoft.com/office/drawing/2014/main" id="{57D45AFB-218A-3C1C-6CC2-E4376B0EC1BC}"/>
                </a:ext>
              </a:extLst>
            </p:cNvPr>
            <p:cNvSpPr/>
            <p:nvPr/>
          </p:nvSpPr>
          <p:spPr>
            <a:xfrm>
              <a:off x="593707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5841;p41">
              <a:extLst>
                <a:ext uri="{FF2B5EF4-FFF2-40B4-BE49-F238E27FC236}">
                  <a16:creationId xmlns:a16="http://schemas.microsoft.com/office/drawing/2014/main" id="{AC2F9514-DAA1-9E97-02FC-535C6F1A885F}"/>
                </a:ext>
              </a:extLst>
            </p:cNvPr>
            <p:cNvSpPr/>
            <p:nvPr/>
          </p:nvSpPr>
          <p:spPr>
            <a:xfrm>
              <a:off x="5823865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5842;p41">
              <a:extLst>
                <a:ext uri="{FF2B5EF4-FFF2-40B4-BE49-F238E27FC236}">
                  <a16:creationId xmlns:a16="http://schemas.microsoft.com/office/drawing/2014/main" id="{C26BAE05-54B6-5984-E90A-DADA9DF937C3}"/>
                </a:ext>
              </a:extLst>
            </p:cNvPr>
            <p:cNvSpPr/>
            <p:nvPr/>
          </p:nvSpPr>
          <p:spPr>
            <a:xfrm>
              <a:off x="593707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5843;p41">
              <a:extLst>
                <a:ext uri="{FF2B5EF4-FFF2-40B4-BE49-F238E27FC236}">
                  <a16:creationId xmlns:a16="http://schemas.microsoft.com/office/drawing/2014/main" id="{231BB7FC-34D1-D5A1-0652-773CEE884443}"/>
                </a:ext>
              </a:extLst>
            </p:cNvPr>
            <p:cNvSpPr/>
            <p:nvPr/>
          </p:nvSpPr>
          <p:spPr>
            <a:xfrm>
              <a:off x="5867030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5844;p41">
              <a:extLst>
                <a:ext uri="{FF2B5EF4-FFF2-40B4-BE49-F238E27FC236}">
                  <a16:creationId xmlns:a16="http://schemas.microsoft.com/office/drawing/2014/main" id="{F1938811-EDC9-B7E1-F89D-44F28EE63815}"/>
                </a:ext>
              </a:extLst>
            </p:cNvPr>
            <p:cNvSpPr/>
            <p:nvPr/>
          </p:nvSpPr>
          <p:spPr>
            <a:xfrm>
              <a:off x="4337098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5845;p41">
              <a:extLst>
                <a:ext uri="{FF2B5EF4-FFF2-40B4-BE49-F238E27FC236}">
                  <a16:creationId xmlns:a16="http://schemas.microsoft.com/office/drawing/2014/main" id="{CF775050-9278-E47C-8871-31CF7FB40B43}"/>
                </a:ext>
              </a:extLst>
            </p:cNvPr>
            <p:cNvSpPr/>
            <p:nvPr/>
          </p:nvSpPr>
          <p:spPr>
            <a:xfrm>
              <a:off x="4403319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5846;p41">
              <a:extLst>
                <a:ext uri="{FF2B5EF4-FFF2-40B4-BE49-F238E27FC236}">
                  <a16:creationId xmlns:a16="http://schemas.microsoft.com/office/drawing/2014/main" id="{F4142AB3-FAE7-EE4C-FC33-96FC58D95297}"/>
                </a:ext>
              </a:extLst>
            </p:cNvPr>
            <p:cNvSpPr/>
            <p:nvPr/>
          </p:nvSpPr>
          <p:spPr>
            <a:xfrm>
              <a:off x="4516334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5847;p41">
              <a:extLst>
                <a:ext uri="{FF2B5EF4-FFF2-40B4-BE49-F238E27FC236}">
                  <a16:creationId xmlns:a16="http://schemas.microsoft.com/office/drawing/2014/main" id="{04457F30-B593-053D-5D7B-ADD5CC0AB6AB}"/>
                </a:ext>
              </a:extLst>
            </p:cNvPr>
            <p:cNvSpPr/>
            <p:nvPr/>
          </p:nvSpPr>
          <p:spPr>
            <a:xfrm>
              <a:off x="4446484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5848;p41">
              <a:extLst>
                <a:ext uri="{FF2B5EF4-FFF2-40B4-BE49-F238E27FC236}">
                  <a16:creationId xmlns:a16="http://schemas.microsoft.com/office/drawing/2014/main" id="{FAA4A3E2-7320-54FE-FA3E-9513889D4B08}"/>
                </a:ext>
              </a:extLst>
            </p:cNvPr>
            <p:cNvSpPr/>
            <p:nvPr/>
          </p:nvSpPr>
          <p:spPr>
            <a:xfrm>
              <a:off x="3312206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5849;p41">
              <a:extLst>
                <a:ext uri="{FF2B5EF4-FFF2-40B4-BE49-F238E27FC236}">
                  <a16:creationId xmlns:a16="http://schemas.microsoft.com/office/drawing/2014/main" id="{D82F46B9-2978-EA9E-A256-647A094EDDA4}"/>
                </a:ext>
              </a:extLst>
            </p:cNvPr>
            <p:cNvSpPr/>
            <p:nvPr/>
          </p:nvSpPr>
          <p:spPr>
            <a:xfrm>
              <a:off x="3378230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5850;p41">
              <a:extLst>
                <a:ext uri="{FF2B5EF4-FFF2-40B4-BE49-F238E27FC236}">
                  <a16:creationId xmlns:a16="http://schemas.microsoft.com/office/drawing/2014/main" id="{963B4EF8-4049-99D4-3AB6-6657E1C6DD2E}"/>
                </a:ext>
              </a:extLst>
            </p:cNvPr>
            <p:cNvSpPr/>
            <p:nvPr/>
          </p:nvSpPr>
          <p:spPr>
            <a:xfrm>
              <a:off x="3491442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5851;p41">
              <a:extLst>
                <a:ext uri="{FF2B5EF4-FFF2-40B4-BE49-F238E27FC236}">
                  <a16:creationId xmlns:a16="http://schemas.microsoft.com/office/drawing/2014/main" id="{BB048B11-7156-FDEF-7D12-76695DF6582B}"/>
                </a:ext>
              </a:extLst>
            </p:cNvPr>
            <p:cNvSpPr/>
            <p:nvPr/>
          </p:nvSpPr>
          <p:spPr>
            <a:xfrm>
              <a:off x="3421396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5852;p41">
              <a:extLst>
                <a:ext uri="{FF2B5EF4-FFF2-40B4-BE49-F238E27FC236}">
                  <a16:creationId xmlns:a16="http://schemas.microsoft.com/office/drawing/2014/main" id="{D12BE229-4084-9820-C022-A3223A694A47}"/>
                </a:ext>
              </a:extLst>
            </p:cNvPr>
            <p:cNvSpPr/>
            <p:nvPr/>
          </p:nvSpPr>
          <p:spPr>
            <a:xfrm>
              <a:off x="5269479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5853;p41">
              <a:extLst>
                <a:ext uri="{FF2B5EF4-FFF2-40B4-BE49-F238E27FC236}">
                  <a16:creationId xmlns:a16="http://schemas.microsoft.com/office/drawing/2014/main" id="{875FC2D1-67AA-9C11-05A5-A19EA86F9E55}"/>
                </a:ext>
              </a:extLst>
            </p:cNvPr>
            <p:cNvSpPr/>
            <p:nvPr/>
          </p:nvSpPr>
          <p:spPr>
            <a:xfrm>
              <a:off x="5335601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5854;p41">
              <a:extLst>
                <a:ext uri="{FF2B5EF4-FFF2-40B4-BE49-F238E27FC236}">
                  <a16:creationId xmlns:a16="http://schemas.microsoft.com/office/drawing/2014/main" id="{3FDC2D66-FDBC-9729-CB17-0822BB22FF06}"/>
                </a:ext>
              </a:extLst>
            </p:cNvPr>
            <p:cNvSpPr/>
            <p:nvPr/>
          </p:nvSpPr>
          <p:spPr>
            <a:xfrm>
              <a:off x="5448715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5855;p41">
              <a:extLst>
                <a:ext uri="{FF2B5EF4-FFF2-40B4-BE49-F238E27FC236}">
                  <a16:creationId xmlns:a16="http://schemas.microsoft.com/office/drawing/2014/main" id="{83BFE3AB-939A-EAD5-6A09-852DC72A4C53}"/>
                </a:ext>
              </a:extLst>
            </p:cNvPr>
            <p:cNvSpPr/>
            <p:nvPr/>
          </p:nvSpPr>
          <p:spPr>
            <a:xfrm>
              <a:off x="5335601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5856;p41">
              <a:extLst>
                <a:ext uri="{FF2B5EF4-FFF2-40B4-BE49-F238E27FC236}">
                  <a16:creationId xmlns:a16="http://schemas.microsoft.com/office/drawing/2014/main" id="{8A6BBB70-08DA-6B32-94E0-8FBE606B3874}"/>
                </a:ext>
              </a:extLst>
            </p:cNvPr>
            <p:cNvSpPr/>
            <p:nvPr/>
          </p:nvSpPr>
          <p:spPr>
            <a:xfrm>
              <a:off x="5448715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5857;p41">
              <a:extLst>
                <a:ext uri="{FF2B5EF4-FFF2-40B4-BE49-F238E27FC236}">
                  <a16:creationId xmlns:a16="http://schemas.microsoft.com/office/drawing/2014/main" id="{167D368E-A668-CC8B-9CE6-F120A36BE526}"/>
                </a:ext>
              </a:extLst>
            </p:cNvPr>
            <p:cNvSpPr/>
            <p:nvPr/>
          </p:nvSpPr>
          <p:spPr>
            <a:xfrm>
              <a:off x="5335601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5858;p41">
              <a:extLst>
                <a:ext uri="{FF2B5EF4-FFF2-40B4-BE49-F238E27FC236}">
                  <a16:creationId xmlns:a16="http://schemas.microsoft.com/office/drawing/2014/main" id="{780623F3-7427-0C10-07F3-24DFE630CF9A}"/>
                </a:ext>
              </a:extLst>
            </p:cNvPr>
            <p:cNvSpPr/>
            <p:nvPr/>
          </p:nvSpPr>
          <p:spPr>
            <a:xfrm>
              <a:off x="5448715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5859;p41">
              <a:extLst>
                <a:ext uri="{FF2B5EF4-FFF2-40B4-BE49-F238E27FC236}">
                  <a16:creationId xmlns:a16="http://schemas.microsoft.com/office/drawing/2014/main" id="{1A345FDE-0ADE-A1A2-DA61-145081B2A732}"/>
                </a:ext>
              </a:extLst>
            </p:cNvPr>
            <p:cNvSpPr/>
            <p:nvPr/>
          </p:nvSpPr>
          <p:spPr>
            <a:xfrm>
              <a:off x="5335601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5860;p41">
              <a:extLst>
                <a:ext uri="{FF2B5EF4-FFF2-40B4-BE49-F238E27FC236}">
                  <a16:creationId xmlns:a16="http://schemas.microsoft.com/office/drawing/2014/main" id="{416C9746-EB11-2669-1470-B6E1B0AA2FE5}"/>
                </a:ext>
              </a:extLst>
            </p:cNvPr>
            <p:cNvSpPr/>
            <p:nvPr/>
          </p:nvSpPr>
          <p:spPr>
            <a:xfrm>
              <a:off x="5448715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5861;p41">
              <a:extLst>
                <a:ext uri="{FF2B5EF4-FFF2-40B4-BE49-F238E27FC236}">
                  <a16:creationId xmlns:a16="http://schemas.microsoft.com/office/drawing/2014/main" id="{EBFE8284-BAA7-5E21-4BA5-59B387454C15}"/>
                </a:ext>
              </a:extLst>
            </p:cNvPr>
            <p:cNvSpPr/>
            <p:nvPr/>
          </p:nvSpPr>
          <p:spPr>
            <a:xfrm>
              <a:off x="5335601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5862;p41">
              <a:extLst>
                <a:ext uri="{FF2B5EF4-FFF2-40B4-BE49-F238E27FC236}">
                  <a16:creationId xmlns:a16="http://schemas.microsoft.com/office/drawing/2014/main" id="{BBCD6A9C-3B3D-149B-B758-F6582109E94B}"/>
                </a:ext>
              </a:extLst>
            </p:cNvPr>
            <p:cNvSpPr/>
            <p:nvPr/>
          </p:nvSpPr>
          <p:spPr>
            <a:xfrm>
              <a:off x="5448715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5863;p41">
              <a:extLst>
                <a:ext uri="{FF2B5EF4-FFF2-40B4-BE49-F238E27FC236}">
                  <a16:creationId xmlns:a16="http://schemas.microsoft.com/office/drawing/2014/main" id="{7CF94E88-BE73-6A88-1A51-3371D9ED7B0B}"/>
                </a:ext>
              </a:extLst>
            </p:cNvPr>
            <p:cNvSpPr/>
            <p:nvPr/>
          </p:nvSpPr>
          <p:spPr>
            <a:xfrm>
              <a:off x="5378767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5864;p41">
              <a:extLst>
                <a:ext uri="{FF2B5EF4-FFF2-40B4-BE49-F238E27FC236}">
                  <a16:creationId xmlns:a16="http://schemas.microsoft.com/office/drawing/2014/main" id="{76997BC4-11BB-AEC9-19D6-56A332F9F471}"/>
                </a:ext>
              </a:extLst>
            </p:cNvPr>
            <p:cNvSpPr/>
            <p:nvPr/>
          </p:nvSpPr>
          <p:spPr>
            <a:xfrm>
              <a:off x="3924179" y="3056950"/>
              <a:ext cx="308532" cy="974133"/>
            </a:xfrm>
            <a:custGeom>
              <a:avLst/>
              <a:gdLst/>
              <a:ahLst/>
              <a:cxnLst/>
              <a:rect l="l" t="t" r="r" b="b"/>
              <a:pathLst>
                <a:path w="3145" h="9930" extrusionOk="0">
                  <a:moveTo>
                    <a:pt x="3145" y="0"/>
                  </a:moveTo>
                  <a:lnTo>
                    <a:pt x="1" y="615"/>
                  </a:lnTo>
                  <a:lnTo>
                    <a:pt x="1" y="9929"/>
                  </a:lnTo>
                  <a:lnTo>
                    <a:pt x="3145" y="9929"/>
                  </a:lnTo>
                  <a:lnTo>
                    <a:pt x="3145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5865;p41">
              <a:extLst>
                <a:ext uri="{FF2B5EF4-FFF2-40B4-BE49-F238E27FC236}">
                  <a16:creationId xmlns:a16="http://schemas.microsoft.com/office/drawing/2014/main" id="{B232F28E-E19F-76B8-409A-DA0049021689}"/>
                </a:ext>
              </a:extLst>
            </p:cNvPr>
            <p:cNvSpPr/>
            <p:nvPr/>
          </p:nvSpPr>
          <p:spPr>
            <a:xfrm>
              <a:off x="3990399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5866;p41">
              <a:extLst>
                <a:ext uri="{FF2B5EF4-FFF2-40B4-BE49-F238E27FC236}">
                  <a16:creationId xmlns:a16="http://schemas.microsoft.com/office/drawing/2014/main" id="{7B32CE93-E7B6-2818-3BB8-BA661C401B80}"/>
                </a:ext>
              </a:extLst>
            </p:cNvPr>
            <p:cNvSpPr/>
            <p:nvPr/>
          </p:nvSpPr>
          <p:spPr>
            <a:xfrm>
              <a:off x="4103513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5867;p41">
              <a:extLst>
                <a:ext uri="{FF2B5EF4-FFF2-40B4-BE49-F238E27FC236}">
                  <a16:creationId xmlns:a16="http://schemas.microsoft.com/office/drawing/2014/main" id="{902F14B1-36C8-8E90-6071-AE41E39D7E65}"/>
                </a:ext>
              </a:extLst>
            </p:cNvPr>
            <p:cNvSpPr/>
            <p:nvPr/>
          </p:nvSpPr>
          <p:spPr>
            <a:xfrm>
              <a:off x="3990399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5868;p41">
              <a:extLst>
                <a:ext uri="{FF2B5EF4-FFF2-40B4-BE49-F238E27FC236}">
                  <a16:creationId xmlns:a16="http://schemas.microsoft.com/office/drawing/2014/main" id="{8F45CB39-A047-A88F-3FCB-9F40AAB11658}"/>
                </a:ext>
              </a:extLst>
            </p:cNvPr>
            <p:cNvSpPr/>
            <p:nvPr/>
          </p:nvSpPr>
          <p:spPr>
            <a:xfrm>
              <a:off x="4103513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5869;p41">
              <a:extLst>
                <a:ext uri="{FF2B5EF4-FFF2-40B4-BE49-F238E27FC236}">
                  <a16:creationId xmlns:a16="http://schemas.microsoft.com/office/drawing/2014/main" id="{097A6AF3-C205-A406-647A-65BF12562334}"/>
                </a:ext>
              </a:extLst>
            </p:cNvPr>
            <p:cNvSpPr/>
            <p:nvPr/>
          </p:nvSpPr>
          <p:spPr>
            <a:xfrm>
              <a:off x="3990399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5870;p41">
              <a:extLst>
                <a:ext uri="{FF2B5EF4-FFF2-40B4-BE49-F238E27FC236}">
                  <a16:creationId xmlns:a16="http://schemas.microsoft.com/office/drawing/2014/main" id="{BA7C50FC-2DD0-B350-62E8-FC902DB19771}"/>
                </a:ext>
              </a:extLst>
            </p:cNvPr>
            <p:cNvSpPr/>
            <p:nvPr/>
          </p:nvSpPr>
          <p:spPr>
            <a:xfrm>
              <a:off x="410351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5871;p41">
              <a:extLst>
                <a:ext uri="{FF2B5EF4-FFF2-40B4-BE49-F238E27FC236}">
                  <a16:creationId xmlns:a16="http://schemas.microsoft.com/office/drawing/2014/main" id="{FDDD2627-E5C0-094E-2B55-4C8234D726B9}"/>
                </a:ext>
              </a:extLst>
            </p:cNvPr>
            <p:cNvSpPr/>
            <p:nvPr/>
          </p:nvSpPr>
          <p:spPr>
            <a:xfrm>
              <a:off x="3990399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5872;p41">
              <a:extLst>
                <a:ext uri="{FF2B5EF4-FFF2-40B4-BE49-F238E27FC236}">
                  <a16:creationId xmlns:a16="http://schemas.microsoft.com/office/drawing/2014/main" id="{0C6D00EB-8307-231D-76B1-002C374DDCE6}"/>
                </a:ext>
              </a:extLst>
            </p:cNvPr>
            <p:cNvSpPr/>
            <p:nvPr/>
          </p:nvSpPr>
          <p:spPr>
            <a:xfrm>
              <a:off x="4103513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5873;p41">
              <a:extLst>
                <a:ext uri="{FF2B5EF4-FFF2-40B4-BE49-F238E27FC236}">
                  <a16:creationId xmlns:a16="http://schemas.microsoft.com/office/drawing/2014/main" id="{BC7E1B09-D204-B754-B1A5-926E5217C9F1}"/>
                </a:ext>
              </a:extLst>
            </p:cNvPr>
            <p:cNvSpPr/>
            <p:nvPr/>
          </p:nvSpPr>
          <p:spPr>
            <a:xfrm>
              <a:off x="3990399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5874;p41">
              <a:extLst>
                <a:ext uri="{FF2B5EF4-FFF2-40B4-BE49-F238E27FC236}">
                  <a16:creationId xmlns:a16="http://schemas.microsoft.com/office/drawing/2014/main" id="{C31F244B-AFE4-4E0E-1BD7-5D302C2378D4}"/>
                </a:ext>
              </a:extLst>
            </p:cNvPr>
            <p:cNvSpPr/>
            <p:nvPr/>
          </p:nvSpPr>
          <p:spPr>
            <a:xfrm>
              <a:off x="4103513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5875;p41">
              <a:extLst>
                <a:ext uri="{FF2B5EF4-FFF2-40B4-BE49-F238E27FC236}">
                  <a16:creationId xmlns:a16="http://schemas.microsoft.com/office/drawing/2014/main" id="{75F2F875-CE01-2D95-9443-6A16176F989D}"/>
                </a:ext>
              </a:extLst>
            </p:cNvPr>
            <p:cNvSpPr/>
            <p:nvPr/>
          </p:nvSpPr>
          <p:spPr>
            <a:xfrm>
              <a:off x="3990399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5876;p41">
              <a:extLst>
                <a:ext uri="{FF2B5EF4-FFF2-40B4-BE49-F238E27FC236}">
                  <a16:creationId xmlns:a16="http://schemas.microsoft.com/office/drawing/2014/main" id="{5AAD5D6F-324C-ABC6-8E5D-85C094530A23}"/>
                </a:ext>
              </a:extLst>
            </p:cNvPr>
            <p:cNvSpPr/>
            <p:nvPr/>
          </p:nvSpPr>
          <p:spPr>
            <a:xfrm>
              <a:off x="410351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5877;p41">
              <a:extLst>
                <a:ext uri="{FF2B5EF4-FFF2-40B4-BE49-F238E27FC236}">
                  <a16:creationId xmlns:a16="http://schemas.microsoft.com/office/drawing/2014/main" id="{03E530A2-CEF5-C6B1-7C85-3A78407FB035}"/>
                </a:ext>
              </a:extLst>
            </p:cNvPr>
            <p:cNvSpPr/>
            <p:nvPr/>
          </p:nvSpPr>
          <p:spPr>
            <a:xfrm>
              <a:off x="3990399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5878;p41">
              <a:extLst>
                <a:ext uri="{FF2B5EF4-FFF2-40B4-BE49-F238E27FC236}">
                  <a16:creationId xmlns:a16="http://schemas.microsoft.com/office/drawing/2014/main" id="{AC9BFCF6-68B6-38D9-4B6E-83D232DF83F7}"/>
                </a:ext>
              </a:extLst>
            </p:cNvPr>
            <p:cNvSpPr/>
            <p:nvPr/>
          </p:nvSpPr>
          <p:spPr>
            <a:xfrm>
              <a:off x="410351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5879;p41">
              <a:extLst>
                <a:ext uri="{FF2B5EF4-FFF2-40B4-BE49-F238E27FC236}">
                  <a16:creationId xmlns:a16="http://schemas.microsoft.com/office/drawing/2014/main" id="{6EB3685D-07A6-6CE3-4FE8-89C0134979C9}"/>
                </a:ext>
              </a:extLst>
            </p:cNvPr>
            <p:cNvSpPr/>
            <p:nvPr/>
          </p:nvSpPr>
          <p:spPr>
            <a:xfrm>
              <a:off x="4033565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8" y="1146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5880;p41">
              <a:extLst>
                <a:ext uri="{FF2B5EF4-FFF2-40B4-BE49-F238E27FC236}">
                  <a16:creationId xmlns:a16="http://schemas.microsoft.com/office/drawing/2014/main" id="{F1EA6AB6-BEC6-FFA3-5A3E-DF356E5EA038}"/>
                </a:ext>
              </a:extLst>
            </p:cNvPr>
            <p:cNvSpPr/>
            <p:nvPr/>
          </p:nvSpPr>
          <p:spPr>
            <a:xfrm>
              <a:off x="4863917" y="3590038"/>
              <a:ext cx="199933" cy="180602"/>
            </a:xfrm>
            <a:custGeom>
              <a:avLst/>
              <a:gdLst/>
              <a:ahLst/>
              <a:cxnLst/>
              <a:rect l="l" t="t" r="r" b="b"/>
              <a:pathLst>
                <a:path w="2038" h="1841" extrusionOk="0">
                  <a:moveTo>
                    <a:pt x="1128" y="0"/>
                  </a:moveTo>
                  <a:cubicBezTo>
                    <a:pt x="1086" y="0"/>
                    <a:pt x="1044" y="5"/>
                    <a:pt x="1001" y="11"/>
                  </a:cubicBezTo>
                  <a:cubicBezTo>
                    <a:pt x="356" y="113"/>
                    <a:pt x="1" y="459"/>
                    <a:pt x="1" y="984"/>
                  </a:cubicBezTo>
                  <a:cubicBezTo>
                    <a:pt x="1" y="1671"/>
                    <a:pt x="755" y="1785"/>
                    <a:pt x="1001" y="1822"/>
                  </a:cubicBezTo>
                  <a:cubicBezTo>
                    <a:pt x="1080" y="1833"/>
                    <a:pt x="1154" y="1840"/>
                    <a:pt x="1223" y="1840"/>
                  </a:cubicBezTo>
                  <a:cubicBezTo>
                    <a:pt x="1732" y="1840"/>
                    <a:pt x="2037" y="1520"/>
                    <a:pt x="2037" y="984"/>
                  </a:cubicBezTo>
                  <a:cubicBezTo>
                    <a:pt x="2038" y="460"/>
                    <a:pt x="1613" y="0"/>
                    <a:pt x="112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5881;p41">
              <a:extLst>
                <a:ext uri="{FF2B5EF4-FFF2-40B4-BE49-F238E27FC236}">
                  <a16:creationId xmlns:a16="http://schemas.microsoft.com/office/drawing/2014/main" id="{E66E88C0-3DE0-EF39-241D-3D9CFE8C4407}"/>
                </a:ext>
              </a:extLst>
            </p:cNvPr>
            <p:cNvSpPr/>
            <p:nvPr/>
          </p:nvSpPr>
          <p:spPr>
            <a:xfrm>
              <a:off x="5021178" y="3735916"/>
              <a:ext cx="147742" cy="123017"/>
            </a:xfrm>
            <a:custGeom>
              <a:avLst/>
              <a:gdLst/>
              <a:ahLst/>
              <a:cxnLst/>
              <a:rect l="l" t="t" r="r" b="b"/>
              <a:pathLst>
                <a:path w="1506" h="1254" extrusionOk="0">
                  <a:moveTo>
                    <a:pt x="830" y="0"/>
                  </a:moveTo>
                  <a:cubicBezTo>
                    <a:pt x="799" y="0"/>
                    <a:pt x="768" y="2"/>
                    <a:pt x="737" y="6"/>
                  </a:cubicBezTo>
                  <a:cubicBezTo>
                    <a:pt x="262" y="74"/>
                    <a:pt x="0" y="309"/>
                    <a:pt x="0" y="667"/>
                  </a:cubicBezTo>
                  <a:cubicBezTo>
                    <a:pt x="0" y="1142"/>
                    <a:pt x="555" y="1218"/>
                    <a:pt x="737" y="1241"/>
                  </a:cubicBezTo>
                  <a:cubicBezTo>
                    <a:pt x="793" y="1249"/>
                    <a:pt x="846" y="1254"/>
                    <a:pt x="896" y="1254"/>
                  </a:cubicBezTo>
                  <a:cubicBezTo>
                    <a:pt x="1276" y="1254"/>
                    <a:pt x="1504" y="1035"/>
                    <a:pt x="1504" y="667"/>
                  </a:cubicBezTo>
                  <a:cubicBezTo>
                    <a:pt x="1505" y="312"/>
                    <a:pt x="1189" y="0"/>
                    <a:pt x="830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5882;p41">
              <a:extLst>
                <a:ext uri="{FF2B5EF4-FFF2-40B4-BE49-F238E27FC236}">
                  <a16:creationId xmlns:a16="http://schemas.microsoft.com/office/drawing/2014/main" id="{0ABE8B77-3712-9F81-CDB0-7EC146FA29CD}"/>
                </a:ext>
              </a:extLst>
            </p:cNvPr>
            <p:cNvSpPr/>
            <p:nvPr/>
          </p:nvSpPr>
          <p:spPr>
            <a:xfrm>
              <a:off x="4815748" y="3768192"/>
              <a:ext cx="172562" cy="143226"/>
            </a:xfrm>
            <a:custGeom>
              <a:avLst/>
              <a:gdLst/>
              <a:ahLst/>
              <a:cxnLst/>
              <a:rect l="l" t="t" r="r" b="b"/>
              <a:pathLst>
                <a:path w="1759" h="1460" extrusionOk="0">
                  <a:moveTo>
                    <a:pt x="971" y="1"/>
                  </a:moveTo>
                  <a:cubicBezTo>
                    <a:pt x="935" y="1"/>
                    <a:pt x="899" y="4"/>
                    <a:pt x="863" y="9"/>
                  </a:cubicBezTo>
                  <a:cubicBezTo>
                    <a:pt x="308" y="88"/>
                    <a:pt x="1" y="362"/>
                    <a:pt x="1" y="779"/>
                  </a:cubicBezTo>
                  <a:cubicBezTo>
                    <a:pt x="1" y="1330"/>
                    <a:pt x="650" y="1418"/>
                    <a:pt x="865" y="1446"/>
                  </a:cubicBezTo>
                  <a:cubicBezTo>
                    <a:pt x="930" y="1455"/>
                    <a:pt x="994" y="1460"/>
                    <a:pt x="1054" y="1460"/>
                  </a:cubicBezTo>
                  <a:cubicBezTo>
                    <a:pt x="1495" y="1460"/>
                    <a:pt x="1758" y="1206"/>
                    <a:pt x="1758" y="779"/>
                  </a:cubicBezTo>
                  <a:cubicBezTo>
                    <a:pt x="1757" y="365"/>
                    <a:pt x="1390" y="1"/>
                    <a:pt x="97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5883;p41">
              <a:extLst>
                <a:ext uri="{FF2B5EF4-FFF2-40B4-BE49-F238E27FC236}">
                  <a16:creationId xmlns:a16="http://schemas.microsoft.com/office/drawing/2014/main" id="{6C542AB3-0586-D64D-1C3E-A58AD48E4386}"/>
                </a:ext>
              </a:extLst>
            </p:cNvPr>
            <p:cNvSpPr/>
            <p:nvPr/>
          </p:nvSpPr>
          <p:spPr>
            <a:xfrm>
              <a:off x="5070230" y="3658121"/>
              <a:ext cx="87507" cy="74654"/>
            </a:xfrm>
            <a:custGeom>
              <a:avLst/>
              <a:gdLst/>
              <a:ahLst/>
              <a:cxnLst/>
              <a:rect l="l" t="t" r="r" b="b"/>
              <a:pathLst>
                <a:path w="892" h="761" extrusionOk="0">
                  <a:moveTo>
                    <a:pt x="486" y="0"/>
                  </a:moveTo>
                  <a:cubicBezTo>
                    <a:pt x="467" y="0"/>
                    <a:pt x="449" y="1"/>
                    <a:pt x="430" y="3"/>
                  </a:cubicBezTo>
                  <a:cubicBezTo>
                    <a:pt x="156" y="42"/>
                    <a:pt x="0" y="187"/>
                    <a:pt x="0" y="401"/>
                  </a:cubicBezTo>
                  <a:cubicBezTo>
                    <a:pt x="0" y="597"/>
                    <a:pt x="145" y="716"/>
                    <a:pt x="431" y="754"/>
                  </a:cubicBezTo>
                  <a:cubicBezTo>
                    <a:pt x="463" y="758"/>
                    <a:pt x="493" y="760"/>
                    <a:pt x="522" y="760"/>
                  </a:cubicBezTo>
                  <a:cubicBezTo>
                    <a:pt x="750" y="760"/>
                    <a:pt x="892" y="622"/>
                    <a:pt x="892" y="401"/>
                  </a:cubicBezTo>
                  <a:cubicBezTo>
                    <a:pt x="892" y="184"/>
                    <a:pt x="706" y="0"/>
                    <a:pt x="48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5884;p41">
              <a:extLst>
                <a:ext uri="{FF2B5EF4-FFF2-40B4-BE49-F238E27FC236}">
                  <a16:creationId xmlns:a16="http://schemas.microsoft.com/office/drawing/2014/main" id="{70EB64AB-06A8-B8BA-AEDE-F75154288397}"/>
                </a:ext>
              </a:extLst>
            </p:cNvPr>
            <p:cNvSpPr/>
            <p:nvPr/>
          </p:nvSpPr>
          <p:spPr>
            <a:xfrm>
              <a:off x="5013722" y="3859918"/>
              <a:ext cx="76324" cy="65629"/>
            </a:xfrm>
            <a:custGeom>
              <a:avLst/>
              <a:gdLst/>
              <a:ahLst/>
              <a:cxnLst/>
              <a:rect l="l" t="t" r="r" b="b"/>
              <a:pathLst>
                <a:path w="778" h="669" extrusionOk="0">
                  <a:moveTo>
                    <a:pt x="421" y="1"/>
                  </a:moveTo>
                  <a:cubicBezTo>
                    <a:pt x="405" y="1"/>
                    <a:pt x="388" y="2"/>
                    <a:pt x="373" y="4"/>
                  </a:cubicBezTo>
                  <a:cubicBezTo>
                    <a:pt x="36" y="53"/>
                    <a:pt x="0" y="264"/>
                    <a:pt x="0" y="354"/>
                  </a:cubicBezTo>
                  <a:cubicBezTo>
                    <a:pt x="0" y="526"/>
                    <a:pt x="126" y="631"/>
                    <a:pt x="374" y="664"/>
                  </a:cubicBezTo>
                  <a:cubicBezTo>
                    <a:pt x="400" y="668"/>
                    <a:pt x="426" y="669"/>
                    <a:pt x="452" y="669"/>
                  </a:cubicBezTo>
                  <a:cubicBezTo>
                    <a:pt x="650" y="669"/>
                    <a:pt x="778" y="545"/>
                    <a:pt x="778" y="352"/>
                  </a:cubicBezTo>
                  <a:cubicBezTo>
                    <a:pt x="777" y="161"/>
                    <a:pt x="614" y="1"/>
                    <a:pt x="42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5885;p41">
              <a:extLst>
                <a:ext uri="{FF2B5EF4-FFF2-40B4-BE49-F238E27FC236}">
                  <a16:creationId xmlns:a16="http://schemas.microsoft.com/office/drawing/2014/main" id="{FAA8F186-E6C4-783B-BD18-7BD306259F63}"/>
                </a:ext>
              </a:extLst>
            </p:cNvPr>
            <p:cNvSpPr/>
            <p:nvPr/>
          </p:nvSpPr>
          <p:spPr>
            <a:xfrm>
              <a:off x="4788867" y="3708742"/>
              <a:ext cx="75441" cy="64942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18" y="1"/>
                  </a:moveTo>
                  <a:cubicBezTo>
                    <a:pt x="400" y="1"/>
                    <a:pt x="385" y="2"/>
                    <a:pt x="369" y="4"/>
                  </a:cubicBezTo>
                  <a:cubicBezTo>
                    <a:pt x="36" y="52"/>
                    <a:pt x="0" y="262"/>
                    <a:pt x="0" y="348"/>
                  </a:cubicBezTo>
                  <a:cubicBezTo>
                    <a:pt x="0" y="520"/>
                    <a:pt x="124" y="623"/>
                    <a:pt x="369" y="657"/>
                  </a:cubicBezTo>
                  <a:cubicBezTo>
                    <a:pt x="395" y="660"/>
                    <a:pt x="421" y="662"/>
                    <a:pt x="445" y="662"/>
                  </a:cubicBezTo>
                  <a:cubicBezTo>
                    <a:pt x="641" y="662"/>
                    <a:pt x="768" y="539"/>
                    <a:pt x="768" y="348"/>
                  </a:cubicBezTo>
                  <a:cubicBezTo>
                    <a:pt x="769" y="159"/>
                    <a:pt x="608" y="1"/>
                    <a:pt x="418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5886;p41">
              <a:extLst>
                <a:ext uri="{FF2B5EF4-FFF2-40B4-BE49-F238E27FC236}">
                  <a16:creationId xmlns:a16="http://schemas.microsoft.com/office/drawing/2014/main" id="{74FE98D1-5948-DDD1-B0B0-A607F7CA6621}"/>
                </a:ext>
              </a:extLst>
            </p:cNvPr>
            <p:cNvSpPr/>
            <p:nvPr/>
          </p:nvSpPr>
          <p:spPr>
            <a:xfrm>
              <a:off x="4890797" y="3681273"/>
              <a:ext cx="254478" cy="349726"/>
            </a:xfrm>
            <a:custGeom>
              <a:avLst/>
              <a:gdLst/>
              <a:ahLst/>
              <a:cxnLst/>
              <a:rect l="l" t="t" r="r" b="b"/>
              <a:pathLst>
                <a:path w="2594" h="3565" extrusionOk="0">
                  <a:moveTo>
                    <a:pt x="412" y="0"/>
                  </a:moveTo>
                  <a:cubicBezTo>
                    <a:pt x="409" y="0"/>
                    <a:pt x="406" y="0"/>
                    <a:pt x="403" y="1"/>
                  </a:cubicBezTo>
                  <a:cubicBezTo>
                    <a:pt x="342" y="5"/>
                    <a:pt x="296" y="58"/>
                    <a:pt x="300" y="119"/>
                  </a:cubicBezTo>
                  <a:cubicBezTo>
                    <a:pt x="327" y="516"/>
                    <a:pt x="609" y="670"/>
                    <a:pt x="842" y="711"/>
                  </a:cubicBezTo>
                  <a:cubicBezTo>
                    <a:pt x="839" y="988"/>
                    <a:pt x="839" y="1394"/>
                    <a:pt x="843" y="1991"/>
                  </a:cubicBezTo>
                  <a:cubicBezTo>
                    <a:pt x="649" y="1977"/>
                    <a:pt x="250" y="1914"/>
                    <a:pt x="228" y="1598"/>
                  </a:cubicBezTo>
                  <a:cubicBezTo>
                    <a:pt x="224" y="1539"/>
                    <a:pt x="175" y="1494"/>
                    <a:pt x="118" y="1494"/>
                  </a:cubicBezTo>
                  <a:cubicBezTo>
                    <a:pt x="115" y="1494"/>
                    <a:pt x="111" y="1494"/>
                    <a:pt x="108" y="1494"/>
                  </a:cubicBezTo>
                  <a:cubicBezTo>
                    <a:pt x="47" y="1497"/>
                    <a:pt x="1" y="1552"/>
                    <a:pt x="5" y="1613"/>
                  </a:cubicBezTo>
                  <a:cubicBezTo>
                    <a:pt x="37" y="2062"/>
                    <a:pt x="518" y="2198"/>
                    <a:pt x="845" y="2216"/>
                  </a:cubicBezTo>
                  <a:cubicBezTo>
                    <a:pt x="848" y="2566"/>
                    <a:pt x="852" y="2975"/>
                    <a:pt x="856" y="3455"/>
                  </a:cubicBezTo>
                  <a:cubicBezTo>
                    <a:pt x="858" y="3516"/>
                    <a:pt x="906" y="3564"/>
                    <a:pt x="968" y="3564"/>
                  </a:cubicBezTo>
                  <a:lnTo>
                    <a:pt x="1137" y="3564"/>
                  </a:lnTo>
                  <a:cubicBezTo>
                    <a:pt x="1167" y="3564"/>
                    <a:pt x="1196" y="3552"/>
                    <a:pt x="1218" y="3531"/>
                  </a:cubicBezTo>
                  <a:cubicBezTo>
                    <a:pt x="1238" y="3508"/>
                    <a:pt x="1249" y="3479"/>
                    <a:pt x="1248" y="3449"/>
                  </a:cubicBezTo>
                  <a:cubicBezTo>
                    <a:pt x="1248" y="3440"/>
                    <a:pt x="1217" y="2612"/>
                    <a:pt x="1179" y="1793"/>
                  </a:cubicBezTo>
                  <a:cubicBezTo>
                    <a:pt x="1173" y="1659"/>
                    <a:pt x="1167" y="1534"/>
                    <a:pt x="1161" y="1415"/>
                  </a:cubicBezTo>
                  <a:cubicBezTo>
                    <a:pt x="1370" y="1403"/>
                    <a:pt x="1537" y="1349"/>
                    <a:pt x="1669" y="1271"/>
                  </a:cubicBezTo>
                  <a:cubicBezTo>
                    <a:pt x="1793" y="1363"/>
                    <a:pt x="1917" y="1399"/>
                    <a:pt x="2033" y="1399"/>
                  </a:cubicBezTo>
                  <a:cubicBezTo>
                    <a:pt x="2261" y="1399"/>
                    <a:pt x="2456" y="1262"/>
                    <a:pt x="2556" y="1154"/>
                  </a:cubicBezTo>
                  <a:cubicBezTo>
                    <a:pt x="2594" y="1110"/>
                    <a:pt x="2590" y="1039"/>
                    <a:pt x="2546" y="997"/>
                  </a:cubicBezTo>
                  <a:cubicBezTo>
                    <a:pt x="2524" y="977"/>
                    <a:pt x="2497" y="968"/>
                    <a:pt x="2470" y="968"/>
                  </a:cubicBezTo>
                  <a:cubicBezTo>
                    <a:pt x="2440" y="968"/>
                    <a:pt x="2410" y="980"/>
                    <a:pt x="2388" y="1004"/>
                  </a:cubicBezTo>
                  <a:cubicBezTo>
                    <a:pt x="2366" y="1028"/>
                    <a:pt x="2224" y="1175"/>
                    <a:pt x="2037" y="1175"/>
                  </a:cubicBezTo>
                  <a:cubicBezTo>
                    <a:pt x="1980" y="1175"/>
                    <a:pt x="1919" y="1162"/>
                    <a:pt x="1856" y="1127"/>
                  </a:cubicBezTo>
                  <a:cubicBezTo>
                    <a:pt x="2189" y="795"/>
                    <a:pt x="2195" y="294"/>
                    <a:pt x="2195" y="288"/>
                  </a:cubicBezTo>
                  <a:cubicBezTo>
                    <a:pt x="2195" y="227"/>
                    <a:pt x="2145" y="177"/>
                    <a:pt x="2083" y="177"/>
                  </a:cubicBezTo>
                  <a:cubicBezTo>
                    <a:pt x="2022" y="177"/>
                    <a:pt x="1973" y="227"/>
                    <a:pt x="1973" y="288"/>
                  </a:cubicBezTo>
                  <a:cubicBezTo>
                    <a:pt x="1973" y="324"/>
                    <a:pt x="1958" y="1143"/>
                    <a:pt x="1151" y="1193"/>
                  </a:cubicBezTo>
                  <a:cubicBezTo>
                    <a:pt x="1141" y="983"/>
                    <a:pt x="1132" y="804"/>
                    <a:pt x="1123" y="655"/>
                  </a:cubicBezTo>
                  <a:cubicBezTo>
                    <a:pt x="1114" y="492"/>
                    <a:pt x="1105" y="365"/>
                    <a:pt x="1099" y="278"/>
                  </a:cubicBezTo>
                  <a:cubicBezTo>
                    <a:pt x="1086" y="125"/>
                    <a:pt x="1079" y="33"/>
                    <a:pt x="970" y="33"/>
                  </a:cubicBezTo>
                  <a:cubicBezTo>
                    <a:pt x="927" y="33"/>
                    <a:pt x="886" y="59"/>
                    <a:pt x="869" y="98"/>
                  </a:cubicBezTo>
                  <a:cubicBezTo>
                    <a:pt x="862" y="112"/>
                    <a:pt x="850" y="135"/>
                    <a:pt x="844" y="482"/>
                  </a:cubicBezTo>
                  <a:cubicBezTo>
                    <a:pt x="711" y="451"/>
                    <a:pt x="540" y="359"/>
                    <a:pt x="522" y="104"/>
                  </a:cubicBezTo>
                  <a:cubicBezTo>
                    <a:pt x="518" y="46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5887;p41">
              <a:extLst>
                <a:ext uri="{FF2B5EF4-FFF2-40B4-BE49-F238E27FC236}">
                  <a16:creationId xmlns:a16="http://schemas.microsoft.com/office/drawing/2014/main" id="{D11E3722-0034-23F5-CCC1-CE4C48C0EBC3}"/>
                </a:ext>
              </a:extLst>
            </p:cNvPr>
            <p:cNvSpPr/>
            <p:nvPr/>
          </p:nvSpPr>
          <p:spPr>
            <a:xfrm>
              <a:off x="4216234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6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5888;p41">
              <a:extLst>
                <a:ext uri="{FF2B5EF4-FFF2-40B4-BE49-F238E27FC236}">
                  <a16:creationId xmlns:a16="http://schemas.microsoft.com/office/drawing/2014/main" id="{6757B033-0724-29F6-FE39-28C3D48521B1}"/>
                </a:ext>
              </a:extLst>
            </p:cNvPr>
            <p:cNvSpPr/>
            <p:nvPr/>
          </p:nvSpPr>
          <p:spPr>
            <a:xfrm>
              <a:off x="4342788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8" y="1"/>
                    <a:pt x="594" y="6"/>
                  </a:cubicBezTo>
                  <a:cubicBezTo>
                    <a:pt x="212" y="61"/>
                    <a:pt x="0" y="250"/>
                    <a:pt x="0" y="538"/>
                  </a:cubicBezTo>
                  <a:cubicBezTo>
                    <a:pt x="0" y="920"/>
                    <a:pt x="447" y="981"/>
                    <a:pt x="594" y="1001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5889;p41">
              <a:extLst>
                <a:ext uri="{FF2B5EF4-FFF2-40B4-BE49-F238E27FC236}">
                  <a16:creationId xmlns:a16="http://schemas.microsoft.com/office/drawing/2014/main" id="{9E067CB7-6487-6F00-DD4B-25C656D3C0A6}"/>
                </a:ext>
              </a:extLst>
            </p:cNvPr>
            <p:cNvSpPr/>
            <p:nvPr/>
          </p:nvSpPr>
          <p:spPr>
            <a:xfrm>
              <a:off x="4177385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3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799" y="1175"/>
                    <a:pt x="847" y="1175"/>
                  </a:cubicBezTo>
                  <a:cubicBezTo>
                    <a:pt x="1203" y="1175"/>
                    <a:pt x="1415" y="970"/>
                    <a:pt x="1415" y="628"/>
                  </a:cubicBezTo>
                  <a:cubicBezTo>
                    <a:pt x="1415" y="293"/>
                    <a:pt x="1118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5890;p41">
              <a:extLst>
                <a:ext uri="{FF2B5EF4-FFF2-40B4-BE49-F238E27FC236}">
                  <a16:creationId xmlns:a16="http://schemas.microsoft.com/office/drawing/2014/main" id="{10D486D4-AC17-C238-F8E0-03AB38DF58E6}"/>
                </a:ext>
              </a:extLst>
            </p:cNvPr>
            <p:cNvSpPr/>
            <p:nvPr/>
          </p:nvSpPr>
          <p:spPr>
            <a:xfrm>
              <a:off x="4382226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1" y="1"/>
                  </a:moveTo>
                  <a:cubicBezTo>
                    <a:pt x="376" y="1"/>
                    <a:pt x="361" y="2"/>
                    <a:pt x="347" y="5"/>
                  </a:cubicBezTo>
                  <a:cubicBezTo>
                    <a:pt x="127" y="36"/>
                    <a:pt x="0" y="153"/>
                    <a:pt x="0" y="326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3" y="614"/>
                    <a:pt x="396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9" y="149"/>
                    <a:pt x="569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5891;p41">
              <a:extLst>
                <a:ext uri="{FF2B5EF4-FFF2-40B4-BE49-F238E27FC236}">
                  <a16:creationId xmlns:a16="http://schemas.microsoft.com/office/drawing/2014/main" id="{0873A2A1-91C4-4AAB-2484-9856E2EA6419}"/>
                </a:ext>
              </a:extLst>
            </p:cNvPr>
            <p:cNvSpPr/>
            <p:nvPr/>
          </p:nvSpPr>
          <p:spPr>
            <a:xfrm>
              <a:off x="4336608" y="3893175"/>
              <a:ext cx="61706" cy="5287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42" y="0"/>
                  </a:moveTo>
                  <a:cubicBezTo>
                    <a:pt x="328" y="0"/>
                    <a:pt x="314" y="1"/>
                    <a:pt x="302" y="4"/>
                  </a:cubicBezTo>
                  <a:cubicBezTo>
                    <a:pt x="31" y="41"/>
                    <a:pt x="1" y="213"/>
                    <a:pt x="1" y="285"/>
                  </a:cubicBezTo>
                  <a:cubicBezTo>
                    <a:pt x="1" y="424"/>
                    <a:pt x="102" y="508"/>
                    <a:pt x="302" y="536"/>
                  </a:cubicBezTo>
                  <a:cubicBezTo>
                    <a:pt x="323" y="538"/>
                    <a:pt x="344" y="539"/>
                    <a:pt x="364" y="539"/>
                  </a:cubicBezTo>
                  <a:cubicBezTo>
                    <a:pt x="524" y="539"/>
                    <a:pt x="626" y="439"/>
                    <a:pt x="626" y="283"/>
                  </a:cubicBezTo>
                  <a:cubicBezTo>
                    <a:pt x="628" y="129"/>
                    <a:pt x="496" y="0"/>
                    <a:pt x="34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5892;p41">
              <a:extLst>
                <a:ext uri="{FF2B5EF4-FFF2-40B4-BE49-F238E27FC236}">
                  <a16:creationId xmlns:a16="http://schemas.microsoft.com/office/drawing/2014/main" id="{44EAF2E2-EDCE-D70C-BEE1-F396B5B99C9F}"/>
                </a:ext>
              </a:extLst>
            </p:cNvPr>
            <p:cNvSpPr/>
            <p:nvPr/>
          </p:nvSpPr>
          <p:spPr>
            <a:xfrm>
              <a:off x="4155802" y="3771528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6" y="0"/>
                  </a:moveTo>
                  <a:cubicBezTo>
                    <a:pt x="323" y="0"/>
                    <a:pt x="310" y="1"/>
                    <a:pt x="297" y="2"/>
                  </a:cubicBezTo>
                  <a:cubicBezTo>
                    <a:pt x="29" y="41"/>
                    <a:pt x="0" y="210"/>
                    <a:pt x="0" y="280"/>
                  </a:cubicBezTo>
                  <a:cubicBezTo>
                    <a:pt x="0" y="418"/>
                    <a:pt x="99" y="502"/>
                    <a:pt x="297" y="528"/>
                  </a:cubicBezTo>
                  <a:cubicBezTo>
                    <a:pt x="318" y="530"/>
                    <a:pt x="339" y="532"/>
                    <a:pt x="358" y="532"/>
                  </a:cubicBezTo>
                  <a:cubicBezTo>
                    <a:pt x="515" y="532"/>
                    <a:pt x="617" y="433"/>
                    <a:pt x="617" y="280"/>
                  </a:cubicBezTo>
                  <a:cubicBezTo>
                    <a:pt x="619" y="128"/>
                    <a:pt x="488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5893;p41">
              <a:extLst>
                <a:ext uri="{FF2B5EF4-FFF2-40B4-BE49-F238E27FC236}">
                  <a16:creationId xmlns:a16="http://schemas.microsoft.com/office/drawing/2014/main" id="{D55BC387-CF38-76F6-6897-18F7668267B1}"/>
                </a:ext>
              </a:extLst>
            </p:cNvPr>
            <p:cNvSpPr/>
            <p:nvPr/>
          </p:nvSpPr>
          <p:spPr>
            <a:xfrm>
              <a:off x="4237621" y="3749062"/>
              <a:ext cx="205132" cy="281743"/>
            </a:xfrm>
            <a:custGeom>
              <a:avLst/>
              <a:gdLst/>
              <a:ahLst/>
              <a:cxnLst/>
              <a:rect l="l" t="t" r="r" b="b"/>
              <a:pathLst>
                <a:path w="2091" h="2872" extrusionOk="0">
                  <a:moveTo>
                    <a:pt x="332" y="1"/>
                  </a:moveTo>
                  <a:cubicBezTo>
                    <a:pt x="329" y="1"/>
                    <a:pt x="327" y="1"/>
                    <a:pt x="324" y="1"/>
                  </a:cubicBezTo>
                  <a:cubicBezTo>
                    <a:pt x="274" y="5"/>
                    <a:pt x="237" y="47"/>
                    <a:pt x="242" y="97"/>
                  </a:cubicBezTo>
                  <a:cubicBezTo>
                    <a:pt x="264" y="417"/>
                    <a:pt x="491" y="539"/>
                    <a:pt x="677" y="573"/>
                  </a:cubicBezTo>
                  <a:cubicBezTo>
                    <a:pt x="676" y="797"/>
                    <a:pt x="675" y="1125"/>
                    <a:pt x="678" y="1606"/>
                  </a:cubicBezTo>
                  <a:cubicBezTo>
                    <a:pt x="523" y="1595"/>
                    <a:pt x="201" y="1542"/>
                    <a:pt x="182" y="1288"/>
                  </a:cubicBezTo>
                  <a:cubicBezTo>
                    <a:pt x="179" y="1240"/>
                    <a:pt x="139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3" y="1301"/>
                  </a:cubicBezTo>
                  <a:cubicBezTo>
                    <a:pt x="29" y="1663"/>
                    <a:pt x="416" y="1772"/>
                    <a:pt x="680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39" y="2871"/>
                    <a:pt x="963" y="2861"/>
                    <a:pt x="980" y="2844"/>
                  </a:cubicBezTo>
                  <a:cubicBezTo>
                    <a:pt x="998" y="2825"/>
                    <a:pt x="1006" y="2803"/>
                    <a:pt x="1006" y="2778"/>
                  </a:cubicBezTo>
                  <a:cubicBezTo>
                    <a:pt x="1006" y="2772"/>
                    <a:pt x="980" y="2104"/>
                    <a:pt x="952" y="1445"/>
                  </a:cubicBezTo>
                  <a:cubicBezTo>
                    <a:pt x="947" y="1337"/>
                    <a:pt x="942" y="1235"/>
                    <a:pt x="937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6" y="1100"/>
                    <a:pt x="1546" y="1130"/>
                    <a:pt x="1639" y="1130"/>
                  </a:cubicBezTo>
                  <a:cubicBezTo>
                    <a:pt x="1822" y="1130"/>
                    <a:pt x="1980" y="1019"/>
                    <a:pt x="2059" y="931"/>
                  </a:cubicBezTo>
                  <a:cubicBezTo>
                    <a:pt x="2090" y="895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6" y="782"/>
                    <a:pt x="1942" y="792"/>
                    <a:pt x="1925" y="813"/>
                  </a:cubicBezTo>
                  <a:cubicBezTo>
                    <a:pt x="1907" y="831"/>
                    <a:pt x="1792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3" y="644"/>
                    <a:pt x="1768" y="241"/>
                    <a:pt x="1768" y="234"/>
                  </a:cubicBezTo>
                  <a:cubicBezTo>
                    <a:pt x="1768" y="184"/>
                    <a:pt x="1729" y="144"/>
                    <a:pt x="1679" y="144"/>
                  </a:cubicBezTo>
                  <a:cubicBezTo>
                    <a:pt x="1629" y="144"/>
                    <a:pt x="1589" y="184"/>
                    <a:pt x="1589" y="234"/>
                  </a:cubicBezTo>
                  <a:cubicBezTo>
                    <a:pt x="1589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7" y="398"/>
                    <a:pt x="891" y="296"/>
                    <a:pt x="886" y="225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4" y="48"/>
                    <a:pt x="699" y="79"/>
                  </a:cubicBezTo>
                  <a:cubicBezTo>
                    <a:pt x="694" y="91"/>
                    <a:pt x="686" y="109"/>
                    <a:pt x="680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5894;p41">
              <a:extLst>
                <a:ext uri="{FF2B5EF4-FFF2-40B4-BE49-F238E27FC236}">
                  <a16:creationId xmlns:a16="http://schemas.microsoft.com/office/drawing/2014/main" id="{6B48FD28-8B9E-BD36-D3CC-CF403BDCDBE4}"/>
                </a:ext>
              </a:extLst>
            </p:cNvPr>
            <p:cNvSpPr/>
            <p:nvPr/>
          </p:nvSpPr>
          <p:spPr>
            <a:xfrm>
              <a:off x="5650711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2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2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5895;p41">
              <a:extLst>
                <a:ext uri="{FF2B5EF4-FFF2-40B4-BE49-F238E27FC236}">
                  <a16:creationId xmlns:a16="http://schemas.microsoft.com/office/drawing/2014/main" id="{84FD739C-EC3E-3D81-9C61-DC442B018B1B}"/>
                </a:ext>
              </a:extLst>
            </p:cNvPr>
            <p:cNvSpPr/>
            <p:nvPr/>
          </p:nvSpPr>
          <p:spPr>
            <a:xfrm>
              <a:off x="5777461" y="3793306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9" y="1007"/>
                    <a:pt x="682" y="1009"/>
                    <a:pt x="723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5896;p41">
              <a:extLst>
                <a:ext uri="{FF2B5EF4-FFF2-40B4-BE49-F238E27FC236}">
                  <a16:creationId xmlns:a16="http://schemas.microsoft.com/office/drawing/2014/main" id="{119B73F0-6418-00D5-E841-F1EA516D3C14}"/>
                </a:ext>
              </a:extLst>
            </p:cNvPr>
            <p:cNvSpPr/>
            <p:nvPr/>
          </p:nvSpPr>
          <p:spPr>
            <a:xfrm>
              <a:off x="5611862" y="3819402"/>
              <a:ext cx="139109" cy="115366"/>
            </a:xfrm>
            <a:custGeom>
              <a:avLst/>
              <a:gdLst/>
              <a:ahLst/>
              <a:cxnLst/>
              <a:rect l="l" t="t" r="r" b="b"/>
              <a:pathLst>
                <a:path w="1418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8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5897;p41">
              <a:extLst>
                <a:ext uri="{FF2B5EF4-FFF2-40B4-BE49-F238E27FC236}">
                  <a16:creationId xmlns:a16="http://schemas.microsoft.com/office/drawing/2014/main" id="{4A0437EB-2654-6283-11B3-FC6DF788E9EC}"/>
                </a:ext>
              </a:extLst>
            </p:cNvPr>
            <p:cNvSpPr/>
            <p:nvPr/>
          </p:nvSpPr>
          <p:spPr>
            <a:xfrm>
              <a:off x="5816801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5898;p41">
              <a:extLst>
                <a:ext uri="{FF2B5EF4-FFF2-40B4-BE49-F238E27FC236}">
                  <a16:creationId xmlns:a16="http://schemas.microsoft.com/office/drawing/2014/main" id="{9FB9E90C-2959-FA71-4A51-FAC83482C026}"/>
                </a:ext>
              </a:extLst>
            </p:cNvPr>
            <p:cNvSpPr/>
            <p:nvPr/>
          </p:nvSpPr>
          <p:spPr>
            <a:xfrm>
              <a:off x="5771379" y="3893175"/>
              <a:ext cx="61510" cy="5287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40" y="0"/>
                  </a:moveTo>
                  <a:cubicBezTo>
                    <a:pt x="328" y="0"/>
                    <a:pt x="313" y="1"/>
                    <a:pt x="300" y="4"/>
                  </a:cubicBezTo>
                  <a:cubicBezTo>
                    <a:pt x="29" y="41"/>
                    <a:pt x="0" y="213"/>
                    <a:pt x="0" y="285"/>
                  </a:cubicBezTo>
                  <a:cubicBezTo>
                    <a:pt x="0" y="424"/>
                    <a:pt x="101" y="508"/>
                    <a:pt x="300" y="536"/>
                  </a:cubicBezTo>
                  <a:cubicBezTo>
                    <a:pt x="322" y="538"/>
                    <a:pt x="343" y="539"/>
                    <a:pt x="363" y="539"/>
                  </a:cubicBezTo>
                  <a:cubicBezTo>
                    <a:pt x="523" y="539"/>
                    <a:pt x="626" y="439"/>
                    <a:pt x="626" y="283"/>
                  </a:cubicBezTo>
                  <a:cubicBezTo>
                    <a:pt x="627" y="129"/>
                    <a:pt x="495" y="0"/>
                    <a:pt x="340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5899;p41">
              <a:extLst>
                <a:ext uri="{FF2B5EF4-FFF2-40B4-BE49-F238E27FC236}">
                  <a16:creationId xmlns:a16="http://schemas.microsoft.com/office/drawing/2014/main" id="{9C96BA62-C5B3-7BDE-F668-CD551CA50704}"/>
                </a:ext>
              </a:extLst>
            </p:cNvPr>
            <p:cNvSpPr/>
            <p:nvPr/>
          </p:nvSpPr>
          <p:spPr>
            <a:xfrm>
              <a:off x="5590475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6" y="0"/>
                  </a:moveTo>
                  <a:cubicBezTo>
                    <a:pt x="323" y="0"/>
                    <a:pt x="311" y="1"/>
                    <a:pt x="297" y="2"/>
                  </a:cubicBezTo>
                  <a:cubicBezTo>
                    <a:pt x="30" y="41"/>
                    <a:pt x="1" y="210"/>
                    <a:pt x="1" y="280"/>
                  </a:cubicBezTo>
                  <a:cubicBezTo>
                    <a:pt x="1" y="418"/>
                    <a:pt x="101" y="502"/>
                    <a:pt x="297" y="528"/>
                  </a:cubicBezTo>
                  <a:cubicBezTo>
                    <a:pt x="320" y="530"/>
                    <a:pt x="340" y="532"/>
                    <a:pt x="359" y="532"/>
                  </a:cubicBezTo>
                  <a:cubicBezTo>
                    <a:pt x="516" y="532"/>
                    <a:pt x="619" y="433"/>
                    <a:pt x="619" y="280"/>
                  </a:cubicBezTo>
                  <a:cubicBezTo>
                    <a:pt x="618" y="128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5900;p41">
              <a:extLst>
                <a:ext uri="{FF2B5EF4-FFF2-40B4-BE49-F238E27FC236}">
                  <a16:creationId xmlns:a16="http://schemas.microsoft.com/office/drawing/2014/main" id="{9939DE59-45D7-B380-08B2-4BBD64B38D78}"/>
                </a:ext>
              </a:extLst>
            </p:cNvPr>
            <p:cNvSpPr/>
            <p:nvPr/>
          </p:nvSpPr>
          <p:spPr>
            <a:xfrm>
              <a:off x="5672196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4" y="417"/>
                    <a:pt x="492" y="539"/>
                    <a:pt x="679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40" y="1089"/>
                    <a:pt x="1347" y="1025"/>
                  </a:cubicBezTo>
                  <a:cubicBezTo>
                    <a:pt x="1447" y="1100"/>
                    <a:pt x="1546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4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0" y="184"/>
                    <a:pt x="1590" y="234"/>
                  </a:cubicBezTo>
                  <a:cubicBezTo>
                    <a:pt x="1590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5901;p41">
              <a:extLst>
                <a:ext uri="{FF2B5EF4-FFF2-40B4-BE49-F238E27FC236}">
                  <a16:creationId xmlns:a16="http://schemas.microsoft.com/office/drawing/2014/main" id="{FA726709-5586-2BE6-C1A6-3A8004D6DEDE}"/>
                </a:ext>
              </a:extLst>
            </p:cNvPr>
            <p:cNvSpPr/>
            <p:nvPr/>
          </p:nvSpPr>
          <p:spPr>
            <a:xfrm>
              <a:off x="5472947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1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5902;p41">
              <a:extLst>
                <a:ext uri="{FF2B5EF4-FFF2-40B4-BE49-F238E27FC236}">
                  <a16:creationId xmlns:a16="http://schemas.microsoft.com/office/drawing/2014/main" id="{4132060F-E1AC-1DD9-67D1-009584EAA68F}"/>
                </a:ext>
              </a:extLst>
            </p:cNvPr>
            <p:cNvSpPr/>
            <p:nvPr/>
          </p:nvSpPr>
          <p:spPr>
            <a:xfrm>
              <a:off x="5599697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3" y="0"/>
                    <a:pt x="618" y="1"/>
                    <a:pt x="594" y="6"/>
                  </a:cubicBezTo>
                  <a:cubicBezTo>
                    <a:pt x="211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0" y="251"/>
                    <a:pt x="957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5903;p41">
              <a:extLst>
                <a:ext uri="{FF2B5EF4-FFF2-40B4-BE49-F238E27FC236}">
                  <a16:creationId xmlns:a16="http://schemas.microsoft.com/office/drawing/2014/main" id="{74B751DE-8C00-4032-10E3-CFE54C9F2BE1}"/>
                </a:ext>
              </a:extLst>
            </p:cNvPr>
            <p:cNvSpPr/>
            <p:nvPr/>
          </p:nvSpPr>
          <p:spPr>
            <a:xfrm>
              <a:off x="5434097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4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6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5904;p41">
              <a:extLst>
                <a:ext uri="{FF2B5EF4-FFF2-40B4-BE49-F238E27FC236}">
                  <a16:creationId xmlns:a16="http://schemas.microsoft.com/office/drawing/2014/main" id="{46E0AB9B-532E-9472-043B-6C717902A202}"/>
                </a:ext>
              </a:extLst>
            </p:cNvPr>
            <p:cNvSpPr/>
            <p:nvPr/>
          </p:nvSpPr>
          <p:spPr>
            <a:xfrm>
              <a:off x="5639037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7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8" y="149"/>
                    <a:pt x="569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5905;p41">
              <a:extLst>
                <a:ext uri="{FF2B5EF4-FFF2-40B4-BE49-F238E27FC236}">
                  <a16:creationId xmlns:a16="http://schemas.microsoft.com/office/drawing/2014/main" id="{766A35E8-0B13-D758-681A-579C747F48B9}"/>
                </a:ext>
              </a:extLst>
            </p:cNvPr>
            <p:cNvSpPr/>
            <p:nvPr/>
          </p:nvSpPr>
          <p:spPr>
            <a:xfrm>
              <a:off x="5593418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3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3" y="539"/>
                  </a:cubicBezTo>
                  <a:cubicBezTo>
                    <a:pt x="523" y="539"/>
                    <a:pt x="625" y="439"/>
                    <a:pt x="625" y="283"/>
                  </a:cubicBezTo>
                  <a:cubicBezTo>
                    <a:pt x="627" y="129"/>
                    <a:pt x="495" y="0"/>
                    <a:pt x="341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5906;p41">
              <a:extLst>
                <a:ext uri="{FF2B5EF4-FFF2-40B4-BE49-F238E27FC236}">
                  <a16:creationId xmlns:a16="http://schemas.microsoft.com/office/drawing/2014/main" id="{C9AB6133-8271-41D4-507C-CD7512F33392}"/>
                </a:ext>
              </a:extLst>
            </p:cNvPr>
            <p:cNvSpPr/>
            <p:nvPr/>
          </p:nvSpPr>
          <p:spPr>
            <a:xfrm>
              <a:off x="5412613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5" y="0"/>
                  </a:moveTo>
                  <a:cubicBezTo>
                    <a:pt x="323" y="0"/>
                    <a:pt x="309" y="1"/>
                    <a:pt x="297" y="2"/>
                  </a:cubicBezTo>
                  <a:cubicBezTo>
                    <a:pt x="30" y="41"/>
                    <a:pt x="0" y="210"/>
                    <a:pt x="0" y="280"/>
                  </a:cubicBezTo>
                  <a:cubicBezTo>
                    <a:pt x="0" y="418"/>
                    <a:pt x="100" y="502"/>
                    <a:pt x="297" y="528"/>
                  </a:cubicBezTo>
                  <a:cubicBezTo>
                    <a:pt x="319" y="530"/>
                    <a:pt x="339" y="532"/>
                    <a:pt x="359" y="532"/>
                  </a:cubicBezTo>
                  <a:cubicBezTo>
                    <a:pt x="516" y="532"/>
                    <a:pt x="618" y="433"/>
                    <a:pt x="618" y="280"/>
                  </a:cubicBezTo>
                  <a:cubicBezTo>
                    <a:pt x="618" y="128"/>
                    <a:pt x="489" y="0"/>
                    <a:pt x="335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5907;p41">
              <a:extLst>
                <a:ext uri="{FF2B5EF4-FFF2-40B4-BE49-F238E27FC236}">
                  <a16:creationId xmlns:a16="http://schemas.microsoft.com/office/drawing/2014/main" id="{1946B01F-600A-4646-553E-2426F313AD8E}"/>
                </a:ext>
              </a:extLst>
            </p:cNvPr>
            <p:cNvSpPr/>
            <p:nvPr/>
          </p:nvSpPr>
          <p:spPr>
            <a:xfrm>
              <a:off x="5494431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2" y="1"/>
                  </a:moveTo>
                  <a:cubicBezTo>
                    <a:pt x="330" y="1"/>
                    <a:pt x="327" y="1"/>
                    <a:pt x="325" y="1"/>
                  </a:cubicBezTo>
                  <a:cubicBezTo>
                    <a:pt x="276" y="5"/>
                    <a:pt x="238" y="47"/>
                    <a:pt x="242" y="97"/>
                  </a:cubicBezTo>
                  <a:cubicBezTo>
                    <a:pt x="263" y="417"/>
                    <a:pt x="492" y="539"/>
                    <a:pt x="678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4" y="1301"/>
                  </a:cubicBezTo>
                  <a:cubicBezTo>
                    <a:pt x="30" y="1663"/>
                    <a:pt x="417" y="1772"/>
                    <a:pt x="681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7" y="1100"/>
                    <a:pt x="1546" y="1130"/>
                    <a:pt x="1640" y="1130"/>
                  </a:cubicBezTo>
                  <a:cubicBezTo>
                    <a:pt x="1823" y="1130"/>
                    <a:pt x="1980" y="1019"/>
                    <a:pt x="2059" y="931"/>
                  </a:cubicBezTo>
                  <a:cubicBezTo>
                    <a:pt x="2092" y="895"/>
                    <a:pt x="2088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4" y="644"/>
                    <a:pt x="1769" y="241"/>
                    <a:pt x="1769" y="234"/>
                  </a:cubicBezTo>
                  <a:cubicBezTo>
                    <a:pt x="1769" y="184"/>
                    <a:pt x="1730" y="144"/>
                    <a:pt x="1679" y="144"/>
                  </a:cubicBezTo>
                  <a:cubicBezTo>
                    <a:pt x="1629" y="144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8" y="398"/>
                    <a:pt x="892" y="296"/>
                    <a:pt x="886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5908;p41">
              <a:extLst>
                <a:ext uri="{FF2B5EF4-FFF2-40B4-BE49-F238E27FC236}">
                  <a16:creationId xmlns:a16="http://schemas.microsoft.com/office/drawing/2014/main" id="{8087E67C-07B4-2A64-970F-0968A047DA71}"/>
                </a:ext>
              </a:extLst>
            </p:cNvPr>
            <p:cNvSpPr/>
            <p:nvPr/>
          </p:nvSpPr>
          <p:spPr>
            <a:xfrm>
              <a:off x="2889476" y="3675878"/>
              <a:ext cx="160986" cy="145188"/>
            </a:xfrm>
            <a:custGeom>
              <a:avLst/>
              <a:gdLst/>
              <a:ahLst/>
              <a:cxnLst/>
              <a:rect l="l" t="t" r="r" b="b"/>
              <a:pathLst>
                <a:path w="1641" h="1480" extrusionOk="0">
                  <a:moveTo>
                    <a:pt x="908" y="0"/>
                  </a:moveTo>
                  <a:cubicBezTo>
                    <a:pt x="875" y="0"/>
                    <a:pt x="841" y="3"/>
                    <a:pt x="806" y="8"/>
                  </a:cubicBezTo>
                  <a:cubicBezTo>
                    <a:pt x="285" y="90"/>
                    <a:pt x="1" y="369"/>
                    <a:pt x="1" y="792"/>
                  </a:cubicBezTo>
                  <a:cubicBezTo>
                    <a:pt x="1" y="1345"/>
                    <a:pt x="607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8" y="0"/>
                    <a:pt x="90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5909;p41">
              <a:extLst>
                <a:ext uri="{FF2B5EF4-FFF2-40B4-BE49-F238E27FC236}">
                  <a16:creationId xmlns:a16="http://schemas.microsoft.com/office/drawing/2014/main" id="{6BA559A6-B9BE-07A1-FD4B-C257692A3392}"/>
                </a:ext>
              </a:extLst>
            </p:cNvPr>
            <p:cNvSpPr/>
            <p:nvPr/>
          </p:nvSpPr>
          <p:spPr>
            <a:xfrm>
              <a:off x="3016030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1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5910;p41">
              <a:extLst>
                <a:ext uri="{FF2B5EF4-FFF2-40B4-BE49-F238E27FC236}">
                  <a16:creationId xmlns:a16="http://schemas.microsoft.com/office/drawing/2014/main" id="{BA598B01-7F79-07FF-C9ED-3059210B4513}"/>
                </a:ext>
              </a:extLst>
            </p:cNvPr>
            <p:cNvSpPr/>
            <p:nvPr/>
          </p:nvSpPr>
          <p:spPr>
            <a:xfrm>
              <a:off x="2850528" y="3819402"/>
              <a:ext cx="139011" cy="115366"/>
            </a:xfrm>
            <a:custGeom>
              <a:avLst/>
              <a:gdLst/>
              <a:ahLst/>
              <a:cxnLst/>
              <a:rect l="l" t="t" r="r" b="b"/>
              <a:pathLst>
                <a:path w="1417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3" y="1141"/>
                    <a:pt x="696" y="1165"/>
                  </a:cubicBezTo>
                  <a:cubicBezTo>
                    <a:pt x="749" y="1172"/>
                    <a:pt x="800" y="1175"/>
                    <a:pt x="849" y="1175"/>
                  </a:cubicBezTo>
                  <a:cubicBezTo>
                    <a:pt x="1204" y="1175"/>
                    <a:pt x="1417" y="970"/>
                    <a:pt x="1417" y="628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5911;p41">
              <a:extLst>
                <a:ext uri="{FF2B5EF4-FFF2-40B4-BE49-F238E27FC236}">
                  <a16:creationId xmlns:a16="http://schemas.microsoft.com/office/drawing/2014/main" id="{31DD6A93-4004-60B7-8907-A0A449B97228}"/>
                </a:ext>
              </a:extLst>
            </p:cNvPr>
            <p:cNvSpPr/>
            <p:nvPr/>
          </p:nvSpPr>
          <p:spPr>
            <a:xfrm>
              <a:off x="3055370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8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5912;p41">
              <a:extLst>
                <a:ext uri="{FF2B5EF4-FFF2-40B4-BE49-F238E27FC236}">
                  <a16:creationId xmlns:a16="http://schemas.microsoft.com/office/drawing/2014/main" id="{FAA7C727-C1F5-1FCA-80A3-784E3FDB3CD1}"/>
                </a:ext>
              </a:extLst>
            </p:cNvPr>
            <p:cNvSpPr/>
            <p:nvPr/>
          </p:nvSpPr>
          <p:spPr>
            <a:xfrm>
              <a:off x="3009849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5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4" y="539"/>
                  </a:cubicBezTo>
                  <a:cubicBezTo>
                    <a:pt x="524" y="539"/>
                    <a:pt x="627" y="439"/>
                    <a:pt x="627" y="283"/>
                  </a:cubicBezTo>
                  <a:cubicBezTo>
                    <a:pt x="628" y="129"/>
                    <a:pt x="496" y="0"/>
                    <a:pt x="34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5913;p41">
              <a:extLst>
                <a:ext uri="{FF2B5EF4-FFF2-40B4-BE49-F238E27FC236}">
                  <a16:creationId xmlns:a16="http://schemas.microsoft.com/office/drawing/2014/main" id="{476947FA-E186-E859-EDA7-E8B097AC8A71}"/>
                </a:ext>
              </a:extLst>
            </p:cNvPr>
            <p:cNvSpPr/>
            <p:nvPr/>
          </p:nvSpPr>
          <p:spPr>
            <a:xfrm>
              <a:off x="2910764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6" y="417"/>
                    <a:pt x="492" y="539"/>
                    <a:pt x="679" y="573"/>
                  </a:cubicBezTo>
                  <a:cubicBezTo>
                    <a:pt x="677" y="797"/>
                    <a:pt x="676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8" y="1204"/>
                  </a:cubicBezTo>
                  <a:cubicBezTo>
                    <a:pt x="37" y="1209"/>
                    <a:pt x="1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6" y="1132"/>
                    <a:pt x="1240" y="1089"/>
                    <a:pt x="1347" y="1025"/>
                  </a:cubicBezTo>
                  <a:cubicBezTo>
                    <a:pt x="1447" y="1100"/>
                    <a:pt x="1547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8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5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1" y="184"/>
                    <a:pt x="1591" y="234"/>
                  </a:cubicBezTo>
                  <a:cubicBezTo>
                    <a:pt x="1591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4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6" name="Google Shape;5596;p41">
            <a:extLst>
              <a:ext uri="{FF2B5EF4-FFF2-40B4-BE49-F238E27FC236}">
                <a16:creationId xmlns:a16="http://schemas.microsoft.com/office/drawing/2014/main" id="{D94EF157-1EEF-8859-C884-CDF2832C7752}"/>
              </a:ext>
            </a:extLst>
          </p:cNvPr>
          <p:cNvGrpSpPr/>
          <p:nvPr/>
        </p:nvGrpSpPr>
        <p:grpSpPr>
          <a:xfrm>
            <a:off x="5759265" y="6051385"/>
            <a:ext cx="2299945" cy="816831"/>
            <a:chOff x="2844250" y="2795310"/>
            <a:chExt cx="3461499" cy="1235788"/>
          </a:xfrm>
        </p:grpSpPr>
        <p:sp>
          <p:nvSpPr>
            <p:cNvPr id="1287" name="Google Shape;5597;p41">
              <a:extLst>
                <a:ext uri="{FF2B5EF4-FFF2-40B4-BE49-F238E27FC236}">
                  <a16:creationId xmlns:a16="http://schemas.microsoft.com/office/drawing/2014/main" id="{39FE3A0F-1D9A-9BF2-48F6-B77C84964BB0}"/>
                </a:ext>
              </a:extLst>
            </p:cNvPr>
            <p:cNvSpPr/>
            <p:nvPr/>
          </p:nvSpPr>
          <p:spPr>
            <a:xfrm>
              <a:off x="2844250" y="393977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0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5598;p41">
              <a:extLst>
                <a:ext uri="{FF2B5EF4-FFF2-40B4-BE49-F238E27FC236}">
                  <a16:creationId xmlns:a16="http://schemas.microsoft.com/office/drawing/2014/main" id="{CA71CAEB-120E-3C99-1549-C6244EA0CA8E}"/>
                </a:ext>
              </a:extLst>
            </p:cNvPr>
            <p:cNvSpPr/>
            <p:nvPr/>
          </p:nvSpPr>
          <p:spPr>
            <a:xfrm>
              <a:off x="2844250" y="3936928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5599;p41">
              <a:extLst>
                <a:ext uri="{FF2B5EF4-FFF2-40B4-BE49-F238E27FC236}">
                  <a16:creationId xmlns:a16="http://schemas.microsoft.com/office/drawing/2014/main" id="{CE336463-AD10-4C10-E916-DFD832FED777}"/>
                </a:ext>
              </a:extLst>
            </p:cNvPr>
            <p:cNvSpPr/>
            <p:nvPr/>
          </p:nvSpPr>
          <p:spPr>
            <a:xfrm>
              <a:off x="2844250" y="393408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5600;p41">
              <a:extLst>
                <a:ext uri="{FF2B5EF4-FFF2-40B4-BE49-F238E27FC236}">
                  <a16:creationId xmlns:a16="http://schemas.microsoft.com/office/drawing/2014/main" id="{6F60B1A8-6A03-A919-CE60-D0D270A253E2}"/>
                </a:ext>
              </a:extLst>
            </p:cNvPr>
            <p:cNvSpPr/>
            <p:nvPr/>
          </p:nvSpPr>
          <p:spPr>
            <a:xfrm>
              <a:off x="2844250" y="3931238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5601;p41">
              <a:extLst>
                <a:ext uri="{FF2B5EF4-FFF2-40B4-BE49-F238E27FC236}">
                  <a16:creationId xmlns:a16="http://schemas.microsoft.com/office/drawing/2014/main" id="{68BEBC9F-1778-B3C1-731C-A75CA670A037}"/>
                </a:ext>
              </a:extLst>
            </p:cNvPr>
            <p:cNvSpPr/>
            <p:nvPr/>
          </p:nvSpPr>
          <p:spPr>
            <a:xfrm>
              <a:off x="2844250" y="3928295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5602;p41">
              <a:extLst>
                <a:ext uri="{FF2B5EF4-FFF2-40B4-BE49-F238E27FC236}">
                  <a16:creationId xmlns:a16="http://schemas.microsoft.com/office/drawing/2014/main" id="{29865949-FA0B-7237-5EA1-AB8C01B2559C}"/>
                </a:ext>
              </a:extLst>
            </p:cNvPr>
            <p:cNvSpPr/>
            <p:nvPr/>
          </p:nvSpPr>
          <p:spPr>
            <a:xfrm>
              <a:off x="2844250" y="392545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5603;p41">
              <a:extLst>
                <a:ext uri="{FF2B5EF4-FFF2-40B4-BE49-F238E27FC236}">
                  <a16:creationId xmlns:a16="http://schemas.microsoft.com/office/drawing/2014/main" id="{88E44ECA-C5A8-DCBF-9132-C4CCB38E6F7C}"/>
                </a:ext>
              </a:extLst>
            </p:cNvPr>
            <p:cNvSpPr/>
            <p:nvPr/>
          </p:nvSpPr>
          <p:spPr>
            <a:xfrm>
              <a:off x="2844250" y="3922703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5604;p41">
              <a:extLst>
                <a:ext uri="{FF2B5EF4-FFF2-40B4-BE49-F238E27FC236}">
                  <a16:creationId xmlns:a16="http://schemas.microsoft.com/office/drawing/2014/main" id="{26981B26-F214-915F-473A-260B9EFFA3BD}"/>
                </a:ext>
              </a:extLst>
            </p:cNvPr>
            <p:cNvSpPr/>
            <p:nvPr/>
          </p:nvSpPr>
          <p:spPr>
            <a:xfrm>
              <a:off x="2844250" y="391976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5605;p41">
              <a:extLst>
                <a:ext uri="{FF2B5EF4-FFF2-40B4-BE49-F238E27FC236}">
                  <a16:creationId xmlns:a16="http://schemas.microsoft.com/office/drawing/2014/main" id="{B10FFBD6-5537-A76A-3A36-BC1D61AAC05B}"/>
                </a:ext>
              </a:extLst>
            </p:cNvPr>
            <p:cNvSpPr/>
            <p:nvPr/>
          </p:nvSpPr>
          <p:spPr>
            <a:xfrm>
              <a:off x="2844250" y="3916817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5606;p41">
              <a:extLst>
                <a:ext uri="{FF2B5EF4-FFF2-40B4-BE49-F238E27FC236}">
                  <a16:creationId xmlns:a16="http://schemas.microsoft.com/office/drawing/2014/main" id="{58554840-DC76-627A-9835-3206788D5D08}"/>
                </a:ext>
              </a:extLst>
            </p:cNvPr>
            <p:cNvSpPr/>
            <p:nvPr/>
          </p:nvSpPr>
          <p:spPr>
            <a:xfrm>
              <a:off x="2844250" y="3914070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5607;p41">
              <a:extLst>
                <a:ext uri="{FF2B5EF4-FFF2-40B4-BE49-F238E27FC236}">
                  <a16:creationId xmlns:a16="http://schemas.microsoft.com/office/drawing/2014/main" id="{4A05A302-5636-8811-9635-AF3FD96C1C39}"/>
                </a:ext>
              </a:extLst>
            </p:cNvPr>
            <p:cNvSpPr/>
            <p:nvPr/>
          </p:nvSpPr>
          <p:spPr>
            <a:xfrm>
              <a:off x="2844250" y="3610443"/>
              <a:ext cx="3450755" cy="303816"/>
            </a:xfrm>
            <a:custGeom>
              <a:avLst/>
              <a:gdLst/>
              <a:ahLst/>
              <a:cxnLst/>
              <a:rect l="l" t="t" r="r" b="b"/>
              <a:pathLst>
                <a:path w="35175" h="3097" extrusionOk="0">
                  <a:moveTo>
                    <a:pt x="0" y="0"/>
                  </a:moveTo>
                  <a:lnTo>
                    <a:pt x="0" y="3096"/>
                  </a:lnTo>
                  <a:lnTo>
                    <a:pt x="35174" y="3096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5608;p41">
              <a:extLst>
                <a:ext uri="{FF2B5EF4-FFF2-40B4-BE49-F238E27FC236}">
                  <a16:creationId xmlns:a16="http://schemas.microsoft.com/office/drawing/2014/main" id="{5B241DFF-E3CD-DEEE-B1E9-730901CCB779}"/>
                </a:ext>
              </a:extLst>
            </p:cNvPr>
            <p:cNvSpPr/>
            <p:nvPr/>
          </p:nvSpPr>
          <p:spPr>
            <a:xfrm>
              <a:off x="4377713" y="2795310"/>
              <a:ext cx="265956" cy="839834"/>
            </a:xfrm>
            <a:custGeom>
              <a:avLst/>
              <a:gdLst/>
              <a:ahLst/>
              <a:cxnLst/>
              <a:rect l="l" t="t" r="r" b="b"/>
              <a:pathLst>
                <a:path w="2711" h="8561" extrusionOk="0">
                  <a:moveTo>
                    <a:pt x="2711" y="1"/>
                  </a:moveTo>
                  <a:lnTo>
                    <a:pt x="0" y="531"/>
                  </a:lnTo>
                  <a:lnTo>
                    <a:pt x="0" y="8561"/>
                  </a:lnTo>
                  <a:lnTo>
                    <a:pt x="2711" y="8561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5609;p41">
              <a:extLst>
                <a:ext uri="{FF2B5EF4-FFF2-40B4-BE49-F238E27FC236}">
                  <a16:creationId xmlns:a16="http://schemas.microsoft.com/office/drawing/2014/main" id="{8E50C414-7860-2EE9-E341-49B275D0DC96}"/>
                </a:ext>
              </a:extLst>
            </p:cNvPr>
            <p:cNvSpPr/>
            <p:nvPr/>
          </p:nvSpPr>
          <p:spPr>
            <a:xfrm>
              <a:off x="4434712" y="309923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5610;p41">
              <a:extLst>
                <a:ext uri="{FF2B5EF4-FFF2-40B4-BE49-F238E27FC236}">
                  <a16:creationId xmlns:a16="http://schemas.microsoft.com/office/drawing/2014/main" id="{DECF8438-FE32-61C6-87B7-5C08284BAB1C}"/>
                </a:ext>
              </a:extLst>
            </p:cNvPr>
            <p:cNvSpPr/>
            <p:nvPr/>
          </p:nvSpPr>
          <p:spPr>
            <a:xfrm>
              <a:off x="4532325" y="309923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5611;p41">
              <a:extLst>
                <a:ext uri="{FF2B5EF4-FFF2-40B4-BE49-F238E27FC236}">
                  <a16:creationId xmlns:a16="http://schemas.microsoft.com/office/drawing/2014/main" id="{22F42CDA-A7EA-5CBC-283D-EF8333BEBBDF}"/>
                </a:ext>
              </a:extLst>
            </p:cNvPr>
            <p:cNvSpPr/>
            <p:nvPr/>
          </p:nvSpPr>
          <p:spPr>
            <a:xfrm>
              <a:off x="4434712" y="3186935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5612;p41">
              <a:extLst>
                <a:ext uri="{FF2B5EF4-FFF2-40B4-BE49-F238E27FC236}">
                  <a16:creationId xmlns:a16="http://schemas.microsoft.com/office/drawing/2014/main" id="{4DC153C5-81AD-22F4-D478-3FA2E491E6BB}"/>
                </a:ext>
              </a:extLst>
            </p:cNvPr>
            <p:cNvSpPr/>
            <p:nvPr/>
          </p:nvSpPr>
          <p:spPr>
            <a:xfrm>
              <a:off x="4532325" y="3186935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5613;p41">
              <a:extLst>
                <a:ext uri="{FF2B5EF4-FFF2-40B4-BE49-F238E27FC236}">
                  <a16:creationId xmlns:a16="http://schemas.microsoft.com/office/drawing/2014/main" id="{C9114D16-CE8D-4589-A896-94F1FA5E75F7}"/>
                </a:ext>
              </a:extLst>
            </p:cNvPr>
            <p:cNvSpPr/>
            <p:nvPr/>
          </p:nvSpPr>
          <p:spPr>
            <a:xfrm>
              <a:off x="4434712" y="3274737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5614;p41">
              <a:extLst>
                <a:ext uri="{FF2B5EF4-FFF2-40B4-BE49-F238E27FC236}">
                  <a16:creationId xmlns:a16="http://schemas.microsoft.com/office/drawing/2014/main" id="{7C2B9BAF-3C6F-89A1-43EC-25178C3002B2}"/>
                </a:ext>
              </a:extLst>
            </p:cNvPr>
            <p:cNvSpPr/>
            <p:nvPr/>
          </p:nvSpPr>
          <p:spPr>
            <a:xfrm>
              <a:off x="4532325" y="3274737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5615;p41">
              <a:extLst>
                <a:ext uri="{FF2B5EF4-FFF2-40B4-BE49-F238E27FC236}">
                  <a16:creationId xmlns:a16="http://schemas.microsoft.com/office/drawing/2014/main" id="{3F8EC4DB-AF3F-0112-8153-02E0CC09AA67}"/>
                </a:ext>
              </a:extLst>
            </p:cNvPr>
            <p:cNvSpPr/>
            <p:nvPr/>
          </p:nvSpPr>
          <p:spPr>
            <a:xfrm>
              <a:off x="4434712" y="292353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5616;p41">
              <a:extLst>
                <a:ext uri="{FF2B5EF4-FFF2-40B4-BE49-F238E27FC236}">
                  <a16:creationId xmlns:a16="http://schemas.microsoft.com/office/drawing/2014/main" id="{B75861B1-0B9B-E3C8-23A9-0A2CAEBAAC0C}"/>
                </a:ext>
              </a:extLst>
            </p:cNvPr>
            <p:cNvSpPr/>
            <p:nvPr/>
          </p:nvSpPr>
          <p:spPr>
            <a:xfrm>
              <a:off x="4532325" y="292353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5617;p41">
              <a:extLst>
                <a:ext uri="{FF2B5EF4-FFF2-40B4-BE49-F238E27FC236}">
                  <a16:creationId xmlns:a16="http://schemas.microsoft.com/office/drawing/2014/main" id="{2678EB0C-8058-9888-0D56-1DCB40B7A275}"/>
                </a:ext>
              </a:extLst>
            </p:cNvPr>
            <p:cNvSpPr/>
            <p:nvPr/>
          </p:nvSpPr>
          <p:spPr>
            <a:xfrm>
              <a:off x="4434712" y="301133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5618;p41">
              <a:extLst>
                <a:ext uri="{FF2B5EF4-FFF2-40B4-BE49-F238E27FC236}">
                  <a16:creationId xmlns:a16="http://schemas.microsoft.com/office/drawing/2014/main" id="{CEE1A10F-CE49-EBBD-E16A-9C07C2552E78}"/>
                </a:ext>
              </a:extLst>
            </p:cNvPr>
            <p:cNvSpPr/>
            <p:nvPr/>
          </p:nvSpPr>
          <p:spPr>
            <a:xfrm>
              <a:off x="4532325" y="301133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5619;p41">
              <a:extLst>
                <a:ext uri="{FF2B5EF4-FFF2-40B4-BE49-F238E27FC236}">
                  <a16:creationId xmlns:a16="http://schemas.microsoft.com/office/drawing/2014/main" id="{3555FA41-2392-FECB-5F5B-E44D094EB8DE}"/>
                </a:ext>
              </a:extLst>
            </p:cNvPr>
            <p:cNvSpPr/>
            <p:nvPr/>
          </p:nvSpPr>
          <p:spPr>
            <a:xfrm>
              <a:off x="4434712" y="336253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5620;p41">
              <a:extLst>
                <a:ext uri="{FF2B5EF4-FFF2-40B4-BE49-F238E27FC236}">
                  <a16:creationId xmlns:a16="http://schemas.microsoft.com/office/drawing/2014/main" id="{B38E4E70-C0C5-E847-BC07-ADA9A651BF8D}"/>
                </a:ext>
              </a:extLst>
            </p:cNvPr>
            <p:cNvSpPr/>
            <p:nvPr/>
          </p:nvSpPr>
          <p:spPr>
            <a:xfrm>
              <a:off x="4532325" y="336253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5621;p41">
              <a:extLst>
                <a:ext uri="{FF2B5EF4-FFF2-40B4-BE49-F238E27FC236}">
                  <a16:creationId xmlns:a16="http://schemas.microsoft.com/office/drawing/2014/main" id="{08E6C2C3-ED4D-62DF-A0E0-23FE7778FD17}"/>
                </a:ext>
              </a:extLst>
            </p:cNvPr>
            <p:cNvSpPr/>
            <p:nvPr/>
          </p:nvSpPr>
          <p:spPr>
            <a:xfrm>
              <a:off x="4434712" y="3450438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5622;p41">
              <a:extLst>
                <a:ext uri="{FF2B5EF4-FFF2-40B4-BE49-F238E27FC236}">
                  <a16:creationId xmlns:a16="http://schemas.microsoft.com/office/drawing/2014/main" id="{39A01DBE-439C-B968-98BF-73A69CE68B70}"/>
                </a:ext>
              </a:extLst>
            </p:cNvPr>
            <p:cNvSpPr/>
            <p:nvPr/>
          </p:nvSpPr>
          <p:spPr>
            <a:xfrm>
              <a:off x="4532325" y="3450438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5623;p41">
              <a:extLst>
                <a:ext uri="{FF2B5EF4-FFF2-40B4-BE49-F238E27FC236}">
                  <a16:creationId xmlns:a16="http://schemas.microsoft.com/office/drawing/2014/main" id="{5D0DDAAF-6AB2-BF69-1E3C-41DABE4A6D2E}"/>
                </a:ext>
              </a:extLst>
            </p:cNvPr>
            <p:cNvSpPr/>
            <p:nvPr/>
          </p:nvSpPr>
          <p:spPr>
            <a:xfrm>
              <a:off x="4471991" y="3538044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0"/>
                  </a:moveTo>
                  <a:lnTo>
                    <a:pt x="0" y="990"/>
                  </a:lnTo>
                  <a:lnTo>
                    <a:pt x="867" y="99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5624;p41">
              <a:extLst>
                <a:ext uri="{FF2B5EF4-FFF2-40B4-BE49-F238E27FC236}">
                  <a16:creationId xmlns:a16="http://schemas.microsoft.com/office/drawing/2014/main" id="{C5600771-880C-E99D-F109-08378376C3D4}"/>
                </a:ext>
              </a:extLst>
            </p:cNvPr>
            <p:cNvSpPr/>
            <p:nvPr/>
          </p:nvSpPr>
          <p:spPr>
            <a:xfrm>
              <a:off x="5049432" y="3217936"/>
              <a:ext cx="266054" cy="392204"/>
            </a:xfrm>
            <a:custGeom>
              <a:avLst/>
              <a:gdLst/>
              <a:ahLst/>
              <a:cxnLst/>
              <a:rect l="l" t="t" r="r" b="b"/>
              <a:pathLst>
                <a:path w="2712" h="3998" extrusionOk="0">
                  <a:moveTo>
                    <a:pt x="1395" y="0"/>
                  </a:moveTo>
                  <a:lnTo>
                    <a:pt x="1" y="738"/>
                  </a:lnTo>
                  <a:lnTo>
                    <a:pt x="1" y="3997"/>
                  </a:lnTo>
                  <a:lnTo>
                    <a:pt x="2711" y="3997"/>
                  </a:lnTo>
                  <a:lnTo>
                    <a:pt x="2711" y="722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5625;p41">
              <a:extLst>
                <a:ext uri="{FF2B5EF4-FFF2-40B4-BE49-F238E27FC236}">
                  <a16:creationId xmlns:a16="http://schemas.microsoft.com/office/drawing/2014/main" id="{A14B9928-8572-8727-AD3C-126DF6857AA1}"/>
                </a:ext>
              </a:extLst>
            </p:cNvPr>
            <p:cNvSpPr/>
            <p:nvPr/>
          </p:nvSpPr>
          <p:spPr>
            <a:xfrm>
              <a:off x="5106528" y="333752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5626;p41">
              <a:extLst>
                <a:ext uri="{FF2B5EF4-FFF2-40B4-BE49-F238E27FC236}">
                  <a16:creationId xmlns:a16="http://schemas.microsoft.com/office/drawing/2014/main" id="{61F9AA80-3F82-DE0C-92F6-ABCCC7A2832C}"/>
                </a:ext>
              </a:extLst>
            </p:cNvPr>
            <p:cNvSpPr/>
            <p:nvPr/>
          </p:nvSpPr>
          <p:spPr>
            <a:xfrm>
              <a:off x="5204043" y="333752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5627;p41">
              <a:extLst>
                <a:ext uri="{FF2B5EF4-FFF2-40B4-BE49-F238E27FC236}">
                  <a16:creationId xmlns:a16="http://schemas.microsoft.com/office/drawing/2014/main" id="{473002FB-5532-37EA-FAF8-F4281E7083A4}"/>
                </a:ext>
              </a:extLst>
            </p:cNvPr>
            <p:cNvSpPr/>
            <p:nvPr/>
          </p:nvSpPr>
          <p:spPr>
            <a:xfrm>
              <a:off x="5106528" y="34253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5628;p41">
              <a:extLst>
                <a:ext uri="{FF2B5EF4-FFF2-40B4-BE49-F238E27FC236}">
                  <a16:creationId xmlns:a16="http://schemas.microsoft.com/office/drawing/2014/main" id="{072452CE-4E0F-237E-1C57-F6E6672803F5}"/>
                </a:ext>
              </a:extLst>
            </p:cNvPr>
            <p:cNvSpPr/>
            <p:nvPr/>
          </p:nvSpPr>
          <p:spPr>
            <a:xfrm>
              <a:off x="5204043" y="34253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5629;p41">
              <a:extLst>
                <a:ext uri="{FF2B5EF4-FFF2-40B4-BE49-F238E27FC236}">
                  <a16:creationId xmlns:a16="http://schemas.microsoft.com/office/drawing/2014/main" id="{B4A67E60-A5F8-CBE6-BAE9-D5F7DB3392C6}"/>
                </a:ext>
              </a:extLst>
            </p:cNvPr>
            <p:cNvSpPr/>
            <p:nvPr/>
          </p:nvSpPr>
          <p:spPr>
            <a:xfrm>
              <a:off x="5143709" y="3513126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5630;p41">
              <a:extLst>
                <a:ext uri="{FF2B5EF4-FFF2-40B4-BE49-F238E27FC236}">
                  <a16:creationId xmlns:a16="http://schemas.microsoft.com/office/drawing/2014/main" id="{138A4DC8-EA69-591A-87AA-049B98C3D386}"/>
                </a:ext>
              </a:extLst>
            </p:cNvPr>
            <p:cNvSpPr/>
            <p:nvPr/>
          </p:nvSpPr>
          <p:spPr>
            <a:xfrm>
              <a:off x="3335457" y="2826801"/>
              <a:ext cx="266054" cy="839932"/>
            </a:xfrm>
            <a:custGeom>
              <a:avLst/>
              <a:gdLst/>
              <a:ahLst/>
              <a:cxnLst/>
              <a:rect l="l" t="t" r="r" b="b"/>
              <a:pathLst>
                <a:path w="2712" h="8562" extrusionOk="0">
                  <a:moveTo>
                    <a:pt x="2711" y="0"/>
                  </a:moveTo>
                  <a:lnTo>
                    <a:pt x="1" y="530"/>
                  </a:lnTo>
                  <a:lnTo>
                    <a:pt x="1" y="8561"/>
                  </a:lnTo>
                  <a:lnTo>
                    <a:pt x="2711" y="8561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5631;p41">
              <a:extLst>
                <a:ext uri="{FF2B5EF4-FFF2-40B4-BE49-F238E27FC236}">
                  <a16:creationId xmlns:a16="http://schemas.microsoft.com/office/drawing/2014/main" id="{CC9B78CB-1F85-E980-D8AE-C68FF04839E4}"/>
                </a:ext>
              </a:extLst>
            </p:cNvPr>
            <p:cNvSpPr/>
            <p:nvPr/>
          </p:nvSpPr>
          <p:spPr>
            <a:xfrm>
              <a:off x="3392553" y="31306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5632;p41">
              <a:extLst>
                <a:ext uri="{FF2B5EF4-FFF2-40B4-BE49-F238E27FC236}">
                  <a16:creationId xmlns:a16="http://schemas.microsoft.com/office/drawing/2014/main" id="{E063C822-624B-8732-EFBC-B11D79520D83}"/>
                </a:ext>
              </a:extLst>
            </p:cNvPr>
            <p:cNvSpPr/>
            <p:nvPr/>
          </p:nvSpPr>
          <p:spPr>
            <a:xfrm>
              <a:off x="3490068" y="31306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5633;p41">
              <a:extLst>
                <a:ext uri="{FF2B5EF4-FFF2-40B4-BE49-F238E27FC236}">
                  <a16:creationId xmlns:a16="http://schemas.microsoft.com/office/drawing/2014/main" id="{8049B2E3-5E31-19FF-427F-4F0C2A7D60E9}"/>
                </a:ext>
              </a:extLst>
            </p:cNvPr>
            <p:cNvSpPr/>
            <p:nvPr/>
          </p:nvSpPr>
          <p:spPr>
            <a:xfrm>
              <a:off x="3392553" y="321842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5634;p41">
              <a:extLst>
                <a:ext uri="{FF2B5EF4-FFF2-40B4-BE49-F238E27FC236}">
                  <a16:creationId xmlns:a16="http://schemas.microsoft.com/office/drawing/2014/main" id="{320124AD-C182-33FA-7EC4-5B9844D28EBA}"/>
                </a:ext>
              </a:extLst>
            </p:cNvPr>
            <p:cNvSpPr/>
            <p:nvPr/>
          </p:nvSpPr>
          <p:spPr>
            <a:xfrm>
              <a:off x="3490068" y="321842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5635;p41">
              <a:extLst>
                <a:ext uri="{FF2B5EF4-FFF2-40B4-BE49-F238E27FC236}">
                  <a16:creationId xmlns:a16="http://schemas.microsoft.com/office/drawing/2014/main" id="{4FA54DEA-AE57-30EF-CFC6-5FA224FEA714}"/>
                </a:ext>
              </a:extLst>
            </p:cNvPr>
            <p:cNvSpPr/>
            <p:nvPr/>
          </p:nvSpPr>
          <p:spPr>
            <a:xfrm>
              <a:off x="3392553" y="3306228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5636;p41">
              <a:extLst>
                <a:ext uri="{FF2B5EF4-FFF2-40B4-BE49-F238E27FC236}">
                  <a16:creationId xmlns:a16="http://schemas.microsoft.com/office/drawing/2014/main" id="{0619E52F-A64A-2F5A-33F5-B8C8A49DAE8D}"/>
                </a:ext>
              </a:extLst>
            </p:cNvPr>
            <p:cNvSpPr/>
            <p:nvPr/>
          </p:nvSpPr>
          <p:spPr>
            <a:xfrm>
              <a:off x="3490068" y="3306228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5637;p41">
              <a:extLst>
                <a:ext uri="{FF2B5EF4-FFF2-40B4-BE49-F238E27FC236}">
                  <a16:creationId xmlns:a16="http://schemas.microsoft.com/office/drawing/2014/main" id="{C28598E2-EACD-3000-E8BD-236EFF43F3DA}"/>
                </a:ext>
              </a:extLst>
            </p:cNvPr>
            <p:cNvSpPr/>
            <p:nvPr/>
          </p:nvSpPr>
          <p:spPr>
            <a:xfrm>
              <a:off x="3392553" y="295502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5638;p41">
              <a:extLst>
                <a:ext uri="{FF2B5EF4-FFF2-40B4-BE49-F238E27FC236}">
                  <a16:creationId xmlns:a16="http://schemas.microsoft.com/office/drawing/2014/main" id="{B4C3578C-6626-8E8B-4FAF-CD6DCA0A9364}"/>
                </a:ext>
              </a:extLst>
            </p:cNvPr>
            <p:cNvSpPr/>
            <p:nvPr/>
          </p:nvSpPr>
          <p:spPr>
            <a:xfrm>
              <a:off x="3490068" y="295502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5639;p41">
              <a:extLst>
                <a:ext uri="{FF2B5EF4-FFF2-40B4-BE49-F238E27FC236}">
                  <a16:creationId xmlns:a16="http://schemas.microsoft.com/office/drawing/2014/main" id="{6EEC21FC-0CBA-419D-640B-5012DD8D028B}"/>
                </a:ext>
              </a:extLst>
            </p:cNvPr>
            <p:cNvSpPr/>
            <p:nvPr/>
          </p:nvSpPr>
          <p:spPr>
            <a:xfrm>
              <a:off x="3392553" y="304282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5640;p41">
              <a:extLst>
                <a:ext uri="{FF2B5EF4-FFF2-40B4-BE49-F238E27FC236}">
                  <a16:creationId xmlns:a16="http://schemas.microsoft.com/office/drawing/2014/main" id="{1F8C5F0E-472C-F676-2378-7467AFBFBA99}"/>
                </a:ext>
              </a:extLst>
            </p:cNvPr>
            <p:cNvSpPr/>
            <p:nvPr/>
          </p:nvSpPr>
          <p:spPr>
            <a:xfrm>
              <a:off x="3490068" y="304282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5641;p41">
              <a:extLst>
                <a:ext uri="{FF2B5EF4-FFF2-40B4-BE49-F238E27FC236}">
                  <a16:creationId xmlns:a16="http://schemas.microsoft.com/office/drawing/2014/main" id="{B1794947-BA65-5917-D313-B0337D8F182F}"/>
                </a:ext>
              </a:extLst>
            </p:cNvPr>
            <p:cNvSpPr/>
            <p:nvPr/>
          </p:nvSpPr>
          <p:spPr>
            <a:xfrm>
              <a:off x="3392553" y="339393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5642;p41">
              <a:extLst>
                <a:ext uri="{FF2B5EF4-FFF2-40B4-BE49-F238E27FC236}">
                  <a16:creationId xmlns:a16="http://schemas.microsoft.com/office/drawing/2014/main" id="{CC49E239-6793-FB2E-2BC1-8CDE5DD2AA04}"/>
                </a:ext>
              </a:extLst>
            </p:cNvPr>
            <p:cNvSpPr/>
            <p:nvPr/>
          </p:nvSpPr>
          <p:spPr>
            <a:xfrm>
              <a:off x="3490068" y="339393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5643;p41">
              <a:extLst>
                <a:ext uri="{FF2B5EF4-FFF2-40B4-BE49-F238E27FC236}">
                  <a16:creationId xmlns:a16="http://schemas.microsoft.com/office/drawing/2014/main" id="{08A43FA0-4423-A8FE-017E-C734B793EBA4}"/>
                </a:ext>
              </a:extLst>
            </p:cNvPr>
            <p:cNvSpPr/>
            <p:nvPr/>
          </p:nvSpPr>
          <p:spPr>
            <a:xfrm>
              <a:off x="3392553" y="348173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5644;p41">
              <a:extLst>
                <a:ext uri="{FF2B5EF4-FFF2-40B4-BE49-F238E27FC236}">
                  <a16:creationId xmlns:a16="http://schemas.microsoft.com/office/drawing/2014/main" id="{C0FC48FE-3654-6C34-6CCC-B67EABDE33E6}"/>
                </a:ext>
              </a:extLst>
            </p:cNvPr>
            <p:cNvSpPr/>
            <p:nvPr/>
          </p:nvSpPr>
          <p:spPr>
            <a:xfrm>
              <a:off x="3490068" y="348173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5645;p41">
              <a:extLst>
                <a:ext uri="{FF2B5EF4-FFF2-40B4-BE49-F238E27FC236}">
                  <a16:creationId xmlns:a16="http://schemas.microsoft.com/office/drawing/2014/main" id="{7E2BA3CE-DFBB-4C61-364A-736D31120B5F}"/>
                </a:ext>
              </a:extLst>
            </p:cNvPr>
            <p:cNvSpPr/>
            <p:nvPr/>
          </p:nvSpPr>
          <p:spPr>
            <a:xfrm>
              <a:off x="3429833" y="3569535"/>
              <a:ext cx="85251" cy="97217"/>
            </a:xfrm>
            <a:custGeom>
              <a:avLst/>
              <a:gdLst/>
              <a:ahLst/>
              <a:cxnLst/>
              <a:rect l="l" t="t" r="r" b="b"/>
              <a:pathLst>
                <a:path w="869" h="991" extrusionOk="0">
                  <a:moveTo>
                    <a:pt x="0" y="1"/>
                  </a:moveTo>
                  <a:lnTo>
                    <a:pt x="0" y="990"/>
                  </a:lnTo>
                  <a:lnTo>
                    <a:pt x="868" y="990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5646;p41">
              <a:extLst>
                <a:ext uri="{FF2B5EF4-FFF2-40B4-BE49-F238E27FC236}">
                  <a16:creationId xmlns:a16="http://schemas.microsoft.com/office/drawing/2014/main" id="{14E6661E-59AB-211D-EFC7-7B847AFB76C4}"/>
                </a:ext>
              </a:extLst>
            </p:cNvPr>
            <p:cNvSpPr/>
            <p:nvPr/>
          </p:nvSpPr>
          <p:spPr>
            <a:xfrm>
              <a:off x="4636119" y="3133273"/>
              <a:ext cx="265760" cy="473725"/>
            </a:xfrm>
            <a:custGeom>
              <a:avLst/>
              <a:gdLst/>
              <a:ahLst/>
              <a:cxnLst/>
              <a:rect l="l" t="t" r="r" b="b"/>
              <a:pathLst>
                <a:path w="2709" h="4829" extrusionOk="0">
                  <a:moveTo>
                    <a:pt x="1394" y="1"/>
                  </a:moveTo>
                  <a:lnTo>
                    <a:pt x="0" y="739"/>
                  </a:lnTo>
                  <a:lnTo>
                    <a:pt x="0" y="4828"/>
                  </a:lnTo>
                  <a:lnTo>
                    <a:pt x="2708" y="4828"/>
                  </a:lnTo>
                  <a:lnTo>
                    <a:pt x="2708" y="722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5647;p41">
              <a:extLst>
                <a:ext uri="{FF2B5EF4-FFF2-40B4-BE49-F238E27FC236}">
                  <a16:creationId xmlns:a16="http://schemas.microsoft.com/office/drawing/2014/main" id="{828F4F4D-1523-833C-40F7-F612B4071EA9}"/>
                </a:ext>
              </a:extLst>
            </p:cNvPr>
            <p:cNvSpPr/>
            <p:nvPr/>
          </p:nvSpPr>
          <p:spPr>
            <a:xfrm>
              <a:off x="4693020" y="324658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5648;p41">
              <a:extLst>
                <a:ext uri="{FF2B5EF4-FFF2-40B4-BE49-F238E27FC236}">
                  <a16:creationId xmlns:a16="http://schemas.microsoft.com/office/drawing/2014/main" id="{4E93B267-8E9B-9779-89EF-C57FA2628694}"/>
                </a:ext>
              </a:extLst>
            </p:cNvPr>
            <p:cNvSpPr/>
            <p:nvPr/>
          </p:nvSpPr>
          <p:spPr>
            <a:xfrm>
              <a:off x="4790437" y="324658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5649;p41">
              <a:extLst>
                <a:ext uri="{FF2B5EF4-FFF2-40B4-BE49-F238E27FC236}">
                  <a16:creationId xmlns:a16="http://schemas.microsoft.com/office/drawing/2014/main" id="{D80EAEAB-3554-5E63-D766-AF55DE031136}"/>
                </a:ext>
              </a:extLst>
            </p:cNvPr>
            <p:cNvSpPr/>
            <p:nvPr/>
          </p:nvSpPr>
          <p:spPr>
            <a:xfrm>
              <a:off x="4693020" y="333418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5650;p41">
              <a:extLst>
                <a:ext uri="{FF2B5EF4-FFF2-40B4-BE49-F238E27FC236}">
                  <a16:creationId xmlns:a16="http://schemas.microsoft.com/office/drawing/2014/main" id="{B04404EF-5AA5-E271-948D-D6DC0C8F0307}"/>
                </a:ext>
              </a:extLst>
            </p:cNvPr>
            <p:cNvSpPr/>
            <p:nvPr/>
          </p:nvSpPr>
          <p:spPr>
            <a:xfrm>
              <a:off x="4790437" y="333418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5651;p41">
              <a:extLst>
                <a:ext uri="{FF2B5EF4-FFF2-40B4-BE49-F238E27FC236}">
                  <a16:creationId xmlns:a16="http://schemas.microsoft.com/office/drawing/2014/main" id="{EF4883CB-D434-179C-019D-EF46FF992EB2}"/>
                </a:ext>
              </a:extLst>
            </p:cNvPr>
            <p:cNvSpPr/>
            <p:nvPr/>
          </p:nvSpPr>
          <p:spPr>
            <a:xfrm>
              <a:off x="4693020" y="34219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5652;p41">
              <a:extLst>
                <a:ext uri="{FF2B5EF4-FFF2-40B4-BE49-F238E27FC236}">
                  <a16:creationId xmlns:a16="http://schemas.microsoft.com/office/drawing/2014/main" id="{0BF56B54-9E83-B1AE-D50C-51F080CB8DFE}"/>
                </a:ext>
              </a:extLst>
            </p:cNvPr>
            <p:cNvSpPr/>
            <p:nvPr/>
          </p:nvSpPr>
          <p:spPr>
            <a:xfrm>
              <a:off x="4790437" y="34219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5653;p41">
              <a:extLst>
                <a:ext uri="{FF2B5EF4-FFF2-40B4-BE49-F238E27FC236}">
                  <a16:creationId xmlns:a16="http://schemas.microsoft.com/office/drawing/2014/main" id="{7C4F72BF-3A41-8E58-7205-B9620BC78B98}"/>
                </a:ext>
              </a:extLst>
            </p:cNvPr>
            <p:cNvSpPr/>
            <p:nvPr/>
          </p:nvSpPr>
          <p:spPr>
            <a:xfrm>
              <a:off x="4730201" y="3509790"/>
              <a:ext cx="85251" cy="97119"/>
            </a:xfrm>
            <a:custGeom>
              <a:avLst/>
              <a:gdLst/>
              <a:ahLst/>
              <a:cxnLst/>
              <a:rect l="l" t="t" r="r" b="b"/>
              <a:pathLst>
                <a:path w="869" h="990" extrusionOk="0">
                  <a:moveTo>
                    <a:pt x="1" y="1"/>
                  </a:moveTo>
                  <a:lnTo>
                    <a:pt x="1" y="989"/>
                  </a:lnTo>
                  <a:lnTo>
                    <a:pt x="869" y="98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5654;p41">
              <a:extLst>
                <a:ext uri="{FF2B5EF4-FFF2-40B4-BE49-F238E27FC236}">
                  <a16:creationId xmlns:a16="http://schemas.microsoft.com/office/drawing/2014/main" id="{6E422483-D5C3-3589-21E0-E8E8BC0FE49C}"/>
                </a:ext>
              </a:extLst>
            </p:cNvPr>
            <p:cNvSpPr/>
            <p:nvPr/>
          </p:nvSpPr>
          <p:spPr>
            <a:xfrm>
              <a:off x="3827841" y="3135235"/>
              <a:ext cx="265956" cy="473431"/>
            </a:xfrm>
            <a:custGeom>
              <a:avLst/>
              <a:gdLst/>
              <a:ahLst/>
              <a:cxnLst/>
              <a:rect l="l" t="t" r="r" b="b"/>
              <a:pathLst>
                <a:path w="2711" h="4826" extrusionOk="0">
                  <a:moveTo>
                    <a:pt x="1396" y="0"/>
                  </a:moveTo>
                  <a:lnTo>
                    <a:pt x="0" y="738"/>
                  </a:lnTo>
                  <a:lnTo>
                    <a:pt x="0" y="4826"/>
                  </a:lnTo>
                  <a:lnTo>
                    <a:pt x="2711" y="4826"/>
                  </a:lnTo>
                  <a:lnTo>
                    <a:pt x="2711" y="722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5655;p41">
              <a:extLst>
                <a:ext uri="{FF2B5EF4-FFF2-40B4-BE49-F238E27FC236}">
                  <a16:creationId xmlns:a16="http://schemas.microsoft.com/office/drawing/2014/main" id="{A4DD36BE-8682-4AB2-8DCF-5A02CBE28ABD}"/>
                </a:ext>
              </a:extLst>
            </p:cNvPr>
            <p:cNvSpPr/>
            <p:nvPr/>
          </p:nvSpPr>
          <p:spPr>
            <a:xfrm>
              <a:off x="3884937" y="3248249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5656;p41">
              <a:extLst>
                <a:ext uri="{FF2B5EF4-FFF2-40B4-BE49-F238E27FC236}">
                  <a16:creationId xmlns:a16="http://schemas.microsoft.com/office/drawing/2014/main" id="{F697C1FB-E228-683A-3340-97C714C4FD91}"/>
                </a:ext>
              </a:extLst>
            </p:cNvPr>
            <p:cNvSpPr/>
            <p:nvPr/>
          </p:nvSpPr>
          <p:spPr>
            <a:xfrm>
              <a:off x="3982452" y="3248249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5657;p41">
              <a:extLst>
                <a:ext uri="{FF2B5EF4-FFF2-40B4-BE49-F238E27FC236}">
                  <a16:creationId xmlns:a16="http://schemas.microsoft.com/office/drawing/2014/main" id="{3390EE52-54CD-80FC-526A-AF4765A95394}"/>
                </a:ext>
              </a:extLst>
            </p:cNvPr>
            <p:cNvSpPr/>
            <p:nvPr/>
          </p:nvSpPr>
          <p:spPr>
            <a:xfrm>
              <a:off x="3884937" y="333605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5658;p41">
              <a:extLst>
                <a:ext uri="{FF2B5EF4-FFF2-40B4-BE49-F238E27FC236}">
                  <a16:creationId xmlns:a16="http://schemas.microsoft.com/office/drawing/2014/main" id="{1A70A95C-58D0-0C02-6943-1902A8056E2B}"/>
                </a:ext>
              </a:extLst>
            </p:cNvPr>
            <p:cNvSpPr/>
            <p:nvPr/>
          </p:nvSpPr>
          <p:spPr>
            <a:xfrm>
              <a:off x="3982452" y="333605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5659;p41">
              <a:extLst>
                <a:ext uri="{FF2B5EF4-FFF2-40B4-BE49-F238E27FC236}">
                  <a16:creationId xmlns:a16="http://schemas.microsoft.com/office/drawing/2014/main" id="{606E4395-4E68-FCAB-553E-4EBDFF0A8294}"/>
                </a:ext>
              </a:extLst>
            </p:cNvPr>
            <p:cNvSpPr/>
            <p:nvPr/>
          </p:nvSpPr>
          <p:spPr>
            <a:xfrm>
              <a:off x="3884937" y="342395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5660;p41">
              <a:extLst>
                <a:ext uri="{FF2B5EF4-FFF2-40B4-BE49-F238E27FC236}">
                  <a16:creationId xmlns:a16="http://schemas.microsoft.com/office/drawing/2014/main" id="{3A456794-E530-35EB-D30C-729B0B998819}"/>
                </a:ext>
              </a:extLst>
            </p:cNvPr>
            <p:cNvSpPr/>
            <p:nvPr/>
          </p:nvSpPr>
          <p:spPr>
            <a:xfrm>
              <a:off x="3982452" y="342395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5661;p41">
              <a:extLst>
                <a:ext uri="{FF2B5EF4-FFF2-40B4-BE49-F238E27FC236}">
                  <a16:creationId xmlns:a16="http://schemas.microsoft.com/office/drawing/2014/main" id="{E4194DB0-6188-A625-3D2F-3C25BFE70AE0}"/>
                </a:ext>
              </a:extLst>
            </p:cNvPr>
            <p:cNvSpPr/>
            <p:nvPr/>
          </p:nvSpPr>
          <p:spPr>
            <a:xfrm>
              <a:off x="3922118" y="3511752"/>
              <a:ext cx="85055" cy="97021"/>
            </a:xfrm>
            <a:custGeom>
              <a:avLst/>
              <a:gdLst/>
              <a:ahLst/>
              <a:cxnLst/>
              <a:rect l="l" t="t" r="r" b="b"/>
              <a:pathLst>
                <a:path w="867" h="989" extrusionOk="0">
                  <a:moveTo>
                    <a:pt x="0" y="0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5662;p41">
              <a:extLst>
                <a:ext uri="{FF2B5EF4-FFF2-40B4-BE49-F238E27FC236}">
                  <a16:creationId xmlns:a16="http://schemas.microsoft.com/office/drawing/2014/main" id="{8D69C92E-730F-61A5-D3D3-A10AA64D23F4}"/>
                </a:ext>
              </a:extLst>
            </p:cNvPr>
            <p:cNvSpPr/>
            <p:nvPr/>
          </p:nvSpPr>
          <p:spPr>
            <a:xfrm>
              <a:off x="4663785" y="358238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5663;p41">
              <a:extLst>
                <a:ext uri="{FF2B5EF4-FFF2-40B4-BE49-F238E27FC236}">
                  <a16:creationId xmlns:a16="http://schemas.microsoft.com/office/drawing/2014/main" id="{EAFD84FB-6DA0-76DE-18C5-0A5F65E45564}"/>
                </a:ext>
              </a:extLst>
            </p:cNvPr>
            <p:cNvSpPr/>
            <p:nvPr/>
          </p:nvSpPr>
          <p:spPr>
            <a:xfrm>
              <a:off x="4761300" y="358238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5664;p41">
              <a:extLst>
                <a:ext uri="{FF2B5EF4-FFF2-40B4-BE49-F238E27FC236}">
                  <a16:creationId xmlns:a16="http://schemas.microsoft.com/office/drawing/2014/main" id="{FB6D8FD6-4FA1-4B01-52A4-680F74EA5C8F}"/>
                </a:ext>
              </a:extLst>
            </p:cNvPr>
            <p:cNvSpPr/>
            <p:nvPr/>
          </p:nvSpPr>
          <p:spPr>
            <a:xfrm>
              <a:off x="4700966" y="3670188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5665;p41">
              <a:extLst>
                <a:ext uri="{FF2B5EF4-FFF2-40B4-BE49-F238E27FC236}">
                  <a16:creationId xmlns:a16="http://schemas.microsoft.com/office/drawing/2014/main" id="{7BEF9FD0-1228-22BD-AB57-5386B3EF0AC6}"/>
                </a:ext>
              </a:extLst>
            </p:cNvPr>
            <p:cNvSpPr/>
            <p:nvPr/>
          </p:nvSpPr>
          <p:spPr>
            <a:xfrm>
              <a:off x="5253488" y="3004367"/>
              <a:ext cx="266054" cy="660311"/>
            </a:xfrm>
            <a:custGeom>
              <a:avLst/>
              <a:gdLst/>
              <a:ahLst/>
              <a:cxnLst/>
              <a:rect l="l" t="t" r="r" b="b"/>
              <a:pathLst>
                <a:path w="2712" h="6731" extrusionOk="0">
                  <a:moveTo>
                    <a:pt x="1396" y="0"/>
                  </a:moveTo>
                  <a:lnTo>
                    <a:pt x="1" y="738"/>
                  </a:lnTo>
                  <a:lnTo>
                    <a:pt x="1" y="6731"/>
                  </a:lnTo>
                  <a:lnTo>
                    <a:pt x="2711" y="6731"/>
                  </a:lnTo>
                  <a:lnTo>
                    <a:pt x="2711" y="721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5666;p41">
              <a:extLst>
                <a:ext uri="{FF2B5EF4-FFF2-40B4-BE49-F238E27FC236}">
                  <a16:creationId xmlns:a16="http://schemas.microsoft.com/office/drawing/2014/main" id="{2FACBF25-D137-E79C-B63D-3FCD1DE9E83F}"/>
                </a:ext>
              </a:extLst>
            </p:cNvPr>
            <p:cNvSpPr/>
            <p:nvPr/>
          </p:nvSpPr>
          <p:spPr>
            <a:xfrm>
              <a:off x="5310486" y="312856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5667;p41">
              <a:extLst>
                <a:ext uri="{FF2B5EF4-FFF2-40B4-BE49-F238E27FC236}">
                  <a16:creationId xmlns:a16="http://schemas.microsoft.com/office/drawing/2014/main" id="{D0C2C4C4-55C8-1ED8-2645-1010659E04B2}"/>
                </a:ext>
              </a:extLst>
            </p:cNvPr>
            <p:cNvSpPr/>
            <p:nvPr/>
          </p:nvSpPr>
          <p:spPr>
            <a:xfrm>
              <a:off x="5408100" y="312856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5668;p41">
              <a:extLst>
                <a:ext uri="{FF2B5EF4-FFF2-40B4-BE49-F238E27FC236}">
                  <a16:creationId xmlns:a16="http://schemas.microsoft.com/office/drawing/2014/main" id="{256B85CB-B7B1-AB1B-38BD-F25830795F61}"/>
                </a:ext>
              </a:extLst>
            </p:cNvPr>
            <p:cNvSpPr/>
            <p:nvPr/>
          </p:nvSpPr>
          <p:spPr>
            <a:xfrm>
              <a:off x="5310486" y="321646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5669;p41">
              <a:extLst>
                <a:ext uri="{FF2B5EF4-FFF2-40B4-BE49-F238E27FC236}">
                  <a16:creationId xmlns:a16="http://schemas.microsoft.com/office/drawing/2014/main" id="{1E726938-180B-1550-59D3-C579BAE082EB}"/>
                </a:ext>
              </a:extLst>
            </p:cNvPr>
            <p:cNvSpPr/>
            <p:nvPr/>
          </p:nvSpPr>
          <p:spPr>
            <a:xfrm>
              <a:off x="5408100" y="321646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5670;p41">
              <a:extLst>
                <a:ext uri="{FF2B5EF4-FFF2-40B4-BE49-F238E27FC236}">
                  <a16:creationId xmlns:a16="http://schemas.microsoft.com/office/drawing/2014/main" id="{3B3E1510-BF5F-BE31-BD29-E26583B80440}"/>
                </a:ext>
              </a:extLst>
            </p:cNvPr>
            <p:cNvSpPr/>
            <p:nvPr/>
          </p:nvSpPr>
          <p:spPr>
            <a:xfrm>
              <a:off x="5310486" y="3304266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5671;p41">
              <a:extLst>
                <a:ext uri="{FF2B5EF4-FFF2-40B4-BE49-F238E27FC236}">
                  <a16:creationId xmlns:a16="http://schemas.microsoft.com/office/drawing/2014/main" id="{03AB36EC-471B-698E-8057-38B71DFCDC7D}"/>
                </a:ext>
              </a:extLst>
            </p:cNvPr>
            <p:cNvSpPr/>
            <p:nvPr/>
          </p:nvSpPr>
          <p:spPr>
            <a:xfrm>
              <a:off x="5408100" y="3304266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5672;p41">
              <a:extLst>
                <a:ext uri="{FF2B5EF4-FFF2-40B4-BE49-F238E27FC236}">
                  <a16:creationId xmlns:a16="http://schemas.microsoft.com/office/drawing/2014/main" id="{5CE929E5-6995-009F-6C03-00EA38CC354A}"/>
                </a:ext>
              </a:extLst>
            </p:cNvPr>
            <p:cNvSpPr/>
            <p:nvPr/>
          </p:nvSpPr>
          <p:spPr>
            <a:xfrm>
              <a:off x="5310486" y="339187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5673;p41">
              <a:extLst>
                <a:ext uri="{FF2B5EF4-FFF2-40B4-BE49-F238E27FC236}">
                  <a16:creationId xmlns:a16="http://schemas.microsoft.com/office/drawing/2014/main" id="{3661C769-DA9F-1B99-5CF2-5E7513FBA2CC}"/>
                </a:ext>
              </a:extLst>
            </p:cNvPr>
            <p:cNvSpPr/>
            <p:nvPr/>
          </p:nvSpPr>
          <p:spPr>
            <a:xfrm>
              <a:off x="5408100" y="339187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5674;p41">
              <a:extLst>
                <a:ext uri="{FF2B5EF4-FFF2-40B4-BE49-F238E27FC236}">
                  <a16:creationId xmlns:a16="http://schemas.microsoft.com/office/drawing/2014/main" id="{C4CA6A93-C81C-4DFF-A790-FD54E8260805}"/>
                </a:ext>
              </a:extLst>
            </p:cNvPr>
            <p:cNvSpPr/>
            <p:nvPr/>
          </p:nvSpPr>
          <p:spPr>
            <a:xfrm>
              <a:off x="5310486" y="3479673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5675;p41">
              <a:extLst>
                <a:ext uri="{FF2B5EF4-FFF2-40B4-BE49-F238E27FC236}">
                  <a16:creationId xmlns:a16="http://schemas.microsoft.com/office/drawing/2014/main" id="{8EDDB950-450C-63A6-30C6-84D13C29CE8F}"/>
                </a:ext>
              </a:extLst>
            </p:cNvPr>
            <p:cNvSpPr/>
            <p:nvPr/>
          </p:nvSpPr>
          <p:spPr>
            <a:xfrm>
              <a:off x="5408100" y="3479673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5676;p41">
              <a:extLst>
                <a:ext uri="{FF2B5EF4-FFF2-40B4-BE49-F238E27FC236}">
                  <a16:creationId xmlns:a16="http://schemas.microsoft.com/office/drawing/2014/main" id="{1E633D00-24E0-A8AD-5B36-202357F61E8F}"/>
                </a:ext>
              </a:extLst>
            </p:cNvPr>
            <p:cNvSpPr/>
            <p:nvPr/>
          </p:nvSpPr>
          <p:spPr>
            <a:xfrm>
              <a:off x="5347864" y="3567573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5677;p41">
              <a:extLst>
                <a:ext uri="{FF2B5EF4-FFF2-40B4-BE49-F238E27FC236}">
                  <a16:creationId xmlns:a16="http://schemas.microsoft.com/office/drawing/2014/main" id="{22839FC8-635A-5FC1-6507-06BF68086685}"/>
                </a:ext>
              </a:extLst>
            </p:cNvPr>
            <p:cNvSpPr/>
            <p:nvPr/>
          </p:nvSpPr>
          <p:spPr>
            <a:xfrm>
              <a:off x="5462253" y="3091089"/>
              <a:ext cx="266054" cy="660115"/>
            </a:xfrm>
            <a:custGeom>
              <a:avLst/>
              <a:gdLst/>
              <a:ahLst/>
              <a:cxnLst/>
              <a:rect l="l" t="t" r="r" b="b"/>
              <a:pathLst>
                <a:path w="2712" h="6729" extrusionOk="0">
                  <a:moveTo>
                    <a:pt x="1397" y="0"/>
                  </a:moveTo>
                  <a:lnTo>
                    <a:pt x="1" y="738"/>
                  </a:lnTo>
                  <a:lnTo>
                    <a:pt x="1" y="6729"/>
                  </a:lnTo>
                  <a:lnTo>
                    <a:pt x="2711" y="6729"/>
                  </a:lnTo>
                  <a:lnTo>
                    <a:pt x="2711" y="722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5678;p41">
              <a:extLst>
                <a:ext uri="{FF2B5EF4-FFF2-40B4-BE49-F238E27FC236}">
                  <a16:creationId xmlns:a16="http://schemas.microsoft.com/office/drawing/2014/main" id="{6C1F9898-F495-7401-A589-2456E3ACEEB3}"/>
                </a:ext>
              </a:extLst>
            </p:cNvPr>
            <p:cNvSpPr/>
            <p:nvPr/>
          </p:nvSpPr>
          <p:spPr>
            <a:xfrm>
              <a:off x="5519350" y="32151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5679;p41">
              <a:extLst>
                <a:ext uri="{FF2B5EF4-FFF2-40B4-BE49-F238E27FC236}">
                  <a16:creationId xmlns:a16="http://schemas.microsoft.com/office/drawing/2014/main" id="{A25FE929-6509-91EA-E6B0-1F0239634309}"/>
                </a:ext>
              </a:extLst>
            </p:cNvPr>
            <p:cNvSpPr/>
            <p:nvPr/>
          </p:nvSpPr>
          <p:spPr>
            <a:xfrm>
              <a:off x="5616865" y="32151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5680;p41">
              <a:extLst>
                <a:ext uri="{FF2B5EF4-FFF2-40B4-BE49-F238E27FC236}">
                  <a16:creationId xmlns:a16="http://schemas.microsoft.com/office/drawing/2014/main" id="{ADEFE5C7-2386-0E54-11EC-CBC203E2B1BC}"/>
                </a:ext>
              </a:extLst>
            </p:cNvPr>
            <p:cNvSpPr/>
            <p:nvPr/>
          </p:nvSpPr>
          <p:spPr>
            <a:xfrm>
              <a:off x="5519350" y="330299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5681;p41">
              <a:extLst>
                <a:ext uri="{FF2B5EF4-FFF2-40B4-BE49-F238E27FC236}">
                  <a16:creationId xmlns:a16="http://schemas.microsoft.com/office/drawing/2014/main" id="{99A993D5-BE73-24DE-954C-A9229CF9C7CC}"/>
                </a:ext>
              </a:extLst>
            </p:cNvPr>
            <p:cNvSpPr/>
            <p:nvPr/>
          </p:nvSpPr>
          <p:spPr>
            <a:xfrm>
              <a:off x="5616865" y="330299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5682;p41">
              <a:extLst>
                <a:ext uri="{FF2B5EF4-FFF2-40B4-BE49-F238E27FC236}">
                  <a16:creationId xmlns:a16="http://schemas.microsoft.com/office/drawing/2014/main" id="{2DE7E961-A018-F290-18B4-2BB5C3D76EB3}"/>
                </a:ext>
              </a:extLst>
            </p:cNvPr>
            <p:cNvSpPr/>
            <p:nvPr/>
          </p:nvSpPr>
          <p:spPr>
            <a:xfrm>
              <a:off x="5519350" y="339079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5683;p41">
              <a:extLst>
                <a:ext uri="{FF2B5EF4-FFF2-40B4-BE49-F238E27FC236}">
                  <a16:creationId xmlns:a16="http://schemas.microsoft.com/office/drawing/2014/main" id="{0BA53C57-47D0-1395-0DC4-9AB03F473E09}"/>
                </a:ext>
              </a:extLst>
            </p:cNvPr>
            <p:cNvSpPr/>
            <p:nvPr/>
          </p:nvSpPr>
          <p:spPr>
            <a:xfrm>
              <a:off x="5616865" y="339079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5684;p41">
              <a:extLst>
                <a:ext uri="{FF2B5EF4-FFF2-40B4-BE49-F238E27FC236}">
                  <a16:creationId xmlns:a16="http://schemas.microsoft.com/office/drawing/2014/main" id="{B1C57675-0BCD-9D9B-683E-7113E0C5AE69}"/>
                </a:ext>
              </a:extLst>
            </p:cNvPr>
            <p:cNvSpPr/>
            <p:nvPr/>
          </p:nvSpPr>
          <p:spPr>
            <a:xfrm>
              <a:off x="5519350" y="347859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5685;p41">
              <a:extLst>
                <a:ext uri="{FF2B5EF4-FFF2-40B4-BE49-F238E27FC236}">
                  <a16:creationId xmlns:a16="http://schemas.microsoft.com/office/drawing/2014/main" id="{7F1710CD-B9A5-A8D8-2D56-4081312D8774}"/>
                </a:ext>
              </a:extLst>
            </p:cNvPr>
            <p:cNvSpPr/>
            <p:nvPr/>
          </p:nvSpPr>
          <p:spPr>
            <a:xfrm>
              <a:off x="5616865" y="347859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5686;p41">
              <a:extLst>
                <a:ext uri="{FF2B5EF4-FFF2-40B4-BE49-F238E27FC236}">
                  <a16:creationId xmlns:a16="http://schemas.microsoft.com/office/drawing/2014/main" id="{6B702B6C-0E29-9398-4DF3-C0CAEFA2F7A3}"/>
                </a:ext>
              </a:extLst>
            </p:cNvPr>
            <p:cNvSpPr/>
            <p:nvPr/>
          </p:nvSpPr>
          <p:spPr>
            <a:xfrm>
              <a:off x="5519350" y="3566395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5687;p41">
              <a:extLst>
                <a:ext uri="{FF2B5EF4-FFF2-40B4-BE49-F238E27FC236}">
                  <a16:creationId xmlns:a16="http://schemas.microsoft.com/office/drawing/2014/main" id="{C51E4D59-B31C-BAF9-0270-4F727E084E62}"/>
                </a:ext>
              </a:extLst>
            </p:cNvPr>
            <p:cNvSpPr/>
            <p:nvPr/>
          </p:nvSpPr>
          <p:spPr>
            <a:xfrm>
              <a:off x="5616865" y="3566395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5688;p41">
              <a:extLst>
                <a:ext uri="{FF2B5EF4-FFF2-40B4-BE49-F238E27FC236}">
                  <a16:creationId xmlns:a16="http://schemas.microsoft.com/office/drawing/2014/main" id="{F9338F58-882A-ECF5-DCF8-1DDEDA2F3C61}"/>
                </a:ext>
              </a:extLst>
            </p:cNvPr>
            <p:cNvSpPr/>
            <p:nvPr/>
          </p:nvSpPr>
          <p:spPr>
            <a:xfrm>
              <a:off x="5556629" y="3654197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5689;p41">
              <a:extLst>
                <a:ext uri="{FF2B5EF4-FFF2-40B4-BE49-F238E27FC236}">
                  <a16:creationId xmlns:a16="http://schemas.microsoft.com/office/drawing/2014/main" id="{D48CFD57-5B83-F608-5FCB-604685832CC0}"/>
                </a:ext>
              </a:extLst>
            </p:cNvPr>
            <p:cNvSpPr/>
            <p:nvPr/>
          </p:nvSpPr>
          <p:spPr>
            <a:xfrm>
              <a:off x="3538924" y="3121207"/>
              <a:ext cx="265956" cy="639808"/>
            </a:xfrm>
            <a:custGeom>
              <a:avLst/>
              <a:gdLst/>
              <a:ahLst/>
              <a:cxnLst/>
              <a:rect l="l" t="t" r="r" b="b"/>
              <a:pathLst>
                <a:path w="2711" h="6522" extrusionOk="0">
                  <a:moveTo>
                    <a:pt x="2710" y="0"/>
                  </a:moveTo>
                  <a:lnTo>
                    <a:pt x="1" y="531"/>
                  </a:lnTo>
                  <a:lnTo>
                    <a:pt x="1" y="6522"/>
                  </a:lnTo>
                  <a:lnTo>
                    <a:pt x="2710" y="652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5690;p41">
              <a:extLst>
                <a:ext uri="{FF2B5EF4-FFF2-40B4-BE49-F238E27FC236}">
                  <a16:creationId xmlns:a16="http://schemas.microsoft.com/office/drawing/2014/main" id="{7FFDF507-9081-D971-B684-42A3B4F64D3C}"/>
                </a:ext>
              </a:extLst>
            </p:cNvPr>
            <p:cNvSpPr/>
            <p:nvPr/>
          </p:nvSpPr>
          <p:spPr>
            <a:xfrm>
              <a:off x="3595923" y="322509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5691;p41">
              <a:extLst>
                <a:ext uri="{FF2B5EF4-FFF2-40B4-BE49-F238E27FC236}">
                  <a16:creationId xmlns:a16="http://schemas.microsoft.com/office/drawing/2014/main" id="{C4FC9EA6-8424-4943-E4B4-8D8874C68FDB}"/>
                </a:ext>
              </a:extLst>
            </p:cNvPr>
            <p:cNvSpPr/>
            <p:nvPr/>
          </p:nvSpPr>
          <p:spPr>
            <a:xfrm>
              <a:off x="3693536" y="322509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5692;p41">
              <a:extLst>
                <a:ext uri="{FF2B5EF4-FFF2-40B4-BE49-F238E27FC236}">
                  <a16:creationId xmlns:a16="http://schemas.microsoft.com/office/drawing/2014/main" id="{5EDDB9DB-E6E5-C352-80EB-91847A111758}"/>
                </a:ext>
              </a:extLst>
            </p:cNvPr>
            <p:cNvSpPr/>
            <p:nvPr/>
          </p:nvSpPr>
          <p:spPr>
            <a:xfrm>
              <a:off x="3595923" y="331280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5693;p41">
              <a:extLst>
                <a:ext uri="{FF2B5EF4-FFF2-40B4-BE49-F238E27FC236}">
                  <a16:creationId xmlns:a16="http://schemas.microsoft.com/office/drawing/2014/main" id="{588C10EB-9E6D-C187-D7E4-A4F01C3BA918}"/>
                </a:ext>
              </a:extLst>
            </p:cNvPr>
            <p:cNvSpPr/>
            <p:nvPr/>
          </p:nvSpPr>
          <p:spPr>
            <a:xfrm>
              <a:off x="3693536" y="331280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5694;p41">
              <a:extLst>
                <a:ext uri="{FF2B5EF4-FFF2-40B4-BE49-F238E27FC236}">
                  <a16:creationId xmlns:a16="http://schemas.microsoft.com/office/drawing/2014/main" id="{59EE0FB3-9375-A462-22BF-882E83743834}"/>
                </a:ext>
              </a:extLst>
            </p:cNvPr>
            <p:cNvSpPr/>
            <p:nvPr/>
          </p:nvSpPr>
          <p:spPr>
            <a:xfrm>
              <a:off x="3595923" y="340060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5695;p41">
              <a:extLst>
                <a:ext uri="{FF2B5EF4-FFF2-40B4-BE49-F238E27FC236}">
                  <a16:creationId xmlns:a16="http://schemas.microsoft.com/office/drawing/2014/main" id="{E33E198D-6719-FB3B-383D-152A7C4E393F}"/>
                </a:ext>
              </a:extLst>
            </p:cNvPr>
            <p:cNvSpPr/>
            <p:nvPr/>
          </p:nvSpPr>
          <p:spPr>
            <a:xfrm>
              <a:off x="3693536" y="340060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5696;p41">
              <a:extLst>
                <a:ext uri="{FF2B5EF4-FFF2-40B4-BE49-F238E27FC236}">
                  <a16:creationId xmlns:a16="http://schemas.microsoft.com/office/drawing/2014/main" id="{24ED6A65-5105-3956-E525-6CBF96A8CA59}"/>
                </a:ext>
              </a:extLst>
            </p:cNvPr>
            <p:cNvSpPr/>
            <p:nvPr/>
          </p:nvSpPr>
          <p:spPr>
            <a:xfrm>
              <a:off x="3595923" y="348840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5697;p41">
              <a:extLst>
                <a:ext uri="{FF2B5EF4-FFF2-40B4-BE49-F238E27FC236}">
                  <a16:creationId xmlns:a16="http://schemas.microsoft.com/office/drawing/2014/main" id="{39020733-E322-EEA7-394A-4BE567400116}"/>
                </a:ext>
              </a:extLst>
            </p:cNvPr>
            <p:cNvSpPr/>
            <p:nvPr/>
          </p:nvSpPr>
          <p:spPr>
            <a:xfrm>
              <a:off x="3693536" y="348840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5698;p41">
              <a:extLst>
                <a:ext uri="{FF2B5EF4-FFF2-40B4-BE49-F238E27FC236}">
                  <a16:creationId xmlns:a16="http://schemas.microsoft.com/office/drawing/2014/main" id="{9BF7D4FE-CFD4-4F64-C7A5-3FBF76D6B929}"/>
                </a:ext>
              </a:extLst>
            </p:cNvPr>
            <p:cNvSpPr/>
            <p:nvPr/>
          </p:nvSpPr>
          <p:spPr>
            <a:xfrm>
              <a:off x="3595923" y="357630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5699;p41">
              <a:extLst>
                <a:ext uri="{FF2B5EF4-FFF2-40B4-BE49-F238E27FC236}">
                  <a16:creationId xmlns:a16="http://schemas.microsoft.com/office/drawing/2014/main" id="{D33B64B8-0D80-4468-2FF9-45A401B4A6F1}"/>
                </a:ext>
              </a:extLst>
            </p:cNvPr>
            <p:cNvSpPr/>
            <p:nvPr/>
          </p:nvSpPr>
          <p:spPr>
            <a:xfrm>
              <a:off x="3693536" y="357630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5700;p41">
              <a:extLst>
                <a:ext uri="{FF2B5EF4-FFF2-40B4-BE49-F238E27FC236}">
                  <a16:creationId xmlns:a16="http://schemas.microsoft.com/office/drawing/2014/main" id="{DFDBE10E-2CE2-75BA-8FFA-070FF94128BE}"/>
                </a:ext>
              </a:extLst>
            </p:cNvPr>
            <p:cNvSpPr/>
            <p:nvPr/>
          </p:nvSpPr>
          <p:spPr>
            <a:xfrm>
              <a:off x="3633104" y="3663909"/>
              <a:ext cx="85251" cy="97021"/>
            </a:xfrm>
            <a:custGeom>
              <a:avLst/>
              <a:gdLst/>
              <a:ahLst/>
              <a:cxnLst/>
              <a:rect l="l" t="t" r="r" b="b"/>
              <a:pathLst>
                <a:path w="869" h="989" extrusionOk="0">
                  <a:moveTo>
                    <a:pt x="0" y="1"/>
                  </a:moveTo>
                  <a:lnTo>
                    <a:pt x="0" y="989"/>
                  </a:lnTo>
                  <a:lnTo>
                    <a:pt x="868" y="98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5701;p41">
              <a:extLst>
                <a:ext uri="{FF2B5EF4-FFF2-40B4-BE49-F238E27FC236}">
                  <a16:creationId xmlns:a16="http://schemas.microsoft.com/office/drawing/2014/main" id="{FC422B80-C194-E493-4B23-9FE6AC4973F5}"/>
                </a:ext>
              </a:extLst>
            </p:cNvPr>
            <p:cNvSpPr/>
            <p:nvPr/>
          </p:nvSpPr>
          <p:spPr>
            <a:xfrm>
              <a:off x="2958247" y="3165451"/>
              <a:ext cx="308336" cy="742127"/>
            </a:xfrm>
            <a:custGeom>
              <a:avLst/>
              <a:gdLst/>
              <a:ahLst/>
              <a:cxnLst/>
              <a:rect l="l" t="t" r="r" b="b"/>
              <a:pathLst>
                <a:path w="3143" h="7565" extrusionOk="0">
                  <a:moveTo>
                    <a:pt x="3143" y="0"/>
                  </a:moveTo>
                  <a:lnTo>
                    <a:pt x="1" y="615"/>
                  </a:lnTo>
                  <a:lnTo>
                    <a:pt x="1" y="7565"/>
                  </a:lnTo>
                  <a:lnTo>
                    <a:pt x="3143" y="7565"/>
                  </a:lnTo>
                  <a:lnTo>
                    <a:pt x="3143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5702;p41">
              <a:extLst>
                <a:ext uri="{FF2B5EF4-FFF2-40B4-BE49-F238E27FC236}">
                  <a16:creationId xmlns:a16="http://schemas.microsoft.com/office/drawing/2014/main" id="{38670894-817C-14BA-4489-36469A0B595A}"/>
                </a:ext>
              </a:extLst>
            </p:cNvPr>
            <p:cNvSpPr/>
            <p:nvPr/>
          </p:nvSpPr>
          <p:spPr>
            <a:xfrm>
              <a:off x="3024271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5703;p41">
              <a:extLst>
                <a:ext uri="{FF2B5EF4-FFF2-40B4-BE49-F238E27FC236}">
                  <a16:creationId xmlns:a16="http://schemas.microsoft.com/office/drawing/2014/main" id="{0A2184F6-3FF9-D682-B141-76347833D84E}"/>
                </a:ext>
              </a:extLst>
            </p:cNvPr>
            <p:cNvSpPr/>
            <p:nvPr/>
          </p:nvSpPr>
          <p:spPr>
            <a:xfrm>
              <a:off x="3137483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5704;p41">
              <a:extLst>
                <a:ext uri="{FF2B5EF4-FFF2-40B4-BE49-F238E27FC236}">
                  <a16:creationId xmlns:a16="http://schemas.microsoft.com/office/drawing/2014/main" id="{A7C9D052-F5AA-EA15-97EE-25978395CA4A}"/>
                </a:ext>
              </a:extLst>
            </p:cNvPr>
            <p:cNvSpPr/>
            <p:nvPr/>
          </p:nvSpPr>
          <p:spPr>
            <a:xfrm>
              <a:off x="3024271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5705;p41">
              <a:extLst>
                <a:ext uri="{FF2B5EF4-FFF2-40B4-BE49-F238E27FC236}">
                  <a16:creationId xmlns:a16="http://schemas.microsoft.com/office/drawing/2014/main" id="{521E22ED-D70D-3820-8481-6C5E1A68C8CC}"/>
                </a:ext>
              </a:extLst>
            </p:cNvPr>
            <p:cNvSpPr/>
            <p:nvPr/>
          </p:nvSpPr>
          <p:spPr>
            <a:xfrm>
              <a:off x="3137483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5706;p41">
              <a:extLst>
                <a:ext uri="{FF2B5EF4-FFF2-40B4-BE49-F238E27FC236}">
                  <a16:creationId xmlns:a16="http://schemas.microsoft.com/office/drawing/2014/main" id="{E9A7186F-8738-61A6-8025-87C6E7C79C2E}"/>
                </a:ext>
              </a:extLst>
            </p:cNvPr>
            <p:cNvSpPr/>
            <p:nvPr/>
          </p:nvSpPr>
          <p:spPr>
            <a:xfrm>
              <a:off x="3024271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5707;p41">
              <a:extLst>
                <a:ext uri="{FF2B5EF4-FFF2-40B4-BE49-F238E27FC236}">
                  <a16:creationId xmlns:a16="http://schemas.microsoft.com/office/drawing/2014/main" id="{222DE49E-D57D-E089-B2A0-7E7F2FBE42D9}"/>
                </a:ext>
              </a:extLst>
            </p:cNvPr>
            <p:cNvSpPr/>
            <p:nvPr/>
          </p:nvSpPr>
          <p:spPr>
            <a:xfrm>
              <a:off x="3137483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5708;p41">
              <a:extLst>
                <a:ext uri="{FF2B5EF4-FFF2-40B4-BE49-F238E27FC236}">
                  <a16:creationId xmlns:a16="http://schemas.microsoft.com/office/drawing/2014/main" id="{ECA67691-EF42-787C-DCA0-66C3EA3597EC}"/>
                </a:ext>
              </a:extLst>
            </p:cNvPr>
            <p:cNvSpPr/>
            <p:nvPr/>
          </p:nvSpPr>
          <p:spPr>
            <a:xfrm>
              <a:off x="3024271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5709;p41">
              <a:extLst>
                <a:ext uri="{FF2B5EF4-FFF2-40B4-BE49-F238E27FC236}">
                  <a16:creationId xmlns:a16="http://schemas.microsoft.com/office/drawing/2014/main" id="{84587302-4041-C988-CF89-C35DFC6DC8D2}"/>
                </a:ext>
              </a:extLst>
            </p:cNvPr>
            <p:cNvSpPr/>
            <p:nvPr/>
          </p:nvSpPr>
          <p:spPr>
            <a:xfrm>
              <a:off x="3137483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5710;p41">
              <a:extLst>
                <a:ext uri="{FF2B5EF4-FFF2-40B4-BE49-F238E27FC236}">
                  <a16:creationId xmlns:a16="http://schemas.microsoft.com/office/drawing/2014/main" id="{5C045F19-48F9-15CC-AD68-D17A04FE35D0}"/>
                </a:ext>
              </a:extLst>
            </p:cNvPr>
            <p:cNvSpPr/>
            <p:nvPr/>
          </p:nvSpPr>
          <p:spPr>
            <a:xfrm>
              <a:off x="3024271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5711;p41">
              <a:extLst>
                <a:ext uri="{FF2B5EF4-FFF2-40B4-BE49-F238E27FC236}">
                  <a16:creationId xmlns:a16="http://schemas.microsoft.com/office/drawing/2014/main" id="{913382BC-0214-52E9-7CCD-DDBFFC2B8843}"/>
                </a:ext>
              </a:extLst>
            </p:cNvPr>
            <p:cNvSpPr/>
            <p:nvPr/>
          </p:nvSpPr>
          <p:spPr>
            <a:xfrm>
              <a:off x="3137483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5712;p41">
              <a:extLst>
                <a:ext uri="{FF2B5EF4-FFF2-40B4-BE49-F238E27FC236}">
                  <a16:creationId xmlns:a16="http://schemas.microsoft.com/office/drawing/2014/main" id="{31877108-1467-D7F7-DB7B-B45B453D6A20}"/>
                </a:ext>
              </a:extLst>
            </p:cNvPr>
            <p:cNvSpPr/>
            <p:nvPr/>
          </p:nvSpPr>
          <p:spPr>
            <a:xfrm>
              <a:off x="3067436" y="3794974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8" y="1147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5713;p41">
              <a:extLst>
                <a:ext uri="{FF2B5EF4-FFF2-40B4-BE49-F238E27FC236}">
                  <a16:creationId xmlns:a16="http://schemas.microsoft.com/office/drawing/2014/main" id="{54F4E475-1896-1891-37DB-ACD95BE84C48}"/>
                </a:ext>
              </a:extLst>
            </p:cNvPr>
            <p:cNvSpPr/>
            <p:nvPr/>
          </p:nvSpPr>
          <p:spPr>
            <a:xfrm>
              <a:off x="5816114" y="3112083"/>
              <a:ext cx="308434" cy="765671"/>
            </a:xfrm>
            <a:custGeom>
              <a:avLst/>
              <a:gdLst/>
              <a:ahLst/>
              <a:cxnLst/>
              <a:rect l="l" t="t" r="r" b="b"/>
              <a:pathLst>
                <a:path w="3144" h="7805" extrusionOk="0">
                  <a:moveTo>
                    <a:pt x="1618" y="0"/>
                  </a:moveTo>
                  <a:lnTo>
                    <a:pt x="1" y="855"/>
                  </a:lnTo>
                  <a:lnTo>
                    <a:pt x="1" y="7805"/>
                  </a:lnTo>
                  <a:lnTo>
                    <a:pt x="3144" y="7805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5714;p41">
              <a:extLst>
                <a:ext uri="{FF2B5EF4-FFF2-40B4-BE49-F238E27FC236}">
                  <a16:creationId xmlns:a16="http://schemas.microsoft.com/office/drawing/2014/main" id="{9FE95923-4C76-979B-F5B9-8C51630A2D1B}"/>
                </a:ext>
              </a:extLst>
            </p:cNvPr>
            <p:cNvSpPr/>
            <p:nvPr/>
          </p:nvSpPr>
          <p:spPr>
            <a:xfrm>
              <a:off x="5882433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5715;p41">
              <a:extLst>
                <a:ext uri="{FF2B5EF4-FFF2-40B4-BE49-F238E27FC236}">
                  <a16:creationId xmlns:a16="http://schemas.microsoft.com/office/drawing/2014/main" id="{A6CEA67D-8B1A-9F67-721A-3AB7E4200A57}"/>
                </a:ext>
              </a:extLst>
            </p:cNvPr>
            <p:cNvSpPr/>
            <p:nvPr/>
          </p:nvSpPr>
          <p:spPr>
            <a:xfrm>
              <a:off x="5995448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5716;p41">
              <a:extLst>
                <a:ext uri="{FF2B5EF4-FFF2-40B4-BE49-F238E27FC236}">
                  <a16:creationId xmlns:a16="http://schemas.microsoft.com/office/drawing/2014/main" id="{6CA0DBD7-261A-201D-4E35-669B0F02A934}"/>
                </a:ext>
              </a:extLst>
            </p:cNvPr>
            <p:cNvSpPr/>
            <p:nvPr/>
          </p:nvSpPr>
          <p:spPr>
            <a:xfrm>
              <a:off x="5882433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5717;p41">
              <a:extLst>
                <a:ext uri="{FF2B5EF4-FFF2-40B4-BE49-F238E27FC236}">
                  <a16:creationId xmlns:a16="http://schemas.microsoft.com/office/drawing/2014/main" id="{8152AF8D-09A8-2433-3642-459187B0D126}"/>
                </a:ext>
              </a:extLst>
            </p:cNvPr>
            <p:cNvSpPr/>
            <p:nvPr/>
          </p:nvSpPr>
          <p:spPr>
            <a:xfrm>
              <a:off x="5995448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5718;p41">
              <a:extLst>
                <a:ext uri="{FF2B5EF4-FFF2-40B4-BE49-F238E27FC236}">
                  <a16:creationId xmlns:a16="http://schemas.microsoft.com/office/drawing/2014/main" id="{11139D6D-5359-9097-9F45-63A25EB907E1}"/>
                </a:ext>
              </a:extLst>
            </p:cNvPr>
            <p:cNvSpPr/>
            <p:nvPr/>
          </p:nvSpPr>
          <p:spPr>
            <a:xfrm>
              <a:off x="5882433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5719;p41">
              <a:extLst>
                <a:ext uri="{FF2B5EF4-FFF2-40B4-BE49-F238E27FC236}">
                  <a16:creationId xmlns:a16="http://schemas.microsoft.com/office/drawing/2014/main" id="{059003CE-4B5E-5741-CDA0-7D565551164B}"/>
                </a:ext>
              </a:extLst>
            </p:cNvPr>
            <p:cNvSpPr/>
            <p:nvPr/>
          </p:nvSpPr>
          <p:spPr>
            <a:xfrm>
              <a:off x="5995448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5720;p41">
              <a:extLst>
                <a:ext uri="{FF2B5EF4-FFF2-40B4-BE49-F238E27FC236}">
                  <a16:creationId xmlns:a16="http://schemas.microsoft.com/office/drawing/2014/main" id="{38419D60-7B5A-5240-A9B3-C487D8379278}"/>
                </a:ext>
              </a:extLst>
            </p:cNvPr>
            <p:cNvSpPr/>
            <p:nvPr/>
          </p:nvSpPr>
          <p:spPr>
            <a:xfrm>
              <a:off x="5882433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5721;p41">
              <a:extLst>
                <a:ext uri="{FF2B5EF4-FFF2-40B4-BE49-F238E27FC236}">
                  <a16:creationId xmlns:a16="http://schemas.microsoft.com/office/drawing/2014/main" id="{0C490983-134A-0A91-263D-B5007A7A937A}"/>
                </a:ext>
              </a:extLst>
            </p:cNvPr>
            <p:cNvSpPr/>
            <p:nvPr/>
          </p:nvSpPr>
          <p:spPr>
            <a:xfrm>
              <a:off x="5995448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5722;p41">
              <a:extLst>
                <a:ext uri="{FF2B5EF4-FFF2-40B4-BE49-F238E27FC236}">
                  <a16:creationId xmlns:a16="http://schemas.microsoft.com/office/drawing/2014/main" id="{AF264D28-12BE-CE67-AE59-EBDC92358728}"/>
                </a:ext>
              </a:extLst>
            </p:cNvPr>
            <p:cNvSpPr/>
            <p:nvPr/>
          </p:nvSpPr>
          <p:spPr>
            <a:xfrm>
              <a:off x="5882433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5723;p41">
              <a:extLst>
                <a:ext uri="{FF2B5EF4-FFF2-40B4-BE49-F238E27FC236}">
                  <a16:creationId xmlns:a16="http://schemas.microsoft.com/office/drawing/2014/main" id="{85F6B58D-CBA1-2058-DD79-E38680752A1E}"/>
                </a:ext>
              </a:extLst>
            </p:cNvPr>
            <p:cNvSpPr/>
            <p:nvPr/>
          </p:nvSpPr>
          <p:spPr>
            <a:xfrm>
              <a:off x="5995448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5724;p41">
              <a:extLst>
                <a:ext uri="{FF2B5EF4-FFF2-40B4-BE49-F238E27FC236}">
                  <a16:creationId xmlns:a16="http://schemas.microsoft.com/office/drawing/2014/main" id="{AC8BA3E5-E2D2-0520-D99F-42944EA7D9B5}"/>
                </a:ext>
              </a:extLst>
            </p:cNvPr>
            <p:cNvSpPr/>
            <p:nvPr/>
          </p:nvSpPr>
          <p:spPr>
            <a:xfrm>
              <a:off x="5925500" y="3765151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5725;p41">
              <a:extLst>
                <a:ext uri="{FF2B5EF4-FFF2-40B4-BE49-F238E27FC236}">
                  <a16:creationId xmlns:a16="http://schemas.microsoft.com/office/drawing/2014/main" id="{F9925ADB-7E44-0658-44DE-34F4A6C171E4}"/>
                </a:ext>
              </a:extLst>
            </p:cNvPr>
            <p:cNvSpPr/>
            <p:nvPr/>
          </p:nvSpPr>
          <p:spPr>
            <a:xfrm>
              <a:off x="4182585" y="3322120"/>
              <a:ext cx="308336" cy="549164"/>
            </a:xfrm>
            <a:custGeom>
              <a:avLst/>
              <a:gdLst/>
              <a:ahLst/>
              <a:cxnLst/>
              <a:rect l="l" t="t" r="r" b="b"/>
              <a:pathLst>
                <a:path w="3143" h="5598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5597"/>
                  </a:lnTo>
                  <a:lnTo>
                    <a:pt x="3143" y="5597"/>
                  </a:lnTo>
                  <a:lnTo>
                    <a:pt x="3143" y="838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5726;p41">
              <a:extLst>
                <a:ext uri="{FF2B5EF4-FFF2-40B4-BE49-F238E27FC236}">
                  <a16:creationId xmlns:a16="http://schemas.microsoft.com/office/drawing/2014/main" id="{8CC54085-49D8-D49B-0EC5-87E7E71BFC36}"/>
                </a:ext>
              </a:extLst>
            </p:cNvPr>
            <p:cNvSpPr/>
            <p:nvPr/>
          </p:nvSpPr>
          <p:spPr>
            <a:xfrm>
              <a:off x="4248707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5727;p41">
              <a:extLst>
                <a:ext uri="{FF2B5EF4-FFF2-40B4-BE49-F238E27FC236}">
                  <a16:creationId xmlns:a16="http://schemas.microsoft.com/office/drawing/2014/main" id="{250E46D4-B09B-AD7C-9E22-041BB4632CEF}"/>
                </a:ext>
              </a:extLst>
            </p:cNvPr>
            <p:cNvSpPr/>
            <p:nvPr/>
          </p:nvSpPr>
          <p:spPr>
            <a:xfrm>
              <a:off x="4361722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5728;p41">
              <a:extLst>
                <a:ext uri="{FF2B5EF4-FFF2-40B4-BE49-F238E27FC236}">
                  <a16:creationId xmlns:a16="http://schemas.microsoft.com/office/drawing/2014/main" id="{96D20458-DAAF-BCA6-643F-7F0327B8E3B6}"/>
                </a:ext>
              </a:extLst>
            </p:cNvPr>
            <p:cNvSpPr/>
            <p:nvPr/>
          </p:nvSpPr>
          <p:spPr>
            <a:xfrm>
              <a:off x="4248707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5729;p41">
              <a:extLst>
                <a:ext uri="{FF2B5EF4-FFF2-40B4-BE49-F238E27FC236}">
                  <a16:creationId xmlns:a16="http://schemas.microsoft.com/office/drawing/2014/main" id="{71C5F937-A781-12C6-CF15-1D61B91D6283}"/>
                </a:ext>
              </a:extLst>
            </p:cNvPr>
            <p:cNvSpPr/>
            <p:nvPr/>
          </p:nvSpPr>
          <p:spPr>
            <a:xfrm>
              <a:off x="4361722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5730;p41">
              <a:extLst>
                <a:ext uri="{FF2B5EF4-FFF2-40B4-BE49-F238E27FC236}">
                  <a16:creationId xmlns:a16="http://schemas.microsoft.com/office/drawing/2014/main" id="{0E928B3E-01B1-6EA6-B0EA-71B0855D3A10}"/>
                </a:ext>
              </a:extLst>
            </p:cNvPr>
            <p:cNvSpPr/>
            <p:nvPr/>
          </p:nvSpPr>
          <p:spPr>
            <a:xfrm>
              <a:off x="4248707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5731;p41">
              <a:extLst>
                <a:ext uri="{FF2B5EF4-FFF2-40B4-BE49-F238E27FC236}">
                  <a16:creationId xmlns:a16="http://schemas.microsoft.com/office/drawing/2014/main" id="{BECBDEEC-DD88-5CC3-E16A-6659E1EA470D}"/>
                </a:ext>
              </a:extLst>
            </p:cNvPr>
            <p:cNvSpPr/>
            <p:nvPr/>
          </p:nvSpPr>
          <p:spPr>
            <a:xfrm>
              <a:off x="4361722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5732;p41">
              <a:extLst>
                <a:ext uri="{FF2B5EF4-FFF2-40B4-BE49-F238E27FC236}">
                  <a16:creationId xmlns:a16="http://schemas.microsoft.com/office/drawing/2014/main" id="{0CA3786F-76CA-4D65-A550-9FCFC5E42E9C}"/>
                </a:ext>
              </a:extLst>
            </p:cNvPr>
            <p:cNvSpPr/>
            <p:nvPr/>
          </p:nvSpPr>
          <p:spPr>
            <a:xfrm>
              <a:off x="4291872" y="3758774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5733;p41">
              <a:extLst>
                <a:ext uri="{FF2B5EF4-FFF2-40B4-BE49-F238E27FC236}">
                  <a16:creationId xmlns:a16="http://schemas.microsoft.com/office/drawing/2014/main" id="{BE819D37-3B3F-D455-B3BB-9659C00C0F47}"/>
                </a:ext>
              </a:extLst>
            </p:cNvPr>
            <p:cNvSpPr/>
            <p:nvPr/>
          </p:nvSpPr>
          <p:spPr>
            <a:xfrm>
              <a:off x="3456615" y="3282389"/>
              <a:ext cx="308434" cy="549164"/>
            </a:xfrm>
            <a:custGeom>
              <a:avLst/>
              <a:gdLst/>
              <a:ahLst/>
              <a:cxnLst/>
              <a:rect l="l" t="t" r="r" b="b"/>
              <a:pathLst>
                <a:path w="3144" h="5598" extrusionOk="0">
                  <a:moveTo>
                    <a:pt x="1618" y="0"/>
                  </a:moveTo>
                  <a:lnTo>
                    <a:pt x="1" y="856"/>
                  </a:lnTo>
                  <a:lnTo>
                    <a:pt x="1" y="5597"/>
                  </a:lnTo>
                  <a:lnTo>
                    <a:pt x="3144" y="5597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5734;p41">
              <a:extLst>
                <a:ext uri="{FF2B5EF4-FFF2-40B4-BE49-F238E27FC236}">
                  <a16:creationId xmlns:a16="http://schemas.microsoft.com/office/drawing/2014/main" id="{17C3EF73-E4A2-8EB8-42B0-073E88326FFE}"/>
                </a:ext>
              </a:extLst>
            </p:cNvPr>
            <p:cNvSpPr/>
            <p:nvPr/>
          </p:nvSpPr>
          <p:spPr>
            <a:xfrm>
              <a:off x="3522835" y="341345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5735;p41">
              <a:extLst>
                <a:ext uri="{FF2B5EF4-FFF2-40B4-BE49-F238E27FC236}">
                  <a16:creationId xmlns:a16="http://schemas.microsoft.com/office/drawing/2014/main" id="{80406EB7-436B-264C-6F86-AB7E638D9DE0}"/>
                </a:ext>
              </a:extLst>
            </p:cNvPr>
            <p:cNvSpPr/>
            <p:nvPr/>
          </p:nvSpPr>
          <p:spPr>
            <a:xfrm>
              <a:off x="3635949" y="341345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5736;p41">
              <a:extLst>
                <a:ext uri="{FF2B5EF4-FFF2-40B4-BE49-F238E27FC236}">
                  <a16:creationId xmlns:a16="http://schemas.microsoft.com/office/drawing/2014/main" id="{D9B0703A-9499-4272-022D-9CB8986D7CEE}"/>
                </a:ext>
              </a:extLst>
            </p:cNvPr>
            <p:cNvSpPr/>
            <p:nvPr/>
          </p:nvSpPr>
          <p:spPr>
            <a:xfrm>
              <a:off x="3522835" y="3515382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5737;p41">
              <a:extLst>
                <a:ext uri="{FF2B5EF4-FFF2-40B4-BE49-F238E27FC236}">
                  <a16:creationId xmlns:a16="http://schemas.microsoft.com/office/drawing/2014/main" id="{E3A3EAC8-2AC8-5C3B-30C4-2F019FC4F8B4}"/>
                </a:ext>
              </a:extLst>
            </p:cNvPr>
            <p:cNvSpPr/>
            <p:nvPr/>
          </p:nvSpPr>
          <p:spPr>
            <a:xfrm>
              <a:off x="3635949" y="3515382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5738;p41">
              <a:extLst>
                <a:ext uri="{FF2B5EF4-FFF2-40B4-BE49-F238E27FC236}">
                  <a16:creationId xmlns:a16="http://schemas.microsoft.com/office/drawing/2014/main" id="{512A2D98-DDA5-280E-292A-993C11E8CE2B}"/>
                </a:ext>
              </a:extLst>
            </p:cNvPr>
            <p:cNvSpPr/>
            <p:nvPr/>
          </p:nvSpPr>
          <p:spPr>
            <a:xfrm>
              <a:off x="3522835" y="3617212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5739;p41">
              <a:extLst>
                <a:ext uri="{FF2B5EF4-FFF2-40B4-BE49-F238E27FC236}">
                  <a16:creationId xmlns:a16="http://schemas.microsoft.com/office/drawing/2014/main" id="{49B32973-8DEC-1E75-4349-B48F531D24D9}"/>
                </a:ext>
              </a:extLst>
            </p:cNvPr>
            <p:cNvSpPr/>
            <p:nvPr/>
          </p:nvSpPr>
          <p:spPr>
            <a:xfrm>
              <a:off x="3635949" y="3617212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5740;p41">
              <a:extLst>
                <a:ext uri="{FF2B5EF4-FFF2-40B4-BE49-F238E27FC236}">
                  <a16:creationId xmlns:a16="http://schemas.microsoft.com/office/drawing/2014/main" id="{81B2A8E8-68D1-5479-CA86-3DD8A7381CD7}"/>
                </a:ext>
              </a:extLst>
            </p:cNvPr>
            <p:cNvSpPr/>
            <p:nvPr/>
          </p:nvSpPr>
          <p:spPr>
            <a:xfrm>
              <a:off x="3566001" y="3719043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5741;p41">
              <a:extLst>
                <a:ext uri="{FF2B5EF4-FFF2-40B4-BE49-F238E27FC236}">
                  <a16:creationId xmlns:a16="http://schemas.microsoft.com/office/drawing/2014/main" id="{B98FEAB0-88EA-5955-DDDF-CC5116DED572}"/>
                </a:ext>
              </a:extLst>
            </p:cNvPr>
            <p:cNvSpPr/>
            <p:nvPr/>
          </p:nvSpPr>
          <p:spPr>
            <a:xfrm>
              <a:off x="5511599" y="3342428"/>
              <a:ext cx="308532" cy="549262"/>
            </a:xfrm>
            <a:custGeom>
              <a:avLst/>
              <a:gdLst/>
              <a:ahLst/>
              <a:cxnLst/>
              <a:rect l="l" t="t" r="r" b="b"/>
              <a:pathLst>
                <a:path w="3145" h="5599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8"/>
                  </a:lnTo>
                  <a:lnTo>
                    <a:pt x="3145" y="5598"/>
                  </a:lnTo>
                  <a:lnTo>
                    <a:pt x="3145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5742;p41">
              <a:extLst>
                <a:ext uri="{FF2B5EF4-FFF2-40B4-BE49-F238E27FC236}">
                  <a16:creationId xmlns:a16="http://schemas.microsoft.com/office/drawing/2014/main" id="{21AC0D00-01EF-7CC6-CFF5-1653221782E0}"/>
                </a:ext>
              </a:extLst>
            </p:cNvPr>
            <p:cNvSpPr/>
            <p:nvPr/>
          </p:nvSpPr>
          <p:spPr>
            <a:xfrm>
              <a:off x="5577820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5743;p41">
              <a:extLst>
                <a:ext uri="{FF2B5EF4-FFF2-40B4-BE49-F238E27FC236}">
                  <a16:creationId xmlns:a16="http://schemas.microsoft.com/office/drawing/2014/main" id="{2E81B475-390F-C7A1-AC57-B4923A31A538}"/>
                </a:ext>
              </a:extLst>
            </p:cNvPr>
            <p:cNvSpPr/>
            <p:nvPr/>
          </p:nvSpPr>
          <p:spPr>
            <a:xfrm>
              <a:off x="5690835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5744;p41">
              <a:extLst>
                <a:ext uri="{FF2B5EF4-FFF2-40B4-BE49-F238E27FC236}">
                  <a16:creationId xmlns:a16="http://schemas.microsoft.com/office/drawing/2014/main" id="{D1B22BA9-DA25-B480-50BE-79204762528B}"/>
                </a:ext>
              </a:extLst>
            </p:cNvPr>
            <p:cNvSpPr/>
            <p:nvPr/>
          </p:nvSpPr>
          <p:spPr>
            <a:xfrm>
              <a:off x="5577820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5745;p41">
              <a:extLst>
                <a:ext uri="{FF2B5EF4-FFF2-40B4-BE49-F238E27FC236}">
                  <a16:creationId xmlns:a16="http://schemas.microsoft.com/office/drawing/2014/main" id="{5493F34C-765C-C5DC-2211-88B8065B6114}"/>
                </a:ext>
              </a:extLst>
            </p:cNvPr>
            <p:cNvSpPr/>
            <p:nvPr/>
          </p:nvSpPr>
          <p:spPr>
            <a:xfrm>
              <a:off x="5690835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5746;p41">
              <a:extLst>
                <a:ext uri="{FF2B5EF4-FFF2-40B4-BE49-F238E27FC236}">
                  <a16:creationId xmlns:a16="http://schemas.microsoft.com/office/drawing/2014/main" id="{160D6F3C-72FA-47B0-8A57-0BB2565DFD8C}"/>
                </a:ext>
              </a:extLst>
            </p:cNvPr>
            <p:cNvSpPr/>
            <p:nvPr/>
          </p:nvSpPr>
          <p:spPr>
            <a:xfrm>
              <a:off x="5577820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5747;p41">
              <a:extLst>
                <a:ext uri="{FF2B5EF4-FFF2-40B4-BE49-F238E27FC236}">
                  <a16:creationId xmlns:a16="http://schemas.microsoft.com/office/drawing/2014/main" id="{0EDBD712-B273-7B7D-5FD6-FD31169AC805}"/>
                </a:ext>
              </a:extLst>
            </p:cNvPr>
            <p:cNvSpPr/>
            <p:nvPr/>
          </p:nvSpPr>
          <p:spPr>
            <a:xfrm>
              <a:off x="5690835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5748;p41">
              <a:extLst>
                <a:ext uri="{FF2B5EF4-FFF2-40B4-BE49-F238E27FC236}">
                  <a16:creationId xmlns:a16="http://schemas.microsoft.com/office/drawing/2014/main" id="{5299C83E-9E6F-6D03-C835-BDCA15177CF3}"/>
                </a:ext>
              </a:extLst>
            </p:cNvPr>
            <p:cNvSpPr/>
            <p:nvPr/>
          </p:nvSpPr>
          <p:spPr>
            <a:xfrm>
              <a:off x="5620985" y="3779180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5749;p41">
              <a:extLst>
                <a:ext uri="{FF2B5EF4-FFF2-40B4-BE49-F238E27FC236}">
                  <a16:creationId xmlns:a16="http://schemas.microsoft.com/office/drawing/2014/main" id="{B78AAB08-5C67-6A87-9357-1BA1AA41D6D4}"/>
                </a:ext>
              </a:extLst>
            </p:cNvPr>
            <p:cNvSpPr/>
            <p:nvPr/>
          </p:nvSpPr>
          <p:spPr>
            <a:xfrm>
              <a:off x="4761398" y="2911562"/>
              <a:ext cx="308434" cy="974133"/>
            </a:xfrm>
            <a:custGeom>
              <a:avLst/>
              <a:gdLst/>
              <a:ahLst/>
              <a:cxnLst/>
              <a:rect l="l" t="t" r="r" b="b"/>
              <a:pathLst>
                <a:path w="3144" h="9930" extrusionOk="0">
                  <a:moveTo>
                    <a:pt x="3143" y="1"/>
                  </a:moveTo>
                  <a:lnTo>
                    <a:pt x="0" y="617"/>
                  </a:lnTo>
                  <a:lnTo>
                    <a:pt x="0" y="9930"/>
                  </a:lnTo>
                  <a:lnTo>
                    <a:pt x="3143" y="9930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5750;p41">
              <a:extLst>
                <a:ext uri="{FF2B5EF4-FFF2-40B4-BE49-F238E27FC236}">
                  <a16:creationId xmlns:a16="http://schemas.microsoft.com/office/drawing/2014/main" id="{FC1DDAFD-737F-D673-131B-833427815739}"/>
                </a:ext>
              </a:extLst>
            </p:cNvPr>
            <p:cNvSpPr/>
            <p:nvPr/>
          </p:nvSpPr>
          <p:spPr>
            <a:xfrm>
              <a:off x="4827520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5751;p41">
              <a:extLst>
                <a:ext uri="{FF2B5EF4-FFF2-40B4-BE49-F238E27FC236}">
                  <a16:creationId xmlns:a16="http://schemas.microsoft.com/office/drawing/2014/main" id="{67857A9B-2261-28DA-A1F7-4686E95C8D6E}"/>
                </a:ext>
              </a:extLst>
            </p:cNvPr>
            <p:cNvSpPr/>
            <p:nvPr/>
          </p:nvSpPr>
          <p:spPr>
            <a:xfrm>
              <a:off x="4940732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5752;p41">
              <a:extLst>
                <a:ext uri="{FF2B5EF4-FFF2-40B4-BE49-F238E27FC236}">
                  <a16:creationId xmlns:a16="http://schemas.microsoft.com/office/drawing/2014/main" id="{DC6AA517-CF7B-1CE4-2DE4-7E9ED04FF02D}"/>
                </a:ext>
              </a:extLst>
            </p:cNvPr>
            <p:cNvSpPr/>
            <p:nvPr/>
          </p:nvSpPr>
          <p:spPr>
            <a:xfrm>
              <a:off x="4827520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5753;p41">
              <a:extLst>
                <a:ext uri="{FF2B5EF4-FFF2-40B4-BE49-F238E27FC236}">
                  <a16:creationId xmlns:a16="http://schemas.microsoft.com/office/drawing/2014/main" id="{918A4A89-32AC-2B72-6FB3-B9D1369EC3B5}"/>
                </a:ext>
              </a:extLst>
            </p:cNvPr>
            <p:cNvSpPr/>
            <p:nvPr/>
          </p:nvSpPr>
          <p:spPr>
            <a:xfrm>
              <a:off x="4940732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5754;p41">
              <a:extLst>
                <a:ext uri="{FF2B5EF4-FFF2-40B4-BE49-F238E27FC236}">
                  <a16:creationId xmlns:a16="http://schemas.microsoft.com/office/drawing/2014/main" id="{9DB8D28D-32F8-5BA0-DAA4-B782FB5A4437}"/>
                </a:ext>
              </a:extLst>
            </p:cNvPr>
            <p:cNvSpPr/>
            <p:nvPr/>
          </p:nvSpPr>
          <p:spPr>
            <a:xfrm>
              <a:off x="4827520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5755;p41">
              <a:extLst>
                <a:ext uri="{FF2B5EF4-FFF2-40B4-BE49-F238E27FC236}">
                  <a16:creationId xmlns:a16="http://schemas.microsoft.com/office/drawing/2014/main" id="{125E4AC1-81A2-A6C1-8FD7-4733361CFA55}"/>
                </a:ext>
              </a:extLst>
            </p:cNvPr>
            <p:cNvSpPr/>
            <p:nvPr/>
          </p:nvSpPr>
          <p:spPr>
            <a:xfrm>
              <a:off x="4940732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5756;p41">
              <a:extLst>
                <a:ext uri="{FF2B5EF4-FFF2-40B4-BE49-F238E27FC236}">
                  <a16:creationId xmlns:a16="http://schemas.microsoft.com/office/drawing/2014/main" id="{FAFC5CD9-DF07-E4A0-3B4D-2DAA6D8C05AF}"/>
                </a:ext>
              </a:extLst>
            </p:cNvPr>
            <p:cNvSpPr/>
            <p:nvPr/>
          </p:nvSpPr>
          <p:spPr>
            <a:xfrm>
              <a:off x="4827520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5757;p41">
              <a:extLst>
                <a:ext uri="{FF2B5EF4-FFF2-40B4-BE49-F238E27FC236}">
                  <a16:creationId xmlns:a16="http://schemas.microsoft.com/office/drawing/2014/main" id="{F06F972B-0463-6AB3-483A-8F3FB7199EF7}"/>
                </a:ext>
              </a:extLst>
            </p:cNvPr>
            <p:cNvSpPr/>
            <p:nvPr/>
          </p:nvSpPr>
          <p:spPr>
            <a:xfrm>
              <a:off x="4940732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5758;p41">
              <a:extLst>
                <a:ext uri="{FF2B5EF4-FFF2-40B4-BE49-F238E27FC236}">
                  <a16:creationId xmlns:a16="http://schemas.microsoft.com/office/drawing/2014/main" id="{7C804B6A-F431-BB50-C95C-3B601B5A553B}"/>
                </a:ext>
              </a:extLst>
            </p:cNvPr>
            <p:cNvSpPr/>
            <p:nvPr/>
          </p:nvSpPr>
          <p:spPr>
            <a:xfrm>
              <a:off x="4827520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5759;p41">
              <a:extLst>
                <a:ext uri="{FF2B5EF4-FFF2-40B4-BE49-F238E27FC236}">
                  <a16:creationId xmlns:a16="http://schemas.microsoft.com/office/drawing/2014/main" id="{739F0839-F255-B5C3-07DC-AD3891B3CEE0}"/>
                </a:ext>
              </a:extLst>
            </p:cNvPr>
            <p:cNvSpPr/>
            <p:nvPr/>
          </p:nvSpPr>
          <p:spPr>
            <a:xfrm>
              <a:off x="4940732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5760;p41">
              <a:extLst>
                <a:ext uri="{FF2B5EF4-FFF2-40B4-BE49-F238E27FC236}">
                  <a16:creationId xmlns:a16="http://schemas.microsoft.com/office/drawing/2014/main" id="{ABEDAB63-1D45-346A-D147-39BC3010366F}"/>
                </a:ext>
              </a:extLst>
            </p:cNvPr>
            <p:cNvSpPr/>
            <p:nvPr/>
          </p:nvSpPr>
          <p:spPr>
            <a:xfrm>
              <a:off x="4827520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5761;p41">
              <a:extLst>
                <a:ext uri="{FF2B5EF4-FFF2-40B4-BE49-F238E27FC236}">
                  <a16:creationId xmlns:a16="http://schemas.microsoft.com/office/drawing/2014/main" id="{AEF5539A-9CC4-D803-2518-04446268C2F1}"/>
                </a:ext>
              </a:extLst>
            </p:cNvPr>
            <p:cNvSpPr/>
            <p:nvPr/>
          </p:nvSpPr>
          <p:spPr>
            <a:xfrm>
              <a:off x="4940732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5762;p41">
              <a:extLst>
                <a:ext uri="{FF2B5EF4-FFF2-40B4-BE49-F238E27FC236}">
                  <a16:creationId xmlns:a16="http://schemas.microsoft.com/office/drawing/2014/main" id="{B30FF9EC-A0FE-9F8B-880C-21192DE811D2}"/>
                </a:ext>
              </a:extLst>
            </p:cNvPr>
            <p:cNvSpPr/>
            <p:nvPr/>
          </p:nvSpPr>
          <p:spPr>
            <a:xfrm>
              <a:off x="4827520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5763;p41">
              <a:extLst>
                <a:ext uri="{FF2B5EF4-FFF2-40B4-BE49-F238E27FC236}">
                  <a16:creationId xmlns:a16="http://schemas.microsoft.com/office/drawing/2014/main" id="{2AA31227-1A9C-4B35-7C34-BB5199A01C02}"/>
                </a:ext>
              </a:extLst>
            </p:cNvPr>
            <p:cNvSpPr/>
            <p:nvPr/>
          </p:nvSpPr>
          <p:spPr>
            <a:xfrm>
              <a:off x="4940732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5764;p41">
              <a:extLst>
                <a:ext uri="{FF2B5EF4-FFF2-40B4-BE49-F238E27FC236}">
                  <a16:creationId xmlns:a16="http://schemas.microsoft.com/office/drawing/2014/main" id="{CC89D307-E0F9-2ED0-F4FF-F7767BE061E7}"/>
                </a:ext>
              </a:extLst>
            </p:cNvPr>
            <p:cNvSpPr/>
            <p:nvPr/>
          </p:nvSpPr>
          <p:spPr>
            <a:xfrm>
              <a:off x="4870686" y="3773195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1"/>
                  </a:moveTo>
                  <a:lnTo>
                    <a:pt x="0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5765;p41">
              <a:extLst>
                <a:ext uri="{FF2B5EF4-FFF2-40B4-BE49-F238E27FC236}">
                  <a16:creationId xmlns:a16="http://schemas.microsoft.com/office/drawing/2014/main" id="{57195BED-E070-BAE8-EC1D-07F13F33BC11}"/>
                </a:ext>
              </a:extLst>
            </p:cNvPr>
            <p:cNvSpPr/>
            <p:nvPr/>
          </p:nvSpPr>
          <p:spPr>
            <a:xfrm>
              <a:off x="6001727" y="3538044"/>
              <a:ext cx="204838" cy="180700"/>
            </a:xfrm>
            <a:custGeom>
              <a:avLst/>
              <a:gdLst/>
              <a:ahLst/>
              <a:cxnLst/>
              <a:rect l="l" t="t" r="r" b="b"/>
              <a:pathLst>
                <a:path w="2088" h="1842" extrusionOk="0">
                  <a:moveTo>
                    <a:pt x="1163" y="1"/>
                  </a:moveTo>
                  <a:cubicBezTo>
                    <a:pt x="1133" y="1"/>
                    <a:pt x="1102" y="2"/>
                    <a:pt x="1072" y="5"/>
                  </a:cubicBezTo>
                  <a:cubicBezTo>
                    <a:pt x="422" y="79"/>
                    <a:pt x="53" y="408"/>
                    <a:pt x="29" y="934"/>
                  </a:cubicBezTo>
                  <a:cubicBezTo>
                    <a:pt x="1" y="1620"/>
                    <a:pt x="749" y="1766"/>
                    <a:pt x="994" y="1814"/>
                  </a:cubicBezTo>
                  <a:cubicBezTo>
                    <a:pt x="1071" y="1829"/>
                    <a:pt x="1145" y="1837"/>
                    <a:pt x="1215" y="1840"/>
                  </a:cubicBezTo>
                  <a:cubicBezTo>
                    <a:pt x="1232" y="1841"/>
                    <a:pt x="1249" y="1841"/>
                    <a:pt x="1265" y="1841"/>
                  </a:cubicBezTo>
                  <a:cubicBezTo>
                    <a:pt x="1745" y="1841"/>
                    <a:pt x="2043" y="1538"/>
                    <a:pt x="2064" y="1022"/>
                  </a:cubicBezTo>
                  <a:cubicBezTo>
                    <a:pt x="2088" y="500"/>
                    <a:pt x="1684" y="23"/>
                    <a:pt x="1199" y="1"/>
                  </a:cubicBezTo>
                  <a:cubicBezTo>
                    <a:pt x="1187" y="1"/>
                    <a:pt x="1175" y="1"/>
                    <a:pt x="116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5766;p41">
              <a:extLst>
                <a:ext uri="{FF2B5EF4-FFF2-40B4-BE49-F238E27FC236}">
                  <a16:creationId xmlns:a16="http://schemas.microsoft.com/office/drawing/2014/main" id="{8F98BB00-C7E8-7B92-F3F3-BA5883A7FB4F}"/>
                </a:ext>
              </a:extLst>
            </p:cNvPr>
            <p:cNvSpPr/>
            <p:nvPr/>
          </p:nvSpPr>
          <p:spPr>
            <a:xfrm>
              <a:off x="6154573" y="3689416"/>
              <a:ext cx="151176" cy="123214"/>
            </a:xfrm>
            <a:custGeom>
              <a:avLst/>
              <a:gdLst/>
              <a:ahLst/>
              <a:cxnLst/>
              <a:rect l="l" t="t" r="r" b="b"/>
              <a:pathLst>
                <a:path w="1541" h="1256" extrusionOk="0">
                  <a:moveTo>
                    <a:pt x="857" y="0"/>
                  </a:moveTo>
                  <a:cubicBezTo>
                    <a:pt x="834" y="0"/>
                    <a:pt x="810" y="1"/>
                    <a:pt x="787" y="3"/>
                  </a:cubicBezTo>
                  <a:cubicBezTo>
                    <a:pt x="310" y="51"/>
                    <a:pt x="39" y="273"/>
                    <a:pt x="21" y="631"/>
                  </a:cubicBezTo>
                  <a:cubicBezTo>
                    <a:pt x="1" y="1105"/>
                    <a:pt x="552" y="1206"/>
                    <a:pt x="732" y="1237"/>
                  </a:cubicBezTo>
                  <a:cubicBezTo>
                    <a:pt x="788" y="1248"/>
                    <a:pt x="842" y="1254"/>
                    <a:pt x="893" y="1255"/>
                  </a:cubicBezTo>
                  <a:cubicBezTo>
                    <a:pt x="908" y="1255"/>
                    <a:pt x="922" y="1256"/>
                    <a:pt x="937" y="1256"/>
                  </a:cubicBezTo>
                  <a:cubicBezTo>
                    <a:pt x="1291" y="1256"/>
                    <a:pt x="1510" y="1049"/>
                    <a:pt x="1524" y="696"/>
                  </a:cubicBezTo>
                  <a:cubicBezTo>
                    <a:pt x="1541" y="341"/>
                    <a:pt x="1239" y="16"/>
                    <a:pt x="880" y="0"/>
                  </a:cubicBezTo>
                  <a:cubicBezTo>
                    <a:pt x="872" y="0"/>
                    <a:pt x="864" y="0"/>
                    <a:pt x="857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5767;p41">
              <a:extLst>
                <a:ext uri="{FF2B5EF4-FFF2-40B4-BE49-F238E27FC236}">
                  <a16:creationId xmlns:a16="http://schemas.microsoft.com/office/drawing/2014/main" id="{BDC5DF0E-0B15-9A40-6DAD-1D6B30AC0A2F}"/>
                </a:ext>
              </a:extLst>
            </p:cNvPr>
            <p:cNvSpPr/>
            <p:nvPr/>
          </p:nvSpPr>
          <p:spPr>
            <a:xfrm>
              <a:off x="5946985" y="3713353"/>
              <a:ext cx="176585" cy="143520"/>
            </a:xfrm>
            <a:custGeom>
              <a:avLst/>
              <a:gdLst/>
              <a:ahLst/>
              <a:cxnLst/>
              <a:rect l="l" t="t" r="r" b="b"/>
              <a:pathLst>
                <a:path w="1800" h="1463" extrusionOk="0">
                  <a:moveTo>
                    <a:pt x="1001" y="1"/>
                  </a:moveTo>
                  <a:cubicBezTo>
                    <a:pt x="975" y="1"/>
                    <a:pt x="949" y="1"/>
                    <a:pt x="922" y="3"/>
                  </a:cubicBezTo>
                  <a:cubicBezTo>
                    <a:pt x="361" y="58"/>
                    <a:pt x="44" y="318"/>
                    <a:pt x="24" y="737"/>
                  </a:cubicBezTo>
                  <a:cubicBezTo>
                    <a:pt x="1" y="1285"/>
                    <a:pt x="647" y="1402"/>
                    <a:pt x="858" y="1440"/>
                  </a:cubicBezTo>
                  <a:cubicBezTo>
                    <a:pt x="924" y="1451"/>
                    <a:pt x="988" y="1459"/>
                    <a:pt x="1047" y="1461"/>
                  </a:cubicBezTo>
                  <a:cubicBezTo>
                    <a:pt x="1063" y="1462"/>
                    <a:pt x="1079" y="1462"/>
                    <a:pt x="1095" y="1462"/>
                  </a:cubicBezTo>
                  <a:cubicBezTo>
                    <a:pt x="1508" y="1462"/>
                    <a:pt x="1764" y="1222"/>
                    <a:pt x="1780" y="813"/>
                  </a:cubicBezTo>
                  <a:cubicBezTo>
                    <a:pt x="1800" y="399"/>
                    <a:pt x="1450" y="18"/>
                    <a:pt x="1030" y="1"/>
                  </a:cubicBezTo>
                  <a:cubicBezTo>
                    <a:pt x="1021" y="1"/>
                    <a:pt x="1011" y="1"/>
                    <a:pt x="100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5768;p41">
              <a:extLst>
                <a:ext uri="{FF2B5EF4-FFF2-40B4-BE49-F238E27FC236}">
                  <a16:creationId xmlns:a16="http://schemas.microsoft.com/office/drawing/2014/main" id="{B0E2D494-1FCB-3216-3E8F-395A99F91D6B}"/>
                </a:ext>
              </a:extLst>
            </p:cNvPr>
            <p:cNvSpPr/>
            <p:nvPr/>
          </p:nvSpPr>
          <p:spPr>
            <a:xfrm>
              <a:off x="6209315" y="3612209"/>
              <a:ext cx="89273" cy="74850"/>
            </a:xfrm>
            <a:custGeom>
              <a:avLst/>
              <a:gdLst/>
              <a:ahLst/>
              <a:cxnLst/>
              <a:rect l="l" t="t" r="r" b="b"/>
              <a:pathLst>
                <a:path w="910" h="763" extrusionOk="0">
                  <a:moveTo>
                    <a:pt x="498" y="0"/>
                  </a:moveTo>
                  <a:cubicBezTo>
                    <a:pt x="484" y="0"/>
                    <a:pt x="470" y="1"/>
                    <a:pt x="456" y="3"/>
                  </a:cubicBezTo>
                  <a:cubicBezTo>
                    <a:pt x="182" y="29"/>
                    <a:pt x="19" y="167"/>
                    <a:pt x="10" y="381"/>
                  </a:cubicBezTo>
                  <a:cubicBezTo>
                    <a:pt x="1" y="577"/>
                    <a:pt x="142" y="700"/>
                    <a:pt x="424" y="752"/>
                  </a:cubicBezTo>
                  <a:cubicBezTo>
                    <a:pt x="455" y="757"/>
                    <a:pt x="486" y="761"/>
                    <a:pt x="515" y="762"/>
                  </a:cubicBezTo>
                  <a:cubicBezTo>
                    <a:pt x="523" y="762"/>
                    <a:pt x="532" y="762"/>
                    <a:pt x="540" y="762"/>
                  </a:cubicBezTo>
                  <a:cubicBezTo>
                    <a:pt x="753" y="762"/>
                    <a:pt x="891" y="632"/>
                    <a:pt x="900" y="419"/>
                  </a:cubicBezTo>
                  <a:cubicBezTo>
                    <a:pt x="909" y="203"/>
                    <a:pt x="731" y="11"/>
                    <a:pt x="512" y="1"/>
                  </a:cubicBezTo>
                  <a:cubicBezTo>
                    <a:pt x="507" y="0"/>
                    <a:pt x="503" y="0"/>
                    <a:pt x="49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5769;p41">
              <a:extLst>
                <a:ext uri="{FF2B5EF4-FFF2-40B4-BE49-F238E27FC236}">
                  <a16:creationId xmlns:a16="http://schemas.microsoft.com/office/drawing/2014/main" id="{9D70053B-D6EB-1FD0-D748-F76BC397A135}"/>
                </a:ext>
              </a:extLst>
            </p:cNvPr>
            <p:cNvSpPr/>
            <p:nvPr/>
          </p:nvSpPr>
          <p:spPr>
            <a:xfrm>
              <a:off x="6144272" y="3811259"/>
              <a:ext cx="77893" cy="65923"/>
            </a:xfrm>
            <a:custGeom>
              <a:avLst/>
              <a:gdLst/>
              <a:ahLst/>
              <a:cxnLst/>
              <a:rect l="l" t="t" r="r" b="b"/>
              <a:pathLst>
                <a:path w="794" h="672" extrusionOk="0">
                  <a:moveTo>
                    <a:pt x="431" y="0"/>
                  </a:moveTo>
                  <a:cubicBezTo>
                    <a:pt x="419" y="0"/>
                    <a:pt x="407" y="1"/>
                    <a:pt x="395" y="2"/>
                  </a:cubicBezTo>
                  <a:cubicBezTo>
                    <a:pt x="58" y="35"/>
                    <a:pt x="12" y="245"/>
                    <a:pt x="8" y="334"/>
                  </a:cubicBezTo>
                  <a:cubicBezTo>
                    <a:pt x="1" y="507"/>
                    <a:pt x="121" y="617"/>
                    <a:pt x="367" y="662"/>
                  </a:cubicBezTo>
                  <a:cubicBezTo>
                    <a:pt x="394" y="667"/>
                    <a:pt x="420" y="670"/>
                    <a:pt x="444" y="671"/>
                  </a:cubicBezTo>
                  <a:cubicBezTo>
                    <a:pt x="451" y="671"/>
                    <a:pt x="458" y="671"/>
                    <a:pt x="465" y="671"/>
                  </a:cubicBezTo>
                  <a:cubicBezTo>
                    <a:pt x="651" y="671"/>
                    <a:pt x="775" y="553"/>
                    <a:pt x="783" y="369"/>
                  </a:cubicBezTo>
                  <a:cubicBezTo>
                    <a:pt x="793" y="177"/>
                    <a:pt x="638" y="8"/>
                    <a:pt x="446" y="1"/>
                  </a:cubicBezTo>
                  <a:cubicBezTo>
                    <a:pt x="440" y="0"/>
                    <a:pt x="435" y="0"/>
                    <a:pt x="43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5770;p41">
              <a:extLst>
                <a:ext uri="{FF2B5EF4-FFF2-40B4-BE49-F238E27FC236}">
                  <a16:creationId xmlns:a16="http://schemas.microsoft.com/office/drawing/2014/main" id="{5EC3FD29-09ED-68ED-7CAA-B2E2A5DEF218}"/>
                </a:ext>
              </a:extLst>
            </p:cNvPr>
            <p:cNvSpPr/>
            <p:nvPr/>
          </p:nvSpPr>
          <p:spPr>
            <a:xfrm>
              <a:off x="5926579" y="3650273"/>
              <a:ext cx="76716" cy="65236"/>
            </a:xfrm>
            <a:custGeom>
              <a:avLst/>
              <a:gdLst/>
              <a:ahLst/>
              <a:cxnLst/>
              <a:rect l="l" t="t" r="r" b="b"/>
              <a:pathLst>
                <a:path w="782" h="665" extrusionOk="0">
                  <a:moveTo>
                    <a:pt x="426" y="1"/>
                  </a:moveTo>
                  <a:cubicBezTo>
                    <a:pt x="413" y="1"/>
                    <a:pt x="402" y="2"/>
                    <a:pt x="390" y="3"/>
                  </a:cubicBezTo>
                  <a:cubicBezTo>
                    <a:pt x="56" y="36"/>
                    <a:pt x="11" y="244"/>
                    <a:pt x="7" y="332"/>
                  </a:cubicBezTo>
                  <a:cubicBezTo>
                    <a:pt x="0" y="503"/>
                    <a:pt x="120" y="612"/>
                    <a:pt x="362" y="655"/>
                  </a:cubicBezTo>
                  <a:cubicBezTo>
                    <a:pt x="389" y="660"/>
                    <a:pt x="415" y="663"/>
                    <a:pt x="439" y="664"/>
                  </a:cubicBezTo>
                  <a:cubicBezTo>
                    <a:pt x="446" y="665"/>
                    <a:pt x="453" y="665"/>
                    <a:pt x="460" y="665"/>
                  </a:cubicBezTo>
                  <a:cubicBezTo>
                    <a:pt x="644" y="665"/>
                    <a:pt x="767" y="549"/>
                    <a:pt x="774" y="365"/>
                  </a:cubicBezTo>
                  <a:cubicBezTo>
                    <a:pt x="782" y="175"/>
                    <a:pt x="628" y="10"/>
                    <a:pt x="439" y="1"/>
                  </a:cubicBezTo>
                  <a:cubicBezTo>
                    <a:pt x="434" y="1"/>
                    <a:pt x="430" y="1"/>
                    <a:pt x="426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5771;p41">
              <a:extLst>
                <a:ext uri="{FF2B5EF4-FFF2-40B4-BE49-F238E27FC236}">
                  <a16:creationId xmlns:a16="http://schemas.microsoft.com/office/drawing/2014/main" id="{535F4249-5DDC-D252-2436-271C3C002A82}"/>
                </a:ext>
              </a:extLst>
            </p:cNvPr>
            <p:cNvSpPr/>
            <p:nvPr/>
          </p:nvSpPr>
          <p:spPr>
            <a:xfrm>
              <a:off x="6024880" y="3627121"/>
              <a:ext cx="256342" cy="352669"/>
            </a:xfrm>
            <a:custGeom>
              <a:avLst/>
              <a:gdLst/>
              <a:ahLst/>
              <a:cxnLst/>
              <a:rect l="l" t="t" r="r" b="b"/>
              <a:pathLst>
                <a:path w="2613" h="3595" extrusionOk="0">
                  <a:moveTo>
                    <a:pt x="476" y="1"/>
                  </a:moveTo>
                  <a:cubicBezTo>
                    <a:pt x="474" y="1"/>
                    <a:pt x="472" y="1"/>
                    <a:pt x="471" y="1"/>
                  </a:cubicBezTo>
                  <a:cubicBezTo>
                    <a:pt x="409" y="2"/>
                    <a:pt x="360" y="53"/>
                    <a:pt x="361" y="116"/>
                  </a:cubicBezTo>
                  <a:cubicBezTo>
                    <a:pt x="371" y="514"/>
                    <a:pt x="647" y="678"/>
                    <a:pt x="877" y="730"/>
                  </a:cubicBezTo>
                  <a:cubicBezTo>
                    <a:pt x="862" y="1008"/>
                    <a:pt x="845" y="1413"/>
                    <a:pt x="824" y="2011"/>
                  </a:cubicBezTo>
                  <a:cubicBezTo>
                    <a:pt x="630" y="1990"/>
                    <a:pt x="233" y="1908"/>
                    <a:pt x="225" y="1591"/>
                  </a:cubicBezTo>
                  <a:cubicBezTo>
                    <a:pt x="223" y="1531"/>
                    <a:pt x="174" y="1482"/>
                    <a:pt x="114" y="1482"/>
                  </a:cubicBezTo>
                  <a:cubicBezTo>
                    <a:pt x="113" y="1482"/>
                    <a:pt x="112" y="1482"/>
                    <a:pt x="110" y="1482"/>
                  </a:cubicBezTo>
                  <a:cubicBezTo>
                    <a:pt x="49" y="1484"/>
                    <a:pt x="1" y="1535"/>
                    <a:pt x="2" y="1596"/>
                  </a:cubicBezTo>
                  <a:cubicBezTo>
                    <a:pt x="13" y="2046"/>
                    <a:pt x="489" y="2203"/>
                    <a:pt x="815" y="2234"/>
                  </a:cubicBezTo>
                  <a:cubicBezTo>
                    <a:pt x="803" y="2585"/>
                    <a:pt x="789" y="2994"/>
                    <a:pt x="773" y="3472"/>
                  </a:cubicBezTo>
                  <a:cubicBezTo>
                    <a:pt x="772" y="3533"/>
                    <a:pt x="819" y="3584"/>
                    <a:pt x="880" y="3587"/>
                  </a:cubicBezTo>
                  <a:lnTo>
                    <a:pt x="1049" y="3594"/>
                  </a:lnTo>
                  <a:cubicBezTo>
                    <a:pt x="1051" y="3595"/>
                    <a:pt x="1053" y="3595"/>
                    <a:pt x="1055" y="3595"/>
                  </a:cubicBezTo>
                  <a:cubicBezTo>
                    <a:pt x="1084" y="3595"/>
                    <a:pt x="1110" y="3583"/>
                    <a:pt x="1131" y="3564"/>
                  </a:cubicBezTo>
                  <a:cubicBezTo>
                    <a:pt x="1152" y="3543"/>
                    <a:pt x="1164" y="3515"/>
                    <a:pt x="1164" y="3484"/>
                  </a:cubicBezTo>
                  <a:cubicBezTo>
                    <a:pt x="1164" y="3476"/>
                    <a:pt x="1168" y="2646"/>
                    <a:pt x="1167" y="1827"/>
                  </a:cubicBezTo>
                  <a:cubicBezTo>
                    <a:pt x="1167" y="1693"/>
                    <a:pt x="1167" y="1568"/>
                    <a:pt x="1165" y="1449"/>
                  </a:cubicBezTo>
                  <a:cubicBezTo>
                    <a:pt x="1374" y="1446"/>
                    <a:pt x="1543" y="1401"/>
                    <a:pt x="1680" y="1328"/>
                  </a:cubicBezTo>
                  <a:cubicBezTo>
                    <a:pt x="1800" y="1426"/>
                    <a:pt x="1921" y="1468"/>
                    <a:pt x="2038" y="1473"/>
                  </a:cubicBezTo>
                  <a:cubicBezTo>
                    <a:pt x="2047" y="1474"/>
                    <a:pt x="2055" y="1474"/>
                    <a:pt x="2064" y="1474"/>
                  </a:cubicBezTo>
                  <a:cubicBezTo>
                    <a:pt x="2279" y="1474"/>
                    <a:pt x="2471" y="1352"/>
                    <a:pt x="2570" y="1249"/>
                  </a:cubicBezTo>
                  <a:cubicBezTo>
                    <a:pt x="2612" y="1204"/>
                    <a:pt x="2612" y="1136"/>
                    <a:pt x="2569" y="1092"/>
                  </a:cubicBezTo>
                  <a:cubicBezTo>
                    <a:pt x="2548" y="1071"/>
                    <a:pt x="2520" y="1060"/>
                    <a:pt x="2492" y="1060"/>
                  </a:cubicBezTo>
                  <a:cubicBezTo>
                    <a:pt x="2463" y="1060"/>
                    <a:pt x="2434" y="1071"/>
                    <a:pt x="2412" y="1094"/>
                  </a:cubicBezTo>
                  <a:cubicBezTo>
                    <a:pt x="2389" y="1115"/>
                    <a:pt x="2248" y="1250"/>
                    <a:pt x="2069" y="1250"/>
                  </a:cubicBezTo>
                  <a:cubicBezTo>
                    <a:pt x="2007" y="1250"/>
                    <a:pt x="1941" y="1234"/>
                    <a:pt x="1874" y="1193"/>
                  </a:cubicBezTo>
                  <a:cubicBezTo>
                    <a:pt x="2221" y="876"/>
                    <a:pt x="2249" y="378"/>
                    <a:pt x="2249" y="369"/>
                  </a:cubicBezTo>
                  <a:cubicBezTo>
                    <a:pt x="2252" y="308"/>
                    <a:pt x="2205" y="256"/>
                    <a:pt x="2143" y="253"/>
                  </a:cubicBezTo>
                  <a:cubicBezTo>
                    <a:pt x="2142" y="253"/>
                    <a:pt x="2141" y="253"/>
                    <a:pt x="2140" y="253"/>
                  </a:cubicBezTo>
                  <a:cubicBezTo>
                    <a:pt x="2080" y="253"/>
                    <a:pt x="2029" y="299"/>
                    <a:pt x="2027" y="359"/>
                  </a:cubicBezTo>
                  <a:cubicBezTo>
                    <a:pt x="2025" y="395"/>
                    <a:pt x="1976" y="1213"/>
                    <a:pt x="1167" y="1226"/>
                  </a:cubicBezTo>
                  <a:cubicBezTo>
                    <a:pt x="1165" y="1017"/>
                    <a:pt x="1164" y="836"/>
                    <a:pt x="1163" y="688"/>
                  </a:cubicBezTo>
                  <a:cubicBezTo>
                    <a:pt x="1161" y="524"/>
                    <a:pt x="1158" y="396"/>
                    <a:pt x="1155" y="309"/>
                  </a:cubicBezTo>
                  <a:cubicBezTo>
                    <a:pt x="1151" y="156"/>
                    <a:pt x="1147" y="63"/>
                    <a:pt x="1036" y="58"/>
                  </a:cubicBezTo>
                  <a:cubicBezTo>
                    <a:pt x="1035" y="58"/>
                    <a:pt x="1035" y="58"/>
                    <a:pt x="1034" y="58"/>
                  </a:cubicBezTo>
                  <a:cubicBezTo>
                    <a:pt x="993" y="58"/>
                    <a:pt x="952" y="81"/>
                    <a:pt x="932" y="119"/>
                  </a:cubicBezTo>
                  <a:cubicBezTo>
                    <a:pt x="924" y="133"/>
                    <a:pt x="913" y="154"/>
                    <a:pt x="891" y="502"/>
                  </a:cubicBezTo>
                  <a:cubicBezTo>
                    <a:pt x="759" y="463"/>
                    <a:pt x="591" y="365"/>
                    <a:pt x="585" y="109"/>
                  </a:cubicBezTo>
                  <a:cubicBezTo>
                    <a:pt x="584" y="50"/>
                    <a:pt x="536" y="1"/>
                    <a:pt x="476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5772;p41">
              <a:extLst>
                <a:ext uri="{FF2B5EF4-FFF2-40B4-BE49-F238E27FC236}">
                  <a16:creationId xmlns:a16="http://schemas.microsoft.com/office/drawing/2014/main" id="{00E7F687-6BA4-99D5-2228-3C68288600B2}"/>
                </a:ext>
              </a:extLst>
            </p:cNvPr>
            <p:cNvSpPr/>
            <p:nvPr/>
          </p:nvSpPr>
          <p:spPr>
            <a:xfrm>
              <a:off x="3189282" y="3334187"/>
              <a:ext cx="308630" cy="454988"/>
            </a:xfrm>
            <a:custGeom>
              <a:avLst/>
              <a:gdLst/>
              <a:ahLst/>
              <a:cxnLst/>
              <a:rect l="l" t="t" r="r" b="b"/>
              <a:pathLst>
                <a:path w="3146" h="4638" extrusionOk="0">
                  <a:moveTo>
                    <a:pt x="1619" y="0"/>
                  </a:moveTo>
                  <a:lnTo>
                    <a:pt x="1" y="857"/>
                  </a:lnTo>
                  <a:lnTo>
                    <a:pt x="1" y="4637"/>
                  </a:lnTo>
                  <a:lnTo>
                    <a:pt x="3145" y="4637"/>
                  </a:lnTo>
                  <a:lnTo>
                    <a:pt x="3145" y="837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5773;p41">
              <a:extLst>
                <a:ext uri="{FF2B5EF4-FFF2-40B4-BE49-F238E27FC236}">
                  <a16:creationId xmlns:a16="http://schemas.microsoft.com/office/drawing/2014/main" id="{195954E6-73C0-DB5D-05C7-F1D37B796099}"/>
                </a:ext>
              </a:extLst>
            </p:cNvPr>
            <p:cNvSpPr/>
            <p:nvPr/>
          </p:nvSpPr>
          <p:spPr>
            <a:xfrm>
              <a:off x="3255600" y="347280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5774;p41">
              <a:extLst>
                <a:ext uri="{FF2B5EF4-FFF2-40B4-BE49-F238E27FC236}">
                  <a16:creationId xmlns:a16="http://schemas.microsoft.com/office/drawing/2014/main" id="{E6D1C312-24E9-A2E2-EAA9-BF24F1DDE8EA}"/>
                </a:ext>
              </a:extLst>
            </p:cNvPr>
            <p:cNvSpPr/>
            <p:nvPr/>
          </p:nvSpPr>
          <p:spPr>
            <a:xfrm>
              <a:off x="3368616" y="347280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5775;p41">
              <a:extLst>
                <a:ext uri="{FF2B5EF4-FFF2-40B4-BE49-F238E27FC236}">
                  <a16:creationId xmlns:a16="http://schemas.microsoft.com/office/drawing/2014/main" id="{F5A507B9-D422-7F8B-BCA2-450B69CBAD03}"/>
                </a:ext>
              </a:extLst>
            </p:cNvPr>
            <p:cNvSpPr/>
            <p:nvPr/>
          </p:nvSpPr>
          <p:spPr>
            <a:xfrm>
              <a:off x="3255600" y="357473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5776;p41">
              <a:extLst>
                <a:ext uri="{FF2B5EF4-FFF2-40B4-BE49-F238E27FC236}">
                  <a16:creationId xmlns:a16="http://schemas.microsoft.com/office/drawing/2014/main" id="{0D66E016-D3AE-8AD4-EA14-2BCF1F630A20}"/>
                </a:ext>
              </a:extLst>
            </p:cNvPr>
            <p:cNvSpPr/>
            <p:nvPr/>
          </p:nvSpPr>
          <p:spPr>
            <a:xfrm>
              <a:off x="3368616" y="357473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5777;p41">
              <a:extLst>
                <a:ext uri="{FF2B5EF4-FFF2-40B4-BE49-F238E27FC236}">
                  <a16:creationId xmlns:a16="http://schemas.microsoft.com/office/drawing/2014/main" id="{4DCB88DE-202E-EC06-09DB-84FA70C471C1}"/>
                </a:ext>
              </a:extLst>
            </p:cNvPr>
            <p:cNvSpPr/>
            <p:nvPr/>
          </p:nvSpPr>
          <p:spPr>
            <a:xfrm>
              <a:off x="3298766" y="3676466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5778;p41">
              <a:extLst>
                <a:ext uri="{FF2B5EF4-FFF2-40B4-BE49-F238E27FC236}">
                  <a16:creationId xmlns:a16="http://schemas.microsoft.com/office/drawing/2014/main" id="{3D49C55F-8D80-C0B4-5402-9D41C49AD136}"/>
                </a:ext>
              </a:extLst>
            </p:cNvPr>
            <p:cNvSpPr/>
            <p:nvPr/>
          </p:nvSpPr>
          <p:spPr>
            <a:xfrm>
              <a:off x="3444744" y="3466527"/>
              <a:ext cx="190417" cy="171871"/>
            </a:xfrm>
            <a:custGeom>
              <a:avLst/>
              <a:gdLst/>
              <a:ahLst/>
              <a:cxnLst/>
              <a:rect l="l" t="t" r="r" b="b"/>
              <a:pathLst>
                <a:path w="1941" h="1752" extrusionOk="0">
                  <a:moveTo>
                    <a:pt x="1075" y="1"/>
                  </a:moveTo>
                  <a:cubicBezTo>
                    <a:pt x="1035" y="1"/>
                    <a:pt x="994" y="4"/>
                    <a:pt x="956" y="10"/>
                  </a:cubicBezTo>
                  <a:cubicBezTo>
                    <a:pt x="340" y="107"/>
                    <a:pt x="1" y="436"/>
                    <a:pt x="1" y="937"/>
                  </a:cubicBezTo>
                  <a:cubicBezTo>
                    <a:pt x="1" y="1592"/>
                    <a:pt x="720" y="1699"/>
                    <a:pt x="956" y="1735"/>
                  </a:cubicBezTo>
                  <a:cubicBezTo>
                    <a:pt x="1029" y="1746"/>
                    <a:pt x="1100" y="1752"/>
                    <a:pt x="1166" y="1752"/>
                  </a:cubicBezTo>
                  <a:cubicBezTo>
                    <a:pt x="1651" y="1752"/>
                    <a:pt x="1941" y="1448"/>
                    <a:pt x="1941" y="937"/>
                  </a:cubicBezTo>
                  <a:cubicBezTo>
                    <a:pt x="1941" y="439"/>
                    <a:pt x="1536" y="1"/>
                    <a:pt x="1075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5779;p41">
              <a:extLst>
                <a:ext uri="{FF2B5EF4-FFF2-40B4-BE49-F238E27FC236}">
                  <a16:creationId xmlns:a16="http://schemas.microsoft.com/office/drawing/2014/main" id="{9934AFDD-7DA3-9DC7-C031-B871246E3228}"/>
                </a:ext>
              </a:extLst>
            </p:cNvPr>
            <p:cNvSpPr/>
            <p:nvPr/>
          </p:nvSpPr>
          <p:spPr>
            <a:xfrm>
              <a:off x="3594745" y="3605538"/>
              <a:ext cx="140679" cy="117229"/>
            </a:xfrm>
            <a:custGeom>
              <a:avLst/>
              <a:gdLst/>
              <a:ahLst/>
              <a:cxnLst/>
              <a:rect l="l" t="t" r="r" b="b"/>
              <a:pathLst>
                <a:path w="1434" h="1195" extrusionOk="0">
                  <a:moveTo>
                    <a:pt x="789" y="0"/>
                  </a:moveTo>
                  <a:cubicBezTo>
                    <a:pt x="760" y="0"/>
                    <a:pt x="731" y="2"/>
                    <a:pt x="701" y="6"/>
                  </a:cubicBezTo>
                  <a:cubicBezTo>
                    <a:pt x="248" y="71"/>
                    <a:pt x="1" y="294"/>
                    <a:pt x="1" y="635"/>
                  </a:cubicBezTo>
                  <a:cubicBezTo>
                    <a:pt x="1" y="1089"/>
                    <a:pt x="529" y="1160"/>
                    <a:pt x="702" y="1183"/>
                  </a:cubicBezTo>
                  <a:cubicBezTo>
                    <a:pt x="757" y="1191"/>
                    <a:pt x="808" y="1194"/>
                    <a:pt x="855" y="1194"/>
                  </a:cubicBezTo>
                  <a:cubicBezTo>
                    <a:pt x="1217" y="1194"/>
                    <a:pt x="1433" y="986"/>
                    <a:pt x="1433" y="635"/>
                  </a:cubicBezTo>
                  <a:cubicBezTo>
                    <a:pt x="1432" y="297"/>
                    <a:pt x="1131" y="0"/>
                    <a:pt x="789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5780;p41">
              <a:extLst>
                <a:ext uri="{FF2B5EF4-FFF2-40B4-BE49-F238E27FC236}">
                  <a16:creationId xmlns:a16="http://schemas.microsoft.com/office/drawing/2014/main" id="{DF934E65-5A8D-843D-CA11-099368E95CF7}"/>
                </a:ext>
              </a:extLst>
            </p:cNvPr>
            <p:cNvSpPr/>
            <p:nvPr/>
          </p:nvSpPr>
          <p:spPr>
            <a:xfrm>
              <a:off x="3398930" y="3636342"/>
              <a:ext cx="164322" cy="136457"/>
            </a:xfrm>
            <a:custGeom>
              <a:avLst/>
              <a:gdLst/>
              <a:ahLst/>
              <a:cxnLst/>
              <a:rect l="l" t="t" r="r" b="b"/>
              <a:pathLst>
                <a:path w="1675" h="1391" extrusionOk="0">
                  <a:moveTo>
                    <a:pt x="924" y="0"/>
                  </a:moveTo>
                  <a:cubicBezTo>
                    <a:pt x="890" y="0"/>
                    <a:pt x="856" y="3"/>
                    <a:pt x="822" y="8"/>
                  </a:cubicBezTo>
                  <a:cubicBezTo>
                    <a:pt x="292" y="84"/>
                    <a:pt x="0" y="345"/>
                    <a:pt x="0" y="742"/>
                  </a:cubicBezTo>
                  <a:cubicBezTo>
                    <a:pt x="0" y="1266"/>
                    <a:pt x="619" y="1350"/>
                    <a:pt x="822" y="1378"/>
                  </a:cubicBezTo>
                  <a:cubicBezTo>
                    <a:pt x="885" y="1387"/>
                    <a:pt x="945" y="1391"/>
                    <a:pt x="1003" y="1391"/>
                  </a:cubicBezTo>
                  <a:cubicBezTo>
                    <a:pt x="1424" y="1391"/>
                    <a:pt x="1674" y="1149"/>
                    <a:pt x="1674" y="742"/>
                  </a:cubicBezTo>
                  <a:cubicBezTo>
                    <a:pt x="1674" y="347"/>
                    <a:pt x="1323" y="0"/>
                    <a:pt x="92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5781;p41">
              <a:extLst>
                <a:ext uri="{FF2B5EF4-FFF2-40B4-BE49-F238E27FC236}">
                  <a16:creationId xmlns:a16="http://schemas.microsoft.com/office/drawing/2014/main" id="{5B1C5792-52C2-0EA1-FB07-3ADA935F2C44}"/>
                </a:ext>
              </a:extLst>
            </p:cNvPr>
            <p:cNvSpPr/>
            <p:nvPr/>
          </p:nvSpPr>
          <p:spPr>
            <a:xfrm>
              <a:off x="3641149" y="3531275"/>
              <a:ext cx="83583" cy="71319"/>
            </a:xfrm>
            <a:custGeom>
              <a:avLst/>
              <a:gdLst/>
              <a:ahLst/>
              <a:cxnLst/>
              <a:rect l="l" t="t" r="r" b="b"/>
              <a:pathLst>
                <a:path w="852" h="727" extrusionOk="0">
                  <a:moveTo>
                    <a:pt x="464" y="1"/>
                  </a:moveTo>
                  <a:cubicBezTo>
                    <a:pt x="445" y="1"/>
                    <a:pt x="428" y="2"/>
                    <a:pt x="410" y="5"/>
                  </a:cubicBezTo>
                  <a:cubicBezTo>
                    <a:pt x="149" y="42"/>
                    <a:pt x="0" y="180"/>
                    <a:pt x="0" y="384"/>
                  </a:cubicBezTo>
                  <a:cubicBezTo>
                    <a:pt x="0" y="569"/>
                    <a:pt x="138" y="682"/>
                    <a:pt x="412" y="719"/>
                  </a:cubicBezTo>
                  <a:cubicBezTo>
                    <a:pt x="440" y="723"/>
                    <a:pt x="470" y="726"/>
                    <a:pt x="499" y="726"/>
                  </a:cubicBezTo>
                  <a:cubicBezTo>
                    <a:pt x="715" y="726"/>
                    <a:pt x="852" y="595"/>
                    <a:pt x="852" y="384"/>
                  </a:cubicBezTo>
                  <a:cubicBezTo>
                    <a:pt x="850" y="176"/>
                    <a:pt x="674" y="1"/>
                    <a:pt x="464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5782;p41">
              <a:extLst>
                <a:ext uri="{FF2B5EF4-FFF2-40B4-BE49-F238E27FC236}">
                  <a16:creationId xmlns:a16="http://schemas.microsoft.com/office/drawing/2014/main" id="{CEB030FA-21BD-A413-47A2-77252F7946ED}"/>
                </a:ext>
              </a:extLst>
            </p:cNvPr>
            <p:cNvSpPr/>
            <p:nvPr/>
          </p:nvSpPr>
          <p:spPr>
            <a:xfrm>
              <a:off x="3587191" y="3723555"/>
              <a:ext cx="72890" cy="62686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404" y="0"/>
                  </a:moveTo>
                  <a:cubicBezTo>
                    <a:pt x="389" y="0"/>
                    <a:pt x="373" y="1"/>
                    <a:pt x="356" y="4"/>
                  </a:cubicBezTo>
                  <a:cubicBezTo>
                    <a:pt x="36" y="50"/>
                    <a:pt x="1" y="252"/>
                    <a:pt x="1" y="337"/>
                  </a:cubicBezTo>
                  <a:cubicBezTo>
                    <a:pt x="1" y="502"/>
                    <a:pt x="121" y="602"/>
                    <a:pt x="356" y="634"/>
                  </a:cubicBezTo>
                  <a:cubicBezTo>
                    <a:pt x="381" y="638"/>
                    <a:pt x="407" y="639"/>
                    <a:pt x="431" y="639"/>
                  </a:cubicBezTo>
                  <a:cubicBezTo>
                    <a:pt x="619" y="639"/>
                    <a:pt x="742" y="520"/>
                    <a:pt x="742" y="337"/>
                  </a:cubicBezTo>
                  <a:cubicBezTo>
                    <a:pt x="743" y="155"/>
                    <a:pt x="588" y="0"/>
                    <a:pt x="40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5783;p41">
              <a:extLst>
                <a:ext uri="{FF2B5EF4-FFF2-40B4-BE49-F238E27FC236}">
                  <a16:creationId xmlns:a16="http://schemas.microsoft.com/office/drawing/2014/main" id="{3B53C8DD-AF20-746C-543B-3A805B4EC9E9}"/>
                </a:ext>
              </a:extLst>
            </p:cNvPr>
            <p:cNvSpPr/>
            <p:nvPr/>
          </p:nvSpPr>
          <p:spPr>
            <a:xfrm>
              <a:off x="3373423" y="3579639"/>
              <a:ext cx="71713" cy="61803"/>
            </a:xfrm>
            <a:custGeom>
              <a:avLst/>
              <a:gdLst/>
              <a:ahLst/>
              <a:cxnLst/>
              <a:rect l="l" t="t" r="r" b="b"/>
              <a:pathLst>
                <a:path w="731" h="630" extrusionOk="0">
                  <a:moveTo>
                    <a:pt x="396" y="0"/>
                  </a:moveTo>
                  <a:cubicBezTo>
                    <a:pt x="381" y="0"/>
                    <a:pt x="366" y="2"/>
                    <a:pt x="350" y="4"/>
                  </a:cubicBezTo>
                  <a:cubicBezTo>
                    <a:pt x="35" y="49"/>
                    <a:pt x="0" y="249"/>
                    <a:pt x="0" y="332"/>
                  </a:cubicBezTo>
                  <a:cubicBezTo>
                    <a:pt x="0" y="494"/>
                    <a:pt x="118" y="592"/>
                    <a:pt x="350" y="624"/>
                  </a:cubicBezTo>
                  <a:cubicBezTo>
                    <a:pt x="376" y="628"/>
                    <a:pt x="400" y="629"/>
                    <a:pt x="424" y="629"/>
                  </a:cubicBezTo>
                  <a:cubicBezTo>
                    <a:pt x="610" y="629"/>
                    <a:pt x="731" y="513"/>
                    <a:pt x="731" y="332"/>
                  </a:cubicBezTo>
                  <a:cubicBezTo>
                    <a:pt x="731" y="151"/>
                    <a:pt x="579" y="0"/>
                    <a:pt x="39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5784;p41">
              <a:extLst>
                <a:ext uri="{FF2B5EF4-FFF2-40B4-BE49-F238E27FC236}">
                  <a16:creationId xmlns:a16="http://schemas.microsoft.com/office/drawing/2014/main" id="{1752C331-99EF-45E7-E01C-72AFB73DA04C}"/>
                </a:ext>
              </a:extLst>
            </p:cNvPr>
            <p:cNvSpPr/>
            <p:nvPr/>
          </p:nvSpPr>
          <p:spPr>
            <a:xfrm>
              <a:off x="3469957" y="3553544"/>
              <a:ext cx="242902" cy="333246"/>
            </a:xfrm>
            <a:custGeom>
              <a:avLst/>
              <a:gdLst/>
              <a:ahLst/>
              <a:cxnLst/>
              <a:rect l="l" t="t" r="r" b="b"/>
              <a:pathLst>
                <a:path w="2476" h="3397" extrusionOk="0">
                  <a:moveTo>
                    <a:pt x="394" y="1"/>
                  </a:moveTo>
                  <a:cubicBezTo>
                    <a:pt x="391" y="1"/>
                    <a:pt x="388" y="1"/>
                    <a:pt x="384" y="1"/>
                  </a:cubicBezTo>
                  <a:cubicBezTo>
                    <a:pt x="326" y="5"/>
                    <a:pt x="282" y="56"/>
                    <a:pt x="286" y="116"/>
                  </a:cubicBezTo>
                  <a:cubicBezTo>
                    <a:pt x="313" y="492"/>
                    <a:pt x="582" y="638"/>
                    <a:pt x="803" y="678"/>
                  </a:cubicBezTo>
                  <a:cubicBezTo>
                    <a:pt x="800" y="942"/>
                    <a:pt x="800" y="1329"/>
                    <a:pt x="804" y="1898"/>
                  </a:cubicBezTo>
                  <a:cubicBezTo>
                    <a:pt x="619" y="1887"/>
                    <a:pt x="239" y="1825"/>
                    <a:pt x="218" y="1524"/>
                  </a:cubicBezTo>
                  <a:cubicBezTo>
                    <a:pt x="214" y="1467"/>
                    <a:pt x="168" y="1425"/>
                    <a:pt x="112" y="1425"/>
                  </a:cubicBezTo>
                  <a:cubicBezTo>
                    <a:pt x="109" y="1425"/>
                    <a:pt x="106" y="1425"/>
                    <a:pt x="103" y="1425"/>
                  </a:cubicBezTo>
                  <a:cubicBezTo>
                    <a:pt x="45" y="1428"/>
                    <a:pt x="1" y="1480"/>
                    <a:pt x="5" y="1539"/>
                  </a:cubicBezTo>
                  <a:cubicBezTo>
                    <a:pt x="35" y="1966"/>
                    <a:pt x="494" y="2097"/>
                    <a:pt x="806" y="2112"/>
                  </a:cubicBezTo>
                  <a:cubicBezTo>
                    <a:pt x="808" y="2445"/>
                    <a:pt x="812" y="2835"/>
                    <a:pt x="817" y="3293"/>
                  </a:cubicBezTo>
                  <a:cubicBezTo>
                    <a:pt x="818" y="3351"/>
                    <a:pt x="865" y="3397"/>
                    <a:pt x="924" y="3397"/>
                  </a:cubicBezTo>
                  <a:lnTo>
                    <a:pt x="1083" y="3397"/>
                  </a:lnTo>
                  <a:cubicBezTo>
                    <a:pt x="1113" y="3397"/>
                    <a:pt x="1140" y="3386"/>
                    <a:pt x="1160" y="3364"/>
                  </a:cubicBezTo>
                  <a:cubicBezTo>
                    <a:pt x="1180" y="3344"/>
                    <a:pt x="1191" y="3315"/>
                    <a:pt x="1190" y="3285"/>
                  </a:cubicBezTo>
                  <a:cubicBezTo>
                    <a:pt x="1190" y="3278"/>
                    <a:pt x="1159" y="2489"/>
                    <a:pt x="1124" y="1710"/>
                  </a:cubicBezTo>
                  <a:cubicBezTo>
                    <a:pt x="1119" y="1582"/>
                    <a:pt x="1113" y="1462"/>
                    <a:pt x="1108" y="1350"/>
                  </a:cubicBezTo>
                  <a:cubicBezTo>
                    <a:pt x="1305" y="1338"/>
                    <a:pt x="1466" y="1288"/>
                    <a:pt x="1592" y="1213"/>
                  </a:cubicBezTo>
                  <a:cubicBezTo>
                    <a:pt x="1709" y="1303"/>
                    <a:pt x="1829" y="1335"/>
                    <a:pt x="1939" y="1335"/>
                  </a:cubicBezTo>
                  <a:cubicBezTo>
                    <a:pt x="2155" y="1335"/>
                    <a:pt x="2342" y="1205"/>
                    <a:pt x="2435" y="1101"/>
                  </a:cubicBezTo>
                  <a:cubicBezTo>
                    <a:pt x="2476" y="1056"/>
                    <a:pt x="2472" y="989"/>
                    <a:pt x="2429" y="950"/>
                  </a:cubicBezTo>
                  <a:cubicBezTo>
                    <a:pt x="2408" y="931"/>
                    <a:pt x="2383" y="922"/>
                    <a:pt x="2358" y="922"/>
                  </a:cubicBezTo>
                  <a:cubicBezTo>
                    <a:pt x="2329" y="922"/>
                    <a:pt x="2300" y="934"/>
                    <a:pt x="2279" y="957"/>
                  </a:cubicBezTo>
                  <a:cubicBezTo>
                    <a:pt x="2258" y="979"/>
                    <a:pt x="2122" y="1120"/>
                    <a:pt x="1943" y="1120"/>
                  </a:cubicBezTo>
                  <a:cubicBezTo>
                    <a:pt x="1889" y="1120"/>
                    <a:pt x="1831" y="1107"/>
                    <a:pt x="1771" y="1074"/>
                  </a:cubicBezTo>
                  <a:cubicBezTo>
                    <a:pt x="2088" y="759"/>
                    <a:pt x="2093" y="281"/>
                    <a:pt x="2093" y="275"/>
                  </a:cubicBezTo>
                  <a:cubicBezTo>
                    <a:pt x="2093" y="217"/>
                    <a:pt x="2046" y="169"/>
                    <a:pt x="1988" y="169"/>
                  </a:cubicBezTo>
                  <a:cubicBezTo>
                    <a:pt x="1928" y="169"/>
                    <a:pt x="1881" y="217"/>
                    <a:pt x="1881" y="275"/>
                  </a:cubicBezTo>
                  <a:cubicBezTo>
                    <a:pt x="1881" y="310"/>
                    <a:pt x="1868" y="1090"/>
                    <a:pt x="1099" y="1136"/>
                  </a:cubicBezTo>
                  <a:cubicBezTo>
                    <a:pt x="1088" y="936"/>
                    <a:pt x="1080" y="765"/>
                    <a:pt x="1072" y="624"/>
                  </a:cubicBezTo>
                  <a:cubicBezTo>
                    <a:pt x="1063" y="469"/>
                    <a:pt x="1055" y="347"/>
                    <a:pt x="1048" y="265"/>
                  </a:cubicBezTo>
                  <a:cubicBezTo>
                    <a:pt x="1037" y="120"/>
                    <a:pt x="1029" y="32"/>
                    <a:pt x="926" y="32"/>
                  </a:cubicBezTo>
                  <a:cubicBezTo>
                    <a:pt x="885" y="32"/>
                    <a:pt x="847" y="56"/>
                    <a:pt x="828" y="93"/>
                  </a:cubicBezTo>
                  <a:cubicBezTo>
                    <a:pt x="822" y="106"/>
                    <a:pt x="812" y="128"/>
                    <a:pt x="805" y="460"/>
                  </a:cubicBezTo>
                  <a:cubicBezTo>
                    <a:pt x="679" y="430"/>
                    <a:pt x="515" y="343"/>
                    <a:pt x="498" y="100"/>
                  </a:cubicBezTo>
                  <a:cubicBezTo>
                    <a:pt x="495" y="44"/>
                    <a:pt x="449" y="1"/>
                    <a:pt x="394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5785;p41">
              <a:extLst>
                <a:ext uri="{FF2B5EF4-FFF2-40B4-BE49-F238E27FC236}">
                  <a16:creationId xmlns:a16="http://schemas.microsoft.com/office/drawing/2014/main" id="{D290EF62-6D67-C990-96D9-65193FD2DB50}"/>
                </a:ext>
              </a:extLst>
            </p:cNvPr>
            <p:cNvSpPr/>
            <p:nvPr/>
          </p:nvSpPr>
          <p:spPr>
            <a:xfrm>
              <a:off x="4680757" y="3401191"/>
              <a:ext cx="308336" cy="549262"/>
            </a:xfrm>
            <a:custGeom>
              <a:avLst/>
              <a:gdLst/>
              <a:ahLst/>
              <a:cxnLst/>
              <a:rect l="l" t="t" r="r" b="b"/>
              <a:pathLst>
                <a:path w="3143" h="5599" extrusionOk="0">
                  <a:moveTo>
                    <a:pt x="1618" y="1"/>
                  </a:moveTo>
                  <a:lnTo>
                    <a:pt x="0" y="856"/>
                  </a:lnTo>
                  <a:lnTo>
                    <a:pt x="0" y="5599"/>
                  </a:lnTo>
                  <a:lnTo>
                    <a:pt x="3143" y="5599"/>
                  </a:lnTo>
                  <a:lnTo>
                    <a:pt x="3143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5786;p41">
              <a:extLst>
                <a:ext uri="{FF2B5EF4-FFF2-40B4-BE49-F238E27FC236}">
                  <a16:creationId xmlns:a16="http://schemas.microsoft.com/office/drawing/2014/main" id="{5575156B-AC1B-DC8A-2135-5A0D03814DA4}"/>
                </a:ext>
              </a:extLst>
            </p:cNvPr>
            <p:cNvSpPr/>
            <p:nvPr/>
          </p:nvSpPr>
          <p:spPr>
            <a:xfrm>
              <a:off x="4746781" y="3532452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5787;p41">
              <a:extLst>
                <a:ext uri="{FF2B5EF4-FFF2-40B4-BE49-F238E27FC236}">
                  <a16:creationId xmlns:a16="http://schemas.microsoft.com/office/drawing/2014/main" id="{42F72507-866B-BCEA-1D6B-A8B027CC76D2}"/>
                </a:ext>
              </a:extLst>
            </p:cNvPr>
            <p:cNvSpPr/>
            <p:nvPr/>
          </p:nvSpPr>
          <p:spPr>
            <a:xfrm>
              <a:off x="4859993" y="353245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5788;p41">
              <a:extLst>
                <a:ext uri="{FF2B5EF4-FFF2-40B4-BE49-F238E27FC236}">
                  <a16:creationId xmlns:a16="http://schemas.microsoft.com/office/drawing/2014/main" id="{396D5355-1475-0334-A18A-89AD943647A8}"/>
                </a:ext>
              </a:extLst>
            </p:cNvPr>
            <p:cNvSpPr/>
            <p:nvPr/>
          </p:nvSpPr>
          <p:spPr>
            <a:xfrm>
              <a:off x="4746781" y="363418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5789;p41">
              <a:extLst>
                <a:ext uri="{FF2B5EF4-FFF2-40B4-BE49-F238E27FC236}">
                  <a16:creationId xmlns:a16="http://schemas.microsoft.com/office/drawing/2014/main" id="{3CC2E7A1-A9D0-E3B1-E9EE-1DE2E04EC76F}"/>
                </a:ext>
              </a:extLst>
            </p:cNvPr>
            <p:cNvSpPr/>
            <p:nvPr/>
          </p:nvSpPr>
          <p:spPr>
            <a:xfrm>
              <a:off x="4859993" y="363418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5790;p41">
              <a:extLst>
                <a:ext uri="{FF2B5EF4-FFF2-40B4-BE49-F238E27FC236}">
                  <a16:creationId xmlns:a16="http://schemas.microsoft.com/office/drawing/2014/main" id="{FE49BCF4-5A1D-F370-80FF-7EB2471DB43B}"/>
                </a:ext>
              </a:extLst>
            </p:cNvPr>
            <p:cNvSpPr/>
            <p:nvPr/>
          </p:nvSpPr>
          <p:spPr>
            <a:xfrm>
              <a:off x="4746781" y="3736113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5791;p41">
              <a:extLst>
                <a:ext uri="{FF2B5EF4-FFF2-40B4-BE49-F238E27FC236}">
                  <a16:creationId xmlns:a16="http://schemas.microsoft.com/office/drawing/2014/main" id="{133D501E-D079-2C4E-6A20-7F99A4CC773C}"/>
                </a:ext>
              </a:extLst>
            </p:cNvPr>
            <p:cNvSpPr/>
            <p:nvPr/>
          </p:nvSpPr>
          <p:spPr>
            <a:xfrm>
              <a:off x="4859993" y="373611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5792;p41">
              <a:extLst>
                <a:ext uri="{FF2B5EF4-FFF2-40B4-BE49-F238E27FC236}">
                  <a16:creationId xmlns:a16="http://schemas.microsoft.com/office/drawing/2014/main" id="{FA27B510-42C4-03C4-E425-F799BBF27F73}"/>
                </a:ext>
              </a:extLst>
            </p:cNvPr>
            <p:cNvSpPr/>
            <p:nvPr/>
          </p:nvSpPr>
          <p:spPr>
            <a:xfrm>
              <a:off x="4789946" y="3837943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5793;p41">
              <a:extLst>
                <a:ext uri="{FF2B5EF4-FFF2-40B4-BE49-F238E27FC236}">
                  <a16:creationId xmlns:a16="http://schemas.microsoft.com/office/drawing/2014/main" id="{1E35349E-A65D-AD39-8769-6BCD4CC87A1A}"/>
                </a:ext>
              </a:extLst>
            </p:cNvPr>
            <p:cNvSpPr/>
            <p:nvPr/>
          </p:nvSpPr>
          <p:spPr>
            <a:xfrm>
              <a:off x="4486609" y="3412473"/>
              <a:ext cx="161084" cy="145286"/>
            </a:xfrm>
            <a:custGeom>
              <a:avLst/>
              <a:gdLst/>
              <a:ahLst/>
              <a:cxnLst/>
              <a:rect l="l" t="t" r="r" b="b"/>
              <a:pathLst>
                <a:path w="1642" h="1481" extrusionOk="0">
                  <a:moveTo>
                    <a:pt x="908" y="0"/>
                  </a:moveTo>
                  <a:cubicBezTo>
                    <a:pt x="875" y="0"/>
                    <a:pt x="841" y="3"/>
                    <a:pt x="806" y="9"/>
                  </a:cubicBezTo>
                  <a:cubicBezTo>
                    <a:pt x="286" y="90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7"/>
                  </a:cubicBezTo>
                  <a:cubicBezTo>
                    <a:pt x="870" y="1476"/>
                    <a:pt x="931" y="1481"/>
                    <a:pt x="987" y="1481"/>
                  </a:cubicBezTo>
                  <a:cubicBezTo>
                    <a:pt x="1397" y="1481"/>
                    <a:pt x="1642" y="1223"/>
                    <a:pt x="1642" y="792"/>
                  </a:cubicBezTo>
                  <a:cubicBezTo>
                    <a:pt x="1642" y="372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5794;p41">
              <a:extLst>
                <a:ext uri="{FF2B5EF4-FFF2-40B4-BE49-F238E27FC236}">
                  <a16:creationId xmlns:a16="http://schemas.microsoft.com/office/drawing/2014/main" id="{F87AED7A-B857-B150-8BBB-5AAEDE1C5D7C}"/>
                </a:ext>
              </a:extLst>
            </p:cNvPr>
            <p:cNvSpPr/>
            <p:nvPr/>
          </p:nvSpPr>
          <p:spPr>
            <a:xfrm>
              <a:off x="4613261" y="3529901"/>
              <a:ext cx="118998" cy="99179"/>
            </a:xfrm>
            <a:custGeom>
              <a:avLst/>
              <a:gdLst/>
              <a:ahLst/>
              <a:cxnLst/>
              <a:rect l="l" t="t" r="r" b="b"/>
              <a:pathLst>
                <a:path w="1213" h="1011" extrusionOk="0">
                  <a:moveTo>
                    <a:pt x="669" y="1"/>
                  </a:moveTo>
                  <a:cubicBezTo>
                    <a:pt x="644" y="1"/>
                    <a:pt x="619" y="3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1"/>
                    <a:pt x="594" y="1001"/>
                  </a:cubicBezTo>
                  <a:cubicBezTo>
                    <a:pt x="639" y="1007"/>
                    <a:pt x="682" y="1010"/>
                    <a:pt x="724" y="1010"/>
                  </a:cubicBezTo>
                  <a:cubicBezTo>
                    <a:pt x="1029" y="1010"/>
                    <a:pt x="1212" y="833"/>
                    <a:pt x="1212" y="538"/>
                  </a:cubicBezTo>
                  <a:cubicBezTo>
                    <a:pt x="1212" y="253"/>
                    <a:pt x="958" y="1"/>
                    <a:pt x="669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5795;p41">
              <a:extLst>
                <a:ext uri="{FF2B5EF4-FFF2-40B4-BE49-F238E27FC236}">
                  <a16:creationId xmlns:a16="http://schemas.microsoft.com/office/drawing/2014/main" id="{31FA4981-0C91-DDB3-7188-6D15DCA737BB}"/>
                </a:ext>
              </a:extLst>
            </p:cNvPr>
            <p:cNvSpPr/>
            <p:nvPr/>
          </p:nvSpPr>
          <p:spPr>
            <a:xfrm>
              <a:off x="4447662" y="3555997"/>
              <a:ext cx="139011" cy="115464"/>
            </a:xfrm>
            <a:custGeom>
              <a:avLst/>
              <a:gdLst/>
              <a:ahLst/>
              <a:cxnLst/>
              <a:rect l="l" t="t" r="r" b="b"/>
              <a:pathLst>
                <a:path w="1417" h="1177" extrusionOk="0">
                  <a:moveTo>
                    <a:pt x="783" y="1"/>
                  </a:moveTo>
                  <a:cubicBezTo>
                    <a:pt x="755" y="1"/>
                    <a:pt x="726" y="4"/>
                    <a:pt x="696" y="8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50" y="1172"/>
                    <a:pt x="801" y="1176"/>
                    <a:pt x="849" y="1176"/>
                  </a:cubicBezTo>
                  <a:cubicBezTo>
                    <a:pt x="1204" y="1176"/>
                    <a:pt x="1417" y="972"/>
                    <a:pt x="1417" y="629"/>
                  </a:cubicBezTo>
                  <a:cubicBezTo>
                    <a:pt x="1417" y="294"/>
                    <a:pt x="1121" y="1"/>
                    <a:pt x="78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5796;p41">
              <a:extLst>
                <a:ext uri="{FF2B5EF4-FFF2-40B4-BE49-F238E27FC236}">
                  <a16:creationId xmlns:a16="http://schemas.microsoft.com/office/drawing/2014/main" id="{77F73DF9-D5E9-59DB-6DE3-1F345BCB99B5}"/>
                </a:ext>
              </a:extLst>
            </p:cNvPr>
            <p:cNvSpPr/>
            <p:nvPr/>
          </p:nvSpPr>
          <p:spPr>
            <a:xfrm>
              <a:off x="4652699" y="3467410"/>
              <a:ext cx="70536" cy="60233"/>
            </a:xfrm>
            <a:custGeom>
              <a:avLst/>
              <a:gdLst/>
              <a:ahLst/>
              <a:cxnLst/>
              <a:rect l="l" t="t" r="r" b="b"/>
              <a:pathLst>
                <a:path w="719" h="614" extrusionOk="0">
                  <a:moveTo>
                    <a:pt x="392" y="0"/>
                  </a:moveTo>
                  <a:cubicBezTo>
                    <a:pt x="376" y="0"/>
                    <a:pt x="361" y="1"/>
                    <a:pt x="348" y="3"/>
                  </a:cubicBezTo>
                  <a:cubicBezTo>
                    <a:pt x="128" y="36"/>
                    <a:pt x="1" y="152"/>
                    <a:pt x="1" y="324"/>
                  </a:cubicBezTo>
                  <a:cubicBezTo>
                    <a:pt x="1" y="482"/>
                    <a:pt x="118" y="577"/>
                    <a:pt x="348" y="609"/>
                  </a:cubicBezTo>
                  <a:cubicBezTo>
                    <a:pt x="373" y="612"/>
                    <a:pt x="397" y="614"/>
                    <a:pt x="420" y="614"/>
                  </a:cubicBezTo>
                  <a:cubicBezTo>
                    <a:pt x="605" y="614"/>
                    <a:pt x="718" y="502"/>
                    <a:pt x="718" y="324"/>
                  </a:cubicBezTo>
                  <a:cubicBezTo>
                    <a:pt x="718" y="148"/>
                    <a:pt x="569" y="0"/>
                    <a:pt x="39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5797;p41">
              <a:extLst>
                <a:ext uri="{FF2B5EF4-FFF2-40B4-BE49-F238E27FC236}">
                  <a16:creationId xmlns:a16="http://schemas.microsoft.com/office/drawing/2014/main" id="{185F0952-8E37-7704-DD02-0206DFD3D63E}"/>
                </a:ext>
              </a:extLst>
            </p:cNvPr>
            <p:cNvSpPr/>
            <p:nvPr/>
          </p:nvSpPr>
          <p:spPr>
            <a:xfrm>
              <a:off x="4607081" y="3629770"/>
              <a:ext cx="61510" cy="53072"/>
            </a:xfrm>
            <a:custGeom>
              <a:avLst/>
              <a:gdLst/>
              <a:ahLst/>
              <a:cxnLst/>
              <a:rect l="l" t="t" r="r" b="b"/>
              <a:pathLst>
                <a:path w="627" h="541" extrusionOk="0">
                  <a:moveTo>
                    <a:pt x="340" y="1"/>
                  </a:moveTo>
                  <a:cubicBezTo>
                    <a:pt x="328" y="1"/>
                    <a:pt x="314" y="3"/>
                    <a:pt x="301" y="4"/>
                  </a:cubicBezTo>
                  <a:cubicBezTo>
                    <a:pt x="30" y="42"/>
                    <a:pt x="0" y="213"/>
                    <a:pt x="0" y="285"/>
                  </a:cubicBezTo>
                  <a:cubicBezTo>
                    <a:pt x="0" y="424"/>
                    <a:pt x="102" y="509"/>
                    <a:pt x="301" y="536"/>
                  </a:cubicBezTo>
                  <a:cubicBezTo>
                    <a:pt x="323" y="538"/>
                    <a:pt x="343" y="541"/>
                    <a:pt x="364" y="541"/>
                  </a:cubicBezTo>
                  <a:cubicBezTo>
                    <a:pt x="523" y="541"/>
                    <a:pt x="626" y="441"/>
                    <a:pt x="626" y="285"/>
                  </a:cubicBezTo>
                  <a:cubicBezTo>
                    <a:pt x="627" y="132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5798;p41">
              <a:extLst>
                <a:ext uri="{FF2B5EF4-FFF2-40B4-BE49-F238E27FC236}">
                  <a16:creationId xmlns:a16="http://schemas.microsoft.com/office/drawing/2014/main" id="{679E9248-CC08-73B2-F6B3-330B9D6165BA}"/>
                </a:ext>
              </a:extLst>
            </p:cNvPr>
            <p:cNvSpPr/>
            <p:nvPr/>
          </p:nvSpPr>
          <p:spPr>
            <a:xfrm>
              <a:off x="4426079" y="3508123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7" y="1"/>
                  </a:moveTo>
                  <a:cubicBezTo>
                    <a:pt x="325" y="1"/>
                    <a:pt x="312" y="2"/>
                    <a:pt x="297" y="3"/>
                  </a:cubicBezTo>
                  <a:cubicBezTo>
                    <a:pt x="30" y="41"/>
                    <a:pt x="1" y="210"/>
                    <a:pt x="1" y="281"/>
                  </a:cubicBezTo>
                  <a:cubicBezTo>
                    <a:pt x="1" y="419"/>
                    <a:pt x="101" y="502"/>
                    <a:pt x="297" y="528"/>
                  </a:cubicBezTo>
                  <a:cubicBezTo>
                    <a:pt x="320" y="532"/>
                    <a:pt x="340" y="533"/>
                    <a:pt x="359" y="533"/>
                  </a:cubicBezTo>
                  <a:cubicBezTo>
                    <a:pt x="516" y="533"/>
                    <a:pt x="619" y="434"/>
                    <a:pt x="619" y="281"/>
                  </a:cubicBezTo>
                  <a:cubicBezTo>
                    <a:pt x="620" y="128"/>
                    <a:pt x="491" y="1"/>
                    <a:pt x="337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5799;p41">
              <a:extLst>
                <a:ext uri="{FF2B5EF4-FFF2-40B4-BE49-F238E27FC236}">
                  <a16:creationId xmlns:a16="http://schemas.microsoft.com/office/drawing/2014/main" id="{039CD2B6-07AB-3E48-32E4-7A9530EDD5F5}"/>
                </a:ext>
              </a:extLst>
            </p:cNvPr>
            <p:cNvSpPr/>
            <p:nvPr/>
          </p:nvSpPr>
          <p:spPr>
            <a:xfrm>
              <a:off x="4508094" y="3485755"/>
              <a:ext cx="205132" cy="281645"/>
            </a:xfrm>
            <a:custGeom>
              <a:avLst/>
              <a:gdLst/>
              <a:ahLst/>
              <a:cxnLst/>
              <a:rect l="l" t="t" r="r" b="b"/>
              <a:pathLst>
                <a:path w="2091" h="2871" extrusionOk="0">
                  <a:moveTo>
                    <a:pt x="331" y="0"/>
                  </a:moveTo>
                  <a:cubicBezTo>
                    <a:pt x="329" y="0"/>
                    <a:pt x="327" y="0"/>
                    <a:pt x="325" y="0"/>
                  </a:cubicBezTo>
                  <a:cubicBezTo>
                    <a:pt x="275" y="4"/>
                    <a:pt x="238" y="46"/>
                    <a:pt x="242" y="97"/>
                  </a:cubicBezTo>
                  <a:cubicBezTo>
                    <a:pt x="265" y="417"/>
                    <a:pt x="492" y="540"/>
                    <a:pt x="678" y="572"/>
                  </a:cubicBezTo>
                  <a:cubicBezTo>
                    <a:pt x="677" y="796"/>
                    <a:pt x="676" y="1124"/>
                    <a:pt x="679" y="1604"/>
                  </a:cubicBezTo>
                  <a:cubicBezTo>
                    <a:pt x="523" y="1593"/>
                    <a:pt x="201" y="1540"/>
                    <a:pt x="183" y="1288"/>
                  </a:cubicBezTo>
                  <a:cubicBezTo>
                    <a:pt x="180" y="1240"/>
                    <a:pt x="141" y="1204"/>
                    <a:pt x="95" y="1204"/>
                  </a:cubicBezTo>
                  <a:cubicBezTo>
                    <a:pt x="92" y="1204"/>
                    <a:pt x="90" y="1204"/>
                    <a:pt x="88" y="1205"/>
                  </a:cubicBezTo>
                  <a:cubicBezTo>
                    <a:pt x="37" y="1208"/>
                    <a:pt x="1" y="1251"/>
                    <a:pt x="4" y="1300"/>
                  </a:cubicBezTo>
                  <a:cubicBezTo>
                    <a:pt x="29" y="1662"/>
                    <a:pt x="417" y="1773"/>
                    <a:pt x="681" y="1785"/>
                  </a:cubicBezTo>
                  <a:cubicBezTo>
                    <a:pt x="683" y="2067"/>
                    <a:pt x="686" y="2398"/>
                    <a:pt x="691" y="2782"/>
                  </a:cubicBezTo>
                  <a:cubicBezTo>
                    <a:pt x="692" y="2832"/>
                    <a:pt x="732" y="2870"/>
                    <a:pt x="780" y="2870"/>
                  </a:cubicBezTo>
                  <a:lnTo>
                    <a:pt x="916" y="2870"/>
                  </a:lnTo>
                  <a:cubicBezTo>
                    <a:pt x="940" y="2870"/>
                    <a:pt x="963" y="2860"/>
                    <a:pt x="981" y="2843"/>
                  </a:cubicBezTo>
                  <a:cubicBezTo>
                    <a:pt x="998" y="2824"/>
                    <a:pt x="1006" y="2802"/>
                    <a:pt x="1006" y="2777"/>
                  </a:cubicBezTo>
                  <a:cubicBezTo>
                    <a:pt x="1006" y="2771"/>
                    <a:pt x="981" y="2103"/>
                    <a:pt x="952" y="1445"/>
                  </a:cubicBezTo>
                  <a:cubicBezTo>
                    <a:pt x="947" y="1338"/>
                    <a:pt x="943" y="1235"/>
                    <a:pt x="938" y="1140"/>
                  </a:cubicBezTo>
                  <a:cubicBezTo>
                    <a:pt x="1106" y="1131"/>
                    <a:pt x="1240" y="1088"/>
                    <a:pt x="1347" y="1026"/>
                  </a:cubicBezTo>
                  <a:cubicBezTo>
                    <a:pt x="1446" y="1099"/>
                    <a:pt x="1547" y="1129"/>
                    <a:pt x="1640" y="1129"/>
                  </a:cubicBezTo>
                  <a:cubicBezTo>
                    <a:pt x="1823" y="1129"/>
                    <a:pt x="1980" y="1018"/>
                    <a:pt x="2059" y="930"/>
                  </a:cubicBezTo>
                  <a:cubicBezTo>
                    <a:pt x="2091" y="896"/>
                    <a:pt x="2088" y="838"/>
                    <a:pt x="2052" y="806"/>
                  </a:cubicBezTo>
                  <a:cubicBezTo>
                    <a:pt x="2034" y="790"/>
                    <a:pt x="2013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1"/>
                    <a:pt x="1793" y="950"/>
                    <a:pt x="1643" y="950"/>
                  </a:cubicBezTo>
                  <a:cubicBezTo>
                    <a:pt x="1597" y="950"/>
                    <a:pt x="1547" y="938"/>
                    <a:pt x="1496" y="910"/>
                  </a:cubicBezTo>
                  <a:cubicBezTo>
                    <a:pt x="1763" y="643"/>
                    <a:pt x="1769" y="240"/>
                    <a:pt x="1769" y="234"/>
                  </a:cubicBezTo>
                  <a:cubicBezTo>
                    <a:pt x="1769" y="183"/>
                    <a:pt x="1730" y="144"/>
                    <a:pt x="1680" y="144"/>
                  </a:cubicBezTo>
                  <a:cubicBezTo>
                    <a:pt x="1629" y="144"/>
                    <a:pt x="1590" y="183"/>
                    <a:pt x="1590" y="234"/>
                  </a:cubicBezTo>
                  <a:cubicBezTo>
                    <a:pt x="1590" y="263"/>
                    <a:pt x="1578" y="923"/>
                    <a:pt x="929" y="961"/>
                  </a:cubicBezTo>
                  <a:cubicBezTo>
                    <a:pt x="921" y="792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4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5" y="48"/>
                    <a:pt x="699" y="79"/>
                  </a:cubicBezTo>
                  <a:cubicBezTo>
                    <a:pt x="694" y="90"/>
                    <a:pt x="686" y="108"/>
                    <a:pt x="681" y="389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6"/>
                    <a:pt x="378" y="0"/>
                    <a:pt x="33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5800;p41">
              <a:extLst>
                <a:ext uri="{FF2B5EF4-FFF2-40B4-BE49-F238E27FC236}">
                  <a16:creationId xmlns:a16="http://schemas.microsoft.com/office/drawing/2014/main" id="{EB5C462E-3DD8-F763-E893-24435328EDA6}"/>
                </a:ext>
              </a:extLst>
            </p:cNvPr>
            <p:cNvSpPr/>
            <p:nvPr/>
          </p:nvSpPr>
          <p:spPr>
            <a:xfrm>
              <a:off x="4668788" y="3663222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8" y="0"/>
                  </a:moveTo>
                  <a:cubicBezTo>
                    <a:pt x="875" y="0"/>
                    <a:pt x="841" y="2"/>
                    <a:pt x="806" y="8"/>
                  </a:cubicBezTo>
                  <a:cubicBezTo>
                    <a:pt x="286" y="89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0"/>
                  </a:cubicBezTo>
                  <a:cubicBezTo>
                    <a:pt x="1640" y="370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5801;p41">
              <a:extLst>
                <a:ext uri="{FF2B5EF4-FFF2-40B4-BE49-F238E27FC236}">
                  <a16:creationId xmlns:a16="http://schemas.microsoft.com/office/drawing/2014/main" id="{5B56C543-4B45-9C7C-9416-5C2C1BBA6A3F}"/>
                </a:ext>
              </a:extLst>
            </p:cNvPr>
            <p:cNvSpPr/>
            <p:nvPr/>
          </p:nvSpPr>
          <p:spPr>
            <a:xfrm>
              <a:off x="4795440" y="3780651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9" y="0"/>
                  </a:moveTo>
                  <a:cubicBezTo>
                    <a:pt x="645" y="0"/>
                    <a:pt x="619" y="1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0"/>
                    <a:pt x="594" y="1000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5802;p41">
              <a:extLst>
                <a:ext uri="{FF2B5EF4-FFF2-40B4-BE49-F238E27FC236}">
                  <a16:creationId xmlns:a16="http://schemas.microsoft.com/office/drawing/2014/main" id="{AE651F6B-6829-15A8-881A-8A54778543C1}"/>
                </a:ext>
              </a:extLst>
            </p:cNvPr>
            <p:cNvSpPr/>
            <p:nvPr/>
          </p:nvSpPr>
          <p:spPr>
            <a:xfrm>
              <a:off x="4629841" y="3806648"/>
              <a:ext cx="139011" cy="115268"/>
            </a:xfrm>
            <a:custGeom>
              <a:avLst/>
              <a:gdLst/>
              <a:ahLst/>
              <a:cxnLst/>
              <a:rect l="l" t="t" r="r" b="b"/>
              <a:pathLst>
                <a:path w="1417" h="1175" extrusionOk="0">
                  <a:moveTo>
                    <a:pt x="783" y="0"/>
                  </a:moveTo>
                  <a:cubicBezTo>
                    <a:pt x="755" y="0"/>
                    <a:pt x="726" y="3"/>
                    <a:pt x="696" y="7"/>
                  </a:cubicBezTo>
                  <a:cubicBezTo>
                    <a:pt x="248" y="70"/>
                    <a:pt x="1" y="290"/>
                    <a:pt x="1" y="627"/>
                  </a:cubicBezTo>
                  <a:cubicBezTo>
                    <a:pt x="1" y="1070"/>
                    <a:pt x="525" y="1141"/>
                    <a:pt x="696" y="1164"/>
                  </a:cubicBezTo>
                  <a:cubicBezTo>
                    <a:pt x="750" y="1172"/>
                    <a:pt x="801" y="1174"/>
                    <a:pt x="849" y="1174"/>
                  </a:cubicBezTo>
                  <a:cubicBezTo>
                    <a:pt x="1205" y="1174"/>
                    <a:pt x="1417" y="969"/>
                    <a:pt x="1417" y="627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5803;p41">
              <a:extLst>
                <a:ext uri="{FF2B5EF4-FFF2-40B4-BE49-F238E27FC236}">
                  <a16:creationId xmlns:a16="http://schemas.microsoft.com/office/drawing/2014/main" id="{487BFDE1-C9EB-5D87-31A6-085521E32522}"/>
                </a:ext>
              </a:extLst>
            </p:cNvPr>
            <p:cNvSpPr/>
            <p:nvPr/>
          </p:nvSpPr>
          <p:spPr>
            <a:xfrm>
              <a:off x="4834976" y="3717866"/>
              <a:ext cx="70438" cy="60332"/>
            </a:xfrm>
            <a:custGeom>
              <a:avLst/>
              <a:gdLst/>
              <a:ahLst/>
              <a:cxnLst/>
              <a:rect l="l" t="t" r="r" b="b"/>
              <a:pathLst>
                <a:path w="718" h="615" extrusionOk="0">
                  <a:moveTo>
                    <a:pt x="391" y="1"/>
                  </a:moveTo>
                  <a:cubicBezTo>
                    <a:pt x="376" y="1"/>
                    <a:pt x="360" y="2"/>
                    <a:pt x="347" y="5"/>
                  </a:cubicBezTo>
                  <a:cubicBezTo>
                    <a:pt x="127" y="37"/>
                    <a:pt x="0" y="153"/>
                    <a:pt x="0" y="325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2" y="614"/>
                    <a:pt x="396" y="615"/>
                    <a:pt x="420" y="615"/>
                  </a:cubicBezTo>
                  <a:cubicBezTo>
                    <a:pt x="604" y="615"/>
                    <a:pt x="717" y="503"/>
                    <a:pt x="717" y="325"/>
                  </a:cubicBezTo>
                  <a:cubicBezTo>
                    <a:pt x="717" y="149"/>
                    <a:pt x="568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5804;p41">
              <a:extLst>
                <a:ext uri="{FF2B5EF4-FFF2-40B4-BE49-F238E27FC236}">
                  <a16:creationId xmlns:a16="http://schemas.microsoft.com/office/drawing/2014/main" id="{156F89F0-7212-B78D-1ECC-859D699319FC}"/>
                </a:ext>
              </a:extLst>
            </p:cNvPr>
            <p:cNvSpPr/>
            <p:nvPr/>
          </p:nvSpPr>
          <p:spPr>
            <a:xfrm>
              <a:off x="4789260" y="3880519"/>
              <a:ext cx="61510" cy="52974"/>
            </a:xfrm>
            <a:custGeom>
              <a:avLst/>
              <a:gdLst/>
              <a:ahLst/>
              <a:cxnLst/>
              <a:rect l="l" t="t" r="r" b="b"/>
              <a:pathLst>
                <a:path w="627" h="540" extrusionOk="0">
                  <a:moveTo>
                    <a:pt x="340" y="1"/>
                  </a:moveTo>
                  <a:cubicBezTo>
                    <a:pt x="328" y="1"/>
                    <a:pt x="314" y="2"/>
                    <a:pt x="301" y="3"/>
                  </a:cubicBezTo>
                  <a:cubicBezTo>
                    <a:pt x="30" y="41"/>
                    <a:pt x="0" y="212"/>
                    <a:pt x="0" y="284"/>
                  </a:cubicBezTo>
                  <a:cubicBezTo>
                    <a:pt x="0" y="424"/>
                    <a:pt x="101" y="508"/>
                    <a:pt x="301" y="535"/>
                  </a:cubicBezTo>
                  <a:cubicBezTo>
                    <a:pt x="323" y="538"/>
                    <a:pt x="343" y="540"/>
                    <a:pt x="364" y="540"/>
                  </a:cubicBezTo>
                  <a:cubicBezTo>
                    <a:pt x="523" y="540"/>
                    <a:pt x="626" y="441"/>
                    <a:pt x="626" y="284"/>
                  </a:cubicBezTo>
                  <a:cubicBezTo>
                    <a:pt x="627" y="129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5805;p41">
              <a:extLst>
                <a:ext uri="{FF2B5EF4-FFF2-40B4-BE49-F238E27FC236}">
                  <a16:creationId xmlns:a16="http://schemas.microsoft.com/office/drawing/2014/main" id="{4157C884-3795-1733-4230-3CACBE4C5255}"/>
                </a:ext>
              </a:extLst>
            </p:cNvPr>
            <p:cNvSpPr/>
            <p:nvPr/>
          </p:nvSpPr>
          <p:spPr>
            <a:xfrm>
              <a:off x="4690273" y="3736407"/>
              <a:ext cx="205132" cy="281841"/>
            </a:xfrm>
            <a:custGeom>
              <a:avLst/>
              <a:gdLst/>
              <a:ahLst/>
              <a:cxnLst/>
              <a:rect l="l" t="t" r="r" b="b"/>
              <a:pathLst>
                <a:path w="2091" h="2873" extrusionOk="0">
                  <a:moveTo>
                    <a:pt x="333" y="1"/>
                  </a:moveTo>
                  <a:cubicBezTo>
                    <a:pt x="330" y="1"/>
                    <a:pt x="328" y="1"/>
                    <a:pt x="325" y="1"/>
                  </a:cubicBezTo>
                  <a:cubicBezTo>
                    <a:pt x="275" y="5"/>
                    <a:pt x="238" y="47"/>
                    <a:pt x="242" y="97"/>
                  </a:cubicBezTo>
                  <a:cubicBezTo>
                    <a:pt x="265" y="417"/>
                    <a:pt x="492" y="539"/>
                    <a:pt x="678" y="573"/>
                  </a:cubicBezTo>
                  <a:cubicBezTo>
                    <a:pt x="677" y="796"/>
                    <a:pt x="676" y="1124"/>
                    <a:pt x="679" y="1605"/>
                  </a:cubicBezTo>
                  <a:cubicBezTo>
                    <a:pt x="523" y="1594"/>
                    <a:pt x="201" y="1542"/>
                    <a:pt x="183" y="1289"/>
                  </a:cubicBezTo>
                  <a:cubicBezTo>
                    <a:pt x="180" y="1241"/>
                    <a:pt x="140" y="1205"/>
                    <a:pt x="93" y="1205"/>
                  </a:cubicBezTo>
                  <a:cubicBezTo>
                    <a:pt x="91" y="1205"/>
                    <a:pt x="90" y="1205"/>
                    <a:pt x="88" y="1206"/>
                  </a:cubicBezTo>
                  <a:cubicBezTo>
                    <a:pt x="37" y="1210"/>
                    <a:pt x="1" y="1252"/>
                    <a:pt x="4" y="1302"/>
                  </a:cubicBezTo>
                  <a:cubicBezTo>
                    <a:pt x="29" y="1664"/>
                    <a:pt x="417" y="1773"/>
                    <a:pt x="681" y="1787"/>
                  </a:cubicBezTo>
                  <a:cubicBezTo>
                    <a:pt x="683" y="2069"/>
                    <a:pt x="686" y="2400"/>
                    <a:pt x="691" y="2784"/>
                  </a:cubicBezTo>
                  <a:cubicBezTo>
                    <a:pt x="692" y="2832"/>
                    <a:pt x="732" y="2872"/>
                    <a:pt x="780" y="2872"/>
                  </a:cubicBezTo>
                  <a:lnTo>
                    <a:pt x="916" y="2872"/>
                  </a:lnTo>
                  <a:cubicBezTo>
                    <a:pt x="940" y="2872"/>
                    <a:pt x="963" y="2862"/>
                    <a:pt x="981" y="2845"/>
                  </a:cubicBezTo>
                  <a:cubicBezTo>
                    <a:pt x="998" y="2826"/>
                    <a:pt x="1006" y="2804"/>
                    <a:pt x="1006" y="2779"/>
                  </a:cubicBezTo>
                  <a:cubicBezTo>
                    <a:pt x="1006" y="2773"/>
                    <a:pt x="981" y="2105"/>
                    <a:pt x="952" y="1446"/>
                  </a:cubicBezTo>
                  <a:cubicBezTo>
                    <a:pt x="947" y="1339"/>
                    <a:pt x="943" y="1236"/>
                    <a:pt x="938" y="1142"/>
                  </a:cubicBezTo>
                  <a:cubicBezTo>
                    <a:pt x="1106" y="1133"/>
                    <a:pt x="1240" y="1090"/>
                    <a:pt x="1347" y="1027"/>
                  </a:cubicBezTo>
                  <a:cubicBezTo>
                    <a:pt x="1446" y="1101"/>
                    <a:pt x="1547" y="1131"/>
                    <a:pt x="1640" y="1131"/>
                  </a:cubicBezTo>
                  <a:cubicBezTo>
                    <a:pt x="1823" y="1131"/>
                    <a:pt x="1980" y="1020"/>
                    <a:pt x="2059" y="932"/>
                  </a:cubicBezTo>
                  <a:cubicBezTo>
                    <a:pt x="2091" y="896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0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7" y="911"/>
                  </a:cubicBezTo>
                  <a:cubicBezTo>
                    <a:pt x="1764" y="643"/>
                    <a:pt x="1769" y="241"/>
                    <a:pt x="1769" y="234"/>
                  </a:cubicBezTo>
                  <a:cubicBezTo>
                    <a:pt x="1769" y="184"/>
                    <a:pt x="1730" y="145"/>
                    <a:pt x="1680" y="145"/>
                  </a:cubicBezTo>
                  <a:cubicBezTo>
                    <a:pt x="1630" y="145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9" y="962"/>
                  </a:cubicBezTo>
                  <a:cubicBezTo>
                    <a:pt x="922" y="793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5"/>
                  </a:cubicBezTo>
                  <a:cubicBezTo>
                    <a:pt x="876" y="103"/>
                    <a:pt x="871" y="28"/>
                    <a:pt x="781" y="28"/>
                  </a:cubicBezTo>
                  <a:cubicBezTo>
                    <a:pt x="748" y="28"/>
                    <a:pt x="715" y="48"/>
                    <a:pt x="699" y="79"/>
                  </a:cubicBezTo>
                  <a:cubicBezTo>
                    <a:pt x="694" y="90"/>
                    <a:pt x="686" y="109"/>
                    <a:pt x="681" y="390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5806;p41">
              <a:extLst>
                <a:ext uri="{FF2B5EF4-FFF2-40B4-BE49-F238E27FC236}">
                  <a16:creationId xmlns:a16="http://schemas.microsoft.com/office/drawing/2014/main" id="{0CBD12AA-EB0A-69F1-5614-73CBAB9074AC}"/>
                </a:ext>
              </a:extLst>
            </p:cNvPr>
            <p:cNvSpPr/>
            <p:nvPr/>
          </p:nvSpPr>
          <p:spPr>
            <a:xfrm>
              <a:off x="3615838" y="3288766"/>
              <a:ext cx="308434" cy="742323"/>
            </a:xfrm>
            <a:custGeom>
              <a:avLst/>
              <a:gdLst/>
              <a:ahLst/>
              <a:cxnLst/>
              <a:rect l="l" t="t" r="r" b="b"/>
              <a:pathLst>
                <a:path w="3144" h="7567" extrusionOk="0">
                  <a:moveTo>
                    <a:pt x="3144" y="1"/>
                  </a:moveTo>
                  <a:lnTo>
                    <a:pt x="0" y="616"/>
                  </a:lnTo>
                  <a:lnTo>
                    <a:pt x="0" y="7566"/>
                  </a:lnTo>
                  <a:lnTo>
                    <a:pt x="3144" y="7566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5807;p41">
              <a:extLst>
                <a:ext uri="{FF2B5EF4-FFF2-40B4-BE49-F238E27FC236}">
                  <a16:creationId xmlns:a16="http://schemas.microsoft.com/office/drawing/2014/main" id="{B394B356-889A-4E75-9853-7528788C766F}"/>
                </a:ext>
              </a:extLst>
            </p:cNvPr>
            <p:cNvSpPr/>
            <p:nvPr/>
          </p:nvSpPr>
          <p:spPr>
            <a:xfrm>
              <a:off x="3682058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5808;p41">
              <a:extLst>
                <a:ext uri="{FF2B5EF4-FFF2-40B4-BE49-F238E27FC236}">
                  <a16:creationId xmlns:a16="http://schemas.microsoft.com/office/drawing/2014/main" id="{EA10C6E6-9586-4222-E0C0-8F141F30D7A7}"/>
                </a:ext>
              </a:extLst>
            </p:cNvPr>
            <p:cNvSpPr/>
            <p:nvPr/>
          </p:nvSpPr>
          <p:spPr>
            <a:xfrm>
              <a:off x="3795074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5809;p41">
              <a:extLst>
                <a:ext uri="{FF2B5EF4-FFF2-40B4-BE49-F238E27FC236}">
                  <a16:creationId xmlns:a16="http://schemas.microsoft.com/office/drawing/2014/main" id="{5E4C4ADF-9620-FFCD-F9ED-7D5C2E1BF4EC}"/>
                </a:ext>
              </a:extLst>
            </p:cNvPr>
            <p:cNvSpPr/>
            <p:nvPr/>
          </p:nvSpPr>
          <p:spPr>
            <a:xfrm>
              <a:off x="3682058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5810;p41">
              <a:extLst>
                <a:ext uri="{FF2B5EF4-FFF2-40B4-BE49-F238E27FC236}">
                  <a16:creationId xmlns:a16="http://schemas.microsoft.com/office/drawing/2014/main" id="{B475620A-A559-44D8-C5B8-0136940B59A0}"/>
                </a:ext>
              </a:extLst>
            </p:cNvPr>
            <p:cNvSpPr/>
            <p:nvPr/>
          </p:nvSpPr>
          <p:spPr>
            <a:xfrm>
              <a:off x="3795074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5811;p41">
              <a:extLst>
                <a:ext uri="{FF2B5EF4-FFF2-40B4-BE49-F238E27FC236}">
                  <a16:creationId xmlns:a16="http://schemas.microsoft.com/office/drawing/2014/main" id="{A2348095-0C76-10DB-2C7C-FCFF84DA3CE7}"/>
                </a:ext>
              </a:extLst>
            </p:cNvPr>
            <p:cNvSpPr/>
            <p:nvPr/>
          </p:nvSpPr>
          <p:spPr>
            <a:xfrm>
              <a:off x="3682058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5812;p41">
              <a:extLst>
                <a:ext uri="{FF2B5EF4-FFF2-40B4-BE49-F238E27FC236}">
                  <a16:creationId xmlns:a16="http://schemas.microsoft.com/office/drawing/2014/main" id="{70166E89-19DF-5E1F-D5DC-6DC914D8159F}"/>
                </a:ext>
              </a:extLst>
            </p:cNvPr>
            <p:cNvSpPr/>
            <p:nvPr/>
          </p:nvSpPr>
          <p:spPr>
            <a:xfrm>
              <a:off x="3795074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5813;p41">
              <a:extLst>
                <a:ext uri="{FF2B5EF4-FFF2-40B4-BE49-F238E27FC236}">
                  <a16:creationId xmlns:a16="http://schemas.microsoft.com/office/drawing/2014/main" id="{53105843-117C-D77C-170C-702B270C659B}"/>
                </a:ext>
              </a:extLst>
            </p:cNvPr>
            <p:cNvSpPr/>
            <p:nvPr/>
          </p:nvSpPr>
          <p:spPr>
            <a:xfrm>
              <a:off x="3682058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5814;p41">
              <a:extLst>
                <a:ext uri="{FF2B5EF4-FFF2-40B4-BE49-F238E27FC236}">
                  <a16:creationId xmlns:a16="http://schemas.microsoft.com/office/drawing/2014/main" id="{DC5EDF8A-FBF0-0924-2C4C-FD81CE4EF1B6}"/>
                </a:ext>
              </a:extLst>
            </p:cNvPr>
            <p:cNvSpPr/>
            <p:nvPr/>
          </p:nvSpPr>
          <p:spPr>
            <a:xfrm>
              <a:off x="3795074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5815;p41">
              <a:extLst>
                <a:ext uri="{FF2B5EF4-FFF2-40B4-BE49-F238E27FC236}">
                  <a16:creationId xmlns:a16="http://schemas.microsoft.com/office/drawing/2014/main" id="{2259ED98-1A51-19DA-28C1-47003AB22BA5}"/>
                </a:ext>
              </a:extLst>
            </p:cNvPr>
            <p:cNvSpPr/>
            <p:nvPr/>
          </p:nvSpPr>
          <p:spPr>
            <a:xfrm>
              <a:off x="3682058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5816;p41">
              <a:extLst>
                <a:ext uri="{FF2B5EF4-FFF2-40B4-BE49-F238E27FC236}">
                  <a16:creationId xmlns:a16="http://schemas.microsoft.com/office/drawing/2014/main" id="{796E091A-630F-504C-34D2-41F4C2D47011}"/>
                </a:ext>
              </a:extLst>
            </p:cNvPr>
            <p:cNvSpPr/>
            <p:nvPr/>
          </p:nvSpPr>
          <p:spPr>
            <a:xfrm>
              <a:off x="3795074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5817;p41">
              <a:extLst>
                <a:ext uri="{FF2B5EF4-FFF2-40B4-BE49-F238E27FC236}">
                  <a16:creationId xmlns:a16="http://schemas.microsoft.com/office/drawing/2014/main" id="{AE1A1D90-D088-5419-8524-9A593A9FD27E}"/>
                </a:ext>
              </a:extLst>
            </p:cNvPr>
            <p:cNvSpPr/>
            <p:nvPr/>
          </p:nvSpPr>
          <p:spPr>
            <a:xfrm>
              <a:off x="3725224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5818;p41">
              <a:extLst>
                <a:ext uri="{FF2B5EF4-FFF2-40B4-BE49-F238E27FC236}">
                  <a16:creationId xmlns:a16="http://schemas.microsoft.com/office/drawing/2014/main" id="{F0F8066B-002F-3465-E72E-ADCAEF73760A}"/>
                </a:ext>
              </a:extLst>
            </p:cNvPr>
            <p:cNvSpPr/>
            <p:nvPr/>
          </p:nvSpPr>
          <p:spPr>
            <a:xfrm>
              <a:off x="4978895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5819;p41">
              <a:extLst>
                <a:ext uri="{FF2B5EF4-FFF2-40B4-BE49-F238E27FC236}">
                  <a16:creationId xmlns:a16="http://schemas.microsoft.com/office/drawing/2014/main" id="{89BFA01A-7AB0-980A-CCA3-039E8F146BD2}"/>
                </a:ext>
              </a:extLst>
            </p:cNvPr>
            <p:cNvSpPr/>
            <p:nvPr/>
          </p:nvSpPr>
          <p:spPr>
            <a:xfrm>
              <a:off x="5045017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5820;p41">
              <a:extLst>
                <a:ext uri="{FF2B5EF4-FFF2-40B4-BE49-F238E27FC236}">
                  <a16:creationId xmlns:a16="http://schemas.microsoft.com/office/drawing/2014/main" id="{C67BB2BD-9841-A7B7-6D4F-8BF928ED625A}"/>
                </a:ext>
              </a:extLst>
            </p:cNvPr>
            <p:cNvSpPr/>
            <p:nvPr/>
          </p:nvSpPr>
          <p:spPr>
            <a:xfrm>
              <a:off x="5158131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5821;p41">
              <a:extLst>
                <a:ext uri="{FF2B5EF4-FFF2-40B4-BE49-F238E27FC236}">
                  <a16:creationId xmlns:a16="http://schemas.microsoft.com/office/drawing/2014/main" id="{31255C9D-F9A0-D750-AE2D-6AB49977789A}"/>
                </a:ext>
              </a:extLst>
            </p:cNvPr>
            <p:cNvSpPr/>
            <p:nvPr/>
          </p:nvSpPr>
          <p:spPr>
            <a:xfrm>
              <a:off x="5045017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5822;p41">
              <a:extLst>
                <a:ext uri="{FF2B5EF4-FFF2-40B4-BE49-F238E27FC236}">
                  <a16:creationId xmlns:a16="http://schemas.microsoft.com/office/drawing/2014/main" id="{E2FB2195-4C44-0F0C-62A5-A1A960005D72}"/>
                </a:ext>
              </a:extLst>
            </p:cNvPr>
            <p:cNvSpPr/>
            <p:nvPr/>
          </p:nvSpPr>
          <p:spPr>
            <a:xfrm>
              <a:off x="5158131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5823;p41">
              <a:extLst>
                <a:ext uri="{FF2B5EF4-FFF2-40B4-BE49-F238E27FC236}">
                  <a16:creationId xmlns:a16="http://schemas.microsoft.com/office/drawing/2014/main" id="{6211FEBE-D9EC-1C2F-AD37-E50FCA811C21}"/>
                </a:ext>
              </a:extLst>
            </p:cNvPr>
            <p:cNvSpPr/>
            <p:nvPr/>
          </p:nvSpPr>
          <p:spPr>
            <a:xfrm>
              <a:off x="5045017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5824;p41">
              <a:extLst>
                <a:ext uri="{FF2B5EF4-FFF2-40B4-BE49-F238E27FC236}">
                  <a16:creationId xmlns:a16="http://schemas.microsoft.com/office/drawing/2014/main" id="{6315F14A-C397-DCCA-9809-1EF9F975B53F}"/>
                </a:ext>
              </a:extLst>
            </p:cNvPr>
            <p:cNvSpPr/>
            <p:nvPr/>
          </p:nvSpPr>
          <p:spPr>
            <a:xfrm>
              <a:off x="5158131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5825;p41">
              <a:extLst>
                <a:ext uri="{FF2B5EF4-FFF2-40B4-BE49-F238E27FC236}">
                  <a16:creationId xmlns:a16="http://schemas.microsoft.com/office/drawing/2014/main" id="{E80D246F-F6D6-F15D-5F74-424654B173E7}"/>
                </a:ext>
              </a:extLst>
            </p:cNvPr>
            <p:cNvSpPr/>
            <p:nvPr/>
          </p:nvSpPr>
          <p:spPr>
            <a:xfrm>
              <a:off x="5045017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5826;p41">
              <a:extLst>
                <a:ext uri="{FF2B5EF4-FFF2-40B4-BE49-F238E27FC236}">
                  <a16:creationId xmlns:a16="http://schemas.microsoft.com/office/drawing/2014/main" id="{49C829D9-76F4-4B61-8796-539FBFB9B44C}"/>
                </a:ext>
              </a:extLst>
            </p:cNvPr>
            <p:cNvSpPr/>
            <p:nvPr/>
          </p:nvSpPr>
          <p:spPr>
            <a:xfrm>
              <a:off x="5158131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5827;p41">
              <a:extLst>
                <a:ext uri="{FF2B5EF4-FFF2-40B4-BE49-F238E27FC236}">
                  <a16:creationId xmlns:a16="http://schemas.microsoft.com/office/drawing/2014/main" id="{79D7FE12-3B99-5721-91A9-D8D7DFC62B71}"/>
                </a:ext>
              </a:extLst>
            </p:cNvPr>
            <p:cNvSpPr/>
            <p:nvPr/>
          </p:nvSpPr>
          <p:spPr>
            <a:xfrm>
              <a:off x="5045017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5828;p41">
              <a:extLst>
                <a:ext uri="{FF2B5EF4-FFF2-40B4-BE49-F238E27FC236}">
                  <a16:creationId xmlns:a16="http://schemas.microsoft.com/office/drawing/2014/main" id="{815F9A62-A512-489B-A91A-FD5DA86FDF8E}"/>
                </a:ext>
              </a:extLst>
            </p:cNvPr>
            <p:cNvSpPr/>
            <p:nvPr/>
          </p:nvSpPr>
          <p:spPr>
            <a:xfrm>
              <a:off x="5158131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5829;p41">
              <a:extLst>
                <a:ext uri="{FF2B5EF4-FFF2-40B4-BE49-F238E27FC236}">
                  <a16:creationId xmlns:a16="http://schemas.microsoft.com/office/drawing/2014/main" id="{9AC1E0CA-8FC3-AEC8-5DFF-BD312770B10C}"/>
                </a:ext>
              </a:extLst>
            </p:cNvPr>
            <p:cNvSpPr/>
            <p:nvPr/>
          </p:nvSpPr>
          <p:spPr>
            <a:xfrm>
              <a:off x="5088281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5830;p41">
              <a:extLst>
                <a:ext uri="{FF2B5EF4-FFF2-40B4-BE49-F238E27FC236}">
                  <a16:creationId xmlns:a16="http://schemas.microsoft.com/office/drawing/2014/main" id="{72A7BA93-C81F-FCFA-B4A5-784485AD1105}"/>
                </a:ext>
              </a:extLst>
            </p:cNvPr>
            <p:cNvSpPr/>
            <p:nvPr/>
          </p:nvSpPr>
          <p:spPr>
            <a:xfrm>
              <a:off x="3003767" y="3481733"/>
              <a:ext cx="308532" cy="549360"/>
            </a:xfrm>
            <a:custGeom>
              <a:avLst/>
              <a:gdLst/>
              <a:ahLst/>
              <a:cxnLst/>
              <a:rect l="l" t="t" r="r" b="b"/>
              <a:pathLst>
                <a:path w="3145" h="5600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9"/>
                  </a:lnTo>
                  <a:lnTo>
                    <a:pt x="3144" y="5599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5831;p41">
              <a:extLst>
                <a:ext uri="{FF2B5EF4-FFF2-40B4-BE49-F238E27FC236}">
                  <a16:creationId xmlns:a16="http://schemas.microsoft.com/office/drawing/2014/main" id="{8F409B9D-C49D-AF68-9179-B57A6636D3F3}"/>
                </a:ext>
              </a:extLst>
            </p:cNvPr>
            <p:cNvSpPr/>
            <p:nvPr/>
          </p:nvSpPr>
          <p:spPr>
            <a:xfrm>
              <a:off x="3069987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5832;p41">
              <a:extLst>
                <a:ext uri="{FF2B5EF4-FFF2-40B4-BE49-F238E27FC236}">
                  <a16:creationId xmlns:a16="http://schemas.microsoft.com/office/drawing/2014/main" id="{F49AAD5F-8CEE-EA92-B0F8-27CA26A56CE9}"/>
                </a:ext>
              </a:extLst>
            </p:cNvPr>
            <p:cNvSpPr/>
            <p:nvPr/>
          </p:nvSpPr>
          <p:spPr>
            <a:xfrm>
              <a:off x="318300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5833;p41">
              <a:extLst>
                <a:ext uri="{FF2B5EF4-FFF2-40B4-BE49-F238E27FC236}">
                  <a16:creationId xmlns:a16="http://schemas.microsoft.com/office/drawing/2014/main" id="{B09BE246-778E-7740-2A91-8DA637F6BEB3}"/>
                </a:ext>
              </a:extLst>
            </p:cNvPr>
            <p:cNvSpPr/>
            <p:nvPr/>
          </p:nvSpPr>
          <p:spPr>
            <a:xfrm>
              <a:off x="306998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5834;p41">
              <a:extLst>
                <a:ext uri="{FF2B5EF4-FFF2-40B4-BE49-F238E27FC236}">
                  <a16:creationId xmlns:a16="http://schemas.microsoft.com/office/drawing/2014/main" id="{EC86C26B-E464-FC65-1490-AAD7B7383473}"/>
                </a:ext>
              </a:extLst>
            </p:cNvPr>
            <p:cNvSpPr/>
            <p:nvPr/>
          </p:nvSpPr>
          <p:spPr>
            <a:xfrm>
              <a:off x="318300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5835;p41">
              <a:extLst>
                <a:ext uri="{FF2B5EF4-FFF2-40B4-BE49-F238E27FC236}">
                  <a16:creationId xmlns:a16="http://schemas.microsoft.com/office/drawing/2014/main" id="{108E94E7-42DC-C294-89F9-AE8A139425BC}"/>
                </a:ext>
              </a:extLst>
            </p:cNvPr>
            <p:cNvSpPr/>
            <p:nvPr/>
          </p:nvSpPr>
          <p:spPr>
            <a:xfrm>
              <a:off x="306998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5836;p41">
              <a:extLst>
                <a:ext uri="{FF2B5EF4-FFF2-40B4-BE49-F238E27FC236}">
                  <a16:creationId xmlns:a16="http://schemas.microsoft.com/office/drawing/2014/main" id="{7E665096-803B-61EE-B609-04D038E70175}"/>
                </a:ext>
              </a:extLst>
            </p:cNvPr>
            <p:cNvSpPr/>
            <p:nvPr/>
          </p:nvSpPr>
          <p:spPr>
            <a:xfrm>
              <a:off x="318300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5837;p41">
              <a:extLst>
                <a:ext uri="{FF2B5EF4-FFF2-40B4-BE49-F238E27FC236}">
                  <a16:creationId xmlns:a16="http://schemas.microsoft.com/office/drawing/2014/main" id="{B0D7CFD8-9562-F65D-8663-C70DA6F2FD7F}"/>
                </a:ext>
              </a:extLst>
            </p:cNvPr>
            <p:cNvSpPr/>
            <p:nvPr/>
          </p:nvSpPr>
          <p:spPr>
            <a:xfrm>
              <a:off x="3113153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5838;p41">
              <a:extLst>
                <a:ext uri="{FF2B5EF4-FFF2-40B4-BE49-F238E27FC236}">
                  <a16:creationId xmlns:a16="http://schemas.microsoft.com/office/drawing/2014/main" id="{20D8AF05-B215-EC65-A005-345643824D70}"/>
                </a:ext>
              </a:extLst>
            </p:cNvPr>
            <p:cNvSpPr/>
            <p:nvPr/>
          </p:nvSpPr>
          <p:spPr>
            <a:xfrm>
              <a:off x="5757841" y="3576108"/>
              <a:ext cx="308336" cy="454988"/>
            </a:xfrm>
            <a:custGeom>
              <a:avLst/>
              <a:gdLst/>
              <a:ahLst/>
              <a:cxnLst/>
              <a:rect l="l" t="t" r="r" b="b"/>
              <a:pathLst>
                <a:path w="3143" h="4638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4637"/>
                  </a:lnTo>
                  <a:lnTo>
                    <a:pt x="3142" y="4637"/>
                  </a:lnTo>
                  <a:lnTo>
                    <a:pt x="3142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5839;p41">
              <a:extLst>
                <a:ext uri="{FF2B5EF4-FFF2-40B4-BE49-F238E27FC236}">
                  <a16:creationId xmlns:a16="http://schemas.microsoft.com/office/drawing/2014/main" id="{83D7E993-47CD-8F7F-883E-82C407DF9814}"/>
                </a:ext>
              </a:extLst>
            </p:cNvPr>
            <p:cNvSpPr/>
            <p:nvPr/>
          </p:nvSpPr>
          <p:spPr>
            <a:xfrm>
              <a:off x="5823865" y="371472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5840;p41">
              <a:extLst>
                <a:ext uri="{FF2B5EF4-FFF2-40B4-BE49-F238E27FC236}">
                  <a16:creationId xmlns:a16="http://schemas.microsoft.com/office/drawing/2014/main" id="{D558209A-E57C-26F0-C4A8-B73E472687FA}"/>
                </a:ext>
              </a:extLst>
            </p:cNvPr>
            <p:cNvSpPr/>
            <p:nvPr/>
          </p:nvSpPr>
          <p:spPr>
            <a:xfrm>
              <a:off x="593707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5841;p41">
              <a:extLst>
                <a:ext uri="{FF2B5EF4-FFF2-40B4-BE49-F238E27FC236}">
                  <a16:creationId xmlns:a16="http://schemas.microsoft.com/office/drawing/2014/main" id="{C5446CAF-588A-904D-EEBD-5C390B6E788E}"/>
                </a:ext>
              </a:extLst>
            </p:cNvPr>
            <p:cNvSpPr/>
            <p:nvPr/>
          </p:nvSpPr>
          <p:spPr>
            <a:xfrm>
              <a:off x="5823865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5842;p41">
              <a:extLst>
                <a:ext uri="{FF2B5EF4-FFF2-40B4-BE49-F238E27FC236}">
                  <a16:creationId xmlns:a16="http://schemas.microsoft.com/office/drawing/2014/main" id="{6D9BE8BC-6739-B1E8-FDCF-D350635CFC76}"/>
                </a:ext>
              </a:extLst>
            </p:cNvPr>
            <p:cNvSpPr/>
            <p:nvPr/>
          </p:nvSpPr>
          <p:spPr>
            <a:xfrm>
              <a:off x="593707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5843;p41">
              <a:extLst>
                <a:ext uri="{FF2B5EF4-FFF2-40B4-BE49-F238E27FC236}">
                  <a16:creationId xmlns:a16="http://schemas.microsoft.com/office/drawing/2014/main" id="{E3F0FA3B-93F4-0EAE-0DC1-A192F239FD5A}"/>
                </a:ext>
              </a:extLst>
            </p:cNvPr>
            <p:cNvSpPr/>
            <p:nvPr/>
          </p:nvSpPr>
          <p:spPr>
            <a:xfrm>
              <a:off x="5867030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5844;p41">
              <a:extLst>
                <a:ext uri="{FF2B5EF4-FFF2-40B4-BE49-F238E27FC236}">
                  <a16:creationId xmlns:a16="http://schemas.microsoft.com/office/drawing/2014/main" id="{622FCF4A-7CD3-062D-D833-69E21E1851AD}"/>
                </a:ext>
              </a:extLst>
            </p:cNvPr>
            <p:cNvSpPr/>
            <p:nvPr/>
          </p:nvSpPr>
          <p:spPr>
            <a:xfrm>
              <a:off x="4337098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5845;p41">
              <a:extLst>
                <a:ext uri="{FF2B5EF4-FFF2-40B4-BE49-F238E27FC236}">
                  <a16:creationId xmlns:a16="http://schemas.microsoft.com/office/drawing/2014/main" id="{DB85C1FC-B1B1-AD5C-39F1-91270AE20F33}"/>
                </a:ext>
              </a:extLst>
            </p:cNvPr>
            <p:cNvSpPr/>
            <p:nvPr/>
          </p:nvSpPr>
          <p:spPr>
            <a:xfrm>
              <a:off x="4403319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5846;p41">
              <a:extLst>
                <a:ext uri="{FF2B5EF4-FFF2-40B4-BE49-F238E27FC236}">
                  <a16:creationId xmlns:a16="http://schemas.microsoft.com/office/drawing/2014/main" id="{12592C66-0D35-62D7-DD68-07F9B1C3433E}"/>
                </a:ext>
              </a:extLst>
            </p:cNvPr>
            <p:cNvSpPr/>
            <p:nvPr/>
          </p:nvSpPr>
          <p:spPr>
            <a:xfrm>
              <a:off x="4516334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5847;p41">
              <a:extLst>
                <a:ext uri="{FF2B5EF4-FFF2-40B4-BE49-F238E27FC236}">
                  <a16:creationId xmlns:a16="http://schemas.microsoft.com/office/drawing/2014/main" id="{7B5C89B1-3949-C410-EDEC-69FA04F52DCE}"/>
                </a:ext>
              </a:extLst>
            </p:cNvPr>
            <p:cNvSpPr/>
            <p:nvPr/>
          </p:nvSpPr>
          <p:spPr>
            <a:xfrm>
              <a:off x="4446484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5848;p41">
              <a:extLst>
                <a:ext uri="{FF2B5EF4-FFF2-40B4-BE49-F238E27FC236}">
                  <a16:creationId xmlns:a16="http://schemas.microsoft.com/office/drawing/2014/main" id="{AE7E4C5E-9589-D5FF-224B-C2AF3B1EA948}"/>
                </a:ext>
              </a:extLst>
            </p:cNvPr>
            <p:cNvSpPr/>
            <p:nvPr/>
          </p:nvSpPr>
          <p:spPr>
            <a:xfrm>
              <a:off x="3312206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5849;p41">
              <a:extLst>
                <a:ext uri="{FF2B5EF4-FFF2-40B4-BE49-F238E27FC236}">
                  <a16:creationId xmlns:a16="http://schemas.microsoft.com/office/drawing/2014/main" id="{09A3FB88-6B3E-5E13-9D48-EAEEF6F4D317}"/>
                </a:ext>
              </a:extLst>
            </p:cNvPr>
            <p:cNvSpPr/>
            <p:nvPr/>
          </p:nvSpPr>
          <p:spPr>
            <a:xfrm>
              <a:off x="3378230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5850;p41">
              <a:extLst>
                <a:ext uri="{FF2B5EF4-FFF2-40B4-BE49-F238E27FC236}">
                  <a16:creationId xmlns:a16="http://schemas.microsoft.com/office/drawing/2014/main" id="{F2991626-A99B-5876-3238-E0E520CB9D3F}"/>
                </a:ext>
              </a:extLst>
            </p:cNvPr>
            <p:cNvSpPr/>
            <p:nvPr/>
          </p:nvSpPr>
          <p:spPr>
            <a:xfrm>
              <a:off x="3491442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5851;p41">
              <a:extLst>
                <a:ext uri="{FF2B5EF4-FFF2-40B4-BE49-F238E27FC236}">
                  <a16:creationId xmlns:a16="http://schemas.microsoft.com/office/drawing/2014/main" id="{828599E2-F635-48AB-F183-6893B22A4817}"/>
                </a:ext>
              </a:extLst>
            </p:cNvPr>
            <p:cNvSpPr/>
            <p:nvPr/>
          </p:nvSpPr>
          <p:spPr>
            <a:xfrm>
              <a:off x="3421396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5852;p41">
              <a:extLst>
                <a:ext uri="{FF2B5EF4-FFF2-40B4-BE49-F238E27FC236}">
                  <a16:creationId xmlns:a16="http://schemas.microsoft.com/office/drawing/2014/main" id="{27EA15C4-FF32-16C8-8484-61697E31A7DF}"/>
                </a:ext>
              </a:extLst>
            </p:cNvPr>
            <p:cNvSpPr/>
            <p:nvPr/>
          </p:nvSpPr>
          <p:spPr>
            <a:xfrm>
              <a:off x="5269479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5853;p41">
              <a:extLst>
                <a:ext uri="{FF2B5EF4-FFF2-40B4-BE49-F238E27FC236}">
                  <a16:creationId xmlns:a16="http://schemas.microsoft.com/office/drawing/2014/main" id="{1433E859-4CF3-9F4E-D653-92EAC35CCCB1}"/>
                </a:ext>
              </a:extLst>
            </p:cNvPr>
            <p:cNvSpPr/>
            <p:nvPr/>
          </p:nvSpPr>
          <p:spPr>
            <a:xfrm>
              <a:off x="5335601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5854;p41">
              <a:extLst>
                <a:ext uri="{FF2B5EF4-FFF2-40B4-BE49-F238E27FC236}">
                  <a16:creationId xmlns:a16="http://schemas.microsoft.com/office/drawing/2014/main" id="{D024FFC5-B06D-38E6-42F9-46B8D11DB758}"/>
                </a:ext>
              </a:extLst>
            </p:cNvPr>
            <p:cNvSpPr/>
            <p:nvPr/>
          </p:nvSpPr>
          <p:spPr>
            <a:xfrm>
              <a:off x="5448715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5855;p41">
              <a:extLst>
                <a:ext uri="{FF2B5EF4-FFF2-40B4-BE49-F238E27FC236}">
                  <a16:creationId xmlns:a16="http://schemas.microsoft.com/office/drawing/2014/main" id="{BA6BACC7-AB7D-3991-FB01-DD76F5BA7323}"/>
                </a:ext>
              </a:extLst>
            </p:cNvPr>
            <p:cNvSpPr/>
            <p:nvPr/>
          </p:nvSpPr>
          <p:spPr>
            <a:xfrm>
              <a:off x="5335601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5856;p41">
              <a:extLst>
                <a:ext uri="{FF2B5EF4-FFF2-40B4-BE49-F238E27FC236}">
                  <a16:creationId xmlns:a16="http://schemas.microsoft.com/office/drawing/2014/main" id="{54D96382-59EF-6E2F-CE1A-7C631A1C6193}"/>
                </a:ext>
              </a:extLst>
            </p:cNvPr>
            <p:cNvSpPr/>
            <p:nvPr/>
          </p:nvSpPr>
          <p:spPr>
            <a:xfrm>
              <a:off x="5448715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5857;p41">
              <a:extLst>
                <a:ext uri="{FF2B5EF4-FFF2-40B4-BE49-F238E27FC236}">
                  <a16:creationId xmlns:a16="http://schemas.microsoft.com/office/drawing/2014/main" id="{2528DB07-C178-87C0-9470-A166563D737B}"/>
                </a:ext>
              </a:extLst>
            </p:cNvPr>
            <p:cNvSpPr/>
            <p:nvPr/>
          </p:nvSpPr>
          <p:spPr>
            <a:xfrm>
              <a:off x="5335601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5858;p41">
              <a:extLst>
                <a:ext uri="{FF2B5EF4-FFF2-40B4-BE49-F238E27FC236}">
                  <a16:creationId xmlns:a16="http://schemas.microsoft.com/office/drawing/2014/main" id="{67104FFE-F03E-BEBD-F954-89155AABF949}"/>
                </a:ext>
              </a:extLst>
            </p:cNvPr>
            <p:cNvSpPr/>
            <p:nvPr/>
          </p:nvSpPr>
          <p:spPr>
            <a:xfrm>
              <a:off x="5448715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5859;p41">
              <a:extLst>
                <a:ext uri="{FF2B5EF4-FFF2-40B4-BE49-F238E27FC236}">
                  <a16:creationId xmlns:a16="http://schemas.microsoft.com/office/drawing/2014/main" id="{5D0401FA-C02B-F6FA-F54B-7F9B0534B54E}"/>
                </a:ext>
              </a:extLst>
            </p:cNvPr>
            <p:cNvSpPr/>
            <p:nvPr/>
          </p:nvSpPr>
          <p:spPr>
            <a:xfrm>
              <a:off x="5335601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5860;p41">
              <a:extLst>
                <a:ext uri="{FF2B5EF4-FFF2-40B4-BE49-F238E27FC236}">
                  <a16:creationId xmlns:a16="http://schemas.microsoft.com/office/drawing/2014/main" id="{74652338-1929-8693-2E85-31492E4F6A14}"/>
                </a:ext>
              </a:extLst>
            </p:cNvPr>
            <p:cNvSpPr/>
            <p:nvPr/>
          </p:nvSpPr>
          <p:spPr>
            <a:xfrm>
              <a:off x="5448715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5861;p41">
              <a:extLst>
                <a:ext uri="{FF2B5EF4-FFF2-40B4-BE49-F238E27FC236}">
                  <a16:creationId xmlns:a16="http://schemas.microsoft.com/office/drawing/2014/main" id="{84A15C60-BA93-92A1-B8CF-6308F7D24A81}"/>
                </a:ext>
              </a:extLst>
            </p:cNvPr>
            <p:cNvSpPr/>
            <p:nvPr/>
          </p:nvSpPr>
          <p:spPr>
            <a:xfrm>
              <a:off x="5335601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5862;p41">
              <a:extLst>
                <a:ext uri="{FF2B5EF4-FFF2-40B4-BE49-F238E27FC236}">
                  <a16:creationId xmlns:a16="http://schemas.microsoft.com/office/drawing/2014/main" id="{15DA1AE1-A169-78B3-6E10-B3FB6EDCFB5A}"/>
                </a:ext>
              </a:extLst>
            </p:cNvPr>
            <p:cNvSpPr/>
            <p:nvPr/>
          </p:nvSpPr>
          <p:spPr>
            <a:xfrm>
              <a:off x="5448715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5863;p41">
              <a:extLst>
                <a:ext uri="{FF2B5EF4-FFF2-40B4-BE49-F238E27FC236}">
                  <a16:creationId xmlns:a16="http://schemas.microsoft.com/office/drawing/2014/main" id="{D08D3612-4CED-8F1C-306D-02CE56846C50}"/>
                </a:ext>
              </a:extLst>
            </p:cNvPr>
            <p:cNvSpPr/>
            <p:nvPr/>
          </p:nvSpPr>
          <p:spPr>
            <a:xfrm>
              <a:off x="5378767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5864;p41">
              <a:extLst>
                <a:ext uri="{FF2B5EF4-FFF2-40B4-BE49-F238E27FC236}">
                  <a16:creationId xmlns:a16="http://schemas.microsoft.com/office/drawing/2014/main" id="{8268121B-EC27-14B4-CBEE-E0A22F31A080}"/>
                </a:ext>
              </a:extLst>
            </p:cNvPr>
            <p:cNvSpPr/>
            <p:nvPr/>
          </p:nvSpPr>
          <p:spPr>
            <a:xfrm>
              <a:off x="3924179" y="3056950"/>
              <a:ext cx="308532" cy="974133"/>
            </a:xfrm>
            <a:custGeom>
              <a:avLst/>
              <a:gdLst/>
              <a:ahLst/>
              <a:cxnLst/>
              <a:rect l="l" t="t" r="r" b="b"/>
              <a:pathLst>
                <a:path w="3145" h="9930" extrusionOk="0">
                  <a:moveTo>
                    <a:pt x="3145" y="0"/>
                  </a:moveTo>
                  <a:lnTo>
                    <a:pt x="1" y="615"/>
                  </a:lnTo>
                  <a:lnTo>
                    <a:pt x="1" y="9929"/>
                  </a:lnTo>
                  <a:lnTo>
                    <a:pt x="3145" y="9929"/>
                  </a:lnTo>
                  <a:lnTo>
                    <a:pt x="3145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5865;p41">
              <a:extLst>
                <a:ext uri="{FF2B5EF4-FFF2-40B4-BE49-F238E27FC236}">
                  <a16:creationId xmlns:a16="http://schemas.microsoft.com/office/drawing/2014/main" id="{FA0ACBA6-4011-34A7-02B0-FC624CF3DB41}"/>
                </a:ext>
              </a:extLst>
            </p:cNvPr>
            <p:cNvSpPr/>
            <p:nvPr/>
          </p:nvSpPr>
          <p:spPr>
            <a:xfrm>
              <a:off x="3990399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5866;p41">
              <a:extLst>
                <a:ext uri="{FF2B5EF4-FFF2-40B4-BE49-F238E27FC236}">
                  <a16:creationId xmlns:a16="http://schemas.microsoft.com/office/drawing/2014/main" id="{336C3F70-4F9F-B76F-E957-875F5101F088}"/>
                </a:ext>
              </a:extLst>
            </p:cNvPr>
            <p:cNvSpPr/>
            <p:nvPr/>
          </p:nvSpPr>
          <p:spPr>
            <a:xfrm>
              <a:off x="4103513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5867;p41">
              <a:extLst>
                <a:ext uri="{FF2B5EF4-FFF2-40B4-BE49-F238E27FC236}">
                  <a16:creationId xmlns:a16="http://schemas.microsoft.com/office/drawing/2014/main" id="{91BA6C4A-FD7A-924A-1073-81BC59F46D1E}"/>
                </a:ext>
              </a:extLst>
            </p:cNvPr>
            <p:cNvSpPr/>
            <p:nvPr/>
          </p:nvSpPr>
          <p:spPr>
            <a:xfrm>
              <a:off x="3990399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5868;p41">
              <a:extLst>
                <a:ext uri="{FF2B5EF4-FFF2-40B4-BE49-F238E27FC236}">
                  <a16:creationId xmlns:a16="http://schemas.microsoft.com/office/drawing/2014/main" id="{D6D3FB0B-EB4E-E481-E8EC-5770E5C8C653}"/>
                </a:ext>
              </a:extLst>
            </p:cNvPr>
            <p:cNvSpPr/>
            <p:nvPr/>
          </p:nvSpPr>
          <p:spPr>
            <a:xfrm>
              <a:off x="4103513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5869;p41">
              <a:extLst>
                <a:ext uri="{FF2B5EF4-FFF2-40B4-BE49-F238E27FC236}">
                  <a16:creationId xmlns:a16="http://schemas.microsoft.com/office/drawing/2014/main" id="{4A124FAC-F43A-F18F-1B96-13D311C40598}"/>
                </a:ext>
              </a:extLst>
            </p:cNvPr>
            <p:cNvSpPr/>
            <p:nvPr/>
          </p:nvSpPr>
          <p:spPr>
            <a:xfrm>
              <a:off x="3990399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5870;p41">
              <a:extLst>
                <a:ext uri="{FF2B5EF4-FFF2-40B4-BE49-F238E27FC236}">
                  <a16:creationId xmlns:a16="http://schemas.microsoft.com/office/drawing/2014/main" id="{6D9348C8-F44A-9897-850B-87E910AE1FCD}"/>
                </a:ext>
              </a:extLst>
            </p:cNvPr>
            <p:cNvSpPr/>
            <p:nvPr/>
          </p:nvSpPr>
          <p:spPr>
            <a:xfrm>
              <a:off x="410351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5871;p41">
              <a:extLst>
                <a:ext uri="{FF2B5EF4-FFF2-40B4-BE49-F238E27FC236}">
                  <a16:creationId xmlns:a16="http://schemas.microsoft.com/office/drawing/2014/main" id="{5FB027AD-9C57-768C-3963-F52C6C91B67C}"/>
                </a:ext>
              </a:extLst>
            </p:cNvPr>
            <p:cNvSpPr/>
            <p:nvPr/>
          </p:nvSpPr>
          <p:spPr>
            <a:xfrm>
              <a:off x="3990399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5872;p41">
              <a:extLst>
                <a:ext uri="{FF2B5EF4-FFF2-40B4-BE49-F238E27FC236}">
                  <a16:creationId xmlns:a16="http://schemas.microsoft.com/office/drawing/2014/main" id="{AFC8DFE8-144A-D6D9-D2FF-6888DB2FE53C}"/>
                </a:ext>
              </a:extLst>
            </p:cNvPr>
            <p:cNvSpPr/>
            <p:nvPr/>
          </p:nvSpPr>
          <p:spPr>
            <a:xfrm>
              <a:off x="4103513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5873;p41">
              <a:extLst>
                <a:ext uri="{FF2B5EF4-FFF2-40B4-BE49-F238E27FC236}">
                  <a16:creationId xmlns:a16="http://schemas.microsoft.com/office/drawing/2014/main" id="{F657E7A8-D4B7-DD15-CCD2-77A233E4217F}"/>
                </a:ext>
              </a:extLst>
            </p:cNvPr>
            <p:cNvSpPr/>
            <p:nvPr/>
          </p:nvSpPr>
          <p:spPr>
            <a:xfrm>
              <a:off x="3990399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5874;p41">
              <a:extLst>
                <a:ext uri="{FF2B5EF4-FFF2-40B4-BE49-F238E27FC236}">
                  <a16:creationId xmlns:a16="http://schemas.microsoft.com/office/drawing/2014/main" id="{C59E9EA5-5E27-A167-730F-20297E62D50F}"/>
                </a:ext>
              </a:extLst>
            </p:cNvPr>
            <p:cNvSpPr/>
            <p:nvPr/>
          </p:nvSpPr>
          <p:spPr>
            <a:xfrm>
              <a:off x="4103513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5875;p41">
              <a:extLst>
                <a:ext uri="{FF2B5EF4-FFF2-40B4-BE49-F238E27FC236}">
                  <a16:creationId xmlns:a16="http://schemas.microsoft.com/office/drawing/2014/main" id="{31C7D813-D2F8-7F94-7352-68FCECB19C2D}"/>
                </a:ext>
              </a:extLst>
            </p:cNvPr>
            <p:cNvSpPr/>
            <p:nvPr/>
          </p:nvSpPr>
          <p:spPr>
            <a:xfrm>
              <a:off x="3990399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5876;p41">
              <a:extLst>
                <a:ext uri="{FF2B5EF4-FFF2-40B4-BE49-F238E27FC236}">
                  <a16:creationId xmlns:a16="http://schemas.microsoft.com/office/drawing/2014/main" id="{F5EAD03E-E6D0-4B40-281D-69537C29F990}"/>
                </a:ext>
              </a:extLst>
            </p:cNvPr>
            <p:cNvSpPr/>
            <p:nvPr/>
          </p:nvSpPr>
          <p:spPr>
            <a:xfrm>
              <a:off x="410351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5877;p41">
              <a:extLst>
                <a:ext uri="{FF2B5EF4-FFF2-40B4-BE49-F238E27FC236}">
                  <a16:creationId xmlns:a16="http://schemas.microsoft.com/office/drawing/2014/main" id="{108DF87E-9D9A-2611-364D-DBFAD9B647D4}"/>
                </a:ext>
              </a:extLst>
            </p:cNvPr>
            <p:cNvSpPr/>
            <p:nvPr/>
          </p:nvSpPr>
          <p:spPr>
            <a:xfrm>
              <a:off x="3990399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5878;p41">
              <a:extLst>
                <a:ext uri="{FF2B5EF4-FFF2-40B4-BE49-F238E27FC236}">
                  <a16:creationId xmlns:a16="http://schemas.microsoft.com/office/drawing/2014/main" id="{047078F6-B445-BED0-F874-45F8B8C7EB9D}"/>
                </a:ext>
              </a:extLst>
            </p:cNvPr>
            <p:cNvSpPr/>
            <p:nvPr/>
          </p:nvSpPr>
          <p:spPr>
            <a:xfrm>
              <a:off x="410351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5879;p41">
              <a:extLst>
                <a:ext uri="{FF2B5EF4-FFF2-40B4-BE49-F238E27FC236}">
                  <a16:creationId xmlns:a16="http://schemas.microsoft.com/office/drawing/2014/main" id="{54FBDD4D-0B0C-A7CD-A91D-667A7DEB7A0F}"/>
                </a:ext>
              </a:extLst>
            </p:cNvPr>
            <p:cNvSpPr/>
            <p:nvPr/>
          </p:nvSpPr>
          <p:spPr>
            <a:xfrm>
              <a:off x="4033565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8" y="1146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5880;p41">
              <a:extLst>
                <a:ext uri="{FF2B5EF4-FFF2-40B4-BE49-F238E27FC236}">
                  <a16:creationId xmlns:a16="http://schemas.microsoft.com/office/drawing/2014/main" id="{12C45739-01A2-AA07-A2B8-63D1F2A14EC1}"/>
                </a:ext>
              </a:extLst>
            </p:cNvPr>
            <p:cNvSpPr/>
            <p:nvPr/>
          </p:nvSpPr>
          <p:spPr>
            <a:xfrm>
              <a:off x="4863917" y="3590038"/>
              <a:ext cx="199933" cy="180602"/>
            </a:xfrm>
            <a:custGeom>
              <a:avLst/>
              <a:gdLst/>
              <a:ahLst/>
              <a:cxnLst/>
              <a:rect l="l" t="t" r="r" b="b"/>
              <a:pathLst>
                <a:path w="2038" h="1841" extrusionOk="0">
                  <a:moveTo>
                    <a:pt x="1128" y="0"/>
                  </a:moveTo>
                  <a:cubicBezTo>
                    <a:pt x="1086" y="0"/>
                    <a:pt x="1044" y="5"/>
                    <a:pt x="1001" y="11"/>
                  </a:cubicBezTo>
                  <a:cubicBezTo>
                    <a:pt x="356" y="113"/>
                    <a:pt x="1" y="459"/>
                    <a:pt x="1" y="984"/>
                  </a:cubicBezTo>
                  <a:cubicBezTo>
                    <a:pt x="1" y="1671"/>
                    <a:pt x="755" y="1785"/>
                    <a:pt x="1001" y="1822"/>
                  </a:cubicBezTo>
                  <a:cubicBezTo>
                    <a:pt x="1080" y="1833"/>
                    <a:pt x="1154" y="1840"/>
                    <a:pt x="1223" y="1840"/>
                  </a:cubicBezTo>
                  <a:cubicBezTo>
                    <a:pt x="1732" y="1840"/>
                    <a:pt x="2037" y="1520"/>
                    <a:pt x="2037" y="984"/>
                  </a:cubicBezTo>
                  <a:cubicBezTo>
                    <a:pt x="2038" y="460"/>
                    <a:pt x="1613" y="0"/>
                    <a:pt x="112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5881;p41">
              <a:extLst>
                <a:ext uri="{FF2B5EF4-FFF2-40B4-BE49-F238E27FC236}">
                  <a16:creationId xmlns:a16="http://schemas.microsoft.com/office/drawing/2014/main" id="{BAA4E7B5-E9CD-D4CA-B486-439CB0F7E08A}"/>
                </a:ext>
              </a:extLst>
            </p:cNvPr>
            <p:cNvSpPr/>
            <p:nvPr/>
          </p:nvSpPr>
          <p:spPr>
            <a:xfrm>
              <a:off x="5021178" y="3735916"/>
              <a:ext cx="147742" cy="123017"/>
            </a:xfrm>
            <a:custGeom>
              <a:avLst/>
              <a:gdLst/>
              <a:ahLst/>
              <a:cxnLst/>
              <a:rect l="l" t="t" r="r" b="b"/>
              <a:pathLst>
                <a:path w="1506" h="1254" extrusionOk="0">
                  <a:moveTo>
                    <a:pt x="830" y="0"/>
                  </a:moveTo>
                  <a:cubicBezTo>
                    <a:pt x="799" y="0"/>
                    <a:pt x="768" y="2"/>
                    <a:pt x="737" y="6"/>
                  </a:cubicBezTo>
                  <a:cubicBezTo>
                    <a:pt x="262" y="74"/>
                    <a:pt x="0" y="309"/>
                    <a:pt x="0" y="667"/>
                  </a:cubicBezTo>
                  <a:cubicBezTo>
                    <a:pt x="0" y="1142"/>
                    <a:pt x="555" y="1218"/>
                    <a:pt x="737" y="1241"/>
                  </a:cubicBezTo>
                  <a:cubicBezTo>
                    <a:pt x="793" y="1249"/>
                    <a:pt x="846" y="1254"/>
                    <a:pt x="896" y="1254"/>
                  </a:cubicBezTo>
                  <a:cubicBezTo>
                    <a:pt x="1276" y="1254"/>
                    <a:pt x="1504" y="1035"/>
                    <a:pt x="1504" y="667"/>
                  </a:cubicBezTo>
                  <a:cubicBezTo>
                    <a:pt x="1505" y="312"/>
                    <a:pt x="1189" y="0"/>
                    <a:pt x="830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5882;p41">
              <a:extLst>
                <a:ext uri="{FF2B5EF4-FFF2-40B4-BE49-F238E27FC236}">
                  <a16:creationId xmlns:a16="http://schemas.microsoft.com/office/drawing/2014/main" id="{D853DD4F-DF51-A941-B1A9-7622EDA16FC8}"/>
                </a:ext>
              </a:extLst>
            </p:cNvPr>
            <p:cNvSpPr/>
            <p:nvPr/>
          </p:nvSpPr>
          <p:spPr>
            <a:xfrm>
              <a:off x="4815748" y="3768192"/>
              <a:ext cx="172562" cy="143226"/>
            </a:xfrm>
            <a:custGeom>
              <a:avLst/>
              <a:gdLst/>
              <a:ahLst/>
              <a:cxnLst/>
              <a:rect l="l" t="t" r="r" b="b"/>
              <a:pathLst>
                <a:path w="1759" h="1460" extrusionOk="0">
                  <a:moveTo>
                    <a:pt x="971" y="1"/>
                  </a:moveTo>
                  <a:cubicBezTo>
                    <a:pt x="935" y="1"/>
                    <a:pt x="899" y="4"/>
                    <a:pt x="863" y="9"/>
                  </a:cubicBezTo>
                  <a:cubicBezTo>
                    <a:pt x="308" y="88"/>
                    <a:pt x="1" y="362"/>
                    <a:pt x="1" y="779"/>
                  </a:cubicBezTo>
                  <a:cubicBezTo>
                    <a:pt x="1" y="1330"/>
                    <a:pt x="650" y="1418"/>
                    <a:pt x="865" y="1446"/>
                  </a:cubicBezTo>
                  <a:cubicBezTo>
                    <a:pt x="930" y="1455"/>
                    <a:pt x="994" y="1460"/>
                    <a:pt x="1054" y="1460"/>
                  </a:cubicBezTo>
                  <a:cubicBezTo>
                    <a:pt x="1495" y="1460"/>
                    <a:pt x="1758" y="1206"/>
                    <a:pt x="1758" y="779"/>
                  </a:cubicBezTo>
                  <a:cubicBezTo>
                    <a:pt x="1757" y="365"/>
                    <a:pt x="1390" y="1"/>
                    <a:pt x="97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5883;p41">
              <a:extLst>
                <a:ext uri="{FF2B5EF4-FFF2-40B4-BE49-F238E27FC236}">
                  <a16:creationId xmlns:a16="http://schemas.microsoft.com/office/drawing/2014/main" id="{A36BD1C2-27FE-6283-50EE-465C9CFF0479}"/>
                </a:ext>
              </a:extLst>
            </p:cNvPr>
            <p:cNvSpPr/>
            <p:nvPr/>
          </p:nvSpPr>
          <p:spPr>
            <a:xfrm>
              <a:off x="5070230" y="3658121"/>
              <a:ext cx="87507" cy="74654"/>
            </a:xfrm>
            <a:custGeom>
              <a:avLst/>
              <a:gdLst/>
              <a:ahLst/>
              <a:cxnLst/>
              <a:rect l="l" t="t" r="r" b="b"/>
              <a:pathLst>
                <a:path w="892" h="761" extrusionOk="0">
                  <a:moveTo>
                    <a:pt x="486" y="0"/>
                  </a:moveTo>
                  <a:cubicBezTo>
                    <a:pt x="467" y="0"/>
                    <a:pt x="449" y="1"/>
                    <a:pt x="430" y="3"/>
                  </a:cubicBezTo>
                  <a:cubicBezTo>
                    <a:pt x="156" y="42"/>
                    <a:pt x="0" y="187"/>
                    <a:pt x="0" y="401"/>
                  </a:cubicBezTo>
                  <a:cubicBezTo>
                    <a:pt x="0" y="597"/>
                    <a:pt x="145" y="716"/>
                    <a:pt x="431" y="754"/>
                  </a:cubicBezTo>
                  <a:cubicBezTo>
                    <a:pt x="463" y="758"/>
                    <a:pt x="493" y="760"/>
                    <a:pt x="522" y="760"/>
                  </a:cubicBezTo>
                  <a:cubicBezTo>
                    <a:pt x="750" y="760"/>
                    <a:pt x="892" y="622"/>
                    <a:pt x="892" y="401"/>
                  </a:cubicBezTo>
                  <a:cubicBezTo>
                    <a:pt x="892" y="184"/>
                    <a:pt x="706" y="0"/>
                    <a:pt x="48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5884;p41">
              <a:extLst>
                <a:ext uri="{FF2B5EF4-FFF2-40B4-BE49-F238E27FC236}">
                  <a16:creationId xmlns:a16="http://schemas.microsoft.com/office/drawing/2014/main" id="{8908D979-9E70-87E2-6152-8858AAB2F6CF}"/>
                </a:ext>
              </a:extLst>
            </p:cNvPr>
            <p:cNvSpPr/>
            <p:nvPr/>
          </p:nvSpPr>
          <p:spPr>
            <a:xfrm>
              <a:off x="5013722" y="3859918"/>
              <a:ext cx="76324" cy="65629"/>
            </a:xfrm>
            <a:custGeom>
              <a:avLst/>
              <a:gdLst/>
              <a:ahLst/>
              <a:cxnLst/>
              <a:rect l="l" t="t" r="r" b="b"/>
              <a:pathLst>
                <a:path w="778" h="669" extrusionOk="0">
                  <a:moveTo>
                    <a:pt x="421" y="1"/>
                  </a:moveTo>
                  <a:cubicBezTo>
                    <a:pt x="405" y="1"/>
                    <a:pt x="388" y="2"/>
                    <a:pt x="373" y="4"/>
                  </a:cubicBezTo>
                  <a:cubicBezTo>
                    <a:pt x="36" y="53"/>
                    <a:pt x="0" y="264"/>
                    <a:pt x="0" y="354"/>
                  </a:cubicBezTo>
                  <a:cubicBezTo>
                    <a:pt x="0" y="526"/>
                    <a:pt x="126" y="631"/>
                    <a:pt x="374" y="664"/>
                  </a:cubicBezTo>
                  <a:cubicBezTo>
                    <a:pt x="400" y="668"/>
                    <a:pt x="426" y="669"/>
                    <a:pt x="452" y="669"/>
                  </a:cubicBezTo>
                  <a:cubicBezTo>
                    <a:pt x="650" y="669"/>
                    <a:pt x="778" y="545"/>
                    <a:pt x="778" y="352"/>
                  </a:cubicBezTo>
                  <a:cubicBezTo>
                    <a:pt x="777" y="161"/>
                    <a:pt x="614" y="1"/>
                    <a:pt x="42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5885;p41">
              <a:extLst>
                <a:ext uri="{FF2B5EF4-FFF2-40B4-BE49-F238E27FC236}">
                  <a16:creationId xmlns:a16="http://schemas.microsoft.com/office/drawing/2014/main" id="{D4343398-ACD9-0B0C-D06F-6BDDC956CB5A}"/>
                </a:ext>
              </a:extLst>
            </p:cNvPr>
            <p:cNvSpPr/>
            <p:nvPr/>
          </p:nvSpPr>
          <p:spPr>
            <a:xfrm>
              <a:off x="4788867" y="3708742"/>
              <a:ext cx="75441" cy="64942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18" y="1"/>
                  </a:moveTo>
                  <a:cubicBezTo>
                    <a:pt x="400" y="1"/>
                    <a:pt x="385" y="2"/>
                    <a:pt x="369" y="4"/>
                  </a:cubicBezTo>
                  <a:cubicBezTo>
                    <a:pt x="36" y="52"/>
                    <a:pt x="0" y="262"/>
                    <a:pt x="0" y="348"/>
                  </a:cubicBezTo>
                  <a:cubicBezTo>
                    <a:pt x="0" y="520"/>
                    <a:pt x="124" y="623"/>
                    <a:pt x="369" y="657"/>
                  </a:cubicBezTo>
                  <a:cubicBezTo>
                    <a:pt x="395" y="660"/>
                    <a:pt x="421" y="662"/>
                    <a:pt x="445" y="662"/>
                  </a:cubicBezTo>
                  <a:cubicBezTo>
                    <a:pt x="641" y="662"/>
                    <a:pt x="768" y="539"/>
                    <a:pt x="768" y="348"/>
                  </a:cubicBezTo>
                  <a:cubicBezTo>
                    <a:pt x="769" y="159"/>
                    <a:pt x="608" y="1"/>
                    <a:pt x="418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5886;p41">
              <a:extLst>
                <a:ext uri="{FF2B5EF4-FFF2-40B4-BE49-F238E27FC236}">
                  <a16:creationId xmlns:a16="http://schemas.microsoft.com/office/drawing/2014/main" id="{18CBB7EE-2203-C184-03F1-CAE8B41682F0}"/>
                </a:ext>
              </a:extLst>
            </p:cNvPr>
            <p:cNvSpPr/>
            <p:nvPr/>
          </p:nvSpPr>
          <p:spPr>
            <a:xfrm>
              <a:off x="4890797" y="3681273"/>
              <a:ext cx="254478" cy="349726"/>
            </a:xfrm>
            <a:custGeom>
              <a:avLst/>
              <a:gdLst/>
              <a:ahLst/>
              <a:cxnLst/>
              <a:rect l="l" t="t" r="r" b="b"/>
              <a:pathLst>
                <a:path w="2594" h="3565" extrusionOk="0">
                  <a:moveTo>
                    <a:pt x="412" y="0"/>
                  </a:moveTo>
                  <a:cubicBezTo>
                    <a:pt x="409" y="0"/>
                    <a:pt x="406" y="0"/>
                    <a:pt x="403" y="1"/>
                  </a:cubicBezTo>
                  <a:cubicBezTo>
                    <a:pt x="342" y="5"/>
                    <a:pt x="296" y="58"/>
                    <a:pt x="300" y="119"/>
                  </a:cubicBezTo>
                  <a:cubicBezTo>
                    <a:pt x="327" y="516"/>
                    <a:pt x="609" y="670"/>
                    <a:pt x="842" y="711"/>
                  </a:cubicBezTo>
                  <a:cubicBezTo>
                    <a:pt x="839" y="988"/>
                    <a:pt x="839" y="1394"/>
                    <a:pt x="843" y="1991"/>
                  </a:cubicBezTo>
                  <a:cubicBezTo>
                    <a:pt x="649" y="1977"/>
                    <a:pt x="250" y="1914"/>
                    <a:pt x="228" y="1598"/>
                  </a:cubicBezTo>
                  <a:cubicBezTo>
                    <a:pt x="224" y="1539"/>
                    <a:pt x="175" y="1494"/>
                    <a:pt x="118" y="1494"/>
                  </a:cubicBezTo>
                  <a:cubicBezTo>
                    <a:pt x="115" y="1494"/>
                    <a:pt x="111" y="1494"/>
                    <a:pt x="108" y="1494"/>
                  </a:cubicBezTo>
                  <a:cubicBezTo>
                    <a:pt x="47" y="1497"/>
                    <a:pt x="1" y="1552"/>
                    <a:pt x="5" y="1613"/>
                  </a:cubicBezTo>
                  <a:cubicBezTo>
                    <a:pt x="37" y="2062"/>
                    <a:pt x="518" y="2198"/>
                    <a:pt x="845" y="2216"/>
                  </a:cubicBezTo>
                  <a:cubicBezTo>
                    <a:pt x="848" y="2566"/>
                    <a:pt x="852" y="2975"/>
                    <a:pt x="856" y="3455"/>
                  </a:cubicBezTo>
                  <a:cubicBezTo>
                    <a:pt x="858" y="3516"/>
                    <a:pt x="906" y="3564"/>
                    <a:pt x="968" y="3564"/>
                  </a:cubicBezTo>
                  <a:lnTo>
                    <a:pt x="1137" y="3564"/>
                  </a:lnTo>
                  <a:cubicBezTo>
                    <a:pt x="1167" y="3564"/>
                    <a:pt x="1196" y="3552"/>
                    <a:pt x="1218" y="3531"/>
                  </a:cubicBezTo>
                  <a:cubicBezTo>
                    <a:pt x="1238" y="3508"/>
                    <a:pt x="1249" y="3479"/>
                    <a:pt x="1248" y="3449"/>
                  </a:cubicBezTo>
                  <a:cubicBezTo>
                    <a:pt x="1248" y="3440"/>
                    <a:pt x="1217" y="2612"/>
                    <a:pt x="1179" y="1793"/>
                  </a:cubicBezTo>
                  <a:cubicBezTo>
                    <a:pt x="1173" y="1659"/>
                    <a:pt x="1167" y="1534"/>
                    <a:pt x="1161" y="1415"/>
                  </a:cubicBezTo>
                  <a:cubicBezTo>
                    <a:pt x="1370" y="1403"/>
                    <a:pt x="1537" y="1349"/>
                    <a:pt x="1669" y="1271"/>
                  </a:cubicBezTo>
                  <a:cubicBezTo>
                    <a:pt x="1793" y="1363"/>
                    <a:pt x="1917" y="1399"/>
                    <a:pt x="2033" y="1399"/>
                  </a:cubicBezTo>
                  <a:cubicBezTo>
                    <a:pt x="2261" y="1399"/>
                    <a:pt x="2456" y="1262"/>
                    <a:pt x="2556" y="1154"/>
                  </a:cubicBezTo>
                  <a:cubicBezTo>
                    <a:pt x="2594" y="1110"/>
                    <a:pt x="2590" y="1039"/>
                    <a:pt x="2546" y="997"/>
                  </a:cubicBezTo>
                  <a:cubicBezTo>
                    <a:pt x="2524" y="977"/>
                    <a:pt x="2497" y="968"/>
                    <a:pt x="2470" y="968"/>
                  </a:cubicBezTo>
                  <a:cubicBezTo>
                    <a:pt x="2440" y="968"/>
                    <a:pt x="2410" y="980"/>
                    <a:pt x="2388" y="1004"/>
                  </a:cubicBezTo>
                  <a:cubicBezTo>
                    <a:pt x="2366" y="1028"/>
                    <a:pt x="2224" y="1175"/>
                    <a:pt x="2037" y="1175"/>
                  </a:cubicBezTo>
                  <a:cubicBezTo>
                    <a:pt x="1980" y="1175"/>
                    <a:pt x="1919" y="1162"/>
                    <a:pt x="1856" y="1127"/>
                  </a:cubicBezTo>
                  <a:cubicBezTo>
                    <a:pt x="2189" y="795"/>
                    <a:pt x="2195" y="294"/>
                    <a:pt x="2195" y="288"/>
                  </a:cubicBezTo>
                  <a:cubicBezTo>
                    <a:pt x="2195" y="227"/>
                    <a:pt x="2145" y="177"/>
                    <a:pt x="2083" y="177"/>
                  </a:cubicBezTo>
                  <a:cubicBezTo>
                    <a:pt x="2022" y="177"/>
                    <a:pt x="1973" y="227"/>
                    <a:pt x="1973" y="288"/>
                  </a:cubicBezTo>
                  <a:cubicBezTo>
                    <a:pt x="1973" y="324"/>
                    <a:pt x="1958" y="1143"/>
                    <a:pt x="1151" y="1193"/>
                  </a:cubicBezTo>
                  <a:cubicBezTo>
                    <a:pt x="1141" y="983"/>
                    <a:pt x="1132" y="804"/>
                    <a:pt x="1123" y="655"/>
                  </a:cubicBezTo>
                  <a:cubicBezTo>
                    <a:pt x="1114" y="492"/>
                    <a:pt x="1105" y="365"/>
                    <a:pt x="1099" y="278"/>
                  </a:cubicBezTo>
                  <a:cubicBezTo>
                    <a:pt x="1086" y="125"/>
                    <a:pt x="1079" y="33"/>
                    <a:pt x="970" y="33"/>
                  </a:cubicBezTo>
                  <a:cubicBezTo>
                    <a:pt x="927" y="33"/>
                    <a:pt x="886" y="59"/>
                    <a:pt x="869" y="98"/>
                  </a:cubicBezTo>
                  <a:cubicBezTo>
                    <a:pt x="862" y="112"/>
                    <a:pt x="850" y="135"/>
                    <a:pt x="844" y="482"/>
                  </a:cubicBezTo>
                  <a:cubicBezTo>
                    <a:pt x="711" y="451"/>
                    <a:pt x="540" y="359"/>
                    <a:pt x="522" y="104"/>
                  </a:cubicBezTo>
                  <a:cubicBezTo>
                    <a:pt x="518" y="46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5887;p41">
              <a:extLst>
                <a:ext uri="{FF2B5EF4-FFF2-40B4-BE49-F238E27FC236}">
                  <a16:creationId xmlns:a16="http://schemas.microsoft.com/office/drawing/2014/main" id="{D207B8E4-9ED3-5748-9630-EE7F5E47D9E3}"/>
                </a:ext>
              </a:extLst>
            </p:cNvPr>
            <p:cNvSpPr/>
            <p:nvPr/>
          </p:nvSpPr>
          <p:spPr>
            <a:xfrm>
              <a:off x="4216234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6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5888;p41">
              <a:extLst>
                <a:ext uri="{FF2B5EF4-FFF2-40B4-BE49-F238E27FC236}">
                  <a16:creationId xmlns:a16="http://schemas.microsoft.com/office/drawing/2014/main" id="{D7D92BED-8783-050C-9567-3F566A34509A}"/>
                </a:ext>
              </a:extLst>
            </p:cNvPr>
            <p:cNvSpPr/>
            <p:nvPr/>
          </p:nvSpPr>
          <p:spPr>
            <a:xfrm>
              <a:off x="4342788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8" y="1"/>
                    <a:pt x="594" y="6"/>
                  </a:cubicBezTo>
                  <a:cubicBezTo>
                    <a:pt x="212" y="61"/>
                    <a:pt x="0" y="250"/>
                    <a:pt x="0" y="538"/>
                  </a:cubicBezTo>
                  <a:cubicBezTo>
                    <a:pt x="0" y="920"/>
                    <a:pt x="447" y="981"/>
                    <a:pt x="594" y="1001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5889;p41">
              <a:extLst>
                <a:ext uri="{FF2B5EF4-FFF2-40B4-BE49-F238E27FC236}">
                  <a16:creationId xmlns:a16="http://schemas.microsoft.com/office/drawing/2014/main" id="{FAD86FFF-2298-BCEA-B3C1-5BA52407F2A3}"/>
                </a:ext>
              </a:extLst>
            </p:cNvPr>
            <p:cNvSpPr/>
            <p:nvPr/>
          </p:nvSpPr>
          <p:spPr>
            <a:xfrm>
              <a:off x="4177385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3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799" y="1175"/>
                    <a:pt x="847" y="1175"/>
                  </a:cubicBezTo>
                  <a:cubicBezTo>
                    <a:pt x="1203" y="1175"/>
                    <a:pt x="1415" y="970"/>
                    <a:pt x="1415" y="628"/>
                  </a:cubicBezTo>
                  <a:cubicBezTo>
                    <a:pt x="1415" y="293"/>
                    <a:pt x="1118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5890;p41">
              <a:extLst>
                <a:ext uri="{FF2B5EF4-FFF2-40B4-BE49-F238E27FC236}">
                  <a16:creationId xmlns:a16="http://schemas.microsoft.com/office/drawing/2014/main" id="{598882DD-68AA-CD89-718B-39604B972C89}"/>
                </a:ext>
              </a:extLst>
            </p:cNvPr>
            <p:cNvSpPr/>
            <p:nvPr/>
          </p:nvSpPr>
          <p:spPr>
            <a:xfrm>
              <a:off x="4382226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1" y="1"/>
                  </a:moveTo>
                  <a:cubicBezTo>
                    <a:pt x="376" y="1"/>
                    <a:pt x="361" y="2"/>
                    <a:pt x="347" y="5"/>
                  </a:cubicBezTo>
                  <a:cubicBezTo>
                    <a:pt x="127" y="36"/>
                    <a:pt x="0" y="153"/>
                    <a:pt x="0" y="326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3" y="614"/>
                    <a:pt x="396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9" y="149"/>
                    <a:pt x="569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5891;p41">
              <a:extLst>
                <a:ext uri="{FF2B5EF4-FFF2-40B4-BE49-F238E27FC236}">
                  <a16:creationId xmlns:a16="http://schemas.microsoft.com/office/drawing/2014/main" id="{C1CDA08C-3AE6-0213-5D13-7671C7FBAB89}"/>
                </a:ext>
              </a:extLst>
            </p:cNvPr>
            <p:cNvSpPr/>
            <p:nvPr/>
          </p:nvSpPr>
          <p:spPr>
            <a:xfrm>
              <a:off x="4336608" y="3893175"/>
              <a:ext cx="61706" cy="5287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42" y="0"/>
                  </a:moveTo>
                  <a:cubicBezTo>
                    <a:pt x="328" y="0"/>
                    <a:pt x="314" y="1"/>
                    <a:pt x="302" y="4"/>
                  </a:cubicBezTo>
                  <a:cubicBezTo>
                    <a:pt x="31" y="41"/>
                    <a:pt x="1" y="213"/>
                    <a:pt x="1" y="285"/>
                  </a:cubicBezTo>
                  <a:cubicBezTo>
                    <a:pt x="1" y="424"/>
                    <a:pt x="102" y="508"/>
                    <a:pt x="302" y="536"/>
                  </a:cubicBezTo>
                  <a:cubicBezTo>
                    <a:pt x="323" y="538"/>
                    <a:pt x="344" y="539"/>
                    <a:pt x="364" y="539"/>
                  </a:cubicBezTo>
                  <a:cubicBezTo>
                    <a:pt x="524" y="539"/>
                    <a:pt x="626" y="439"/>
                    <a:pt x="626" y="283"/>
                  </a:cubicBezTo>
                  <a:cubicBezTo>
                    <a:pt x="628" y="129"/>
                    <a:pt x="496" y="0"/>
                    <a:pt x="34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5892;p41">
              <a:extLst>
                <a:ext uri="{FF2B5EF4-FFF2-40B4-BE49-F238E27FC236}">
                  <a16:creationId xmlns:a16="http://schemas.microsoft.com/office/drawing/2014/main" id="{9CDB4881-FB1F-8458-025A-D3B67E306553}"/>
                </a:ext>
              </a:extLst>
            </p:cNvPr>
            <p:cNvSpPr/>
            <p:nvPr/>
          </p:nvSpPr>
          <p:spPr>
            <a:xfrm>
              <a:off x="4155802" y="3771528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6" y="0"/>
                  </a:moveTo>
                  <a:cubicBezTo>
                    <a:pt x="323" y="0"/>
                    <a:pt x="310" y="1"/>
                    <a:pt x="297" y="2"/>
                  </a:cubicBezTo>
                  <a:cubicBezTo>
                    <a:pt x="29" y="41"/>
                    <a:pt x="0" y="210"/>
                    <a:pt x="0" y="280"/>
                  </a:cubicBezTo>
                  <a:cubicBezTo>
                    <a:pt x="0" y="418"/>
                    <a:pt x="99" y="502"/>
                    <a:pt x="297" y="528"/>
                  </a:cubicBezTo>
                  <a:cubicBezTo>
                    <a:pt x="318" y="530"/>
                    <a:pt x="339" y="532"/>
                    <a:pt x="358" y="532"/>
                  </a:cubicBezTo>
                  <a:cubicBezTo>
                    <a:pt x="515" y="532"/>
                    <a:pt x="617" y="433"/>
                    <a:pt x="617" y="280"/>
                  </a:cubicBezTo>
                  <a:cubicBezTo>
                    <a:pt x="619" y="128"/>
                    <a:pt x="488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5893;p41">
              <a:extLst>
                <a:ext uri="{FF2B5EF4-FFF2-40B4-BE49-F238E27FC236}">
                  <a16:creationId xmlns:a16="http://schemas.microsoft.com/office/drawing/2014/main" id="{2ABAD3D9-5AA2-2A69-9F4C-FD2ECC6852B8}"/>
                </a:ext>
              </a:extLst>
            </p:cNvPr>
            <p:cNvSpPr/>
            <p:nvPr/>
          </p:nvSpPr>
          <p:spPr>
            <a:xfrm>
              <a:off x="4237621" y="3749062"/>
              <a:ext cx="205132" cy="281743"/>
            </a:xfrm>
            <a:custGeom>
              <a:avLst/>
              <a:gdLst/>
              <a:ahLst/>
              <a:cxnLst/>
              <a:rect l="l" t="t" r="r" b="b"/>
              <a:pathLst>
                <a:path w="2091" h="2872" extrusionOk="0">
                  <a:moveTo>
                    <a:pt x="332" y="1"/>
                  </a:moveTo>
                  <a:cubicBezTo>
                    <a:pt x="329" y="1"/>
                    <a:pt x="327" y="1"/>
                    <a:pt x="324" y="1"/>
                  </a:cubicBezTo>
                  <a:cubicBezTo>
                    <a:pt x="274" y="5"/>
                    <a:pt x="237" y="47"/>
                    <a:pt x="242" y="97"/>
                  </a:cubicBezTo>
                  <a:cubicBezTo>
                    <a:pt x="264" y="417"/>
                    <a:pt x="491" y="539"/>
                    <a:pt x="677" y="573"/>
                  </a:cubicBezTo>
                  <a:cubicBezTo>
                    <a:pt x="676" y="797"/>
                    <a:pt x="675" y="1125"/>
                    <a:pt x="678" y="1606"/>
                  </a:cubicBezTo>
                  <a:cubicBezTo>
                    <a:pt x="523" y="1595"/>
                    <a:pt x="201" y="1542"/>
                    <a:pt x="182" y="1288"/>
                  </a:cubicBezTo>
                  <a:cubicBezTo>
                    <a:pt x="179" y="1240"/>
                    <a:pt x="139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3" y="1301"/>
                  </a:cubicBezTo>
                  <a:cubicBezTo>
                    <a:pt x="29" y="1663"/>
                    <a:pt x="416" y="1772"/>
                    <a:pt x="680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39" y="2871"/>
                    <a:pt x="963" y="2861"/>
                    <a:pt x="980" y="2844"/>
                  </a:cubicBezTo>
                  <a:cubicBezTo>
                    <a:pt x="998" y="2825"/>
                    <a:pt x="1006" y="2803"/>
                    <a:pt x="1006" y="2778"/>
                  </a:cubicBezTo>
                  <a:cubicBezTo>
                    <a:pt x="1006" y="2772"/>
                    <a:pt x="980" y="2104"/>
                    <a:pt x="952" y="1445"/>
                  </a:cubicBezTo>
                  <a:cubicBezTo>
                    <a:pt x="947" y="1337"/>
                    <a:pt x="942" y="1235"/>
                    <a:pt x="937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6" y="1100"/>
                    <a:pt x="1546" y="1130"/>
                    <a:pt x="1639" y="1130"/>
                  </a:cubicBezTo>
                  <a:cubicBezTo>
                    <a:pt x="1822" y="1130"/>
                    <a:pt x="1980" y="1019"/>
                    <a:pt x="2059" y="931"/>
                  </a:cubicBezTo>
                  <a:cubicBezTo>
                    <a:pt x="2090" y="895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6" y="782"/>
                    <a:pt x="1942" y="792"/>
                    <a:pt x="1925" y="813"/>
                  </a:cubicBezTo>
                  <a:cubicBezTo>
                    <a:pt x="1907" y="831"/>
                    <a:pt x="1792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3" y="644"/>
                    <a:pt x="1768" y="241"/>
                    <a:pt x="1768" y="234"/>
                  </a:cubicBezTo>
                  <a:cubicBezTo>
                    <a:pt x="1768" y="184"/>
                    <a:pt x="1729" y="144"/>
                    <a:pt x="1679" y="144"/>
                  </a:cubicBezTo>
                  <a:cubicBezTo>
                    <a:pt x="1629" y="144"/>
                    <a:pt x="1589" y="184"/>
                    <a:pt x="1589" y="234"/>
                  </a:cubicBezTo>
                  <a:cubicBezTo>
                    <a:pt x="1589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7" y="398"/>
                    <a:pt x="891" y="296"/>
                    <a:pt x="886" y="225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4" y="48"/>
                    <a:pt x="699" y="79"/>
                  </a:cubicBezTo>
                  <a:cubicBezTo>
                    <a:pt x="694" y="91"/>
                    <a:pt x="686" y="109"/>
                    <a:pt x="680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5894;p41">
              <a:extLst>
                <a:ext uri="{FF2B5EF4-FFF2-40B4-BE49-F238E27FC236}">
                  <a16:creationId xmlns:a16="http://schemas.microsoft.com/office/drawing/2014/main" id="{3EFDA8D0-259F-7F13-2DFA-EF739A2B3F41}"/>
                </a:ext>
              </a:extLst>
            </p:cNvPr>
            <p:cNvSpPr/>
            <p:nvPr/>
          </p:nvSpPr>
          <p:spPr>
            <a:xfrm>
              <a:off x="5650711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2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2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5895;p41">
              <a:extLst>
                <a:ext uri="{FF2B5EF4-FFF2-40B4-BE49-F238E27FC236}">
                  <a16:creationId xmlns:a16="http://schemas.microsoft.com/office/drawing/2014/main" id="{6C7B81E0-72F8-355E-05F4-EC7F4BF6B4BF}"/>
                </a:ext>
              </a:extLst>
            </p:cNvPr>
            <p:cNvSpPr/>
            <p:nvPr/>
          </p:nvSpPr>
          <p:spPr>
            <a:xfrm>
              <a:off x="5777461" y="3793306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9" y="1007"/>
                    <a:pt x="682" y="1009"/>
                    <a:pt x="723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5896;p41">
              <a:extLst>
                <a:ext uri="{FF2B5EF4-FFF2-40B4-BE49-F238E27FC236}">
                  <a16:creationId xmlns:a16="http://schemas.microsoft.com/office/drawing/2014/main" id="{3B0FA1AE-E0E9-2C8B-B37A-1DA9229718B5}"/>
                </a:ext>
              </a:extLst>
            </p:cNvPr>
            <p:cNvSpPr/>
            <p:nvPr/>
          </p:nvSpPr>
          <p:spPr>
            <a:xfrm>
              <a:off x="5611862" y="3819402"/>
              <a:ext cx="139109" cy="115366"/>
            </a:xfrm>
            <a:custGeom>
              <a:avLst/>
              <a:gdLst/>
              <a:ahLst/>
              <a:cxnLst/>
              <a:rect l="l" t="t" r="r" b="b"/>
              <a:pathLst>
                <a:path w="1418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8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5897;p41">
              <a:extLst>
                <a:ext uri="{FF2B5EF4-FFF2-40B4-BE49-F238E27FC236}">
                  <a16:creationId xmlns:a16="http://schemas.microsoft.com/office/drawing/2014/main" id="{987EC2D4-5921-9A49-0DFC-47FD6C5C2598}"/>
                </a:ext>
              </a:extLst>
            </p:cNvPr>
            <p:cNvSpPr/>
            <p:nvPr/>
          </p:nvSpPr>
          <p:spPr>
            <a:xfrm>
              <a:off x="5816801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5898;p41">
              <a:extLst>
                <a:ext uri="{FF2B5EF4-FFF2-40B4-BE49-F238E27FC236}">
                  <a16:creationId xmlns:a16="http://schemas.microsoft.com/office/drawing/2014/main" id="{6F13F0EA-2FEA-B784-21E0-7EC416F0D9B9}"/>
                </a:ext>
              </a:extLst>
            </p:cNvPr>
            <p:cNvSpPr/>
            <p:nvPr/>
          </p:nvSpPr>
          <p:spPr>
            <a:xfrm>
              <a:off x="5771379" y="3893175"/>
              <a:ext cx="61510" cy="5287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40" y="0"/>
                  </a:moveTo>
                  <a:cubicBezTo>
                    <a:pt x="328" y="0"/>
                    <a:pt x="313" y="1"/>
                    <a:pt x="300" y="4"/>
                  </a:cubicBezTo>
                  <a:cubicBezTo>
                    <a:pt x="29" y="41"/>
                    <a:pt x="0" y="213"/>
                    <a:pt x="0" y="285"/>
                  </a:cubicBezTo>
                  <a:cubicBezTo>
                    <a:pt x="0" y="424"/>
                    <a:pt x="101" y="508"/>
                    <a:pt x="300" y="536"/>
                  </a:cubicBezTo>
                  <a:cubicBezTo>
                    <a:pt x="322" y="538"/>
                    <a:pt x="343" y="539"/>
                    <a:pt x="363" y="539"/>
                  </a:cubicBezTo>
                  <a:cubicBezTo>
                    <a:pt x="523" y="539"/>
                    <a:pt x="626" y="439"/>
                    <a:pt x="626" y="283"/>
                  </a:cubicBezTo>
                  <a:cubicBezTo>
                    <a:pt x="627" y="129"/>
                    <a:pt x="495" y="0"/>
                    <a:pt x="340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5899;p41">
              <a:extLst>
                <a:ext uri="{FF2B5EF4-FFF2-40B4-BE49-F238E27FC236}">
                  <a16:creationId xmlns:a16="http://schemas.microsoft.com/office/drawing/2014/main" id="{C9DDEDFE-8331-698A-B83A-223E3BE69E4A}"/>
                </a:ext>
              </a:extLst>
            </p:cNvPr>
            <p:cNvSpPr/>
            <p:nvPr/>
          </p:nvSpPr>
          <p:spPr>
            <a:xfrm>
              <a:off x="5590475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6" y="0"/>
                  </a:moveTo>
                  <a:cubicBezTo>
                    <a:pt x="323" y="0"/>
                    <a:pt x="311" y="1"/>
                    <a:pt x="297" y="2"/>
                  </a:cubicBezTo>
                  <a:cubicBezTo>
                    <a:pt x="30" y="41"/>
                    <a:pt x="1" y="210"/>
                    <a:pt x="1" y="280"/>
                  </a:cubicBezTo>
                  <a:cubicBezTo>
                    <a:pt x="1" y="418"/>
                    <a:pt x="101" y="502"/>
                    <a:pt x="297" y="528"/>
                  </a:cubicBezTo>
                  <a:cubicBezTo>
                    <a:pt x="320" y="530"/>
                    <a:pt x="340" y="532"/>
                    <a:pt x="359" y="532"/>
                  </a:cubicBezTo>
                  <a:cubicBezTo>
                    <a:pt x="516" y="532"/>
                    <a:pt x="619" y="433"/>
                    <a:pt x="619" y="280"/>
                  </a:cubicBezTo>
                  <a:cubicBezTo>
                    <a:pt x="618" y="128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5900;p41">
              <a:extLst>
                <a:ext uri="{FF2B5EF4-FFF2-40B4-BE49-F238E27FC236}">
                  <a16:creationId xmlns:a16="http://schemas.microsoft.com/office/drawing/2014/main" id="{DC1E9C99-7EA7-F4AA-93D3-61947FBF159B}"/>
                </a:ext>
              </a:extLst>
            </p:cNvPr>
            <p:cNvSpPr/>
            <p:nvPr/>
          </p:nvSpPr>
          <p:spPr>
            <a:xfrm>
              <a:off x="5672196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4" y="417"/>
                    <a:pt x="492" y="539"/>
                    <a:pt x="679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40" y="1089"/>
                    <a:pt x="1347" y="1025"/>
                  </a:cubicBezTo>
                  <a:cubicBezTo>
                    <a:pt x="1447" y="1100"/>
                    <a:pt x="1546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4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0" y="184"/>
                    <a:pt x="1590" y="234"/>
                  </a:cubicBezTo>
                  <a:cubicBezTo>
                    <a:pt x="1590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5901;p41">
              <a:extLst>
                <a:ext uri="{FF2B5EF4-FFF2-40B4-BE49-F238E27FC236}">
                  <a16:creationId xmlns:a16="http://schemas.microsoft.com/office/drawing/2014/main" id="{76388BF9-D21D-C1C7-DD28-02A26ABB504B}"/>
                </a:ext>
              </a:extLst>
            </p:cNvPr>
            <p:cNvSpPr/>
            <p:nvPr/>
          </p:nvSpPr>
          <p:spPr>
            <a:xfrm>
              <a:off x="5472947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1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5902;p41">
              <a:extLst>
                <a:ext uri="{FF2B5EF4-FFF2-40B4-BE49-F238E27FC236}">
                  <a16:creationId xmlns:a16="http://schemas.microsoft.com/office/drawing/2014/main" id="{0EE6ED73-38CC-07E8-71C1-74647551D657}"/>
                </a:ext>
              </a:extLst>
            </p:cNvPr>
            <p:cNvSpPr/>
            <p:nvPr/>
          </p:nvSpPr>
          <p:spPr>
            <a:xfrm>
              <a:off x="5599697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3" y="0"/>
                    <a:pt x="618" y="1"/>
                    <a:pt x="594" y="6"/>
                  </a:cubicBezTo>
                  <a:cubicBezTo>
                    <a:pt x="211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0" y="251"/>
                    <a:pt x="957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5903;p41">
              <a:extLst>
                <a:ext uri="{FF2B5EF4-FFF2-40B4-BE49-F238E27FC236}">
                  <a16:creationId xmlns:a16="http://schemas.microsoft.com/office/drawing/2014/main" id="{90A23A45-8F69-78E5-546A-29B65E81B40F}"/>
                </a:ext>
              </a:extLst>
            </p:cNvPr>
            <p:cNvSpPr/>
            <p:nvPr/>
          </p:nvSpPr>
          <p:spPr>
            <a:xfrm>
              <a:off x="5434097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4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6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5904;p41">
              <a:extLst>
                <a:ext uri="{FF2B5EF4-FFF2-40B4-BE49-F238E27FC236}">
                  <a16:creationId xmlns:a16="http://schemas.microsoft.com/office/drawing/2014/main" id="{03DC2B1E-6249-BB62-B777-DB2BDF717FFB}"/>
                </a:ext>
              </a:extLst>
            </p:cNvPr>
            <p:cNvSpPr/>
            <p:nvPr/>
          </p:nvSpPr>
          <p:spPr>
            <a:xfrm>
              <a:off x="5639037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7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8" y="149"/>
                    <a:pt x="569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5905;p41">
              <a:extLst>
                <a:ext uri="{FF2B5EF4-FFF2-40B4-BE49-F238E27FC236}">
                  <a16:creationId xmlns:a16="http://schemas.microsoft.com/office/drawing/2014/main" id="{1961E50C-8330-09CE-F85B-0FE426D57BE5}"/>
                </a:ext>
              </a:extLst>
            </p:cNvPr>
            <p:cNvSpPr/>
            <p:nvPr/>
          </p:nvSpPr>
          <p:spPr>
            <a:xfrm>
              <a:off x="5593418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3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3" y="539"/>
                  </a:cubicBezTo>
                  <a:cubicBezTo>
                    <a:pt x="523" y="539"/>
                    <a:pt x="625" y="439"/>
                    <a:pt x="625" y="283"/>
                  </a:cubicBezTo>
                  <a:cubicBezTo>
                    <a:pt x="627" y="129"/>
                    <a:pt x="495" y="0"/>
                    <a:pt x="341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5906;p41">
              <a:extLst>
                <a:ext uri="{FF2B5EF4-FFF2-40B4-BE49-F238E27FC236}">
                  <a16:creationId xmlns:a16="http://schemas.microsoft.com/office/drawing/2014/main" id="{66413694-8A86-0B02-45A2-2066C76EE3B4}"/>
                </a:ext>
              </a:extLst>
            </p:cNvPr>
            <p:cNvSpPr/>
            <p:nvPr/>
          </p:nvSpPr>
          <p:spPr>
            <a:xfrm>
              <a:off x="5412613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5" y="0"/>
                  </a:moveTo>
                  <a:cubicBezTo>
                    <a:pt x="323" y="0"/>
                    <a:pt x="309" y="1"/>
                    <a:pt x="297" y="2"/>
                  </a:cubicBezTo>
                  <a:cubicBezTo>
                    <a:pt x="30" y="41"/>
                    <a:pt x="0" y="210"/>
                    <a:pt x="0" y="280"/>
                  </a:cubicBezTo>
                  <a:cubicBezTo>
                    <a:pt x="0" y="418"/>
                    <a:pt x="100" y="502"/>
                    <a:pt x="297" y="528"/>
                  </a:cubicBezTo>
                  <a:cubicBezTo>
                    <a:pt x="319" y="530"/>
                    <a:pt x="339" y="532"/>
                    <a:pt x="359" y="532"/>
                  </a:cubicBezTo>
                  <a:cubicBezTo>
                    <a:pt x="516" y="532"/>
                    <a:pt x="618" y="433"/>
                    <a:pt x="618" y="280"/>
                  </a:cubicBezTo>
                  <a:cubicBezTo>
                    <a:pt x="618" y="128"/>
                    <a:pt x="489" y="0"/>
                    <a:pt x="335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5907;p41">
              <a:extLst>
                <a:ext uri="{FF2B5EF4-FFF2-40B4-BE49-F238E27FC236}">
                  <a16:creationId xmlns:a16="http://schemas.microsoft.com/office/drawing/2014/main" id="{7B63F0BB-AA3F-9F32-9F4C-22D82BB0FBF8}"/>
                </a:ext>
              </a:extLst>
            </p:cNvPr>
            <p:cNvSpPr/>
            <p:nvPr/>
          </p:nvSpPr>
          <p:spPr>
            <a:xfrm>
              <a:off x="5494431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2" y="1"/>
                  </a:moveTo>
                  <a:cubicBezTo>
                    <a:pt x="330" y="1"/>
                    <a:pt x="327" y="1"/>
                    <a:pt x="325" y="1"/>
                  </a:cubicBezTo>
                  <a:cubicBezTo>
                    <a:pt x="276" y="5"/>
                    <a:pt x="238" y="47"/>
                    <a:pt x="242" y="97"/>
                  </a:cubicBezTo>
                  <a:cubicBezTo>
                    <a:pt x="263" y="417"/>
                    <a:pt x="492" y="539"/>
                    <a:pt x="678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4" y="1301"/>
                  </a:cubicBezTo>
                  <a:cubicBezTo>
                    <a:pt x="30" y="1663"/>
                    <a:pt x="417" y="1772"/>
                    <a:pt x="681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7" y="1100"/>
                    <a:pt x="1546" y="1130"/>
                    <a:pt x="1640" y="1130"/>
                  </a:cubicBezTo>
                  <a:cubicBezTo>
                    <a:pt x="1823" y="1130"/>
                    <a:pt x="1980" y="1019"/>
                    <a:pt x="2059" y="931"/>
                  </a:cubicBezTo>
                  <a:cubicBezTo>
                    <a:pt x="2092" y="895"/>
                    <a:pt x="2088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4" y="644"/>
                    <a:pt x="1769" y="241"/>
                    <a:pt x="1769" y="234"/>
                  </a:cubicBezTo>
                  <a:cubicBezTo>
                    <a:pt x="1769" y="184"/>
                    <a:pt x="1730" y="144"/>
                    <a:pt x="1679" y="144"/>
                  </a:cubicBezTo>
                  <a:cubicBezTo>
                    <a:pt x="1629" y="144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8" y="398"/>
                    <a:pt x="892" y="296"/>
                    <a:pt x="886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5908;p41">
              <a:extLst>
                <a:ext uri="{FF2B5EF4-FFF2-40B4-BE49-F238E27FC236}">
                  <a16:creationId xmlns:a16="http://schemas.microsoft.com/office/drawing/2014/main" id="{CC19483C-D400-14FE-7675-44ED3EC5770C}"/>
                </a:ext>
              </a:extLst>
            </p:cNvPr>
            <p:cNvSpPr/>
            <p:nvPr/>
          </p:nvSpPr>
          <p:spPr>
            <a:xfrm>
              <a:off x="2889476" y="3675878"/>
              <a:ext cx="160986" cy="145188"/>
            </a:xfrm>
            <a:custGeom>
              <a:avLst/>
              <a:gdLst/>
              <a:ahLst/>
              <a:cxnLst/>
              <a:rect l="l" t="t" r="r" b="b"/>
              <a:pathLst>
                <a:path w="1641" h="1480" extrusionOk="0">
                  <a:moveTo>
                    <a:pt x="908" y="0"/>
                  </a:moveTo>
                  <a:cubicBezTo>
                    <a:pt x="875" y="0"/>
                    <a:pt x="841" y="3"/>
                    <a:pt x="806" y="8"/>
                  </a:cubicBezTo>
                  <a:cubicBezTo>
                    <a:pt x="285" y="90"/>
                    <a:pt x="1" y="369"/>
                    <a:pt x="1" y="792"/>
                  </a:cubicBezTo>
                  <a:cubicBezTo>
                    <a:pt x="1" y="1345"/>
                    <a:pt x="607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8" y="0"/>
                    <a:pt x="90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5909;p41">
              <a:extLst>
                <a:ext uri="{FF2B5EF4-FFF2-40B4-BE49-F238E27FC236}">
                  <a16:creationId xmlns:a16="http://schemas.microsoft.com/office/drawing/2014/main" id="{F7D070F0-1276-510F-1520-3A48A49DE758}"/>
                </a:ext>
              </a:extLst>
            </p:cNvPr>
            <p:cNvSpPr/>
            <p:nvPr/>
          </p:nvSpPr>
          <p:spPr>
            <a:xfrm>
              <a:off x="3016030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1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5910;p41">
              <a:extLst>
                <a:ext uri="{FF2B5EF4-FFF2-40B4-BE49-F238E27FC236}">
                  <a16:creationId xmlns:a16="http://schemas.microsoft.com/office/drawing/2014/main" id="{CBA8D105-B4A3-D22E-2836-76B38EF606D4}"/>
                </a:ext>
              </a:extLst>
            </p:cNvPr>
            <p:cNvSpPr/>
            <p:nvPr/>
          </p:nvSpPr>
          <p:spPr>
            <a:xfrm>
              <a:off x="2850528" y="3819402"/>
              <a:ext cx="139011" cy="115366"/>
            </a:xfrm>
            <a:custGeom>
              <a:avLst/>
              <a:gdLst/>
              <a:ahLst/>
              <a:cxnLst/>
              <a:rect l="l" t="t" r="r" b="b"/>
              <a:pathLst>
                <a:path w="1417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3" y="1141"/>
                    <a:pt x="696" y="1165"/>
                  </a:cubicBezTo>
                  <a:cubicBezTo>
                    <a:pt x="749" y="1172"/>
                    <a:pt x="800" y="1175"/>
                    <a:pt x="849" y="1175"/>
                  </a:cubicBezTo>
                  <a:cubicBezTo>
                    <a:pt x="1204" y="1175"/>
                    <a:pt x="1417" y="970"/>
                    <a:pt x="1417" y="628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5911;p41">
              <a:extLst>
                <a:ext uri="{FF2B5EF4-FFF2-40B4-BE49-F238E27FC236}">
                  <a16:creationId xmlns:a16="http://schemas.microsoft.com/office/drawing/2014/main" id="{C6C2933B-FE57-9AD5-DE31-4B2DBF8D174A}"/>
                </a:ext>
              </a:extLst>
            </p:cNvPr>
            <p:cNvSpPr/>
            <p:nvPr/>
          </p:nvSpPr>
          <p:spPr>
            <a:xfrm>
              <a:off x="3055370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8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5912;p41">
              <a:extLst>
                <a:ext uri="{FF2B5EF4-FFF2-40B4-BE49-F238E27FC236}">
                  <a16:creationId xmlns:a16="http://schemas.microsoft.com/office/drawing/2014/main" id="{13A7477A-2499-4A99-173F-E5948DEAE9BE}"/>
                </a:ext>
              </a:extLst>
            </p:cNvPr>
            <p:cNvSpPr/>
            <p:nvPr/>
          </p:nvSpPr>
          <p:spPr>
            <a:xfrm>
              <a:off x="3009849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5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4" y="539"/>
                  </a:cubicBezTo>
                  <a:cubicBezTo>
                    <a:pt x="524" y="539"/>
                    <a:pt x="627" y="439"/>
                    <a:pt x="627" y="283"/>
                  </a:cubicBezTo>
                  <a:cubicBezTo>
                    <a:pt x="628" y="129"/>
                    <a:pt x="496" y="0"/>
                    <a:pt x="34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5913;p41">
              <a:extLst>
                <a:ext uri="{FF2B5EF4-FFF2-40B4-BE49-F238E27FC236}">
                  <a16:creationId xmlns:a16="http://schemas.microsoft.com/office/drawing/2014/main" id="{B72B02C2-F4D1-31F4-696A-D3C337DA5F6C}"/>
                </a:ext>
              </a:extLst>
            </p:cNvPr>
            <p:cNvSpPr/>
            <p:nvPr/>
          </p:nvSpPr>
          <p:spPr>
            <a:xfrm>
              <a:off x="2910764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6" y="417"/>
                    <a:pt x="492" y="539"/>
                    <a:pt x="679" y="573"/>
                  </a:cubicBezTo>
                  <a:cubicBezTo>
                    <a:pt x="677" y="797"/>
                    <a:pt x="676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8" y="1204"/>
                  </a:cubicBezTo>
                  <a:cubicBezTo>
                    <a:pt x="37" y="1209"/>
                    <a:pt x="1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6" y="1132"/>
                    <a:pt x="1240" y="1089"/>
                    <a:pt x="1347" y="1025"/>
                  </a:cubicBezTo>
                  <a:cubicBezTo>
                    <a:pt x="1447" y="1100"/>
                    <a:pt x="1547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8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5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1" y="184"/>
                    <a:pt x="1591" y="234"/>
                  </a:cubicBezTo>
                  <a:cubicBezTo>
                    <a:pt x="1591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4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4" name="Google Shape;5596;p41">
            <a:extLst>
              <a:ext uri="{FF2B5EF4-FFF2-40B4-BE49-F238E27FC236}">
                <a16:creationId xmlns:a16="http://schemas.microsoft.com/office/drawing/2014/main" id="{EB11BF21-8D9A-D1AA-12A0-2AC7EC794718}"/>
              </a:ext>
            </a:extLst>
          </p:cNvPr>
          <p:cNvGrpSpPr/>
          <p:nvPr/>
        </p:nvGrpSpPr>
        <p:grpSpPr>
          <a:xfrm>
            <a:off x="3766457" y="6051385"/>
            <a:ext cx="2299945" cy="816831"/>
            <a:chOff x="2844250" y="2795310"/>
            <a:chExt cx="3461499" cy="1235788"/>
          </a:xfrm>
        </p:grpSpPr>
        <p:sp>
          <p:nvSpPr>
            <p:cNvPr id="1605" name="Google Shape;5597;p41">
              <a:extLst>
                <a:ext uri="{FF2B5EF4-FFF2-40B4-BE49-F238E27FC236}">
                  <a16:creationId xmlns:a16="http://schemas.microsoft.com/office/drawing/2014/main" id="{C2FA66C9-29CD-1D70-F867-EA7399EE7901}"/>
                </a:ext>
              </a:extLst>
            </p:cNvPr>
            <p:cNvSpPr/>
            <p:nvPr/>
          </p:nvSpPr>
          <p:spPr>
            <a:xfrm>
              <a:off x="2844250" y="393977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0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5598;p41">
              <a:extLst>
                <a:ext uri="{FF2B5EF4-FFF2-40B4-BE49-F238E27FC236}">
                  <a16:creationId xmlns:a16="http://schemas.microsoft.com/office/drawing/2014/main" id="{10C5F80A-3AA8-B1CA-14AF-1E98AC972B9C}"/>
                </a:ext>
              </a:extLst>
            </p:cNvPr>
            <p:cNvSpPr/>
            <p:nvPr/>
          </p:nvSpPr>
          <p:spPr>
            <a:xfrm>
              <a:off x="2844250" y="3936928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5599;p41">
              <a:extLst>
                <a:ext uri="{FF2B5EF4-FFF2-40B4-BE49-F238E27FC236}">
                  <a16:creationId xmlns:a16="http://schemas.microsoft.com/office/drawing/2014/main" id="{2B69F5D7-9494-A0B5-11EB-4C8E1545C62F}"/>
                </a:ext>
              </a:extLst>
            </p:cNvPr>
            <p:cNvSpPr/>
            <p:nvPr/>
          </p:nvSpPr>
          <p:spPr>
            <a:xfrm>
              <a:off x="2844250" y="393408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5600;p41">
              <a:extLst>
                <a:ext uri="{FF2B5EF4-FFF2-40B4-BE49-F238E27FC236}">
                  <a16:creationId xmlns:a16="http://schemas.microsoft.com/office/drawing/2014/main" id="{B9B656C0-7228-012A-B2F7-DEB887B25533}"/>
                </a:ext>
              </a:extLst>
            </p:cNvPr>
            <p:cNvSpPr/>
            <p:nvPr/>
          </p:nvSpPr>
          <p:spPr>
            <a:xfrm>
              <a:off x="2844250" y="3931238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5601;p41">
              <a:extLst>
                <a:ext uri="{FF2B5EF4-FFF2-40B4-BE49-F238E27FC236}">
                  <a16:creationId xmlns:a16="http://schemas.microsoft.com/office/drawing/2014/main" id="{61CD98A4-02E7-C8D9-669F-B521840D2931}"/>
                </a:ext>
              </a:extLst>
            </p:cNvPr>
            <p:cNvSpPr/>
            <p:nvPr/>
          </p:nvSpPr>
          <p:spPr>
            <a:xfrm>
              <a:off x="2844250" y="3928295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5602;p41">
              <a:extLst>
                <a:ext uri="{FF2B5EF4-FFF2-40B4-BE49-F238E27FC236}">
                  <a16:creationId xmlns:a16="http://schemas.microsoft.com/office/drawing/2014/main" id="{35633874-1A24-E145-9970-915DA5DFBD2A}"/>
                </a:ext>
              </a:extLst>
            </p:cNvPr>
            <p:cNvSpPr/>
            <p:nvPr/>
          </p:nvSpPr>
          <p:spPr>
            <a:xfrm>
              <a:off x="2844250" y="392545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5603;p41">
              <a:extLst>
                <a:ext uri="{FF2B5EF4-FFF2-40B4-BE49-F238E27FC236}">
                  <a16:creationId xmlns:a16="http://schemas.microsoft.com/office/drawing/2014/main" id="{8966E292-CD79-2656-FE23-8F5FE79E2D4F}"/>
                </a:ext>
              </a:extLst>
            </p:cNvPr>
            <p:cNvSpPr/>
            <p:nvPr/>
          </p:nvSpPr>
          <p:spPr>
            <a:xfrm>
              <a:off x="2844250" y="3922703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5604;p41">
              <a:extLst>
                <a:ext uri="{FF2B5EF4-FFF2-40B4-BE49-F238E27FC236}">
                  <a16:creationId xmlns:a16="http://schemas.microsoft.com/office/drawing/2014/main" id="{BBAE41D8-35DC-30B3-1939-ACFE405E8CE7}"/>
                </a:ext>
              </a:extLst>
            </p:cNvPr>
            <p:cNvSpPr/>
            <p:nvPr/>
          </p:nvSpPr>
          <p:spPr>
            <a:xfrm>
              <a:off x="2844250" y="391976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5605;p41">
              <a:extLst>
                <a:ext uri="{FF2B5EF4-FFF2-40B4-BE49-F238E27FC236}">
                  <a16:creationId xmlns:a16="http://schemas.microsoft.com/office/drawing/2014/main" id="{87CCB19A-ABF0-4FF7-68F6-DF61BB0861BA}"/>
                </a:ext>
              </a:extLst>
            </p:cNvPr>
            <p:cNvSpPr/>
            <p:nvPr/>
          </p:nvSpPr>
          <p:spPr>
            <a:xfrm>
              <a:off x="2844250" y="3916817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5606;p41">
              <a:extLst>
                <a:ext uri="{FF2B5EF4-FFF2-40B4-BE49-F238E27FC236}">
                  <a16:creationId xmlns:a16="http://schemas.microsoft.com/office/drawing/2014/main" id="{9DC84415-8F2C-9AD7-19B2-1B8FD5DF9FEB}"/>
                </a:ext>
              </a:extLst>
            </p:cNvPr>
            <p:cNvSpPr/>
            <p:nvPr/>
          </p:nvSpPr>
          <p:spPr>
            <a:xfrm>
              <a:off x="2844250" y="3914070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5607;p41">
              <a:extLst>
                <a:ext uri="{FF2B5EF4-FFF2-40B4-BE49-F238E27FC236}">
                  <a16:creationId xmlns:a16="http://schemas.microsoft.com/office/drawing/2014/main" id="{A08D5A47-ABF3-E9BA-DD75-7241E1A624E1}"/>
                </a:ext>
              </a:extLst>
            </p:cNvPr>
            <p:cNvSpPr/>
            <p:nvPr/>
          </p:nvSpPr>
          <p:spPr>
            <a:xfrm>
              <a:off x="2844250" y="3610443"/>
              <a:ext cx="3450755" cy="303816"/>
            </a:xfrm>
            <a:custGeom>
              <a:avLst/>
              <a:gdLst/>
              <a:ahLst/>
              <a:cxnLst/>
              <a:rect l="l" t="t" r="r" b="b"/>
              <a:pathLst>
                <a:path w="35175" h="3097" extrusionOk="0">
                  <a:moveTo>
                    <a:pt x="0" y="0"/>
                  </a:moveTo>
                  <a:lnTo>
                    <a:pt x="0" y="3096"/>
                  </a:lnTo>
                  <a:lnTo>
                    <a:pt x="35174" y="3096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5608;p41">
              <a:extLst>
                <a:ext uri="{FF2B5EF4-FFF2-40B4-BE49-F238E27FC236}">
                  <a16:creationId xmlns:a16="http://schemas.microsoft.com/office/drawing/2014/main" id="{096A0070-EBF1-58D0-864B-1208C4C8D18C}"/>
                </a:ext>
              </a:extLst>
            </p:cNvPr>
            <p:cNvSpPr/>
            <p:nvPr/>
          </p:nvSpPr>
          <p:spPr>
            <a:xfrm>
              <a:off x="4377713" y="2795310"/>
              <a:ext cx="265956" cy="839834"/>
            </a:xfrm>
            <a:custGeom>
              <a:avLst/>
              <a:gdLst/>
              <a:ahLst/>
              <a:cxnLst/>
              <a:rect l="l" t="t" r="r" b="b"/>
              <a:pathLst>
                <a:path w="2711" h="8561" extrusionOk="0">
                  <a:moveTo>
                    <a:pt x="2711" y="1"/>
                  </a:moveTo>
                  <a:lnTo>
                    <a:pt x="0" y="531"/>
                  </a:lnTo>
                  <a:lnTo>
                    <a:pt x="0" y="8561"/>
                  </a:lnTo>
                  <a:lnTo>
                    <a:pt x="2711" y="8561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5609;p41">
              <a:extLst>
                <a:ext uri="{FF2B5EF4-FFF2-40B4-BE49-F238E27FC236}">
                  <a16:creationId xmlns:a16="http://schemas.microsoft.com/office/drawing/2014/main" id="{44515E2A-A776-426D-0308-1ABA6AE2B00B}"/>
                </a:ext>
              </a:extLst>
            </p:cNvPr>
            <p:cNvSpPr/>
            <p:nvPr/>
          </p:nvSpPr>
          <p:spPr>
            <a:xfrm>
              <a:off x="4434712" y="309923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5610;p41">
              <a:extLst>
                <a:ext uri="{FF2B5EF4-FFF2-40B4-BE49-F238E27FC236}">
                  <a16:creationId xmlns:a16="http://schemas.microsoft.com/office/drawing/2014/main" id="{B39CED76-08DB-ED1E-0482-7E0DA7B67C6C}"/>
                </a:ext>
              </a:extLst>
            </p:cNvPr>
            <p:cNvSpPr/>
            <p:nvPr/>
          </p:nvSpPr>
          <p:spPr>
            <a:xfrm>
              <a:off x="4532325" y="309923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5611;p41">
              <a:extLst>
                <a:ext uri="{FF2B5EF4-FFF2-40B4-BE49-F238E27FC236}">
                  <a16:creationId xmlns:a16="http://schemas.microsoft.com/office/drawing/2014/main" id="{72E5950C-1C16-21F6-1A2F-F37C602B64D2}"/>
                </a:ext>
              </a:extLst>
            </p:cNvPr>
            <p:cNvSpPr/>
            <p:nvPr/>
          </p:nvSpPr>
          <p:spPr>
            <a:xfrm>
              <a:off x="4434712" y="3186935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5612;p41">
              <a:extLst>
                <a:ext uri="{FF2B5EF4-FFF2-40B4-BE49-F238E27FC236}">
                  <a16:creationId xmlns:a16="http://schemas.microsoft.com/office/drawing/2014/main" id="{760BB224-8262-082F-1C3E-B34172FA8210}"/>
                </a:ext>
              </a:extLst>
            </p:cNvPr>
            <p:cNvSpPr/>
            <p:nvPr/>
          </p:nvSpPr>
          <p:spPr>
            <a:xfrm>
              <a:off x="4532325" y="3186935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5613;p41">
              <a:extLst>
                <a:ext uri="{FF2B5EF4-FFF2-40B4-BE49-F238E27FC236}">
                  <a16:creationId xmlns:a16="http://schemas.microsoft.com/office/drawing/2014/main" id="{C5C9A798-5B90-A6C4-6081-975CFF6793B0}"/>
                </a:ext>
              </a:extLst>
            </p:cNvPr>
            <p:cNvSpPr/>
            <p:nvPr/>
          </p:nvSpPr>
          <p:spPr>
            <a:xfrm>
              <a:off x="4434712" y="3274737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5614;p41">
              <a:extLst>
                <a:ext uri="{FF2B5EF4-FFF2-40B4-BE49-F238E27FC236}">
                  <a16:creationId xmlns:a16="http://schemas.microsoft.com/office/drawing/2014/main" id="{7A4D0330-D5D1-E120-45AE-24629CDB4C79}"/>
                </a:ext>
              </a:extLst>
            </p:cNvPr>
            <p:cNvSpPr/>
            <p:nvPr/>
          </p:nvSpPr>
          <p:spPr>
            <a:xfrm>
              <a:off x="4532325" y="3274737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5615;p41">
              <a:extLst>
                <a:ext uri="{FF2B5EF4-FFF2-40B4-BE49-F238E27FC236}">
                  <a16:creationId xmlns:a16="http://schemas.microsoft.com/office/drawing/2014/main" id="{10C004D2-EF43-9CBE-2858-FA8B88F53DE0}"/>
                </a:ext>
              </a:extLst>
            </p:cNvPr>
            <p:cNvSpPr/>
            <p:nvPr/>
          </p:nvSpPr>
          <p:spPr>
            <a:xfrm>
              <a:off x="4434712" y="292353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5616;p41">
              <a:extLst>
                <a:ext uri="{FF2B5EF4-FFF2-40B4-BE49-F238E27FC236}">
                  <a16:creationId xmlns:a16="http://schemas.microsoft.com/office/drawing/2014/main" id="{F759C011-038C-BCCE-A19E-D07A93879311}"/>
                </a:ext>
              </a:extLst>
            </p:cNvPr>
            <p:cNvSpPr/>
            <p:nvPr/>
          </p:nvSpPr>
          <p:spPr>
            <a:xfrm>
              <a:off x="4532325" y="292353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5617;p41">
              <a:extLst>
                <a:ext uri="{FF2B5EF4-FFF2-40B4-BE49-F238E27FC236}">
                  <a16:creationId xmlns:a16="http://schemas.microsoft.com/office/drawing/2014/main" id="{FAA7BE11-AD8C-53B0-C68B-B6789232863D}"/>
                </a:ext>
              </a:extLst>
            </p:cNvPr>
            <p:cNvSpPr/>
            <p:nvPr/>
          </p:nvSpPr>
          <p:spPr>
            <a:xfrm>
              <a:off x="4434712" y="301133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5618;p41">
              <a:extLst>
                <a:ext uri="{FF2B5EF4-FFF2-40B4-BE49-F238E27FC236}">
                  <a16:creationId xmlns:a16="http://schemas.microsoft.com/office/drawing/2014/main" id="{DCA58519-1D5F-EBDB-9331-70126745276A}"/>
                </a:ext>
              </a:extLst>
            </p:cNvPr>
            <p:cNvSpPr/>
            <p:nvPr/>
          </p:nvSpPr>
          <p:spPr>
            <a:xfrm>
              <a:off x="4532325" y="301133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5619;p41">
              <a:extLst>
                <a:ext uri="{FF2B5EF4-FFF2-40B4-BE49-F238E27FC236}">
                  <a16:creationId xmlns:a16="http://schemas.microsoft.com/office/drawing/2014/main" id="{A8D9826F-060E-5D5B-33E2-7C4043D60707}"/>
                </a:ext>
              </a:extLst>
            </p:cNvPr>
            <p:cNvSpPr/>
            <p:nvPr/>
          </p:nvSpPr>
          <p:spPr>
            <a:xfrm>
              <a:off x="4434712" y="336253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5620;p41">
              <a:extLst>
                <a:ext uri="{FF2B5EF4-FFF2-40B4-BE49-F238E27FC236}">
                  <a16:creationId xmlns:a16="http://schemas.microsoft.com/office/drawing/2014/main" id="{C02017CE-D8DE-472F-C684-E13016772417}"/>
                </a:ext>
              </a:extLst>
            </p:cNvPr>
            <p:cNvSpPr/>
            <p:nvPr/>
          </p:nvSpPr>
          <p:spPr>
            <a:xfrm>
              <a:off x="4532325" y="336253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5621;p41">
              <a:extLst>
                <a:ext uri="{FF2B5EF4-FFF2-40B4-BE49-F238E27FC236}">
                  <a16:creationId xmlns:a16="http://schemas.microsoft.com/office/drawing/2014/main" id="{D6258886-BFF1-6974-D9B4-E1D525F7AFC4}"/>
                </a:ext>
              </a:extLst>
            </p:cNvPr>
            <p:cNvSpPr/>
            <p:nvPr/>
          </p:nvSpPr>
          <p:spPr>
            <a:xfrm>
              <a:off x="4434712" y="3450438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5622;p41">
              <a:extLst>
                <a:ext uri="{FF2B5EF4-FFF2-40B4-BE49-F238E27FC236}">
                  <a16:creationId xmlns:a16="http://schemas.microsoft.com/office/drawing/2014/main" id="{34BF7BCF-E07D-8C01-4D9A-75C6FE7570F4}"/>
                </a:ext>
              </a:extLst>
            </p:cNvPr>
            <p:cNvSpPr/>
            <p:nvPr/>
          </p:nvSpPr>
          <p:spPr>
            <a:xfrm>
              <a:off x="4532325" y="3450438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5623;p41">
              <a:extLst>
                <a:ext uri="{FF2B5EF4-FFF2-40B4-BE49-F238E27FC236}">
                  <a16:creationId xmlns:a16="http://schemas.microsoft.com/office/drawing/2014/main" id="{8C95F2E9-6238-6ED0-B612-7D16BB922AEA}"/>
                </a:ext>
              </a:extLst>
            </p:cNvPr>
            <p:cNvSpPr/>
            <p:nvPr/>
          </p:nvSpPr>
          <p:spPr>
            <a:xfrm>
              <a:off x="4471991" y="3538044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0"/>
                  </a:moveTo>
                  <a:lnTo>
                    <a:pt x="0" y="990"/>
                  </a:lnTo>
                  <a:lnTo>
                    <a:pt x="867" y="99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5624;p41">
              <a:extLst>
                <a:ext uri="{FF2B5EF4-FFF2-40B4-BE49-F238E27FC236}">
                  <a16:creationId xmlns:a16="http://schemas.microsoft.com/office/drawing/2014/main" id="{9C71FA65-AB33-CB4A-F7BC-760EB944E2B8}"/>
                </a:ext>
              </a:extLst>
            </p:cNvPr>
            <p:cNvSpPr/>
            <p:nvPr/>
          </p:nvSpPr>
          <p:spPr>
            <a:xfrm>
              <a:off x="5049432" y="3217936"/>
              <a:ext cx="266054" cy="392204"/>
            </a:xfrm>
            <a:custGeom>
              <a:avLst/>
              <a:gdLst/>
              <a:ahLst/>
              <a:cxnLst/>
              <a:rect l="l" t="t" r="r" b="b"/>
              <a:pathLst>
                <a:path w="2712" h="3998" extrusionOk="0">
                  <a:moveTo>
                    <a:pt x="1395" y="0"/>
                  </a:moveTo>
                  <a:lnTo>
                    <a:pt x="1" y="738"/>
                  </a:lnTo>
                  <a:lnTo>
                    <a:pt x="1" y="3997"/>
                  </a:lnTo>
                  <a:lnTo>
                    <a:pt x="2711" y="3997"/>
                  </a:lnTo>
                  <a:lnTo>
                    <a:pt x="2711" y="722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5625;p41">
              <a:extLst>
                <a:ext uri="{FF2B5EF4-FFF2-40B4-BE49-F238E27FC236}">
                  <a16:creationId xmlns:a16="http://schemas.microsoft.com/office/drawing/2014/main" id="{C207A46A-F444-341A-0C90-D081E200D8D3}"/>
                </a:ext>
              </a:extLst>
            </p:cNvPr>
            <p:cNvSpPr/>
            <p:nvPr/>
          </p:nvSpPr>
          <p:spPr>
            <a:xfrm>
              <a:off x="5106528" y="333752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5626;p41">
              <a:extLst>
                <a:ext uri="{FF2B5EF4-FFF2-40B4-BE49-F238E27FC236}">
                  <a16:creationId xmlns:a16="http://schemas.microsoft.com/office/drawing/2014/main" id="{181EE41C-30BD-DFB1-9CAE-7BBE59DD30CE}"/>
                </a:ext>
              </a:extLst>
            </p:cNvPr>
            <p:cNvSpPr/>
            <p:nvPr/>
          </p:nvSpPr>
          <p:spPr>
            <a:xfrm>
              <a:off x="5204043" y="333752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5627;p41">
              <a:extLst>
                <a:ext uri="{FF2B5EF4-FFF2-40B4-BE49-F238E27FC236}">
                  <a16:creationId xmlns:a16="http://schemas.microsoft.com/office/drawing/2014/main" id="{77A307FB-6ED8-01D6-C20B-1288E880748F}"/>
                </a:ext>
              </a:extLst>
            </p:cNvPr>
            <p:cNvSpPr/>
            <p:nvPr/>
          </p:nvSpPr>
          <p:spPr>
            <a:xfrm>
              <a:off x="5106528" y="34253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5628;p41">
              <a:extLst>
                <a:ext uri="{FF2B5EF4-FFF2-40B4-BE49-F238E27FC236}">
                  <a16:creationId xmlns:a16="http://schemas.microsoft.com/office/drawing/2014/main" id="{99F6B8D8-EF50-7987-BAC2-379F45A21EE8}"/>
                </a:ext>
              </a:extLst>
            </p:cNvPr>
            <p:cNvSpPr/>
            <p:nvPr/>
          </p:nvSpPr>
          <p:spPr>
            <a:xfrm>
              <a:off x="5204043" y="34253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5629;p41">
              <a:extLst>
                <a:ext uri="{FF2B5EF4-FFF2-40B4-BE49-F238E27FC236}">
                  <a16:creationId xmlns:a16="http://schemas.microsoft.com/office/drawing/2014/main" id="{89AAF4B1-AD9A-B8A8-8B2C-58E61331C50D}"/>
                </a:ext>
              </a:extLst>
            </p:cNvPr>
            <p:cNvSpPr/>
            <p:nvPr/>
          </p:nvSpPr>
          <p:spPr>
            <a:xfrm>
              <a:off x="5143709" y="3513126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5630;p41">
              <a:extLst>
                <a:ext uri="{FF2B5EF4-FFF2-40B4-BE49-F238E27FC236}">
                  <a16:creationId xmlns:a16="http://schemas.microsoft.com/office/drawing/2014/main" id="{A9B4F0C2-24C2-B20A-2A79-4EAFA74577DF}"/>
                </a:ext>
              </a:extLst>
            </p:cNvPr>
            <p:cNvSpPr/>
            <p:nvPr/>
          </p:nvSpPr>
          <p:spPr>
            <a:xfrm>
              <a:off x="3335457" y="2826801"/>
              <a:ext cx="266054" cy="839932"/>
            </a:xfrm>
            <a:custGeom>
              <a:avLst/>
              <a:gdLst/>
              <a:ahLst/>
              <a:cxnLst/>
              <a:rect l="l" t="t" r="r" b="b"/>
              <a:pathLst>
                <a:path w="2712" h="8562" extrusionOk="0">
                  <a:moveTo>
                    <a:pt x="2711" y="0"/>
                  </a:moveTo>
                  <a:lnTo>
                    <a:pt x="1" y="530"/>
                  </a:lnTo>
                  <a:lnTo>
                    <a:pt x="1" y="8561"/>
                  </a:lnTo>
                  <a:lnTo>
                    <a:pt x="2711" y="8561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5631;p41">
              <a:extLst>
                <a:ext uri="{FF2B5EF4-FFF2-40B4-BE49-F238E27FC236}">
                  <a16:creationId xmlns:a16="http://schemas.microsoft.com/office/drawing/2014/main" id="{7C1B0286-797D-7403-0932-EF7B6881E553}"/>
                </a:ext>
              </a:extLst>
            </p:cNvPr>
            <p:cNvSpPr/>
            <p:nvPr/>
          </p:nvSpPr>
          <p:spPr>
            <a:xfrm>
              <a:off x="3392553" y="31306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5632;p41">
              <a:extLst>
                <a:ext uri="{FF2B5EF4-FFF2-40B4-BE49-F238E27FC236}">
                  <a16:creationId xmlns:a16="http://schemas.microsoft.com/office/drawing/2014/main" id="{B7720C9A-2006-2CDC-8EDE-F982F4FB4BB9}"/>
                </a:ext>
              </a:extLst>
            </p:cNvPr>
            <p:cNvSpPr/>
            <p:nvPr/>
          </p:nvSpPr>
          <p:spPr>
            <a:xfrm>
              <a:off x="3490068" y="31306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5633;p41">
              <a:extLst>
                <a:ext uri="{FF2B5EF4-FFF2-40B4-BE49-F238E27FC236}">
                  <a16:creationId xmlns:a16="http://schemas.microsoft.com/office/drawing/2014/main" id="{E3050AF9-6430-50D3-4CE9-89808B1061A3}"/>
                </a:ext>
              </a:extLst>
            </p:cNvPr>
            <p:cNvSpPr/>
            <p:nvPr/>
          </p:nvSpPr>
          <p:spPr>
            <a:xfrm>
              <a:off x="3392553" y="321842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5634;p41">
              <a:extLst>
                <a:ext uri="{FF2B5EF4-FFF2-40B4-BE49-F238E27FC236}">
                  <a16:creationId xmlns:a16="http://schemas.microsoft.com/office/drawing/2014/main" id="{5EA1E1F7-9D54-8438-CFCA-9DCEB4FF1412}"/>
                </a:ext>
              </a:extLst>
            </p:cNvPr>
            <p:cNvSpPr/>
            <p:nvPr/>
          </p:nvSpPr>
          <p:spPr>
            <a:xfrm>
              <a:off x="3490068" y="321842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5635;p41">
              <a:extLst>
                <a:ext uri="{FF2B5EF4-FFF2-40B4-BE49-F238E27FC236}">
                  <a16:creationId xmlns:a16="http://schemas.microsoft.com/office/drawing/2014/main" id="{E41EE761-49DF-431E-0397-C7300FCD524B}"/>
                </a:ext>
              </a:extLst>
            </p:cNvPr>
            <p:cNvSpPr/>
            <p:nvPr/>
          </p:nvSpPr>
          <p:spPr>
            <a:xfrm>
              <a:off x="3392553" y="3306228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5636;p41">
              <a:extLst>
                <a:ext uri="{FF2B5EF4-FFF2-40B4-BE49-F238E27FC236}">
                  <a16:creationId xmlns:a16="http://schemas.microsoft.com/office/drawing/2014/main" id="{BEA4038B-688D-732E-8A1F-DB2EA0387C97}"/>
                </a:ext>
              </a:extLst>
            </p:cNvPr>
            <p:cNvSpPr/>
            <p:nvPr/>
          </p:nvSpPr>
          <p:spPr>
            <a:xfrm>
              <a:off x="3490068" y="3306228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5637;p41">
              <a:extLst>
                <a:ext uri="{FF2B5EF4-FFF2-40B4-BE49-F238E27FC236}">
                  <a16:creationId xmlns:a16="http://schemas.microsoft.com/office/drawing/2014/main" id="{7E2E4483-7AC8-1856-DC7D-66D062852ABB}"/>
                </a:ext>
              </a:extLst>
            </p:cNvPr>
            <p:cNvSpPr/>
            <p:nvPr/>
          </p:nvSpPr>
          <p:spPr>
            <a:xfrm>
              <a:off x="3392553" y="295502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5638;p41">
              <a:extLst>
                <a:ext uri="{FF2B5EF4-FFF2-40B4-BE49-F238E27FC236}">
                  <a16:creationId xmlns:a16="http://schemas.microsoft.com/office/drawing/2014/main" id="{FD3E27CE-509B-EEF2-249A-FAF65E988FF8}"/>
                </a:ext>
              </a:extLst>
            </p:cNvPr>
            <p:cNvSpPr/>
            <p:nvPr/>
          </p:nvSpPr>
          <p:spPr>
            <a:xfrm>
              <a:off x="3490068" y="295502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5639;p41">
              <a:extLst>
                <a:ext uri="{FF2B5EF4-FFF2-40B4-BE49-F238E27FC236}">
                  <a16:creationId xmlns:a16="http://schemas.microsoft.com/office/drawing/2014/main" id="{5DDE5493-63F7-AD6F-AECA-7B4AA4DC5EA6}"/>
                </a:ext>
              </a:extLst>
            </p:cNvPr>
            <p:cNvSpPr/>
            <p:nvPr/>
          </p:nvSpPr>
          <p:spPr>
            <a:xfrm>
              <a:off x="3392553" y="304282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5640;p41">
              <a:extLst>
                <a:ext uri="{FF2B5EF4-FFF2-40B4-BE49-F238E27FC236}">
                  <a16:creationId xmlns:a16="http://schemas.microsoft.com/office/drawing/2014/main" id="{9D9A2812-8A28-CEC1-AE2B-A4B6C64913AE}"/>
                </a:ext>
              </a:extLst>
            </p:cNvPr>
            <p:cNvSpPr/>
            <p:nvPr/>
          </p:nvSpPr>
          <p:spPr>
            <a:xfrm>
              <a:off x="3490068" y="304282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5641;p41">
              <a:extLst>
                <a:ext uri="{FF2B5EF4-FFF2-40B4-BE49-F238E27FC236}">
                  <a16:creationId xmlns:a16="http://schemas.microsoft.com/office/drawing/2014/main" id="{97528046-77D0-FE55-B8DD-2E2D2506B615}"/>
                </a:ext>
              </a:extLst>
            </p:cNvPr>
            <p:cNvSpPr/>
            <p:nvPr/>
          </p:nvSpPr>
          <p:spPr>
            <a:xfrm>
              <a:off x="3392553" y="339393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5642;p41">
              <a:extLst>
                <a:ext uri="{FF2B5EF4-FFF2-40B4-BE49-F238E27FC236}">
                  <a16:creationId xmlns:a16="http://schemas.microsoft.com/office/drawing/2014/main" id="{ABA8A1A1-03A2-08A7-2292-AEB9DEC3C4BE}"/>
                </a:ext>
              </a:extLst>
            </p:cNvPr>
            <p:cNvSpPr/>
            <p:nvPr/>
          </p:nvSpPr>
          <p:spPr>
            <a:xfrm>
              <a:off x="3490068" y="339393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5643;p41">
              <a:extLst>
                <a:ext uri="{FF2B5EF4-FFF2-40B4-BE49-F238E27FC236}">
                  <a16:creationId xmlns:a16="http://schemas.microsoft.com/office/drawing/2014/main" id="{F6379853-7EED-5F6C-5EE3-FED27A71C833}"/>
                </a:ext>
              </a:extLst>
            </p:cNvPr>
            <p:cNvSpPr/>
            <p:nvPr/>
          </p:nvSpPr>
          <p:spPr>
            <a:xfrm>
              <a:off x="3392553" y="348173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5644;p41">
              <a:extLst>
                <a:ext uri="{FF2B5EF4-FFF2-40B4-BE49-F238E27FC236}">
                  <a16:creationId xmlns:a16="http://schemas.microsoft.com/office/drawing/2014/main" id="{5C76FC3C-AF87-ECE2-655B-E31FBB5CEDC1}"/>
                </a:ext>
              </a:extLst>
            </p:cNvPr>
            <p:cNvSpPr/>
            <p:nvPr/>
          </p:nvSpPr>
          <p:spPr>
            <a:xfrm>
              <a:off x="3490068" y="348173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5645;p41">
              <a:extLst>
                <a:ext uri="{FF2B5EF4-FFF2-40B4-BE49-F238E27FC236}">
                  <a16:creationId xmlns:a16="http://schemas.microsoft.com/office/drawing/2014/main" id="{14EE349C-A6A1-1737-EBCD-DDE432F0DDF9}"/>
                </a:ext>
              </a:extLst>
            </p:cNvPr>
            <p:cNvSpPr/>
            <p:nvPr/>
          </p:nvSpPr>
          <p:spPr>
            <a:xfrm>
              <a:off x="3429833" y="3569535"/>
              <a:ext cx="85251" cy="97217"/>
            </a:xfrm>
            <a:custGeom>
              <a:avLst/>
              <a:gdLst/>
              <a:ahLst/>
              <a:cxnLst/>
              <a:rect l="l" t="t" r="r" b="b"/>
              <a:pathLst>
                <a:path w="869" h="991" extrusionOk="0">
                  <a:moveTo>
                    <a:pt x="0" y="1"/>
                  </a:moveTo>
                  <a:lnTo>
                    <a:pt x="0" y="990"/>
                  </a:lnTo>
                  <a:lnTo>
                    <a:pt x="868" y="990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5646;p41">
              <a:extLst>
                <a:ext uri="{FF2B5EF4-FFF2-40B4-BE49-F238E27FC236}">
                  <a16:creationId xmlns:a16="http://schemas.microsoft.com/office/drawing/2014/main" id="{17E0BCFC-2510-2A74-9E23-9015C2533EDD}"/>
                </a:ext>
              </a:extLst>
            </p:cNvPr>
            <p:cNvSpPr/>
            <p:nvPr/>
          </p:nvSpPr>
          <p:spPr>
            <a:xfrm>
              <a:off x="4636119" y="3133273"/>
              <a:ext cx="265760" cy="473725"/>
            </a:xfrm>
            <a:custGeom>
              <a:avLst/>
              <a:gdLst/>
              <a:ahLst/>
              <a:cxnLst/>
              <a:rect l="l" t="t" r="r" b="b"/>
              <a:pathLst>
                <a:path w="2709" h="4829" extrusionOk="0">
                  <a:moveTo>
                    <a:pt x="1394" y="1"/>
                  </a:moveTo>
                  <a:lnTo>
                    <a:pt x="0" y="739"/>
                  </a:lnTo>
                  <a:lnTo>
                    <a:pt x="0" y="4828"/>
                  </a:lnTo>
                  <a:lnTo>
                    <a:pt x="2708" y="4828"/>
                  </a:lnTo>
                  <a:lnTo>
                    <a:pt x="2708" y="722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5647;p41">
              <a:extLst>
                <a:ext uri="{FF2B5EF4-FFF2-40B4-BE49-F238E27FC236}">
                  <a16:creationId xmlns:a16="http://schemas.microsoft.com/office/drawing/2014/main" id="{81316F8F-8798-C8EA-0F2C-4F9690B1A4E6}"/>
                </a:ext>
              </a:extLst>
            </p:cNvPr>
            <p:cNvSpPr/>
            <p:nvPr/>
          </p:nvSpPr>
          <p:spPr>
            <a:xfrm>
              <a:off x="4693020" y="324658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5648;p41">
              <a:extLst>
                <a:ext uri="{FF2B5EF4-FFF2-40B4-BE49-F238E27FC236}">
                  <a16:creationId xmlns:a16="http://schemas.microsoft.com/office/drawing/2014/main" id="{278E491B-05D1-9A51-76CD-8F06859FD60D}"/>
                </a:ext>
              </a:extLst>
            </p:cNvPr>
            <p:cNvSpPr/>
            <p:nvPr/>
          </p:nvSpPr>
          <p:spPr>
            <a:xfrm>
              <a:off x="4790437" y="324658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5649;p41">
              <a:extLst>
                <a:ext uri="{FF2B5EF4-FFF2-40B4-BE49-F238E27FC236}">
                  <a16:creationId xmlns:a16="http://schemas.microsoft.com/office/drawing/2014/main" id="{1A14D7A6-EACD-D906-D7E2-B4E5035609C3}"/>
                </a:ext>
              </a:extLst>
            </p:cNvPr>
            <p:cNvSpPr/>
            <p:nvPr/>
          </p:nvSpPr>
          <p:spPr>
            <a:xfrm>
              <a:off x="4693020" y="333418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5650;p41">
              <a:extLst>
                <a:ext uri="{FF2B5EF4-FFF2-40B4-BE49-F238E27FC236}">
                  <a16:creationId xmlns:a16="http://schemas.microsoft.com/office/drawing/2014/main" id="{136229CF-0BC3-1F33-25C4-73F3C5E3316D}"/>
                </a:ext>
              </a:extLst>
            </p:cNvPr>
            <p:cNvSpPr/>
            <p:nvPr/>
          </p:nvSpPr>
          <p:spPr>
            <a:xfrm>
              <a:off x="4790437" y="333418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5651;p41">
              <a:extLst>
                <a:ext uri="{FF2B5EF4-FFF2-40B4-BE49-F238E27FC236}">
                  <a16:creationId xmlns:a16="http://schemas.microsoft.com/office/drawing/2014/main" id="{232AFFB9-6447-DC22-69A6-26D7FF55622F}"/>
                </a:ext>
              </a:extLst>
            </p:cNvPr>
            <p:cNvSpPr/>
            <p:nvPr/>
          </p:nvSpPr>
          <p:spPr>
            <a:xfrm>
              <a:off x="4693020" y="34219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5652;p41">
              <a:extLst>
                <a:ext uri="{FF2B5EF4-FFF2-40B4-BE49-F238E27FC236}">
                  <a16:creationId xmlns:a16="http://schemas.microsoft.com/office/drawing/2014/main" id="{81396BE2-2ACE-F088-C9DA-AE60E6E559F5}"/>
                </a:ext>
              </a:extLst>
            </p:cNvPr>
            <p:cNvSpPr/>
            <p:nvPr/>
          </p:nvSpPr>
          <p:spPr>
            <a:xfrm>
              <a:off x="4790437" y="34219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5653;p41">
              <a:extLst>
                <a:ext uri="{FF2B5EF4-FFF2-40B4-BE49-F238E27FC236}">
                  <a16:creationId xmlns:a16="http://schemas.microsoft.com/office/drawing/2014/main" id="{57BC5863-F0DC-8894-5A0A-F233B0CFDB15}"/>
                </a:ext>
              </a:extLst>
            </p:cNvPr>
            <p:cNvSpPr/>
            <p:nvPr/>
          </p:nvSpPr>
          <p:spPr>
            <a:xfrm>
              <a:off x="4730201" y="3509790"/>
              <a:ext cx="85251" cy="97119"/>
            </a:xfrm>
            <a:custGeom>
              <a:avLst/>
              <a:gdLst/>
              <a:ahLst/>
              <a:cxnLst/>
              <a:rect l="l" t="t" r="r" b="b"/>
              <a:pathLst>
                <a:path w="869" h="990" extrusionOk="0">
                  <a:moveTo>
                    <a:pt x="1" y="1"/>
                  </a:moveTo>
                  <a:lnTo>
                    <a:pt x="1" y="989"/>
                  </a:lnTo>
                  <a:lnTo>
                    <a:pt x="869" y="98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5654;p41">
              <a:extLst>
                <a:ext uri="{FF2B5EF4-FFF2-40B4-BE49-F238E27FC236}">
                  <a16:creationId xmlns:a16="http://schemas.microsoft.com/office/drawing/2014/main" id="{6B7E5444-768B-A0DD-0FF1-0DE3A0ADDF53}"/>
                </a:ext>
              </a:extLst>
            </p:cNvPr>
            <p:cNvSpPr/>
            <p:nvPr/>
          </p:nvSpPr>
          <p:spPr>
            <a:xfrm>
              <a:off x="3827841" y="3135235"/>
              <a:ext cx="265956" cy="473431"/>
            </a:xfrm>
            <a:custGeom>
              <a:avLst/>
              <a:gdLst/>
              <a:ahLst/>
              <a:cxnLst/>
              <a:rect l="l" t="t" r="r" b="b"/>
              <a:pathLst>
                <a:path w="2711" h="4826" extrusionOk="0">
                  <a:moveTo>
                    <a:pt x="1396" y="0"/>
                  </a:moveTo>
                  <a:lnTo>
                    <a:pt x="0" y="738"/>
                  </a:lnTo>
                  <a:lnTo>
                    <a:pt x="0" y="4826"/>
                  </a:lnTo>
                  <a:lnTo>
                    <a:pt x="2711" y="4826"/>
                  </a:lnTo>
                  <a:lnTo>
                    <a:pt x="2711" y="722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5655;p41">
              <a:extLst>
                <a:ext uri="{FF2B5EF4-FFF2-40B4-BE49-F238E27FC236}">
                  <a16:creationId xmlns:a16="http://schemas.microsoft.com/office/drawing/2014/main" id="{6203A0A4-50C2-14AA-0EAA-E59F850B56A4}"/>
                </a:ext>
              </a:extLst>
            </p:cNvPr>
            <p:cNvSpPr/>
            <p:nvPr/>
          </p:nvSpPr>
          <p:spPr>
            <a:xfrm>
              <a:off x="3884937" y="3248249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5656;p41">
              <a:extLst>
                <a:ext uri="{FF2B5EF4-FFF2-40B4-BE49-F238E27FC236}">
                  <a16:creationId xmlns:a16="http://schemas.microsoft.com/office/drawing/2014/main" id="{C5AFF37E-8C70-0479-665F-4CA28DDB75EC}"/>
                </a:ext>
              </a:extLst>
            </p:cNvPr>
            <p:cNvSpPr/>
            <p:nvPr/>
          </p:nvSpPr>
          <p:spPr>
            <a:xfrm>
              <a:off x="3982452" y="3248249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5657;p41">
              <a:extLst>
                <a:ext uri="{FF2B5EF4-FFF2-40B4-BE49-F238E27FC236}">
                  <a16:creationId xmlns:a16="http://schemas.microsoft.com/office/drawing/2014/main" id="{0BA352D6-4BED-BA00-40E0-A09335377473}"/>
                </a:ext>
              </a:extLst>
            </p:cNvPr>
            <p:cNvSpPr/>
            <p:nvPr/>
          </p:nvSpPr>
          <p:spPr>
            <a:xfrm>
              <a:off x="3884937" y="333605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5658;p41">
              <a:extLst>
                <a:ext uri="{FF2B5EF4-FFF2-40B4-BE49-F238E27FC236}">
                  <a16:creationId xmlns:a16="http://schemas.microsoft.com/office/drawing/2014/main" id="{68F13C01-46D1-B568-1114-9BCD7E11F0A7}"/>
                </a:ext>
              </a:extLst>
            </p:cNvPr>
            <p:cNvSpPr/>
            <p:nvPr/>
          </p:nvSpPr>
          <p:spPr>
            <a:xfrm>
              <a:off x="3982452" y="333605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5659;p41">
              <a:extLst>
                <a:ext uri="{FF2B5EF4-FFF2-40B4-BE49-F238E27FC236}">
                  <a16:creationId xmlns:a16="http://schemas.microsoft.com/office/drawing/2014/main" id="{73F81CD4-2BC1-BB32-6B59-B9C70597AB7B}"/>
                </a:ext>
              </a:extLst>
            </p:cNvPr>
            <p:cNvSpPr/>
            <p:nvPr/>
          </p:nvSpPr>
          <p:spPr>
            <a:xfrm>
              <a:off x="3884937" y="342395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5660;p41">
              <a:extLst>
                <a:ext uri="{FF2B5EF4-FFF2-40B4-BE49-F238E27FC236}">
                  <a16:creationId xmlns:a16="http://schemas.microsoft.com/office/drawing/2014/main" id="{D0C5788E-BF73-443D-C0CA-518C5E5979AF}"/>
                </a:ext>
              </a:extLst>
            </p:cNvPr>
            <p:cNvSpPr/>
            <p:nvPr/>
          </p:nvSpPr>
          <p:spPr>
            <a:xfrm>
              <a:off x="3982452" y="342395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5661;p41">
              <a:extLst>
                <a:ext uri="{FF2B5EF4-FFF2-40B4-BE49-F238E27FC236}">
                  <a16:creationId xmlns:a16="http://schemas.microsoft.com/office/drawing/2014/main" id="{4A070413-4DBD-E6CE-E6BF-A89F42254D5E}"/>
                </a:ext>
              </a:extLst>
            </p:cNvPr>
            <p:cNvSpPr/>
            <p:nvPr/>
          </p:nvSpPr>
          <p:spPr>
            <a:xfrm>
              <a:off x="3922118" y="3511752"/>
              <a:ext cx="85055" cy="97021"/>
            </a:xfrm>
            <a:custGeom>
              <a:avLst/>
              <a:gdLst/>
              <a:ahLst/>
              <a:cxnLst/>
              <a:rect l="l" t="t" r="r" b="b"/>
              <a:pathLst>
                <a:path w="867" h="989" extrusionOk="0">
                  <a:moveTo>
                    <a:pt x="0" y="0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5662;p41">
              <a:extLst>
                <a:ext uri="{FF2B5EF4-FFF2-40B4-BE49-F238E27FC236}">
                  <a16:creationId xmlns:a16="http://schemas.microsoft.com/office/drawing/2014/main" id="{3A22BEDE-3E0B-41F2-71B5-FE7D92330AF0}"/>
                </a:ext>
              </a:extLst>
            </p:cNvPr>
            <p:cNvSpPr/>
            <p:nvPr/>
          </p:nvSpPr>
          <p:spPr>
            <a:xfrm>
              <a:off x="4663785" y="358238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5663;p41">
              <a:extLst>
                <a:ext uri="{FF2B5EF4-FFF2-40B4-BE49-F238E27FC236}">
                  <a16:creationId xmlns:a16="http://schemas.microsoft.com/office/drawing/2014/main" id="{3BC8A3DE-0316-0F64-22E0-06E4E352C62C}"/>
                </a:ext>
              </a:extLst>
            </p:cNvPr>
            <p:cNvSpPr/>
            <p:nvPr/>
          </p:nvSpPr>
          <p:spPr>
            <a:xfrm>
              <a:off x="4761300" y="358238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5664;p41">
              <a:extLst>
                <a:ext uri="{FF2B5EF4-FFF2-40B4-BE49-F238E27FC236}">
                  <a16:creationId xmlns:a16="http://schemas.microsoft.com/office/drawing/2014/main" id="{70500A2E-C2A1-38B1-8FB1-68840D8C5C9F}"/>
                </a:ext>
              </a:extLst>
            </p:cNvPr>
            <p:cNvSpPr/>
            <p:nvPr/>
          </p:nvSpPr>
          <p:spPr>
            <a:xfrm>
              <a:off x="4700966" y="3670188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5665;p41">
              <a:extLst>
                <a:ext uri="{FF2B5EF4-FFF2-40B4-BE49-F238E27FC236}">
                  <a16:creationId xmlns:a16="http://schemas.microsoft.com/office/drawing/2014/main" id="{E62D1723-2CA0-439F-3B1A-579B1D9686FA}"/>
                </a:ext>
              </a:extLst>
            </p:cNvPr>
            <p:cNvSpPr/>
            <p:nvPr/>
          </p:nvSpPr>
          <p:spPr>
            <a:xfrm>
              <a:off x="5253488" y="3004367"/>
              <a:ext cx="266054" cy="660311"/>
            </a:xfrm>
            <a:custGeom>
              <a:avLst/>
              <a:gdLst/>
              <a:ahLst/>
              <a:cxnLst/>
              <a:rect l="l" t="t" r="r" b="b"/>
              <a:pathLst>
                <a:path w="2712" h="6731" extrusionOk="0">
                  <a:moveTo>
                    <a:pt x="1396" y="0"/>
                  </a:moveTo>
                  <a:lnTo>
                    <a:pt x="1" y="738"/>
                  </a:lnTo>
                  <a:lnTo>
                    <a:pt x="1" y="6731"/>
                  </a:lnTo>
                  <a:lnTo>
                    <a:pt x="2711" y="6731"/>
                  </a:lnTo>
                  <a:lnTo>
                    <a:pt x="2711" y="721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5666;p41">
              <a:extLst>
                <a:ext uri="{FF2B5EF4-FFF2-40B4-BE49-F238E27FC236}">
                  <a16:creationId xmlns:a16="http://schemas.microsoft.com/office/drawing/2014/main" id="{4CE099BA-BF49-43FF-2340-9F64A1C4A654}"/>
                </a:ext>
              </a:extLst>
            </p:cNvPr>
            <p:cNvSpPr/>
            <p:nvPr/>
          </p:nvSpPr>
          <p:spPr>
            <a:xfrm>
              <a:off x="5310486" y="312856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5667;p41">
              <a:extLst>
                <a:ext uri="{FF2B5EF4-FFF2-40B4-BE49-F238E27FC236}">
                  <a16:creationId xmlns:a16="http://schemas.microsoft.com/office/drawing/2014/main" id="{609F95CA-3EEC-9C0F-55D4-FE8D7D12CA74}"/>
                </a:ext>
              </a:extLst>
            </p:cNvPr>
            <p:cNvSpPr/>
            <p:nvPr/>
          </p:nvSpPr>
          <p:spPr>
            <a:xfrm>
              <a:off x="5408100" y="312856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5668;p41">
              <a:extLst>
                <a:ext uri="{FF2B5EF4-FFF2-40B4-BE49-F238E27FC236}">
                  <a16:creationId xmlns:a16="http://schemas.microsoft.com/office/drawing/2014/main" id="{18F17DEF-FB0E-E2EA-7602-89589393DCEB}"/>
                </a:ext>
              </a:extLst>
            </p:cNvPr>
            <p:cNvSpPr/>
            <p:nvPr/>
          </p:nvSpPr>
          <p:spPr>
            <a:xfrm>
              <a:off x="5310486" y="321646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5669;p41">
              <a:extLst>
                <a:ext uri="{FF2B5EF4-FFF2-40B4-BE49-F238E27FC236}">
                  <a16:creationId xmlns:a16="http://schemas.microsoft.com/office/drawing/2014/main" id="{7B244849-3307-5AFE-55D9-7D2FC0A11428}"/>
                </a:ext>
              </a:extLst>
            </p:cNvPr>
            <p:cNvSpPr/>
            <p:nvPr/>
          </p:nvSpPr>
          <p:spPr>
            <a:xfrm>
              <a:off x="5408100" y="321646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5670;p41">
              <a:extLst>
                <a:ext uri="{FF2B5EF4-FFF2-40B4-BE49-F238E27FC236}">
                  <a16:creationId xmlns:a16="http://schemas.microsoft.com/office/drawing/2014/main" id="{E5B25967-987C-70ED-72F8-D5D322AC3965}"/>
                </a:ext>
              </a:extLst>
            </p:cNvPr>
            <p:cNvSpPr/>
            <p:nvPr/>
          </p:nvSpPr>
          <p:spPr>
            <a:xfrm>
              <a:off x="5310486" y="3304266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5671;p41">
              <a:extLst>
                <a:ext uri="{FF2B5EF4-FFF2-40B4-BE49-F238E27FC236}">
                  <a16:creationId xmlns:a16="http://schemas.microsoft.com/office/drawing/2014/main" id="{0535A1C9-8DCB-A21E-EFBA-AC1DBBAFEDD0}"/>
                </a:ext>
              </a:extLst>
            </p:cNvPr>
            <p:cNvSpPr/>
            <p:nvPr/>
          </p:nvSpPr>
          <p:spPr>
            <a:xfrm>
              <a:off x="5408100" y="3304266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5672;p41">
              <a:extLst>
                <a:ext uri="{FF2B5EF4-FFF2-40B4-BE49-F238E27FC236}">
                  <a16:creationId xmlns:a16="http://schemas.microsoft.com/office/drawing/2014/main" id="{49F53997-6E22-AC1B-E028-3D9B3CFCC25D}"/>
                </a:ext>
              </a:extLst>
            </p:cNvPr>
            <p:cNvSpPr/>
            <p:nvPr/>
          </p:nvSpPr>
          <p:spPr>
            <a:xfrm>
              <a:off x="5310486" y="339187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5673;p41">
              <a:extLst>
                <a:ext uri="{FF2B5EF4-FFF2-40B4-BE49-F238E27FC236}">
                  <a16:creationId xmlns:a16="http://schemas.microsoft.com/office/drawing/2014/main" id="{30EE8CFF-C018-1544-D6A7-C14959C8A565}"/>
                </a:ext>
              </a:extLst>
            </p:cNvPr>
            <p:cNvSpPr/>
            <p:nvPr/>
          </p:nvSpPr>
          <p:spPr>
            <a:xfrm>
              <a:off x="5408100" y="339187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5674;p41">
              <a:extLst>
                <a:ext uri="{FF2B5EF4-FFF2-40B4-BE49-F238E27FC236}">
                  <a16:creationId xmlns:a16="http://schemas.microsoft.com/office/drawing/2014/main" id="{20FDCA1E-4A94-6D8B-4769-0E8479DDD4DD}"/>
                </a:ext>
              </a:extLst>
            </p:cNvPr>
            <p:cNvSpPr/>
            <p:nvPr/>
          </p:nvSpPr>
          <p:spPr>
            <a:xfrm>
              <a:off x="5310486" y="3479673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5675;p41">
              <a:extLst>
                <a:ext uri="{FF2B5EF4-FFF2-40B4-BE49-F238E27FC236}">
                  <a16:creationId xmlns:a16="http://schemas.microsoft.com/office/drawing/2014/main" id="{C54F068D-9156-5D0B-DE8B-50FCE706F904}"/>
                </a:ext>
              </a:extLst>
            </p:cNvPr>
            <p:cNvSpPr/>
            <p:nvPr/>
          </p:nvSpPr>
          <p:spPr>
            <a:xfrm>
              <a:off x="5408100" y="3479673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5676;p41">
              <a:extLst>
                <a:ext uri="{FF2B5EF4-FFF2-40B4-BE49-F238E27FC236}">
                  <a16:creationId xmlns:a16="http://schemas.microsoft.com/office/drawing/2014/main" id="{418B5A1A-7972-312C-421E-E3199C28417E}"/>
                </a:ext>
              </a:extLst>
            </p:cNvPr>
            <p:cNvSpPr/>
            <p:nvPr/>
          </p:nvSpPr>
          <p:spPr>
            <a:xfrm>
              <a:off x="5347864" y="3567573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5677;p41">
              <a:extLst>
                <a:ext uri="{FF2B5EF4-FFF2-40B4-BE49-F238E27FC236}">
                  <a16:creationId xmlns:a16="http://schemas.microsoft.com/office/drawing/2014/main" id="{9670FA1B-96B0-BD27-E963-750C221504F0}"/>
                </a:ext>
              </a:extLst>
            </p:cNvPr>
            <p:cNvSpPr/>
            <p:nvPr/>
          </p:nvSpPr>
          <p:spPr>
            <a:xfrm>
              <a:off x="5462253" y="3091089"/>
              <a:ext cx="266054" cy="660115"/>
            </a:xfrm>
            <a:custGeom>
              <a:avLst/>
              <a:gdLst/>
              <a:ahLst/>
              <a:cxnLst/>
              <a:rect l="l" t="t" r="r" b="b"/>
              <a:pathLst>
                <a:path w="2712" h="6729" extrusionOk="0">
                  <a:moveTo>
                    <a:pt x="1397" y="0"/>
                  </a:moveTo>
                  <a:lnTo>
                    <a:pt x="1" y="738"/>
                  </a:lnTo>
                  <a:lnTo>
                    <a:pt x="1" y="6729"/>
                  </a:lnTo>
                  <a:lnTo>
                    <a:pt x="2711" y="6729"/>
                  </a:lnTo>
                  <a:lnTo>
                    <a:pt x="2711" y="722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5678;p41">
              <a:extLst>
                <a:ext uri="{FF2B5EF4-FFF2-40B4-BE49-F238E27FC236}">
                  <a16:creationId xmlns:a16="http://schemas.microsoft.com/office/drawing/2014/main" id="{C51B565E-5D0C-7554-5B8C-4E94F8CD72B1}"/>
                </a:ext>
              </a:extLst>
            </p:cNvPr>
            <p:cNvSpPr/>
            <p:nvPr/>
          </p:nvSpPr>
          <p:spPr>
            <a:xfrm>
              <a:off x="5519350" y="32151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5679;p41">
              <a:extLst>
                <a:ext uri="{FF2B5EF4-FFF2-40B4-BE49-F238E27FC236}">
                  <a16:creationId xmlns:a16="http://schemas.microsoft.com/office/drawing/2014/main" id="{337D71CB-E41F-A173-617D-F0B264799FA7}"/>
                </a:ext>
              </a:extLst>
            </p:cNvPr>
            <p:cNvSpPr/>
            <p:nvPr/>
          </p:nvSpPr>
          <p:spPr>
            <a:xfrm>
              <a:off x="5616865" y="32151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5680;p41">
              <a:extLst>
                <a:ext uri="{FF2B5EF4-FFF2-40B4-BE49-F238E27FC236}">
                  <a16:creationId xmlns:a16="http://schemas.microsoft.com/office/drawing/2014/main" id="{54957603-7532-3BAB-B5FB-AE6806C7975D}"/>
                </a:ext>
              </a:extLst>
            </p:cNvPr>
            <p:cNvSpPr/>
            <p:nvPr/>
          </p:nvSpPr>
          <p:spPr>
            <a:xfrm>
              <a:off x="5519350" y="330299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5681;p41">
              <a:extLst>
                <a:ext uri="{FF2B5EF4-FFF2-40B4-BE49-F238E27FC236}">
                  <a16:creationId xmlns:a16="http://schemas.microsoft.com/office/drawing/2014/main" id="{9D5CB9B5-FA83-D152-E995-107BBF487851}"/>
                </a:ext>
              </a:extLst>
            </p:cNvPr>
            <p:cNvSpPr/>
            <p:nvPr/>
          </p:nvSpPr>
          <p:spPr>
            <a:xfrm>
              <a:off x="5616865" y="330299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5682;p41">
              <a:extLst>
                <a:ext uri="{FF2B5EF4-FFF2-40B4-BE49-F238E27FC236}">
                  <a16:creationId xmlns:a16="http://schemas.microsoft.com/office/drawing/2014/main" id="{0C1E54AF-CD32-9296-8D60-DF70664D22AC}"/>
                </a:ext>
              </a:extLst>
            </p:cNvPr>
            <p:cNvSpPr/>
            <p:nvPr/>
          </p:nvSpPr>
          <p:spPr>
            <a:xfrm>
              <a:off x="5519350" y="339079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5683;p41">
              <a:extLst>
                <a:ext uri="{FF2B5EF4-FFF2-40B4-BE49-F238E27FC236}">
                  <a16:creationId xmlns:a16="http://schemas.microsoft.com/office/drawing/2014/main" id="{9C1A9424-7BFE-62E6-F35C-E7382C85D6B0}"/>
                </a:ext>
              </a:extLst>
            </p:cNvPr>
            <p:cNvSpPr/>
            <p:nvPr/>
          </p:nvSpPr>
          <p:spPr>
            <a:xfrm>
              <a:off x="5616865" y="339079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5684;p41">
              <a:extLst>
                <a:ext uri="{FF2B5EF4-FFF2-40B4-BE49-F238E27FC236}">
                  <a16:creationId xmlns:a16="http://schemas.microsoft.com/office/drawing/2014/main" id="{97745D4C-BC64-9AC5-13EC-93A1805A96EF}"/>
                </a:ext>
              </a:extLst>
            </p:cNvPr>
            <p:cNvSpPr/>
            <p:nvPr/>
          </p:nvSpPr>
          <p:spPr>
            <a:xfrm>
              <a:off x="5519350" y="347859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5685;p41">
              <a:extLst>
                <a:ext uri="{FF2B5EF4-FFF2-40B4-BE49-F238E27FC236}">
                  <a16:creationId xmlns:a16="http://schemas.microsoft.com/office/drawing/2014/main" id="{728020D5-9784-7B68-885A-BB068D0B49D6}"/>
                </a:ext>
              </a:extLst>
            </p:cNvPr>
            <p:cNvSpPr/>
            <p:nvPr/>
          </p:nvSpPr>
          <p:spPr>
            <a:xfrm>
              <a:off x="5616865" y="347859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5686;p41">
              <a:extLst>
                <a:ext uri="{FF2B5EF4-FFF2-40B4-BE49-F238E27FC236}">
                  <a16:creationId xmlns:a16="http://schemas.microsoft.com/office/drawing/2014/main" id="{5703F2A0-434E-1ED1-4A8D-20FE2D0B1E61}"/>
                </a:ext>
              </a:extLst>
            </p:cNvPr>
            <p:cNvSpPr/>
            <p:nvPr/>
          </p:nvSpPr>
          <p:spPr>
            <a:xfrm>
              <a:off x="5519350" y="3566395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5687;p41">
              <a:extLst>
                <a:ext uri="{FF2B5EF4-FFF2-40B4-BE49-F238E27FC236}">
                  <a16:creationId xmlns:a16="http://schemas.microsoft.com/office/drawing/2014/main" id="{CD31539C-0932-9B69-57B4-D120B2913C13}"/>
                </a:ext>
              </a:extLst>
            </p:cNvPr>
            <p:cNvSpPr/>
            <p:nvPr/>
          </p:nvSpPr>
          <p:spPr>
            <a:xfrm>
              <a:off x="5616865" y="3566395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5688;p41">
              <a:extLst>
                <a:ext uri="{FF2B5EF4-FFF2-40B4-BE49-F238E27FC236}">
                  <a16:creationId xmlns:a16="http://schemas.microsoft.com/office/drawing/2014/main" id="{3051A969-4170-4DEF-5CBB-E309F2874167}"/>
                </a:ext>
              </a:extLst>
            </p:cNvPr>
            <p:cNvSpPr/>
            <p:nvPr/>
          </p:nvSpPr>
          <p:spPr>
            <a:xfrm>
              <a:off x="5556629" y="3654197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5689;p41">
              <a:extLst>
                <a:ext uri="{FF2B5EF4-FFF2-40B4-BE49-F238E27FC236}">
                  <a16:creationId xmlns:a16="http://schemas.microsoft.com/office/drawing/2014/main" id="{3A0ECDA1-F249-C440-E781-20DC62C6D56E}"/>
                </a:ext>
              </a:extLst>
            </p:cNvPr>
            <p:cNvSpPr/>
            <p:nvPr/>
          </p:nvSpPr>
          <p:spPr>
            <a:xfrm>
              <a:off x="3538924" y="3121207"/>
              <a:ext cx="265956" cy="639808"/>
            </a:xfrm>
            <a:custGeom>
              <a:avLst/>
              <a:gdLst/>
              <a:ahLst/>
              <a:cxnLst/>
              <a:rect l="l" t="t" r="r" b="b"/>
              <a:pathLst>
                <a:path w="2711" h="6522" extrusionOk="0">
                  <a:moveTo>
                    <a:pt x="2710" y="0"/>
                  </a:moveTo>
                  <a:lnTo>
                    <a:pt x="1" y="531"/>
                  </a:lnTo>
                  <a:lnTo>
                    <a:pt x="1" y="6522"/>
                  </a:lnTo>
                  <a:lnTo>
                    <a:pt x="2710" y="652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5690;p41">
              <a:extLst>
                <a:ext uri="{FF2B5EF4-FFF2-40B4-BE49-F238E27FC236}">
                  <a16:creationId xmlns:a16="http://schemas.microsoft.com/office/drawing/2014/main" id="{007B5FED-E980-8293-1DDD-B004B6AF7538}"/>
                </a:ext>
              </a:extLst>
            </p:cNvPr>
            <p:cNvSpPr/>
            <p:nvPr/>
          </p:nvSpPr>
          <p:spPr>
            <a:xfrm>
              <a:off x="3595923" y="322509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5691;p41">
              <a:extLst>
                <a:ext uri="{FF2B5EF4-FFF2-40B4-BE49-F238E27FC236}">
                  <a16:creationId xmlns:a16="http://schemas.microsoft.com/office/drawing/2014/main" id="{7B9F8634-DB98-C7B4-1E64-EBE3EFEE4850}"/>
                </a:ext>
              </a:extLst>
            </p:cNvPr>
            <p:cNvSpPr/>
            <p:nvPr/>
          </p:nvSpPr>
          <p:spPr>
            <a:xfrm>
              <a:off x="3693536" y="322509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5692;p41">
              <a:extLst>
                <a:ext uri="{FF2B5EF4-FFF2-40B4-BE49-F238E27FC236}">
                  <a16:creationId xmlns:a16="http://schemas.microsoft.com/office/drawing/2014/main" id="{60CACA50-76FD-E4A9-8587-007175D33638}"/>
                </a:ext>
              </a:extLst>
            </p:cNvPr>
            <p:cNvSpPr/>
            <p:nvPr/>
          </p:nvSpPr>
          <p:spPr>
            <a:xfrm>
              <a:off x="3595923" y="331280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5693;p41">
              <a:extLst>
                <a:ext uri="{FF2B5EF4-FFF2-40B4-BE49-F238E27FC236}">
                  <a16:creationId xmlns:a16="http://schemas.microsoft.com/office/drawing/2014/main" id="{E9CE30A6-2C59-28CE-B02E-0424A58F2DEA}"/>
                </a:ext>
              </a:extLst>
            </p:cNvPr>
            <p:cNvSpPr/>
            <p:nvPr/>
          </p:nvSpPr>
          <p:spPr>
            <a:xfrm>
              <a:off x="3693536" y="331280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5694;p41">
              <a:extLst>
                <a:ext uri="{FF2B5EF4-FFF2-40B4-BE49-F238E27FC236}">
                  <a16:creationId xmlns:a16="http://schemas.microsoft.com/office/drawing/2014/main" id="{917EE594-4069-1FC8-A516-B499A0AEACBA}"/>
                </a:ext>
              </a:extLst>
            </p:cNvPr>
            <p:cNvSpPr/>
            <p:nvPr/>
          </p:nvSpPr>
          <p:spPr>
            <a:xfrm>
              <a:off x="3595923" y="340060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5695;p41">
              <a:extLst>
                <a:ext uri="{FF2B5EF4-FFF2-40B4-BE49-F238E27FC236}">
                  <a16:creationId xmlns:a16="http://schemas.microsoft.com/office/drawing/2014/main" id="{E7112EBC-370D-FA11-9ED0-93BA74A6BC54}"/>
                </a:ext>
              </a:extLst>
            </p:cNvPr>
            <p:cNvSpPr/>
            <p:nvPr/>
          </p:nvSpPr>
          <p:spPr>
            <a:xfrm>
              <a:off x="3693536" y="340060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5696;p41">
              <a:extLst>
                <a:ext uri="{FF2B5EF4-FFF2-40B4-BE49-F238E27FC236}">
                  <a16:creationId xmlns:a16="http://schemas.microsoft.com/office/drawing/2014/main" id="{7E7EB675-E114-0551-4E27-7C38A2E88786}"/>
                </a:ext>
              </a:extLst>
            </p:cNvPr>
            <p:cNvSpPr/>
            <p:nvPr/>
          </p:nvSpPr>
          <p:spPr>
            <a:xfrm>
              <a:off x="3595923" y="348840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5697;p41">
              <a:extLst>
                <a:ext uri="{FF2B5EF4-FFF2-40B4-BE49-F238E27FC236}">
                  <a16:creationId xmlns:a16="http://schemas.microsoft.com/office/drawing/2014/main" id="{9224B7E9-7E50-2FCD-65FE-04BE11C856CB}"/>
                </a:ext>
              </a:extLst>
            </p:cNvPr>
            <p:cNvSpPr/>
            <p:nvPr/>
          </p:nvSpPr>
          <p:spPr>
            <a:xfrm>
              <a:off x="3693536" y="348840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5698;p41">
              <a:extLst>
                <a:ext uri="{FF2B5EF4-FFF2-40B4-BE49-F238E27FC236}">
                  <a16:creationId xmlns:a16="http://schemas.microsoft.com/office/drawing/2014/main" id="{CA4E54E8-2A1F-27C1-AA37-A3779E93724C}"/>
                </a:ext>
              </a:extLst>
            </p:cNvPr>
            <p:cNvSpPr/>
            <p:nvPr/>
          </p:nvSpPr>
          <p:spPr>
            <a:xfrm>
              <a:off x="3595923" y="357630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5699;p41">
              <a:extLst>
                <a:ext uri="{FF2B5EF4-FFF2-40B4-BE49-F238E27FC236}">
                  <a16:creationId xmlns:a16="http://schemas.microsoft.com/office/drawing/2014/main" id="{A0167915-3C31-1A78-3488-D19A1FC39B81}"/>
                </a:ext>
              </a:extLst>
            </p:cNvPr>
            <p:cNvSpPr/>
            <p:nvPr/>
          </p:nvSpPr>
          <p:spPr>
            <a:xfrm>
              <a:off x="3693536" y="357630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5700;p41">
              <a:extLst>
                <a:ext uri="{FF2B5EF4-FFF2-40B4-BE49-F238E27FC236}">
                  <a16:creationId xmlns:a16="http://schemas.microsoft.com/office/drawing/2014/main" id="{1B3F2B09-0206-087B-6468-360FA2D3391F}"/>
                </a:ext>
              </a:extLst>
            </p:cNvPr>
            <p:cNvSpPr/>
            <p:nvPr/>
          </p:nvSpPr>
          <p:spPr>
            <a:xfrm>
              <a:off x="3633104" y="3663909"/>
              <a:ext cx="85251" cy="97021"/>
            </a:xfrm>
            <a:custGeom>
              <a:avLst/>
              <a:gdLst/>
              <a:ahLst/>
              <a:cxnLst/>
              <a:rect l="l" t="t" r="r" b="b"/>
              <a:pathLst>
                <a:path w="869" h="989" extrusionOk="0">
                  <a:moveTo>
                    <a:pt x="0" y="1"/>
                  </a:moveTo>
                  <a:lnTo>
                    <a:pt x="0" y="989"/>
                  </a:lnTo>
                  <a:lnTo>
                    <a:pt x="868" y="98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5701;p41">
              <a:extLst>
                <a:ext uri="{FF2B5EF4-FFF2-40B4-BE49-F238E27FC236}">
                  <a16:creationId xmlns:a16="http://schemas.microsoft.com/office/drawing/2014/main" id="{D6386AC8-FA50-5C63-0801-FF0F748B0119}"/>
                </a:ext>
              </a:extLst>
            </p:cNvPr>
            <p:cNvSpPr/>
            <p:nvPr/>
          </p:nvSpPr>
          <p:spPr>
            <a:xfrm>
              <a:off x="2958247" y="3165451"/>
              <a:ext cx="308336" cy="742127"/>
            </a:xfrm>
            <a:custGeom>
              <a:avLst/>
              <a:gdLst/>
              <a:ahLst/>
              <a:cxnLst/>
              <a:rect l="l" t="t" r="r" b="b"/>
              <a:pathLst>
                <a:path w="3143" h="7565" extrusionOk="0">
                  <a:moveTo>
                    <a:pt x="3143" y="0"/>
                  </a:moveTo>
                  <a:lnTo>
                    <a:pt x="1" y="615"/>
                  </a:lnTo>
                  <a:lnTo>
                    <a:pt x="1" y="7565"/>
                  </a:lnTo>
                  <a:lnTo>
                    <a:pt x="3143" y="7565"/>
                  </a:lnTo>
                  <a:lnTo>
                    <a:pt x="3143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5702;p41">
              <a:extLst>
                <a:ext uri="{FF2B5EF4-FFF2-40B4-BE49-F238E27FC236}">
                  <a16:creationId xmlns:a16="http://schemas.microsoft.com/office/drawing/2014/main" id="{740E2458-617E-3100-EDB0-522187804DB0}"/>
                </a:ext>
              </a:extLst>
            </p:cNvPr>
            <p:cNvSpPr/>
            <p:nvPr/>
          </p:nvSpPr>
          <p:spPr>
            <a:xfrm>
              <a:off x="3024271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5703;p41">
              <a:extLst>
                <a:ext uri="{FF2B5EF4-FFF2-40B4-BE49-F238E27FC236}">
                  <a16:creationId xmlns:a16="http://schemas.microsoft.com/office/drawing/2014/main" id="{3DDF06D1-85E0-EBCE-78E3-D31C7359F940}"/>
                </a:ext>
              </a:extLst>
            </p:cNvPr>
            <p:cNvSpPr/>
            <p:nvPr/>
          </p:nvSpPr>
          <p:spPr>
            <a:xfrm>
              <a:off x="3137483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5704;p41">
              <a:extLst>
                <a:ext uri="{FF2B5EF4-FFF2-40B4-BE49-F238E27FC236}">
                  <a16:creationId xmlns:a16="http://schemas.microsoft.com/office/drawing/2014/main" id="{EDC9F44E-52F8-C3C4-2C06-CDE665574AE6}"/>
                </a:ext>
              </a:extLst>
            </p:cNvPr>
            <p:cNvSpPr/>
            <p:nvPr/>
          </p:nvSpPr>
          <p:spPr>
            <a:xfrm>
              <a:off x="3024271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5705;p41">
              <a:extLst>
                <a:ext uri="{FF2B5EF4-FFF2-40B4-BE49-F238E27FC236}">
                  <a16:creationId xmlns:a16="http://schemas.microsoft.com/office/drawing/2014/main" id="{DD4D2BCD-3533-DD83-A04D-2D504FEAB476}"/>
                </a:ext>
              </a:extLst>
            </p:cNvPr>
            <p:cNvSpPr/>
            <p:nvPr/>
          </p:nvSpPr>
          <p:spPr>
            <a:xfrm>
              <a:off x="3137483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5706;p41">
              <a:extLst>
                <a:ext uri="{FF2B5EF4-FFF2-40B4-BE49-F238E27FC236}">
                  <a16:creationId xmlns:a16="http://schemas.microsoft.com/office/drawing/2014/main" id="{A657AF4D-C7BC-72A4-96C5-953143E9E989}"/>
                </a:ext>
              </a:extLst>
            </p:cNvPr>
            <p:cNvSpPr/>
            <p:nvPr/>
          </p:nvSpPr>
          <p:spPr>
            <a:xfrm>
              <a:off x="3024271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5707;p41">
              <a:extLst>
                <a:ext uri="{FF2B5EF4-FFF2-40B4-BE49-F238E27FC236}">
                  <a16:creationId xmlns:a16="http://schemas.microsoft.com/office/drawing/2014/main" id="{F24D4627-E595-B22E-19EF-16CA01FA797E}"/>
                </a:ext>
              </a:extLst>
            </p:cNvPr>
            <p:cNvSpPr/>
            <p:nvPr/>
          </p:nvSpPr>
          <p:spPr>
            <a:xfrm>
              <a:off x="3137483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5708;p41">
              <a:extLst>
                <a:ext uri="{FF2B5EF4-FFF2-40B4-BE49-F238E27FC236}">
                  <a16:creationId xmlns:a16="http://schemas.microsoft.com/office/drawing/2014/main" id="{238B6E4E-7549-B29A-D87B-E4D96691484F}"/>
                </a:ext>
              </a:extLst>
            </p:cNvPr>
            <p:cNvSpPr/>
            <p:nvPr/>
          </p:nvSpPr>
          <p:spPr>
            <a:xfrm>
              <a:off x="3024271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5709;p41">
              <a:extLst>
                <a:ext uri="{FF2B5EF4-FFF2-40B4-BE49-F238E27FC236}">
                  <a16:creationId xmlns:a16="http://schemas.microsoft.com/office/drawing/2014/main" id="{88CB6A9F-A286-8687-D8CC-527AB9641BEC}"/>
                </a:ext>
              </a:extLst>
            </p:cNvPr>
            <p:cNvSpPr/>
            <p:nvPr/>
          </p:nvSpPr>
          <p:spPr>
            <a:xfrm>
              <a:off x="3137483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5710;p41">
              <a:extLst>
                <a:ext uri="{FF2B5EF4-FFF2-40B4-BE49-F238E27FC236}">
                  <a16:creationId xmlns:a16="http://schemas.microsoft.com/office/drawing/2014/main" id="{E556C3EC-DF1F-CE34-804F-6447E372A456}"/>
                </a:ext>
              </a:extLst>
            </p:cNvPr>
            <p:cNvSpPr/>
            <p:nvPr/>
          </p:nvSpPr>
          <p:spPr>
            <a:xfrm>
              <a:off x="3024271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5711;p41">
              <a:extLst>
                <a:ext uri="{FF2B5EF4-FFF2-40B4-BE49-F238E27FC236}">
                  <a16:creationId xmlns:a16="http://schemas.microsoft.com/office/drawing/2014/main" id="{A12F39AD-DDC2-B575-1B7C-FBA61416B9E8}"/>
                </a:ext>
              </a:extLst>
            </p:cNvPr>
            <p:cNvSpPr/>
            <p:nvPr/>
          </p:nvSpPr>
          <p:spPr>
            <a:xfrm>
              <a:off x="3137483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5712;p41">
              <a:extLst>
                <a:ext uri="{FF2B5EF4-FFF2-40B4-BE49-F238E27FC236}">
                  <a16:creationId xmlns:a16="http://schemas.microsoft.com/office/drawing/2014/main" id="{1EE830A1-ED31-613B-A800-848ED6F91055}"/>
                </a:ext>
              </a:extLst>
            </p:cNvPr>
            <p:cNvSpPr/>
            <p:nvPr/>
          </p:nvSpPr>
          <p:spPr>
            <a:xfrm>
              <a:off x="3067436" y="3794974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8" y="1147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5713;p41">
              <a:extLst>
                <a:ext uri="{FF2B5EF4-FFF2-40B4-BE49-F238E27FC236}">
                  <a16:creationId xmlns:a16="http://schemas.microsoft.com/office/drawing/2014/main" id="{AB49A538-EE26-3802-370C-B60AB8DAE5A0}"/>
                </a:ext>
              </a:extLst>
            </p:cNvPr>
            <p:cNvSpPr/>
            <p:nvPr/>
          </p:nvSpPr>
          <p:spPr>
            <a:xfrm>
              <a:off x="5816114" y="3112083"/>
              <a:ext cx="308434" cy="765671"/>
            </a:xfrm>
            <a:custGeom>
              <a:avLst/>
              <a:gdLst/>
              <a:ahLst/>
              <a:cxnLst/>
              <a:rect l="l" t="t" r="r" b="b"/>
              <a:pathLst>
                <a:path w="3144" h="7805" extrusionOk="0">
                  <a:moveTo>
                    <a:pt x="1618" y="0"/>
                  </a:moveTo>
                  <a:lnTo>
                    <a:pt x="1" y="855"/>
                  </a:lnTo>
                  <a:lnTo>
                    <a:pt x="1" y="7805"/>
                  </a:lnTo>
                  <a:lnTo>
                    <a:pt x="3144" y="7805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5714;p41">
              <a:extLst>
                <a:ext uri="{FF2B5EF4-FFF2-40B4-BE49-F238E27FC236}">
                  <a16:creationId xmlns:a16="http://schemas.microsoft.com/office/drawing/2014/main" id="{6CF4CA08-93CA-24FD-BFDD-9FAD6147DD47}"/>
                </a:ext>
              </a:extLst>
            </p:cNvPr>
            <p:cNvSpPr/>
            <p:nvPr/>
          </p:nvSpPr>
          <p:spPr>
            <a:xfrm>
              <a:off x="5882433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5715;p41">
              <a:extLst>
                <a:ext uri="{FF2B5EF4-FFF2-40B4-BE49-F238E27FC236}">
                  <a16:creationId xmlns:a16="http://schemas.microsoft.com/office/drawing/2014/main" id="{B6A92D23-107F-6815-EC2F-9928779D8909}"/>
                </a:ext>
              </a:extLst>
            </p:cNvPr>
            <p:cNvSpPr/>
            <p:nvPr/>
          </p:nvSpPr>
          <p:spPr>
            <a:xfrm>
              <a:off x="5995448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5716;p41">
              <a:extLst>
                <a:ext uri="{FF2B5EF4-FFF2-40B4-BE49-F238E27FC236}">
                  <a16:creationId xmlns:a16="http://schemas.microsoft.com/office/drawing/2014/main" id="{FBA1C0AC-3EEE-FCF6-E5FE-4D7B943637ED}"/>
                </a:ext>
              </a:extLst>
            </p:cNvPr>
            <p:cNvSpPr/>
            <p:nvPr/>
          </p:nvSpPr>
          <p:spPr>
            <a:xfrm>
              <a:off x="5882433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5717;p41">
              <a:extLst>
                <a:ext uri="{FF2B5EF4-FFF2-40B4-BE49-F238E27FC236}">
                  <a16:creationId xmlns:a16="http://schemas.microsoft.com/office/drawing/2014/main" id="{1AE67D17-5D91-2110-5702-08AF91A68E2D}"/>
                </a:ext>
              </a:extLst>
            </p:cNvPr>
            <p:cNvSpPr/>
            <p:nvPr/>
          </p:nvSpPr>
          <p:spPr>
            <a:xfrm>
              <a:off x="5995448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5718;p41">
              <a:extLst>
                <a:ext uri="{FF2B5EF4-FFF2-40B4-BE49-F238E27FC236}">
                  <a16:creationId xmlns:a16="http://schemas.microsoft.com/office/drawing/2014/main" id="{A3D3EA53-44AC-84DC-72FD-8C772C547A09}"/>
                </a:ext>
              </a:extLst>
            </p:cNvPr>
            <p:cNvSpPr/>
            <p:nvPr/>
          </p:nvSpPr>
          <p:spPr>
            <a:xfrm>
              <a:off x="5882433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5719;p41">
              <a:extLst>
                <a:ext uri="{FF2B5EF4-FFF2-40B4-BE49-F238E27FC236}">
                  <a16:creationId xmlns:a16="http://schemas.microsoft.com/office/drawing/2014/main" id="{62E7E99E-894C-EB57-0FF1-1936C5F1BB69}"/>
                </a:ext>
              </a:extLst>
            </p:cNvPr>
            <p:cNvSpPr/>
            <p:nvPr/>
          </p:nvSpPr>
          <p:spPr>
            <a:xfrm>
              <a:off x="5995448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5720;p41">
              <a:extLst>
                <a:ext uri="{FF2B5EF4-FFF2-40B4-BE49-F238E27FC236}">
                  <a16:creationId xmlns:a16="http://schemas.microsoft.com/office/drawing/2014/main" id="{58C9A9A0-9020-1C80-3DC0-C552D244F962}"/>
                </a:ext>
              </a:extLst>
            </p:cNvPr>
            <p:cNvSpPr/>
            <p:nvPr/>
          </p:nvSpPr>
          <p:spPr>
            <a:xfrm>
              <a:off x="5882433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5721;p41">
              <a:extLst>
                <a:ext uri="{FF2B5EF4-FFF2-40B4-BE49-F238E27FC236}">
                  <a16:creationId xmlns:a16="http://schemas.microsoft.com/office/drawing/2014/main" id="{65384885-7F9E-9791-EBB5-C396B25190FF}"/>
                </a:ext>
              </a:extLst>
            </p:cNvPr>
            <p:cNvSpPr/>
            <p:nvPr/>
          </p:nvSpPr>
          <p:spPr>
            <a:xfrm>
              <a:off x="5995448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5722;p41">
              <a:extLst>
                <a:ext uri="{FF2B5EF4-FFF2-40B4-BE49-F238E27FC236}">
                  <a16:creationId xmlns:a16="http://schemas.microsoft.com/office/drawing/2014/main" id="{3B7BE05F-A3FE-8793-BB75-4A0679EFE47A}"/>
                </a:ext>
              </a:extLst>
            </p:cNvPr>
            <p:cNvSpPr/>
            <p:nvPr/>
          </p:nvSpPr>
          <p:spPr>
            <a:xfrm>
              <a:off x="5882433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5723;p41">
              <a:extLst>
                <a:ext uri="{FF2B5EF4-FFF2-40B4-BE49-F238E27FC236}">
                  <a16:creationId xmlns:a16="http://schemas.microsoft.com/office/drawing/2014/main" id="{C530C662-CCF7-A410-2782-DF347BD89394}"/>
                </a:ext>
              </a:extLst>
            </p:cNvPr>
            <p:cNvSpPr/>
            <p:nvPr/>
          </p:nvSpPr>
          <p:spPr>
            <a:xfrm>
              <a:off x="5995448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5724;p41">
              <a:extLst>
                <a:ext uri="{FF2B5EF4-FFF2-40B4-BE49-F238E27FC236}">
                  <a16:creationId xmlns:a16="http://schemas.microsoft.com/office/drawing/2014/main" id="{4F56290D-518B-1303-4ED9-568ED9EAA02A}"/>
                </a:ext>
              </a:extLst>
            </p:cNvPr>
            <p:cNvSpPr/>
            <p:nvPr/>
          </p:nvSpPr>
          <p:spPr>
            <a:xfrm>
              <a:off x="5925500" y="3765151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5725;p41">
              <a:extLst>
                <a:ext uri="{FF2B5EF4-FFF2-40B4-BE49-F238E27FC236}">
                  <a16:creationId xmlns:a16="http://schemas.microsoft.com/office/drawing/2014/main" id="{283D2FD3-96FF-349E-13DB-0CF73C233A89}"/>
                </a:ext>
              </a:extLst>
            </p:cNvPr>
            <p:cNvSpPr/>
            <p:nvPr/>
          </p:nvSpPr>
          <p:spPr>
            <a:xfrm>
              <a:off x="4182585" y="3322120"/>
              <a:ext cx="308336" cy="549164"/>
            </a:xfrm>
            <a:custGeom>
              <a:avLst/>
              <a:gdLst/>
              <a:ahLst/>
              <a:cxnLst/>
              <a:rect l="l" t="t" r="r" b="b"/>
              <a:pathLst>
                <a:path w="3143" h="5598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5597"/>
                  </a:lnTo>
                  <a:lnTo>
                    <a:pt x="3143" y="5597"/>
                  </a:lnTo>
                  <a:lnTo>
                    <a:pt x="3143" y="838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5726;p41">
              <a:extLst>
                <a:ext uri="{FF2B5EF4-FFF2-40B4-BE49-F238E27FC236}">
                  <a16:creationId xmlns:a16="http://schemas.microsoft.com/office/drawing/2014/main" id="{CE8FD4C3-5693-C1F1-9ACC-E65B6D6BEFB8}"/>
                </a:ext>
              </a:extLst>
            </p:cNvPr>
            <p:cNvSpPr/>
            <p:nvPr/>
          </p:nvSpPr>
          <p:spPr>
            <a:xfrm>
              <a:off x="4248707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5727;p41">
              <a:extLst>
                <a:ext uri="{FF2B5EF4-FFF2-40B4-BE49-F238E27FC236}">
                  <a16:creationId xmlns:a16="http://schemas.microsoft.com/office/drawing/2014/main" id="{17C33BB6-CA42-DA30-8167-96ABD7E74858}"/>
                </a:ext>
              </a:extLst>
            </p:cNvPr>
            <p:cNvSpPr/>
            <p:nvPr/>
          </p:nvSpPr>
          <p:spPr>
            <a:xfrm>
              <a:off x="4361722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5728;p41">
              <a:extLst>
                <a:ext uri="{FF2B5EF4-FFF2-40B4-BE49-F238E27FC236}">
                  <a16:creationId xmlns:a16="http://schemas.microsoft.com/office/drawing/2014/main" id="{005DEDB1-9D04-4C37-B3D7-F27897AA3CF3}"/>
                </a:ext>
              </a:extLst>
            </p:cNvPr>
            <p:cNvSpPr/>
            <p:nvPr/>
          </p:nvSpPr>
          <p:spPr>
            <a:xfrm>
              <a:off x="4248707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5729;p41">
              <a:extLst>
                <a:ext uri="{FF2B5EF4-FFF2-40B4-BE49-F238E27FC236}">
                  <a16:creationId xmlns:a16="http://schemas.microsoft.com/office/drawing/2014/main" id="{5106AE94-7A71-088E-CDC7-4D00E5195B56}"/>
                </a:ext>
              </a:extLst>
            </p:cNvPr>
            <p:cNvSpPr/>
            <p:nvPr/>
          </p:nvSpPr>
          <p:spPr>
            <a:xfrm>
              <a:off x="4361722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5730;p41">
              <a:extLst>
                <a:ext uri="{FF2B5EF4-FFF2-40B4-BE49-F238E27FC236}">
                  <a16:creationId xmlns:a16="http://schemas.microsoft.com/office/drawing/2014/main" id="{656852C9-F89E-C664-4812-5A2AEFE9C73C}"/>
                </a:ext>
              </a:extLst>
            </p:cNvPr>
            <p:cNvSpPr/>
            <p:nvPr/>
          </p:nvSpPr>
          <p:spPr>
            <a:xfrm>
              <a:off x="4248707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5731;p41">
              <a:extLst>
                <a:ext uri="{FF2B5EF4-FFF2-40B4-BE49-F238E27FC236}">
                  <a16:creationId xmlns:a16="http://schemas.microsoft.com/office/drawing/2014/main" id="{13EFD9A2-AF32-0CF2-CB3C-551CE34022CC}"/>
                </a:ext>
              </a:extLst>
            </p:cNvPr>
            <p:cNvSpPr/>
            <p:nvPr/>
          </p:nvSpPr>
          <p:spPr>
            <a:xfrm>
              <a:off x="4361722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5732;p41">
              <a:extLst>
                <a:ext uri="{FF2B5EF4-FFF2-40B4-BE49-F238E27FC236}">
                  <a16:creationId xmlns:a16="http://schemas.microsoft.com/office/drawing/2014/main" id="{24BBB34C-C8F8-BA3C-7736-DE1910F2FFAC}"/>
                </a:ext>
              </a:extLst>
            </p:cNvPr>
            <p:cNvSpPr/>
            <p:nvPr/>
          </p:nvSpPr>
          <p:spPr>
            <a:xfrm>
              <a:off x="4291872" y="3758774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5733;p41">
              <a:extLst>
                <a:ext uri="{FF2B5EF4-FFF2-40B4-BE49-F238E27FC236}">
                  <a16:creationId xmlns:a16="http://schemas.microsoft.com/office/drawing/2014/main" id="{896032AC-86BA-0A11-14F4-067F17C20A21}"/>
                </a:ext>
              </a:extLst>
            </p:cNvPr>
            <p:cNvSpPr/>
            <p:nvPr/>
          </p:nvSpPr>
          <p:spPr>
            <a:xfrm>
              <a:off x="3456615" y="3282389"/>
              <a:ext cx="308434" cy="549164"/>
            </a:xfrm>
            <a:custGeom>
              <a:avLst/>
              <a:gdLst/>
              <a:ahLst/>
              <a:cxnLst/>
              <a:rect l="l" t="t" r="r" b="b"/>
              <a:pathLst>
                <a:path w="3144" h="5598" extrusionOk="0">
                  <a:moveTo>
                    <a:pt x="1618" y="0"/>
                  </a:moveTo>
                  <a:lnTo>
                    <a:pt x="1" y="856"/>
                  </a:lnTo>
                  <a:lnTo>
                    <a:pt x="1" y="5597"/>
                  </a:lnTo>
                  <a:lnTo>
                    <a:pt x="3144" y="5597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5734;p41">
              <a:extLst>
                <a:ext uri="{FF2B5EF4-FFF2-40B4-BE49-F238E27FC236}">
                  <a16:creationId xmlns:a16="http://schemas.microsoft.com/office/drawing/2014/main" id="{C5E8C18F-170D-E10F-CFB7-7DDDB3F5BFD9}"/>
                </a:ext>
              </a:extLst>
            </p:cNvPr>
            <p:cNvSpPr/>
            <p:nvPr/>
          </p:nvSpPr>
          <p:spPr>
            <a:xfrm>
              <a:off x="3522835" y="341345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5735;p41">
              <a:extLst>
                <a:ext uri="{FF2B5EF4-FFF2-40B4-BE49-F238E27FC236}">
                  <a16:creationId xmlns:a16="http://schemas.microsoft.com/office/drawing/2014/main" id="{8838A095-5394-B999-572C-3F5F3504D00A}"/>
                </a:ext>
              </a:extLst>
            </p:cNvPr>
            <p:cNvSpPr/>
            <p:nvPr/>
          </p:nvSpPr>
          <p:spPr>
            <a:xfrm>
              <a:off x="3635949" y="341345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5736;p41">
              <a:extLst>
                <a:ext uri="{FF2B5EF4-FFF2-40B4-BE49-F238E27FC236}">
                  <a16:creationId xmlns:a16="http://schemas.microsoft.com/office/drawing/2014/main" id="{78D98A42-AF3E-D564-6845-DFFAA1772DF4}"/>
                </a:ext>
              </a:extLst>
            </p:cNvPr>
            <p:cNvSpPr/>
            <p:nvPr/>
          </p:nvSpPr>
          <p:spPr>
            <a:xfrm>
              <a:off x="3522835" y="3515382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5737;p41">
              <a:extLst>
                <a:ext uri="{FF2B5EF4-FFF2-40B4-BE49-F238E27FC236}">
                  <a16:creationId xmlns:a16="http://schemas.microsoft.com/office/drawing/2014/main" id="{F0EF375C-5E23-797D-FC32-CDC05B4B6F5C}"/>
                </a:ext>
              </a:extLst>
            </p:cNvPr>
            <p:cNvSpPr/>
            <p:nvPr/>
          </p:nvSpPr>
          <p:spPr>
            <a:xfrm>
              <a:off x="3635949" y="3515382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5738;p41">
              <a:extLst>
                <a:ext uri="{FF2B5EF4-FFF2-40B4-BE49-F238E27FC236}">
                  <a16:creationId xmlns:a16="http://schemas.microsoft.com/office/drawing/2014/main" id="{8EFC877A-8F99-8154-C7EA-021A941E8BD8}"/>
                </a:ext>
              </a:extLst>
            </p:cNvPr>
            <p:cNvSpPr/>
            <p:nvPr/>
          </p:nvSpPr>
          <p:spPr>
            <a:xfrm>
              <a:off x="3522835" y="3617212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5739;p41">
              <a:extLst>
                <a:ext uri="{FF2B5EF4-FFF2-40B4-BE49-F238E27FC236}">
                  <a16:creationId xmlns:a16="http://schemas.microsoft.com/office/drawing/2014/main" id="{345B8198-ACB9-3346-9E44-2A84B1110541}"/>
                </a:ext>
              </a:extLst>
            </p:cNvPr>
            <p:cNvSpPr/>
            <p:nvPr/>
          </p:nvSpPr>
          <p:spPr>
            <a:xfrm>
              <a:off x="3635949" y="3617212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5740;p41">
              <a:extLst>
                <a:ext uri="{FF2B5EF4-FFF2-40B4-BE49-F238E27FC236}">
                  <a16:creationId xmlns:a16="http://schemas.microsoft.com/office/drawing/2014/main" id="{5560CAD4-67DB-76B1-DCC2-8AC41DB3D40B}"/>
                </a:ext>
              </a:extLst>
            </p:cNvPr>
            <p:cNvSpPr/>
            <p:nvPr/>
          </p:nvSpPr>
          <p:spPr>
            <a:xfrm>
              <a:off x="3566001" y="3719043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5741;p41">
              <a:extLst>
                <a:ext uri="{FF2B5EF4-FFF2-40B4-BE49-F238E27FC236}">
                  <a16:creationId xmlns:a16="http://schemas.microsoft.com/office/drawing/2014/main" id="{F9A559D4-73C2-3D6C-7971-C48E20E5D70C}"/>
                </a:ext>
              </a:extLst>
            </p:cNvPr>
            <p:cNvSpPr/>
            <p:nvPr/>
          </p:nvSpPr>
          <p:spPr>
            <a:xfrm>
              <a:off x="5511599" y="3342428"/>
              <a:ext cx="308532" cy="549262"/>
            </a:xfrm>
            <a:custGeom>
              <a:avLst/>
              <a:gdLst/>
              <a:ahLst/>
              <a:cxnLst/>
              <a:rect l="l" t="t" r="r" b="b"/>
              <a:pathLst>
                <a:path w="3145" h="5599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8"/>
                  </a:lnTo>
                  <a:lnTo>
                    <a:pt x="3145" y="5598"/>
                  </a:lnTo>
                  <a:lnTo>
                    <a:pt x="3145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5742;p41">
              <a:extLst>
                <a:ext uri="{FF2B5EF4-FFF2-40B4-BE49-F238E27FC236}">
                  <a16:creationId xmlns:a16="http://schemas.microsoft.com/office/drawing/2014/main" id="{5FDADAE7-92EA-C38D-1A23-CF8D9E3CAC03}"/>
                </a:ext>
              </a:extLst>
            </p:cNvPr>
            <p:cNvSpPr/>
            <p:nvPr/>
          </p:nvSpPr>
          <p:spPr>
            <a:xfrm>
              <a:off x="5577820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5743;p41">
              <a:extLst>
                <a:ext uri="{FF2B5EF4-FFF2-40B4-BE49-F238E27FC236}">
                  <a16:creationId xmlns:a16="http://schemas.microsoft.com/office/drawing/2014/main" id="{FE0EDBFA-246A-DB1C-7FA6-E89074A4BDC5}"/>
                </a:ext>
              </a:extLst>
            </p:cNvPr>
            <p:cNvSpPr/>
            <p:nvPr/>
          </p:nvSpPr>
          <p:spPr>
            <a:xfrm>
              <a:off x="5690835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5744;p41">
              <a:extLst>
                <a:ext uri="{FF2B5EF4-FFF2-40B4-BE49-F238E27FC236}">
                  <a16:creationId xmlns:a16="http://schemas.microsoft.com/office/drawing/2014/main" id="{FBFBE711-4A6A-BBD6-AD86-722443825554}"/>
                </a:ext>
              </a:extLst>
            </p:cNvPr>
            <p:cNvSpPr/>
            <p:nvPr/>
          </p:nvSpPr>
          <p:spPr>
            <a:xfrm>
              <a:off x="5577820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5745;p41">
              <a:extLst>
                <a:ext uri="{FF2B5EF4-FFF2-40B4-BE49-F238E27FC236}">
                  <a16:creationId xmlns:a16="http://schemas.microsoft.com/office/drawing/2014/main" id="{960B72D2-7537-60BC-0EDB-46D22863522E}"/>
                </a:ext>
              </a:extLst>
            </p:cNvPr>
            <p:cNvSpPr/>
            <p:nvPr/>
          </p:nvSpPr>
          <p:spPr>
            <a:xfrm>
              <a:off x="5690835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5746;p41">
              <a:extLst>
                <a:ext uri="{FF2B5EF4-FFF2-40B4-BE49-F238E27FC236}">
                  <a16:creationId xmlns:a16="http://schemas.microsoft.com/office/drawing/2014/main" id="{E3733A71-E03B-2928-0CC9-DC1C4E5CCFC3}"/>
                </a:ext>
              </a:extLst>
            </p:cNvPr>
            <p:cNvSpPr/>
            <p:nvPr/>
          </p:nvSpPr>
          <p:spPr>
            <a:xfrm>
              <a:off x="5577820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5747;p41">
              <a:extLst>
                <a:ext uri="{FF2B5EF4-FFF2-40B4-BE49-F238E27FC236}">
                  <a16:creationId xmlns:a16="http://schemas.microsoft.com/office/drawing/2014/main" id="{019B5CA2-BD71-D902-556E-808437EAA479}"/>
                </a:ext>
              </a:extLst>
            </p:cNvPr>
            <p:cNvSpPr/>
            <p:nvPr/>
          </p:nvSpPr>
          <p:spPr>
            <a:xfrm>
              <a:off x="5690835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5748;p41">
              <a:extLst>
                <a:ext uri="{FF2B5EF4-FFF2-40B4-BE49-F238E27FC236}">
                  <a16:creationId xmlns:a16="http://schemas.microsoft.com/office/drawing/2014/main" id="{E2F45523-63EF-2E03-DE99-6BDBBDD9EF36}"/>
                </a:ext>
              </a:extLst>
            </p:cNvPr>
            <p:cNvSpPr/>
            <p:nvPr/>
          </p:nvSpPr>
          <p:spPr>
            <a:xfrm>
              <a:off x="5620985" y="3779180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5749;p41">
              <a:extLst>
                <a:ext uri="{FF2B5EF4-FFF2-40B4-BE49-F238E27FC236}">
                  <a16:creationId xmlns:a16="http://schemas.microsoft.com/office/drawing/2014/main" id="{22E6CD99-DE4C-34B3-872C-A836FCF6C42C}"/>
                </a:ext>
              </a:extLst>
            </p:cNvPr>
            <p:cNvSpPr/>
            <p:nvPr/>
          </p:nvSpPr>
          <p:spPr>
            <a:xfrm>
              <a:off x="4761398" y="2911562"/>
              <a:ext cx="308434" cy="974133"/>
            </a:xfrm>
            <a:custGeom>
              <a:avLst/>
              <a:gdLst/>
              <a:ahLst/>
              <a:cxnLst/>
              <a:rect l="l" t="t" r="r" b="b"/>
              <a:pathLst>
                <a:path w="3144" h="9930" extrusionOk="0">
                  <a:moveTo>
                    <a:pt x="3143" y="1"/>
                  </a:moveTo>
                  <a:lnTo>
                    <a:pt x="0" y="617"/>
                  </a:lnTo>
                  <a:lnTo>
                    <a:pt x="0" y="9930"/>
                  </a:lnTo>
                  <a:lnTo>
                    <a:pt x="3143" y="9930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5750;p41">
              <a:extLst>
                <a:ext uri="{FF2B5EF4-FFF2-40B4-BE49-F238E27FC236}">
                  <a16:creationId xmlns:a16="http://schemas.microsoft.com/office/drawing/2014/main" id="{4520B340-AD61-3080-1EA4-A419A79AEE3A}"/>
                </a:ext>
              </a:extLst>
            </p:cNvPr>
            <p:cNvSpPr/>
            <p:nvPr/>
          </p:nvSpPr>
          <p:spPr>
            <a:xfrm>
              <a:off x="4827520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5751;p41">
              <a:extLst>
                <a:ext uri="{FF2B5EF4-FFF2-40B4-BE49-F238E27FC236}">
                  <a16:creationId xmlns:a16="http://schemas.microsoft.com/office/drawing/2014/main" id="{2288CF55-A467-06DA-EC1F-E569342BA6F9}"/>
                </a:ext>
              </a:extLst>
            </p:cNvPr>
            <p:cNvSpPr/>
            <p:nvPr/>
          </p:nvSpPr>
          <p:spPr>
            <a:xfrm>
              <a:off x="4940732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5752;p41">
              <a:extLst>
                <a:ext uri="{FF2B5EF4-FFF2-40B4-BE49-F238E27FC236}">
                  <a16:creationId xmlns:a16="http://schemas.microsoft.com/office/drawing/2014/main" id="{1FE93BFF-EF9D-D53F-5DCD-56606A5CFCED}"/>
                </a:ext>
              </a:extLst>
            </p:cNvPr>
            <p:cNvSpPr/>
            <p:nvPr/>
          </p:nvSpPr>
          <p:spPr>
            <a:xfrm>
              <a:off x="4827520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5753;p41">
              <a:extLst>
                <a:ext uri="{FF2B5EF4-FFF2-40B4-BE49-F238E27FC236}">
                  <a16:creationId xmlns:a16="http://schemas.microsoft.com/office/drawing/2014/main" id="{4390D0C3-D7F3-E3D6-50C0-444CB21D0051}"/>
                </a:ext>
              </a:extLst>
            </p:cNvPr>
            <p:cNvSpPr/>
            <p:nvPr/>
          </p:nvSpPr>
          <p:spPr>
            <a:xfrm>
              <a:off x="4940732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5754;p41">
              <a:extLst>
                <a:ext uri="{FF2B5EF4-FFF2-40B4-BE49-F238E27FC236}">
                  <a16:creationId xmlns:a16="http://schemas.microsoft.com/office/drawing/2014/main" id="{DF26B6FE-7138-3CF5-F85E-B23AE484071C}"/>
                </a:ext>
              </a:extLst>
            </p:cNvPr>
            <p:cNvSpPr/>
            <p:nvPr/>
          </p:nvSpPr>
          <p:spPr>
            <a:xfrm>
              <a:off x="4827520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5755;p41">
              <a:extLst>
                <a:ext uri="{FF2B5EF4-FFF2-40B4-BE49-F238E27FC236}">
                  <a16:creationId xmlns:a16="http://schemas.microsoft.com/office/drawing/2014/main" id="{106718FB-C7C5-C86F-BA91-16F194BA75F6}"/>
                </a:ext>
              </a:extLst>
            </p:cNvPr>
            <p:cNvSpPr/>
            <p:nvPr/>
          </p:nvSpPr>
          <p:spPr>
            <a:xfrm>
              <a:off x="4940732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5756;p41">
              <a:extLst>
                <a:ext uri="{FF2B5EF4-FFF2-40B4-BE49-F238E27FC236}">
                  <a16:creationId xmlns:a16="http://schemas.microsoft.com/office/drawing/2014/main" id="{9B150177-E4CE-7C83-28C6-79BD63565247}"/>
                </a:ext>
              </a:extLst>
            </p:cNvPr>
            <p:cNvSpPr/>
            <p:nvPr/>
          </p:nvSpPr>
          <p:spPr>
            <a:xfrm>
              <a:off x="4827520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5757;p41">
              <a:extLst>
                <a:ext uri="{FF2B5EF4-FFF2-40B4-BE49-F238E27FC236}">
                  <a16:creationId xmlns:a16="http://schemas.microsoft.com/office/drawing/2014/main" id="{0E007261-F690-5CDB-F830-EDDBC215332C}"/>
                </a:ext>
              </a:extLst>
            </p:cNvPr>
            <p:cNvSpPr/>
            <p:nvPr/>
          </p:nvSpPr>
          <p:spPr>
            <a:xfrm>
              <a:off x="4940732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5758;p41">
              <a:extLst>
                <a:ext uri="{FF2B5EF4-FFF2-40B4-BE49-F238E27FC236}">
                  <a16:creationId xmlns:a16="http://schemas.microsoft.com/office/drawing/2014/main" id="{A950656D-C32A-FF50-C0D3-C2030D6F8F26}"/>
                </a:ext>
              </a:extLst>
            </p:cNvPr>
            <p:cNvSpPr/>
            <p:nvPr/>
          </p:nvSpPr>
          <p:spPr>
            <a:xfrm>
              <a:off x="4827520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5759;p41">
              <a:extLst>
                <a:ext uri="{FF2B5EF4-FFF2-40B4-BE49-F238E27FC236}">
                  <a16:creationId xmlns:a16="http://schemas.microsoft.com/office/drawing/2014/main" id="{3C06A1C9-F81A-1760-B4B6-AF12876B1241}"/>
                </a:ext>
              </a:extLst>
            </p:cNvPr>
            <p:cNvSpPr/>
            <p:nvPr/>
          </p:nvSpPr>
          <p:spPr>
            <a:xfrm>
              <a:off x="4940732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5760;p41">
              <a:extLst>
                <a:ext uri="{FF2B5EF4-FFF2-40B4-BE49-F238E27FC236}">
                  <a16:creationId xmlns:a16="http://schemas.microsoft.com/office/drawing/2014/main" id="{70B79254-593F-D24C-9AF1-E74D3BD4BEA0}"/>
                </a:ext>
              </a:extLst>
            </p:cNvPr>
            <p:cNvSpPr/>
            <p:nvPr/>
          </p:nvSpPr>
          <p:spPr>
            <a:xfrm>
              <a:off x="4827520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5761;p41">
              <a:extLst>
                <a:ext uri="{FF2B5EF4-FFF2-40B4-BE49-F238E27FC236}">
                  <a16:creationId xmlns:a16="http://schemas.microsoft.com/office/drawing/2014/main" id="{9470C279-9F12-6C8B-1A46-5915B532B35A}"/>
                </a:ext>
              </a:extLst>
            </p:cNvPr>
            <p:cNvSpPr/>
            <p:nvPr/>
          </p:nvSpPr>
          <p:spPr>
            <a:xfrm>
              <a:off x="4940732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5762;p41">
              <a:extLst>
                <a:ext uri="{FF2B5EF4-FFF2-40B4-BE49-F238E27FC236}">
                  <a16:creationId xmlns:a16="http://schemas.microsoft.com/office/drawing/2014/main" id="{AA0615D0-B7AF-6A9A-D7C7-6D453C36CA49}"/>
                </a:ext>
              </a:extLst>
            </p:cNvPr>
            <p:cNvSpPr/>
            <p:nvPr/>
          </p:nvSpPr>
          <p:spPr>
            <a:xfrm>
              <a:off x="4827520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5763;p41">
              <a:extLst>
                <a:ext uri="{FF2B5EF4-FFF2-40B4-BE49-F238E27FC236}">
                  <a16:creationId xmlns:a16="http://schemas.microsoft.com/office/drawing/2014/main" id="{3433BD49-E270-254E-1312-15C60A1655DA}"/>
                </a:ext>
              </a:extLst>
            </p:cNvPr>
            <p:cNvSpPr/>
            <p:nvPr/>
          </p:nvSpPr>
          <p:spPr>
            <a:xfrm>
              <a:off x="4940732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5764;p41">
              <a:extLst>
                <a:ext uri="{FF2B5EF4-FFF2-40B4-BE49-F238E27FC236}">
                  <a16:creationId xmlns:a16="http://schemas.microsoft.com/office/drawing/2014/main" id="{561E5FFC-3860-C710-6365-7FD54E6F5D89}"/>
                </a:ext>
              </a:extLst>
            </p:cNvPr>
            <p:cNvSpPr/>
            <p:nvPr/>
          </p:nvSpPr>
          <p:spPr>
            <a:xfrm>
              <a:off x="4870686" y="3773195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1"/>
                  </a:moveTo>
                  <a:lnTo>
                    <a:pt x="0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5765;p41">
              <a:extLst>
                <a:ext uri="{FF2B5EF4-FFF2-40B4-BE49-F238E27FC236}">
                  <a16:creationId xmlns:a16="http://schemas.microsoft.com/office/drawing/2014/main" id="{A343BB1B-9517-AF48-A0B7-54B30FF30C3D}"/>
                </a:ext>
              </a:extLst>
            </p:cNvPr>
            <p:cNvSpPr/>
            <p:nvPr/>
          </p:nvSpPr>
          <p:spPr>
            <a:xfrm>
              <a:off x="6001727" y="3538044"/>
              <a:ext cx="204838" cy="180700"/>
            </a:xfrm>
            <a:custGeom>
              <a:avLst/>
              <a:gdLst/>
              <a:ahLst/>
              <a:cxnLst/>
              <a:rect l="l" t="t" r="r" b="b"/>
              <a:pathLst>
                <a:path w="2088" h="1842" extrusionOk="0">
                  <a:moveTo>
                    <a:pt x="1163" y="1"/>
                  </a:moveTo>
                  <a:cubicBezTo>
                    <a:pt x="1133" y="1"/>
                    <a:pt x="1102" y="2"/>
                    <a:pt x="1072" y="5"/>
                  </a:cubicBezTo>
                  <a:cubicBezTo>
                    <a:pt x="422" y="79"/>
                    <a:pt x="53" y="408"/>
                    <a:pt x="29" y="934"/>
                  </a:cubicBezTo>
                  <a:cubicBezTo>
                    <a:pt x="1" y="1620"/>
                    <a:pt x="749" y="1766"/>
                    <a:pt x="994" y="1814"/>
                  </a:cubicBezTo>
                  <a:cubicBezTo>
                    <a:pt x="1071" y="1829"/>
                    <a:pt x="1145" y="1837"/>
                    <a:pt x="1215" y="1840"/>
                  </a:cubicBezTo>
                  <a:cubicBezTo>
                    <a:pt x="1232" y="1841"/>
                    <a:pt x="1249" y="1841"/>
                    <a:pt x="1265" y="1841"/>
                  </a:cubicBezTo>
                  <a:cubicBezTo>
                    <a:pt x="1745" y="1841"/>
                    <a:pt x="2043" y="1538"/>
                    <a:pt x="2064" y="1022"/>
                  </a:cubicBezTo>
                  <a:cubicBezTo>
                    <a:pt x="2088" y="500"/>
                    <a:pt x="1684" y="23"/>
                    <a:pt x="1199" y="1"/>
                  </a:cubicBezTo>
                  <a:cubicBezTo>
                    <a:pt x="1187" y="1"/>
                    <a:pt x="1175" y="1"/>
                    <a:pt x="116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5766;p41">
              <a:extLst>
                <a:ext uri="{FF2B5EF4-FFF2-40B4-BE49-F238E27FC236}">
                  <a16:creationId xmlns:a16="http://schemas.microsoft.com/office/drawing/2014/main" id="{D0C5EE7E-7CDC-9E52-4020-B5864B2ADC40}"/>
                </a:ext>
              </a:extLst>
            </p:cNvPr>
            <p:cNvSpPr/>
            <p:nvPr/>
          </p:nvSpPr>
          <p:spPr>
            <a:xfrm>
              <a:off x="6154573" y="3689416"/>
              <a:ext cx="151176" cy="123214"/>
            </a:xfrm>
            <a:custGeom>
              <a:avLst/>
              <a:gdLst/>
              <a:ahLst/>
              <a:cxnLst/>
              <a:rect l="l" t="t" r="r" b="b"/>
              <a:pathLst>
                <a:path w="1541" h="1256" extrusionOk="0">
                  <a:moveTo>
                    <a:pt x="857" y="0"/>
                  </a:moveTo>
                  <a:cubicBezTo>
                    <a:pt x="834" y="0"/>
                    <a:pt x="810" y="1"/>
                    <a:pt x="787" y="3"/>
                  </a:cubicBezTo>
                  <a:cubicBezTo>
                    <a:pt x="310" y="51"/>
                    <a:pt x="39" y="273"/>
                    <a:pt x="21" y="631"/>
                  </a:cubicBezTo>
                  <a:cubicBezTo>
                    <a:pt x="1" y="1105"/>
                    <a:pt x="552" y="1206"/>
                    <a:pt x="732" y="1237"/>
                  </a:cubicBezTo>
                  <a:cubicBezTo>
                    <a:pt x="788" y="1248"/>
                    <a:pt x="842" y="1254"/>
                    <a:pt x="893" y="1255"/>
                  </a:cubicBezTo>
                  <a:cubicBezTo>
                    <a:pt x="908" y="1255"/>
                    <a:pt x="922" y="1256"/>
                    <a:pt x="937" y="1256"/>
                  </a:cubicBezTo>
                  <a:cubicBezTo>
                    <a:pt x="1291" y="1256"/>
                    <a:pt x="1510" y="1049"/>
                    <a:pt x="1524" y="696"/>
                  </a:cubicBezTo>
                  <a:cubicBezTo>
                    <a:pt x="1541" y="341"/>
                    <a:pt x="1239" y="16"/>
                    <a:pt x="880" y="0"/>
                  </a:cubicBezTo>
                  <a:cubicBezTo>
                    <a:pt x="872" y="0"/>
                    <a:pt x="864" y="0"/>
                    <a:pt x="857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5767;p41">
              <a:extLst>
                <a:ext uri="{FF2B5EF4-FFF2-40B4-BE49-F238E27FC236}">
                  <a16:creationId xmlns:a16="http://schemas.microsoft.com/office/drawing/2014/main" id="{BCD810D4-976E-F07C-0F23-E8C6A8BA8FB6}"/>
                </a:ext>
              </a:extLst>
            </p:cNvPr>
            <p:cNvSpPr/>
            <p:nvPr/>
          </p:nvSpPr>
          <p:spPr>
            <a:xfrm>
              <a:off x="5946985" y="3713353"/>
              <a:ext cx="176585" cy="143520"/>
            </a:xfrm>
            <a:custGeom>
              <a:avLst/>
              <a:gdLst/>
              <a:ahLst/>
              <a:cxnLst/>
              <a:rect l="l" t="t" r="r" b="b"/>
              <a:pathLst>
                <a:path w="1800" h="1463" extrusionOk="0">
                  <a:moveTo>
                    <a:pt x="1001" y="1"/>
                  </a:moveTo>
                  <a:cubicBezTo>
                    <a:pt x="975" y="1"/>
                    <a:pt x="949" y="1"/>
                    <a:pt x="922" y="3"/>
                  </a:cubicBezTo>
                  <a:cubicBezTo>
                    <a:pt x="361" y="58"/>
                    <a:pt x="44" y="318"/>
                    <a:pt x="24" y="737"/>
                  </a:cubicBezTo>
                  <a:cubicBezTo>
                    <a:pt x="1" y="1285"/>
                    <a:pt x="647" y="1402"/>
                    <a:pt x="858" y="1440"/>
                  </a:cubicBezTo>
                  <a:cubicBezTo>
                    <a:pt x="924" y="1451"/>
                    <a:pt x="988" y="1459"/>
                    <a:pt x="1047" y="1461"/>
                  </a:cubicBezTo>
                  <a:cubicBezTo>
                    <a:pt x="1063" y="1462"/>
                    <a:pt x="1079" y="1462"/>
                    <a:pt x="1095" y="1462"/>
                  </a:cubicBezTo>
                  <a:cubicBezTo>
                    <a:pt x="1508" y="1462"/>
                    <a:pt x="1764" y="1222"/>
                    <a:pt x="1780" y="813"/>
                  </a:cubicBezTo>
                  <a:cubicBezTo>
                    <a:pt x="1800" y="399"/>
                    <a:pt x="1450" y="18"/>
                    <a:pt x="1030" y="1"/>
                  </a:cubicBezTo>
                  <a:cubicBezTo>
                    <a:pt x="1021" y="1"/>
                    <a:pt x="1011" y="1"/>
                    <a:pt x="100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5768;p41">
              <a:extLst>
                <a:ext uri="{FF2B5EF4-FFF2-40B4-BE49-F238E27FC236}">
                  <a16:creationId xmlns:a16="http://schemas.microsoft.com/office/drawing/2014/main" id="{B1D975F9-77DB-A8EC-07EE-FEAB8A4E6AA6}"/>
                </a:ext>
              </a:extLst>
            </p:cNvPr>
            <p:cNvSpPr/>
            <p:nvPr/>
          </p:nvSpPr>
          <p:spPr>
            <a:xfrm>
              <a:off x="6209315" y="3612209"/>
              <a:ext cx="89273" cy="74850"/>
            </a:xfrm>
            <a:custGeom>
              <a:avLst/>
              <a:gdLst/>
              <a:ahLst/>
              <a:cxnLst/>
              <a:rect l="l" t="t" r="r" b="b"/>
              <a:pathLst>
                <a:path w="910" h="763" extrusionOk="0">
                  <a:moveTo>
                    <a:pt x="498" y="0"/>
                  </a:moveTo>
                  <a:cubicBezTo>
                    <a:pt x="484" y="0"/>
                    <a:pt x="470" y="1"/>
                    <a:pt x="456" y="3"/>
                  </a:cubicBezTo>
                  <a:cubicBezTo>
                    <a:pt x="182" y="29"/>
                    <a:pt x="19" y="167"/>
                    <a:pt x="10" y="381"/>
                  </a:cubicBezTo>
                  <a:cubicBezTo>
                    <a:pt x="1" y="577"/>
                    <a:pt x="142" y="700"/>
                    <a:pt x="424" y="752"/>
                  </a:cubicBezTo>
                  <a:cubicBezTo>
                    <a:pt x="455" y="757"/>
                    <a:pt x="486" y="761"/>
                    <a:pt x="515" y="762"/>
                  </a:cubicBezTo>
                  <a:cubicBezTo>
                    <a:pt x="523" y="762"/>
                    <a:pt x="532" y="762"/>
                    <a:pt x="540" y="762"/>
                  </a:cubicBezTo>
                  <a:cubicBezTo>
                    <a:pt x="753" y="762"/>
                    <a:pt x="891" y="632"/>
                    <a:pt x="900" y="419"/>
                  </a:cubicBezTo>
                  <a:cubicBezTo>
                    <a:pt x="909" y="203"/>
                    <a:pt x="731" y="11"/>
                    <a:pt x="512" y="1"/>
                  </a:cubicBezTo>
                  <a:cubicBezTo>
                    <a:pt x="507" y="0"/>
                    <a:pt x="503" y="0"/>
                    <a:pt x="49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5769;p41">
              <a:extLst>
                <a:ext uri="{FF2B5EF4-FFF2-40B4-BE49-F238E27FC236}">
                  <a16:creationId xmlns:a16="http://schemas.microsoft.com/office/drawing/2014/main" id="{FFF89CDD-3F0D-E29B-BEEA-282FC40AAC8A}"/>
                </a:ext>
              </a:extLst>
            </p:cNvPr>
            <p:cNvSpPr/>
            <p:nvPr/>
          </p:nvSpPr>
          <p:spPr>
            <a:xfrm>
              <a:off x="6144272" y="3811259"/>
              <a:ext cx="77893" cy="65923"/>
            </a:xfrm>
            <a:custGeom>
              <a:avLst/>
              <a:gdLst/>
              <a:ahLst/>
              <a:cxnLst/>
              <a:rect l="l" t="t" r="r" b="b"/>
              <a:pathLst>
                <a:path w="794" h="672" extrusionOk="0">
                  <a:moveTo>
                    <a:pt x="431" y="0"/>
                  </a:moveTo>
                  <a:cubicBezTo>
                    <a:pt x="419" y="0"/>
                    <a:pt x="407" y="1"/>
                    <a:pt x="395" y="2"/>
                  </a:cubicBezTo>
                  <a:cubicBezTo>
                    <a:pt x="58" y="35"/>
                    <a:pt x="12" y="245"/>
                    <a:pt x="8" y="334"/>
                  </a:cubicBezTo>
                  <a:cubicBezTo>
                    <a:pt x="1" y="507"/>
                    <a:pt x="121" y="617"/>
                    <a:pt x="367" y="662"/>
                  </a:cubicBezTo>
                  <a:cubicBezTo>
                    <a:pt x="394" y="667"/>
                    <a:pt x="420" y="670"/>
                    <a:pt x="444" y="671"/>
                  </a:cubicBezTo>
                  <a:cubicBezTo>
                    <a:pt x="451" y="671"/>
                    <a:pt x="458" y="671"/>
                    <a:pt x="465" y="671"/>
                  </a:cubicBezTo>
                  <a:cubicBezTo>
                    <a:pt x="651" y="671"/>
                    <a:pt x="775" y="553"/>
                    <a:pt x="783" y="369"/>
                  </a:cubicBezTo>
                  <a:cubicBezTo>
                    <a:pt x="793" y="177"/>
                    <a:pt x="638" y="8"/>
                    <a:pt x="446" y="1"/>
                  </a:cubicBezTo>
                  <a:cubicBezTo>
                    <a:pt x="440" y="0"/>
                    <a:pt x="435" y="0"/>
                    <a:pt x="43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5770;p41">
              <a:extLst>
                <a:ext uri="{FF2B5EF4-FFF2-40B4-BE49-F238E27FC236}">
                  <a16:creationId xmlns:a16="http://schemas.microsoft.com/office/drawing/2014/main" id="{A5135955-9EB6-485E-2399-F509D06E87F0}"/>
                </a:ext>
              </a:extLst>
            </p:cNvPr>
            <p:cNvSpPr/>
            <p:nvPr/>
          </p:nvSpPr>
          <p:spPr>
            <a:xfrm>
              <a:off x="5926579" y="3650273"/>
              <a:ext cx="76716" cy="65236"/>
            </a:xfrm>
            <a:custGeom>
              <a:avLst/>
              <a:gdLst/>
              <a:ahLst/>
              <a:cxnLst/>
              <a:rect l="l" t="t" r="r" b="b"/>
              <a:pathLst>
                <a:path w="782" h="665" extrusionOk="0">
                  <a:moveTo>
                    <a:pt x="426" y="1"/>
                  </a:moveTo>
                  <a:cubicBezTo>
                    <a:pt x="413" y="1"/>
                    <a:pt x="402" y="2"/>
                    <a:pt x="390" y="3"/>
                  </a:cubicBezTo>
                  <a:cubicBezTo>
                    <a:pt x="56" y="36"/>
                    <a:pt x="11" y="244"/>
                    <a:pt x="7" y="332"/>
                  </a:cubicBezTo>
                  <a:cubicBezTo>
                    <a:pt x="0" y="503"/>
                    <a:pt x="120" y="612"/>
                    <a:pt x="362" y="655"/>
                  </a:cubicBezTo>
                  <a:cubicBezTo>
                    <a:pt x="389" y="660"/>
                    <a:pt x="415" y="663"/>
                    <a:pt x="439" y="664"/>
                  </a:cubicBezTo>
                  <a:cubicBezTo>
                    <a:pt x="446" y="665"/>
                    <a:pt x="453" y="665"/>
                    <a:pt x="460" y="665"/>
                  </a:cubicBezTo>
                  <a:cubicBezTo>
                    <a:pt x="644" y="665"/>
                    <a:pt x="767" y="549"/>
                    <a:pt x="774" y="365"/>
                  </a:cubicBezTo>
                  <a:cubicBezTo>
                    <a:pt x="782" y="175"/>
                    <a:pt x="628" y="10"/>
                    <a:pt x="439" y="1"/>
                  </a:cubicBezTo>
                  <a:cubicBezTo>
                    <a:pt x="434" y="1"/>
                    <a:pt x="430" y="1"/>
                    <a:pt x="426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5771;p41">
              <a:extLst>
                <a:ext uri="{FF2B5EF4-FFF2-40B4-BE49-F238E27FC236}">
                  <a16:creationId xmlns:a16="http://schemas.microsoft.com/office/drawing/2014/main" id="{4A78A138-E6B8-9379-F889-A0F04FBA2189}"/>
                </a:ext>
              </a:extLst>
            </p:cNvPr>
            <p:cNvSpPr/>
            <p:nvPr/>
          </p:nvSpPr>
          <p:spPr>
            <a:xfrm>
              <a:off x="6024880" y="3627121"/>
              <a:ext cx="256342" cy="352669"/>
            </a:xfrm>
            <a:custGeom>
              <a:avLst/>
              <a:gdLst/>
              <a:ahLst/>
              <a:cxnLst/>
              <a:rect l="l" t="t" r="r" b="b"/>
              <a:pathLst>
                <a:path w="2613" h="3595" extrusionOk="0">
                  <a:moveTo>
                    <a:pt x="476" y="1"/>
                  </a:moveTo>
                  <a:cubicBezTo>
                    <a:pt x="474" y="1"/>
                    <a:pt x="472" y="1"/>
                    <a:pt x="471" y="1"/>
                  </a:cubicBezTo>
                  <a:cubicBezTo>
                    <a:pt x="409" y="2"/>
                    <a:pt x="360" y="53"/>
                    <a:pt x="361" y="116"/>
                  </a:cubicBezTo>
                  <a:cubicBezTo>
                    <a:pt x="371" y="514"/>
                    <a:pt x="647" y="678"/>
                    <a:pt x="877" y="730"/>
                  </a:cubicBezTo>
                  <a:cubicBezTo>
                    <a:pt x="862" y="1008"/>
                    <a:pt x="845" y="1413"/>
                    <a:pt x="824" y="2011"/>
                  </a:cubicBezTo>
                  <a:cubicBezTo>
                    <a:pt x="630" y="1990"/>
                    <a:pt x="233" y="1908"/>
                    <a:pt x="225" y="1591"/>
                  </a:cubicBezTo>
                  <a:cubicBezTo>
                    <a:pt x="223" y="1531"/>
                    <a:pt x="174" y="1482"/>
                    <a:pt x="114" y="1482"/>
                  </a:cubicBezTo>
                  <a:cubicBezTo>
                    <a:pt x="113" y="1482"/>
                    <a:pt x="112" y="1482"/>
                    <a:pt x="110" y="1482"/>
                  </a:cubicBezTo>
                  <a:cubicBezTo>
                    <a:pt x="49" y="1484"/>
                    <a:pt x="1" y="1535"/>
                    <a:pt x="2" y="1596"/>
                  </a:cubicBezTo>
                  <a:cubicBezTo>
                    <a:pt x="13" y="2046"/>
                    <a:pt x="489" y="2203"/>
                    <a:pt x="815" y="2234"/>
                  </a:cubicBezTo>
                  <a:cubicBezTo>
                    <a:pt x="803" y="2585"/>
                    <a:pt x="789" y="2994"/>
                    <a:pt x="773" y="3472"/>
                  </a:cubicBezTo>
                  <a:cubicBezTo>
                    <a:pt x="772" y="3533"/>
                    <a:pt x="819" y="3584"/>
                    <a:pt x="880" y="3587"/>
                  </a:cubicBezTo>
                  <a:lnTo>
                    <a:pt x="1049" y="3594"/>
                  </a:lnTo>
                  <a:cubicBezTo>
                    <a:pt x="1051" y="3595"/>
                    <a:pt x="1053" y="3595"/>
                    <a:pt x="1055" y="3595"/>
                  </a:cubicBezTo>
                  <a:cubicBezTo>
                    <a:pt x="1084" y="3595"/>
                    <a:pt x="1110" y="3583"/>
                    <a:pt x="1131" y="3564"/>
                  </a:cubicBezTo>
                  <a:cubicBezTo>
                    <a:pt x="1152" y="3543"/>
                    <a:pt x="1164" y="3515"/>
                    <a:pt x="1164" y="3484"/>
                  </a:cubicBezTo>
                  <a:cubicBezTo>
                    <a:pt x="1164" y="3476"/>
                    <a:pt x="1168" y="2646"/>
                    <a:pt x="1167" y="1827"/>
                  </a:cubicBezTo>
                  <a:cubicBezTo>
                    <a:pt x="1167" y="1693"/>
                    <a:pt x="1167" y="1568"/>
                    <a:pt x="1165" y="1449"/>
                  </a:cubicBezTo>
                  <a:cubicBezTo>
                    <a:pt x="1374" y="1446"/>
                    <a:pt x="1543" y="1401"/>
                    <a:pt x="1680" y="1328"/>
                  </a:cubicBezTo>
                  <a:cubicBezTo>
                    <a:pt x="1800" y="1426"/>
                    <a:pt x="1921" y="1468"/>
                    <a:pt x="2038" y="1473"/>
                  </a:cubicBezTo>
                  <a:cubicBezTo>
                    <a:pt x="2047" y="1474"/>
                    <a:pt x="2055" y="1474"/>
                    <a:pt x="2064" y="1474"/>
                  </a:cubicBezTo>
                  <a:cubicBezTo>
                    <a:pt x="2279" y="1474"/>
                    <a:pt x="2471" y="1352"/>
                    <a:pt x="2570" y="1249"/>
                  </a:cubicBezTo>
                  <a:cubicBezTo>
                    <a:pt x="2612" y="1204"/>
                    <a:pt x="2612" y="1136"/>
                    <a:pt x="2569" y="1092"/>
                  </a:cubicBezTo>
                  <a:cubicBezTo>
                    <a:pt x="2548" y="1071"/>
                    <a:pt x="2520" y="1060"/>
                    <a:pt x="2492" y="1060"/>
                  </a:cubicBezTo>
                  <a:cubicBezTo>
                    <a:pt x="2463" y="1060"/>
                    <a:pt x="2434" y="1071"/>
                    <a:pt x="2412" y="1094"/>
                  </a:cubicBezTo>
                  <a:cubicBezTo>
                    <a:pt x="2389" y="1115"/>
                    <a:pt x="2248" y="1250"/>
                    <a:pt x="2069" y="1250"/>
                  </a:cubicBezTo>
                  <a:cubicBezTo>
                    <a:pt x="2007" y="1250"/>
                    <a:pt x="1941" y="1234"/>
                    <a:pt x="1874" y="1193"/>
                  </a:cubicBezTo>
                  <a:cubicBezTo>
                    <a:pt x="2221" y="876"/>
                    <a:pt x="2249" y="378"/>
                    <a:pt x="2249" y="369"/>
                  </a:cubicBezTo>
                  <a:cubicBezTo>
                    <a:pt x="2252" y="308"/>
                    <a:pt x="2205" y="256"/>
                    <a:pt x="2143" y="253"/>
                  </a:cubicBezTo>
                  <a:cubicBezTo>
                    <a:pt x="2142" y="253"/>
                    <a:pt x="2141" y="253"/>
                    <a:pt x="2140" y="253"/>
                  </a:cubicBezTo>
                  <a:cubicBezTo>
                    <a:pt x="2080" y="253"/>
                    <a:pt x="2029" y="299"/>
                    <a:pt x="2027" y="359"/>
                  </a:cubicBezTo>
                  <a:cubicBezTo>
                    <a:pt x="2025" y="395"/>
                    <a:pt x="1976" y="1213"/>
                    <a:pt x="1167" y="1226"/>
                  </a:cubicBezTo>
                  <a:cubicBezTo>
                    <a:pt x="1165" y="1017"/>
                    <a:pt x="1164" y="836"/>
                    <a:pt x="1163" y="688"/>
                  </a:cubicBezTo>
                  <a:cubicBezTo>
                    <a:pt x="1161" y="524"/>
                    <a:pt x="1158" y="396"/>
                    <a:pt x="1155" y="309"/>
                  </a:cubicBezTo>
                  <a:cubicBezTo>
                    <a:pt x="1151" y="156"/>
                    <a:pt x="1147" y="63"/>
                    <a:pt x="1036" y="58"/>
                  </a:cubicBezTo>
                  <a:cubicBezTo>
                    <a:pt x="1035" y="58"/>
                    <a:pt x="1035" y="58"/>
                    <a:pt x="1034" y="58"/>
                  </a:cubicBezTo>
                  <a:cubicBezTo>
                    <a:pt x="993" y="58"/>
                    <a:pt x="952" y="81"/>
                    <a:pt x="932" y="119"/>
                  </a:cubicBezTo>
                  <a:cubicBezTo>
                    <a:pt x="924" y="133"/>
                    <a:pt x="913" y="154"/>
                    <a:pt x="891" y="502"/>
                  </a:cubicBezTo>
                  <a:cubicBezTo>
                    <a:pt x="759" y="463"/>
                    <a:pt x="591" y="365"/>
                    <a:pt x="585" y="109"/>
                  </a:cubicBezTo>
                  <a:cubicBezTo>
                    <a:pt x="584" y="50"/>
                    <a:pt x="536" y="1"/>
                    <a:pt x="476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5772;p41">
              <a:extLst>
                <a:ext uri="{FF2B5EF4-FFF2-40B4-BE49-F238E27FC236}">
                  <a16:creationId xmlns:a16="http://schemas.microsoft.com/office/drawing/2014/main" id="{06F39329-E376-3DE3-3B3C-FDE5FB5BF895}"/>
                </a:ext>
              </a:extLst>
            </p:cNvPr>
            <p:cNvSpPr/>
            <p:nvPr/>
          </p:nvSpPr>
          <p:spPr>
            <a:xfrm>
              <a:off x="3189282" y="3334187"/>
              <a:ext cx="308630" cy="454988"/>
            </a:xfrm>
            <a:custGeom>
              <a:avLst/>
              <a:gdLst/>
              <a:ahLst/>
              <a:cxnLst/>
              <a:rect l="l" t="t" r="r" b="b"/>
              <a:pathLst>
                <a:path w="3146" h="4638" extrusionOk="0">
                  <a:moveTo>
                    <a:pt x="1619" y="0"/>
                  </a:moveTo>
                  <a:lnTo>
                    <a:pt x="1" y="857"/>
                  </a:lnTo>
                  <a:lnTo>
                    <a:pt x="1" y="4637"/>
                  </a:lnTo>
                  <a:lnTo>
                    <a:pt x="3145" y="4637"/>
                  </a:lnTo>
                  <a:lnTo>
                    <a:pt x="3145" y="837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5773;p41">
              <a:extLst>
                <a:ext uri="{FF2B5EF4-FFF2-40B4-BE49-F238E27FC236}">
                  <a16:creationId xmlns:a16="http://schemas.microsoft.com/office/drawing/2014/main" id="{33C00915-29DA-8F0C-26F0-36F93A626965}"/>
                </a:ext>
              </a:extLst>
            </p:cNvPr>
            <p:cNvSpPr/>
            <p:nvPr/>
          </p:nvSpPr>
          <p:spPr>
            <a:xfrm>
              <a:off x="3255600" y="347280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5774;p41">
              <a:extLst>
                <a:ext uri="{FF2B5EF4-FFF2-40B4-BE49-F238E27FC236}">
                  <a16:creationId xmlns:a16="http://schemas.microsoft.com/office/drawing/2014/main" id="{1C065F4C-272E-947A-51B7-4112BF400CEF}"/>
                </a:ext>
              </a:extLst>
            </p:cNvPr>
            <p:cNvSpPr/>
            <p:nvPr/>
          </p:nvSpPr>
          <p:spPr>
            <a:xfrm>
              <a:off x="3368616" y="347280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5775;p41">
              <a:extLst>
                <a:ext uri="{FF2B5EF4-FFF2-40B4-BE49-F238E27FC236}">
                  <a16:creationId xmlns:a16="http://schemas.microsoft.com/office/drawing/2014/main" id="{664E7DA2-BF50-4973-9B96-AB941B16F360}"/>
                </a:ext>
              </a:extLst>
            </p:cNvPr>
            <p:cNvSpPr/>
            <p:nvPr/>
          </p:nvSpPr>
          <p:spPr>
            <a:xfrm>
              <a:off x="3255600" y="357473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5776;p41">
              <a:extLst>
                <a:ext uri="{FF2B5EF4-FFF2-40B4-BE49-F238E27FC236}">
                  <a16:creationId xmlns:a16="http://schemas.microsoft.com/office/drawing/2014/main" id="{4C90A6EF-D5BA-D60E-0DA3-0988330E3848}"/>
                </a:ext>
              </a:extLst>
            </p:cNvPr>
            <p:cNvSpPr/>
            <p:nvPr/>
          </p:nvSpPr>
          <p:spPr>
            <a:xfrm>
              <a:off x="3368616" y="357473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5777;p41">
              <a:extLst>
                <a:ext uri="{FF2B5EF4-FFF2-40B4-BE49-F238E27FC236}">
                  <a16:creationId xmlns:a16="http://schemas.microsoft.com/office/drawing/2014/main" id="{1A4C544B-EF5E-6DAB-5601-0C53A74A352E}"/>
                </a:ext>
              </a:extLst>
            </p:cNvPr>
            <p:cNvSpPr/>
            <p:nvPr/>
          </p:nvSpPr>
          <p:spPr>
            <a:xfrm>
              <a:off x="3298766" y="3676466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5778;p41">
              <a:extLst>
                <a:ext uri="{FF2B5EF4-FFF2-40B4-BE49-F238E27FC236}">
                  <a16:creationId xmlns:a16="http://schemas.microsoft.com/office/drawing/2014/main" id="{E5CF3FB3-F1D3-FDBE-AED3-1B2A677EB779}"/>
                </a:ext>
              </a:extLst>
            </p:cNvPr>
            <p:cNvSpPr/>
            <p:nvPr/>
          </p:nvSpPr>
          <p:spPr>
            <a:xfrm>
              <a:off x="3444744" y="3466527"/>
              <a:ext cx="190417" cy="171871"/>
            </a:xfrm>
            <a:custGeom>
              <a:avLst/>
              <a:gdLst/>
              <a:ahLst/>
              <a:cxnLst/>
              <a:rect l="l" t="t" r="r" b="b"/>
              <a:pathLst>
                <a:path w="1941" h="1752" extrusionOk="0">
                  <a:moveTo>
                    <a:pt x="1075" y="1"/>
                  </a:moveTo>
                  <a:cubicBezTo>
                    <a:pt x="1035" y="1"/>
                    <a:pt x="994" y="4"/>
                    <a:pt x="956" y="10"/>
                  </a:cubicBezTo>
                  <a:cubicBezTo>
                    <a:pt x="340" y="107"/>
                    <a:pt x="1" y="436"/>
                    <a:pt x="1" y="937"/>
                  </a:cubicBezTo>
                  <a:cubicBezTo>
                    <a:pt x="1" y="1592"/>
                    <a:pt x="720" y="1699"/>
                    <a:pt x="956" y="1735"/>
                  </a:cubicBezTo>
                  <a:cubicBezTo>
                    <a:pt x="1029" y="1746"/>
                    <a:pt x="1100" y="1752"/>
                    <a:pt x="1166" y="1752"/>
                  </a:cubicBezTo>
                  <a:cubicBezTo>
                    <a:pt x="1651" y="1752"/>
                    <a:pt x="1941" y="1448"/>
                    <a:pt x="1941" y="937"/>
                  </a:cubicBezTo>
                  <a:cubicBezTo>
                    <a:pt x="1941" y="439"/>
                    <a:pt x="1536" y="1"/>
                    <a:pt x="1075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5779;p41">
              <a:extLst>
                <a:ext uri="{FF2B5EF4-FFF2-40B4-BE49-F238E27FC236}">
                  <a16:creationId xmlns:a16="http://schemas.microsoft.com/office/drawing/2014/main" id="{C7BD2863-565B-7997-340D-2C4AE6C97009}"/>
                </a:ext>
              </a:extLst>
            </p:cNvPr>
            <p:cNvSpPr/>
            <p:nvPr/>
          </p:nvSpPr>
          <p:spPr>
            <a:xfrm>
              <a:off x="3594745" y="3605538"/>
              <a:ext cx="140679" cy="117229"/>
            </a:xfrm>
            <a:custGeom>
              <a:avLst/>
              <a:gdLst/>
              <a:ahLst/>
              <a:cxnLst/>
              <a:rect l="l" t="t" r="r" b="b"/>
              <a:pathLst>
                <a:path w="1434" h="1195" extrusionOk="0">
                  <a:moveTo>
                    <a:pt x="789" y="0"/>
                  </a:moveTo>
                  <a:cubicBezTo>
                    <a:pt x="760" y="0"/>
                    <a:pt x="731" y="2"/>
                    <a:pt x="701" y="6"/>
                  </a:cubicBezTo>
                  <a:cubicBezTo>
                    <a:pt x="248" y="71"/>
                    <a:pt x="1" y="294"/>
                    <a:pt x="1" y="635"/>
                  </a:cubicBezTo>
                  <a:cubicBezTo>
                    <a:pt x="1" y="1089"/>
                    <a:pt x="529" y="1160"/>
                    <a:pt x="702" y="1183"/>
                  </a:cubicBezTo>
                  <a:cubicBezTo>
                    <a:pt x="757" y="1191"/>
                    <a:pt x="808" y="1194"/>
                    <a:pt x="855" y="1194"/>
                  </a:cubicBezTo>
                  <a:cubicBezTo>
                    <a:pt x="1217" y="1194"/>
                    <a:pt x="1433" y="986"/>
                    <a:pt x="1433" y="635"/>
                  </a:cubicBezTo>
                  <a:cubicBezTo>
                    <a:pt x="1432" y="297"/>
                    <a:pt x="1131" y="0"/>
                    <a:pt x="789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5780;p41">
              <a:extLst>
                <a:ext uri="{FF2B5EF4-FFF2-40B4-BE49-F238E27FC236}">
                  <a16:creationId xmlns:a16="http://schemas.microsoft.com/office/drawing/2014/main" id="{E3F6E470-83B2-A8E4-EA43-B269EDE8D14C}"/>
                </a:ext>
              </a:extLst>
            </p:cNvPr>
            <p:cNvSpPr/>
            <p:nvPr/>
          </p:nvSpPr>
          <p:spPr>
            <a:xfrm>
              <a:off x="3398930" y="3636342"/>
              <a:ext cx="164322" cy="136457"/>
            </a:xfrm>
            <a:custGeom>
              <a:avLst/>
              <a:gdLst/>
              <a:ahLst/>
              <a:cxnLst/>
              <a:rect l="l" t="t" r="r" b="b"/>
              <a:pathLst>
                <a:path w="1675" h="1391" extrusionOk="0">
                  <a:moveTo>
                    <a:pt x="924" y="0"/>
                  </a:moveTo>
                  <a:cubicBezTo>
                    <a:pt x="890" y="0"/>
                    <a:pt x="856" y="3"/>
                    <a:pt x="822" y="8"/>
                  </a:cubicBezTo>
                  <a:cubicBezTo>
                    <a:pt x="292" y="84"/>
                    <a:pt x="0" y="345"/>
                    <a:pt x="0" y="742"/>
                  </a:cubicBezTo>
                  <a:cubicBezTo>
                    <a:pt x="0" y="1266"/>
                    <a:pt x="619" y="1350"/>
                    <a:pt x="822" y="1378"/>
                  </a:cubicBezTo>
                  <a:cubicBezTo>
                    <a:pt x="885" y="1387"/>
                    <a:pt x="945" y="1391"/>
                    <a:pt x="1003" y="1391"/>
                  </a:cubicBezTo>
                  <a:cubicBezTo>
                    <a:pt x="1424" y="1391"/>
                    <a:pt x="1674" y="1149"/>
                    <a:pt x="1674" y="742"/>
                  </a:cubicBezTo>
                  <a:cubicBezTo>
                    <a:pt x="1674" y="347"/>
                    <a:pt x="1323" y="0"/>
                    <a:pt x="92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5781;p41">
              <a:extLst>
                <a:ext uri="{FF2B5EF4-FFF2-40B4-BE49-F238E27FC236}">
                  <a16:creationId xmlns:a16="http://schemas.microsoft.com/office/drawing/2014/main" id="{C176BCF7-8FBC-DE28-C4C1-642385BF9685}"/>
                </a:ext>
              </a:extLst>
            </p:cNvPr>
            <p:cNvSpPr/>
            <p:nvPr/>
          </p:nvSpPr>
          <p:spPr>
            <a:xfrm>
              <a:off x="3641149" y="3531275"/>
              <a:ext cx="83583" cy="71319"/>
            </a:xfrm>
            <a:custGeom>
              <a:avLst/>
              <a:gdLst/>
              <a:ahLst/>
              <a:cxnLst/>
              <a:rect l="l" t="t" r="r" b="b"/>
              <a:pathLst>
                <a:path w="852" h="727" extrusionOk="0">
                  <a:moveTo>
                    <a:pt x="464" y="1"/>
                  </a:moveTo>
                  <a:cubicBezTo>
                    <a:pt x="445" y="1"/>
                    <a:pt x="428" y="2"/>
                    <a:pt x="410" y="5"/>
                  </a:cubicBezTo>
                  <a:cubicBezTo>
                    <a:pt x="149" y="42"/>
                    <a:pt x="0" y="180"/>
                    <a:pt x="0" y="384"/>
                  </a:cubicBezTo>
                  <a:cubicBezTo>
                    <a:pt x="0" y="569"/>
                    <a:pt x="138" y="682"/>
                    <a:pt x="412" y="719"/>
                  </a:cubicBezTo>
                  <a:cubicBezTo>
                    <a:pt x="440" y="723"/>
                    <a:pt x="470" y="726"/>
                    <a:pt x="499" y="726"/>
                  </a:cubicBezTo>
                  <a:cubicBezTo>
                    <a:pt x="715" y="726"/>
                    <a:pt x="852" y="595"/>
                    <a:pt x="852" y="384"/>
                  </a:cubicBezTo>
                  <a:cubicBezTo>
                    <a:pt x="850" y="176"/>
                    <a:pt x="674" y="1"/>
                    <a:pt x="464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5782;p41">
              <a:extLst>
                <a:ext uri="{FF2B5EF4-FFF2-40B4-BE49-F238E27FC236}">
                  <a16:creationId xmlns:a16="http://schemas.microsoft.com/office/drawing/2014/main" id="{12A6879B-CE8D-8BC1-7E0D-B9CB3D57B05E}"/>
                </a:ext>
              </a:extLst>
            </p:cNvPr>
            <p:cNvSpPr/>
            <p:nvPr/>
          </p:nvSpPr>
          <p:spPr>
            <a:xfrm>
              <a:off x="3587191" y="3723555"/>
              <a:ext cx="72890" cy="62686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404" y="0"/>
                  </a:moveTo>
                  <a:cubicBezTo>
                    <a:pt x="389" y="0"/>
                    <a:pt x="373" y="1"/>
                    <a:pt x="356" y="4"/>
                  </a:cubicBezTo>
                  <a:cubicBezTo>
                    <a:pt x="36" y="50"/>
                    <a:pt x="1" y="252"/>
                    <a:pt x="1" y="337"/>
                  </a:cubicBezTo>
                  <a:cubicBezTo>
                    <a:pt x="1" y="502"/>
                    <a:pt x="121" y="602"/>
                    <a:pt x="356" y="634"/>
                  </a:cubicBezTo>
                  <a:cubicBezTo>
                    <a:pt x="381" y="638"/>
                    <a:pt x="407" y="639"/>
                    <a:pt x="431" y="639"/>
                  </a:cubicBezTo>
                  <a:cubicBezTo>
                    <a:pt x="619" y="639"/>
                    <a:pt x="742" y="520"/>
                    <a:pt x="742" y="337"/>
                  </a:cubicBezTo>
                  <a:cubicBezTo>
                    <a:pt x="743" y="155"/>
                    <a:pt x="588" y="0"/>
                    <a:pt x="40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5783;p41">
              <a:extLst>
                <a:ext uri="{FF2B5EF4-FFF2-40B4-BE49-F238E27FC236}">
                  <a16:creationId xmlns:a16="http://schemas.microsoft.com/office/drawing/2014/main" id="{E2754BD7-16E9-C891-BB14-9AAE37C9D48C}"/>
                </a:ext>
              </a:extLst>
            </p:cNvPr>
            <p:cNvSpPr/>
            <p:nvPr/>
          </p:nvSpPr>
          <p:spPr>
            <a:xfrm>
              <a:off x="3373423" y="3579639"/>
              <a:ext cx="71713" cy="61803"/>
            </a:xfrm>
            <a:custGeom>
              <a:avLst/>
              <a:gdLst/>
              <a:ahLst/>
              <a:cxnLst/>
              <a:rect l="l" t="t" r="r" b="b"/>
              <a:pathLst>
                <a:path w="731" h="630" extrusionOk="0">
                  <a:moveTo>
                    <a:pt x="396" y="0"/>
                  </a:moveTo>
                  <a:cubicBezTo>
                    <a:pt x="381" y="0"/>
                    <a:pt x="366" y="2"/>
                    <a:pt x="350" y="4"/>
                  </a:cubicBezTo>
                  <a:cubicBezTo>
                    <a:pt x="35" y="49"/>
                    <a:pt x="0" y="249"/>
                    <a:pt x="0" y="332"/>
                  </a:cubicBezTo>
                  <a:cubicBezTo>
                    <a:pt x="0" y="494"/>
                    <a:pt x="118" y="592"/>
                    <a:pt x="350" y="624"/>
                  </a:cubicBezTo>
                  <a:cubicBezTo>
                    <a:pt x="376" y="628"/>
                    <a:pt x="400" y="629"/>
                    <a:pt x="424" y="629"/>
                  </a:cubicBezTo>
                  <a:cubicBezTo>
                    <a:pt x="610" y="629"/>
                    <a:pt x="731" y="513"/>
                    <a:pt x="731" y="332"/>
                  </a:cubicBezTo>
                  <a:cubicBezTo>
                    <a:pt x="731" y="151"/>
                    <a:pt x="579" y="0"/>
                    <a:pt x="39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5784;p41">
              <a:extLst>
                <a:ext uri="{FF2B5EF4-FFF2-40B4-BE49-F238E27FC236}">
                  <a16:creationId xmlns:a16="http://schemas.microsoft.com/office/drawing/2014/main" id="{195A42DA-DC3A-45E7-C054-1BD6E1720A9C}"/>
                </a:ext>
              </a:extLst>
            </p:cNvPr>
            <p:cNvSpPr/>
            <p:nvPr/>
          </p:nvSpPr>
          <p:spPr>
            <a:xfrm>
              <a:off x="3469957" y="3553544"/>
              <a:ext cx="242902" cy="333246"/>
            </a:xfrm>
            <a:custGeom>
              <a:avLst/>
              <a:gdLst/>
              <a:ahLst/>
              <a:cxnLst/>
              <a:rect l="l" t="t" r="r" b="b"/>
              <a:pathLst>
                <a:path w="2476" h="3397" extrusionOk="0">
                  <a:moveTo>
                    <a:pt x="394" y="1"/>
                  </a:moveTo>
                  <a:cubicBezTo>
                    <a:pt x="391" y="1"/>
                    <a:pt x="388" y="1"/>
                    <a:pt x="384" y="1"/>
                  </a:cubicBezTo>
                  <a:cubicBezTo>
                    <a:pt x="326" y="5"/>
                    <a:pt x="282" y="56"/>
                    <a:pt x="286" y="116"/>
                  </a:cubicBezTo>
                  <a:cubicBezTo>
                    <a:pt x="313" y="492"/>
                    <a:pt x="582" y="638"/>
                    <a:pt x="803" y="678"/>
                  </a:cubicBezTo>
                  <a:cubicBezTo>
                    <a:pt x="800" y="942"/>
                    <a:pt x="800" y="1329"/>
                    <a:pt x="804" y="1898"/>
                  </a:cubicBezTo>
                  <a:cubicBezTo>
                    <a:pt x="619" y="1887"/>
                    <a:pt x="239" y="1825"/>
                    <a:pt x="218" y="1524"/>
                  </a:cubicBezTo>
                  <a:cubicBezTo>
                    <a:pt x="214" y="1467"/>
                    <a:pt x="168" y="1425"/>
                    <a:pt x="112" y="1425"/>
                  </a:cubicBezTo>
                  <a:cubicBezTo>
                    <a:pt x="109" y="1425"/>
                    <a:pt x="106" y="1425"/>
                    <a:pt x="103" y="1425"/>
                  </a:cubicBezTo>
                  <a:cubicBezTo>
                    <a:pt x="45" y="1428"/>
                    <a:pt x="1" y="1480"/>
                    <a:pt x="5" y="1539"/>
                  </a:cubicBezTo>
                  <a:cubicBezTo>
                    <a:pt x="35" y="1966"/>
                    <a:pt x="494" y="2097"/>
                    <a:pt x="806" y="2112"/>
                  </a:cubicBezTo>
                  <a:cubicBezTo>
                    <a:pt x="808" y="2445"/>
                    <a:pt x="812" y="2835"/>
                    <a:pt x="817" y="3293"/>
                  </a:cubicBezTo>
                  <a:cubicBezTo>
                    <a:pt x="818" y="3351"/>
                    <a:pt x="865" y="3397"/>
                    <a:pt x="924" y="3397"/>
                  </a:cubicBezTo>
                  <a:lnTo>
                    <a:pt x="1083" y="3397"/>
                  </a:lnTo>
                  <a:cubicBezTo>
                    <a:pt x="1113" y="3397"/>
                    <a:pt x="1140" y="3386"/>
                    <a:pt x="1160" y="3364"/>
                  </a:cubicBezTo>
                  <a:cubicBezTo>
                    <a:pt x="1180" y="3344"/>
                    <a:pt x="1191" y="3315"/>
                    <a:pt x="1190" y="3285"/>
                  </a:cubicBezTo>
                  <a:cubicBezTo>
                    <a:pt x="1190" y="3278"/>
                    <a:pt x="1159" y="2489"/>
                    <a:pt x="1124" y="1710"/>
                  </a:cubicBezTo>
                  <a:cubicBezTo>
                    <a:pt x="1119" y="1582"/>
                    <a:pt x="1113" y="1462"/>
                    <a:pt x="1108" y="1350"/>
                  </a:cubicBezTo>
                  <a:cubicBezTo>
                    <a:pt x="1305" y="1338"/>
                    <a:pt x="1466" y="1288"/>
                    <a:pt x="1592" y="1213"/>
                  </a:cubicBezTo>
                  <a:cubicBezTo>
                    <a:pt x="1709" y="1303"/>
                    <a:pt x="1829" y="1335"/>
                    <a:pt x="1939" y="1335"/>
                  </a:cubicBezTo>
                  <a:cubicBezTo>
                    <a:pt x="2155" y="1335"/>
                    <a:pt x="2342" y="1205"/>
                    <a:pt x="2435" y="1101"/>
                  </a:cubicBezTo>
                  <a:cubicBezTo>
                    <a:pt x="2476" y="1056"/>
                    <a:pt x="2472" y="989"/>
                    <a:pt x="2429" y="950"/>
                  </a:cubicBezTo>
                  <a:cubicBezTo>
                    <a:pt x="2408" y="931"/>
                    <a:pt x="2383" y="922"/>
                    <a:pt x="2358" y="922"/>
                  </a:cubicBezTo>
                  <a:cubicBezTo>
                    <a:pt x="2329" y="922"/>
                    <a:pt x="2300" y="934"/>
                    <a:pt x="2279" y="957"/>
                  </a:cubicBezTo>
                  <a:cubicBezTo>
                    <a:pt x="2258" y="979"/>
                    <a:pt x="2122" y="1120"/>
                    <a:pt x="1943" y="1120"/>
                  </a:cubicBezTo>
                  <a:cubicBezTo>
                    <a:pt x="1889" y="1120"/>
                    <a:pt x="1831" y="1107"/>
                    <a:pt x="1771" y="1074"/>
                  </a:cubicBezTo>
                  <a:cubicBezTo>
                    <a:pt x="2088" y="759"/>
                    <a:pt x="2093" y="281"/>
                    <a:pt x="2093" y="275"/>
                  </a:cubicBezTo>
                  <a:cubicBezTo>
                    <a:pt x="2093" y="217"/>
                    <a:pt x="2046" y="169"/>
                    <a:pt x="1988" y="169"/>
                  </a:cubicBezTo>
                  <a:cubicBezTo>
                    <a:pt x="1928" y="169"/>
                    <a:pt x="1881" y="217"/>
                    <a:pt x="1881" y="275"/>
                  </a:cubicBezTo>
                  <a:cubicBezTo>
                    <a:pt x="1881" y="310"/>
                    <a:pt x="1868" y="1090"/>
                    <a:pt x="1099" y="1136"/>
                  </a:cubicBezTo>
                  <a:cubicBezTo>
                    <a:pt x="1088" y="936"/>
                    <a:pt x="1080" y="765"/>
                    <a:pt x="1072" y="624"/>
                  </a:cubicBezTo>
                  <a:cubicBezTo>
                    <a:pt x="1063" y="469"/>
                    <a:pt x="1055" y="347"/>
                    <a:pt x="1048" y="265"/>
                  </a:cubicBezTo>
                  <a:cubicBezTo>
                    <a:pt x="1037" y="120"/>
                    <a:pt x="1029" y="32"/>
                    <a:pt x="926" y="32"/>
                  </a:cubicBezTo>
                  <a:cubicBezTo>
                    <a:pt x="885" y="32"/>
                    <a:pt x="847" y="56"/>
                    <a:pt x="828" y="93"/>
                  </a:cubicBezTo>
                  <a:cubicBezTo>
                    <a:pt x="822" y="106"/>
                    <a:pt x="812" y="128"/>
                    <a:pt x="805" y="460"/>
                  </a:cubicBezTo>
                  <a:cubicBezTo>
                    <a:pt x="679" y="430"/>
                    <a:pt x="515" y="343"/>
                    <a:pt x="498" y="100"/>
                  </a:cubicBezTo>
                  <a:cubicBezTo>
                    <a:pt x="495" y="44"/>
                    <a:pt x="449" y="1"/>
                    <a:pt x="394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5785;p41">
              <a:extLst>
                <a:ext uri="{FF2B5EF4-FFF2-40B4-BE49-F238E27FC236}">
                  <a16:creationId xmlns:a16="http://schemas.microsoft.com/office/drawing/2014/main" id="{F264EECE-6F1E-5838-BA31-E0544D8C87D7}"/>
                </a:ext>
              </a:extLst>
            </p:cNvPr>
            <p:cNvSpPr/>
            <p:nvPr/>
          </p:nvSpPr>
          <p:spPr>
            <a:xfrm>
              <a:off x="4680757" y="3401191"/>
              <a:ext cx="308336" cy="549262"/>
            </a:xfrm>
            <a:custGeom>
              <a:avLst/>
              <a:gdLst/>
              <a:ahLst/>
              <a:cxnLst/>
              <a:rect l="l" t="t" r="r" b="b"/>
              <a:pathLst>
                <a:path w="3143" h="5599" extrusionOk="0">
                  <a:moveTo>
                    <a:pt x="1618" y="1"/>
                  </a:moveTo>
                  <a:lnTo>
                    <a:pt x="0" y="856"/>
                  </a:lnTo>
                  <a:lnTo>
                    <a:pt x="0" y="5599"/>
                  </a:lnTo>
                  <a:lnTo>
                    <a:pt x="3143" y="5599"/>
                  </a:lnTo>
                  <a:lnTo>
                    <a:pt x="3143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5786;p41">
              <a:extLst>
                <a:ext uri="{FF2B5EF4-FFF2-40B4-BE49-F238E27FC236}">
                  <a16:creationId xmlns:a16="http://schemas.microsoft.com/office/drawing/2014/main" id="{0ADF74DF-EF98-590E-3E9C-60BB0671126E}"/>
                </a:ext>
              </a:extLst>
            </p:cNvPr>
            <p:cNvSpPr/>
            <p:nvPr/>
          </p:nvSpPr>
          <p:spPr>
            <a:xfrm>
              <a:off x="4746781" y="3532452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5787;p41">
              <a:extLst>
                <a:ext uri="{FF2B5EF4-FFF2-40B4-BE49-F238E27FC236}">
                  <a16:creationId xmlns:a16="http://schemas.microsoft.com/office/drawing/2014/main" id="{038AEA36-683F-B468-A1F2-D21AB1BEA2A8}"/>
                </a:ext>
              </a:extLst>
            </p:cNvPr>
            <p:cNvSpPr/>
            <p:nvPr/>
          </p:nvSpPr>
          <p:spPr>
            <a:xfrm>
              <a:off x="4859993" y="353245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5788;p41">
              <a:extLst>
                <a:ext uri="{FF2B5EF4-FFF2-40B4-BE49-F238E27FC236}">
                  <a16:creationId xmlns:a16="http://schemas.microsoft.com/office/drawing/2014/main" id="{ACF99BBF-61F5-4EED-0129-C22CE1D993D9}"/>
                </a:ext>
              </a:extLst>
            </p:cNvPr>
            <p:cNvSpPr/>
            <p:nvPr/>
          </p:nvSpPr>
          <p:spPr>
            <a:xfrm>
              <a:off x="4746781" y="363418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5789;p41">
              <a:extLst>
                <a:ext uri="{FF2B5EF4-FFF2-40B4-BE49-F238E27FC236}">
                  <a16:creationId xmlns:a16="http://schemas.microsoft.com/office/drawing/2014/main" id="{B053CB36-7F07-04DE-45EC-5A98B5EFF263}"/>
                </a:ext>
              </a:extLst>
            </p:cNvPr>
            <p:cNvSpPr/>
            <p:nvPr/>
          </p:nvSpPr>
          <p:spPr>
            <a:xfrm>
              <a:off x="4859993" y="363418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5790;p41">
              <a:extLst>
                <a:ext uri="{FF2B5EF4-FFF2-40B4-BE49-F238E27FC236}">
                  <a16:creationId xmlns:a16="http://schemas.microsoft.com/office/drawing/2014/main" id="{01271539-6530-D9CC-D8D3-11CE39E197AE}"/>
                </a:ext>
              </a:extLst>
            </p:cNvPr>
            <p:cNvSpPr/>
            <p:nvPr/>
          </p:nvSpPr>
          <p:spPr>
            <a:xfrm>
              <a:off x="4746781" y="3736113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5791;p41">
              <a:extLst>
                <a:ext uri="{FF2B5EF4-FFF2-40B4-BE49-F238E27FC236}">
                  <a16:creationId xmlns:a16="http://schemas.microsoft.com/office/drawing/2014/main" id="{4606D7CE-4391-7A7D-A012-0EBA906EA4D3}"/>
                </a:ext>
              </a:extLst>
            </p:cNvPr>
            <p:cNvSpPr/>
            <p:nvPr/>
          </p:nvSpPr>
          <p:spPr>
            <a:xfrm>
              <a:off x="4859993" y="373611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5792;p41">
              <a:extLst>
                <a:ext uri="{FF2B5EF4-FFF2-40B4-BE49-F238E27FC236}">
                  <a16:creationId xmlns:a16="http://schemas.microsoft.com/office/drawing/2014/main" id="{D3C04798-C488-8BA6-649C-8E562944D515}"/>
                </a:ext>
              </a:extLst>
            </p:cNvPr>
            <p:cNvSpPr/>
            <p:nvPr/>
          </p:nvSpPr>
          <p:spPr>
            <a:xfrm>
              <a:off x="4789946" y="3837943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5793;p41">
              <a:extLst>
                <a:ext uri="{FF2B5EF4-FFF2-40B4-BE49-F238E27FC236}">
                  <a16:creationId xmlns:a16="http://schemas.microsoft.com/office/drawing/2014/main" id="{24681C0B-29C5-EBE8-6DA6-E104DEB1CA34}"/>
                </a:ext>
              </a:extLst>
            </p:cNvPr>
            <p:cNvSpPr/>
            <p:nvPr/>
          </p:nvSpPr>
          <p:spPr>
            <a:xfrm>
              <a:off x="4486609" y="3412473"/>
              <a:ext cx="161084" cy="145286"/>
            </a:xfrm>
            <a:custGeom>
              <a:avLst/>
              <a:gdLst/>
              <a:ahLst/>
              <a:cxnLst/>
              <a:rect l="l" t="t" r="r" b="b"/>
              <a:pathLst>
                <a:path w="1642" h="1481" extrusionOk="0">
                  <a:moveTo>
                    <a:pt x="908" y="0"/>
                  </a:moveTo>
                  <a:cubicBezTo>
                    <a:pt x="875" y="0"/>
                    <a:pt x="841" y="3"/>
                    <a:pt x="806" y="9"/>
                  </a:cubicBezTo>
                  <a:cubicBezTo>
                    <a:pt x="286" y="90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7"/>
                  </a:cubicBezTo>
                  <a:cubicBezTo>
                    <a:pt x="870" y="1476"/>
                    <a:pt x="931" y="1481"/>
                    <a:pt x="987" y="1481"/>
                  </a:cubicBezTo>
                  <a:cubicBezTo>
                    <a:pt x="1397" y="1481"/>
                    <a:pt x="1642" y="1223"/>
                    <a:pt x="1642" y="792"/>
                  </a:cubicBezTo>
                  <a:cubicBezTo>
                    <a:pt x="1642" y="372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5794;p41">
              <a:extLst>
                <a:ext uri="{FF2B5EF4-FFF2-40B4-BE49-F238E27FC236}">
                  <a16:creationId xmlns:a16="http://schemas.microsoft.com/office/drawing/2014/main" id="{867E9E33-F48F-37E2-364E-82102C0677CB}"/>
                </a:ext>
              </a:extLst>
            </p:cNvPr>
            <p:cNvSpPr/>
            <p:nvPr/>
          </p:nvSpPr>
          <p:spPr>
            <a:xfrm>
              <a:off x="4613261" y="3529901"/>
              <a:ext cx="118998" cy="99179"/>
            </a:xfrm>
            <a:custGeom>
              <a:avLst/>
              <a:gdLst/>
              <a:ahLst/>
              <a:cxnLst/>
              <a:rect l="l" t="t" r="r" b="b"/>
              <a:pathLst>
                <a:path w="1213" h="1011" extrusionOk="0">
                  <a:moveTo>
                    <a:pt x="669" y="1"/>
                  </a:moveTo>
                  <a:cubicBezTo>
                    <a:pt x="644" y="1"/>
                    <a:pt x="619" y="3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1"/>
                    <a:pt x="594" y="1001"/>
                  </a:cubicBezTo>
                  <a:cubicBezTo>
                    <a:pt x="639" y="1007"/>
                    <a:pt x="682" y="1010"/>
                    <a:pt x="724" y="1010"/>
                  </a:cubicBezTo>
                  <a:cubicBezTo>
                    <a:pt x="1029" y="1010"/>
                    <a:pt x="1212" y="833"/>
                    <a:pt x="1212" y="538"/>
                  </a:cubicBezTo>
                  <a:cubicBezTo>
                    <a:pt x="1212" y="253"/>
                    <a:pt x="958" y="1"/>
                    <a:pt x="669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5795;p41">
              <a:extLst>
                <a:ext uri="{FF2B5EF4-FFF2-40B4-BE49-F238E27FC236}">
                  <a16:creationId xmlns:a16="http://schemas.microsoft.com/office/drawing/2014/main" id="{DD137479-F203-A1A2-341B-6EDC5DD1C53B}"/>
                </a:ext>
              </a:extLst>
            </p:cNvPr>
            <p:cNvSpPr/>
            <p:nvPr/>
          </p:nvSpPr>
          <p:spPr>
            <a:xfrm>
              <a:off x="4447662" y="3555997"/>
              <a:ext cx="139011" cy="115464"/>
            </a:xfrm>
            <a:custGeom>
              <a:avLst/>
              <a:gdLst/>
              <a:ahLst/>
              <a:cxnLst/>
              <a:rect l="l" t="t" r="r" b="b"/>
              <a:pathLst>
                <a:path w="1417" h="1177" extrusionOk="0">
                  <a:moveTo>
                    <a:pt x="783" y="1"/>
                  </a:moveTo>
                  <a:cubicBezTo>
                    <a:pt x="755" y="1"/>
                    <a:pt x="726" y="4"/>
                    <a:pt x="696" y="8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50" y="1172"/>
                    <a:pt x="801" y="1176"/>
                    <a:pt x="849" y="1176"/>
                  </a:cubicBezTo>
                  <a:cubicBezTo>
                    <a:pt x="1204" y="1176"/>
                    <a:pt x="1417" y="972"/>
                    <a:pt x="1417" y="629"/>
                  </a:cubicBezTo>
                  <a:cubicBezTo>
                    <a:pt x="1417" y="294"/>
                    <a:pt x="1121" y="1"/>
                    <a:pt x="78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5796;p41">
              <a:extLst>
                <a:ext uri="{FF2B5EF4-FFF2-40B4-BE49-F238E27FC236}">
                  <a16:creationId xmlns:a16="http://schemas.microsoft.com/office/drawing/2014/main" id="{BF9AB525-0494-2764-F6A3-399C3C501EDF}"/>
                </a:ext>
              </a:extLst>
            </p:cNvPr>
            <p:cNvSpPr/>
            <p:nvPr/>
          </p:nvSpPr>
          <p:spPr>
            <a:xfrm>
              <a:off x="4652699" y="3467410"/>
              <a:ext cx="70536" cy="60233"/>
            </a:xfrm>
            <a:custGeom>
              <a:avLst/>
              <a:gdLst/>
              <a:ahLst/>
              <a:cxnLst/>
              <a:rect l="l" t="t" r="r" b="b"/>
              <a:pathLst>
                <a:path w="719" h="614" extrusionOk="0">
                  <a:moveTo>
                    <a:pt x="392" y="0"/>
                  </a:moveTo>
                  <a:cubicBezTo>
                    <a:pt x="376" y="0"/>
                    <a:pt x="361" y="1"/>
                    <a:pt x="348" y="3"/>
                  </a:cubicBezTo>
                  <a:cubicBezTo>
                    <a:pt x="128" y="36"/>
                    <a:pt x="1" y="152"/>
                    <a:pt x="1" y="324"/>
                  </a:cubicBezTo>
                  <a:cubicBezTo>
                    <a:pt x="1" y="482"/>
                    <a:pt x="118" y="577"/>
                    <a:pt x="348" y="609"/>
                  </a:cubicBezTo>
                  <a:cubicBezTo>
                    <a:pt x="373" y="612"/>
                    <a:pt x="397" y="614"/>
                    <a:pt x="420" y="614"/>
                  </a:cubicBezTo>
                  <a:cubicBezTo>
                    <a:pt x="605" y="614"/>
                    <a:pt x="718" y="502"/>
                    <a:pt x="718" y="324"/>
                  </a:cubicBezTo>
                  <a:cubicBezTo>
                    <a:pt x="718" y="148"/>
                    <a:pt x="569" y="0"/>
                    <a:pt x="39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5797;p41">
              <a:extLst>
                <a:ext uri="{FF2B5EF4-FFF2-40B4-BE49-F238E27FC236}">
                  <a16:creationId xmlns:a16="http://schemas.microsoft.com/office/drawing/2014/main" id="{F287B78A-5F53-58D3-D7AB-9DB67A851C6E}"/>
                </a:ext>
              </a:extLst>
            </p:cNvPr>
            <p:cNvSpPr/>
            <p:nvPr/>
          </p:nvSpPr>
          <p:spPr>
            <a:xfrm>
              <a:off x="4607081" y="3629770"/>
              <a:ext cx="61510" cy="53072"/>
            </a:xfrm>
            <a:custGeom>
              <a:avLst/>
              <a:gdLst/>
              <a:ahLst/>
              <a:cxnLst/>
              <a:rect l="l" t="t" r="r" b="b"/>
              <a:pathLst>
                <a:path w="627" h="541" extrusionOk="0">
                  <a:moveTo>
                    <a:pt x="340" y="1"/>
                  </a:moveTo>
                  <a:cubicBezTo>
                    <a:pt x="328" y="1"/>
                    <a:pt x="314" y="3"/>
                    <a:pt x="301" y="4"/>
                  </a:cubicBezTo>
                  <a:cubicBezTo>
                    <a:pt x="30" y="42"/>
                    <a:pt x="0" y="213"/>
                    <a:pt x="0" y="285"/>
                  </a:cubicBezTo>
                  <a:cubicBezTo>
                    <a:pt x="0" y="424"/>
                    <a:pt x="102" y="509"/>
                    <a:pt x="301" y="536"/>
                  </a:cubicBezTo>
                  <a:cubicBezTo>
                    <a:pt x="323" y="538"/>
                    <a:pt x="343" y="541"/>
                    <a:pt x="364" y="541"/>
                  </a:cubicBezTo>
                  <a:cubicBezTo>
                    <a:pt x="523" y="541"/>
                    <a:pt x="626" y="441"/>
                    <a:pt x="626" y="285"/>
                  </a:cubicBezTo>
                  <a:cubicBezTo>
                    <a:pt x="627" y="132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5798;p41">
              <a:extLst>
                <a:ext uri="{FF2B5EF4-FFF2-40B4-BE49-F238E27FC236}">
                  <a16:creationId xmlns:a16="http://schemas.microsoft.com/office/drawing/2014/main" id="{A3BCD391-0C85-4A34-E877-553E95214698}"/>
                </a:ext>
              </a:extLst>
            </p:cNvPr>
            <p:cNvSpPr/>
            <p:nvPr/>
          </p:nvSpPr>
          <p:spPr>
            <a:xfrm>
              <a:off x="4426079" y="3508123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7" y="1"/>
                  </a:moveTo>
                  <a:cubicBezTo>
                    <a:pt x="325" y="1"/>
                    <a:pt x="312" y="2"/>
                    <a:pt x="297" y="3"/>
                  </a:cubicBezTo>
                  <a:cubicBezTo>
                    <a:pt x="30" y="41"/>
                    <a:pt x="1" y="210"/>
                    <a:pt x="1" y="281"/>
                  </a:cubicBezTo>
                  <a:cubicBezTo>
                    <a:pt x="1" y="419"/>
                    <a:pt x="101" y="502"/>
                    <a:pt x="297" y="528"/>
                  </a:cubicBezTo>
                  <a:cubicBezTo>
                    <a:pt x="320" y="532"/>
                    <a:pt x="340" y="533"/>
                    <a:pt x="359" y="533"/>
                  </a:cubicBezTo>
                  <a:cubicBezTo>
                    <a:pt x="516" y="533"/>
                    <a:pt x="619" y="434"/>
                    <a:pt x="619" y="281"/>
                  </a:cubicBezTo>
                  <a:cubicBezTo>
                    <a:pt x="620" y="128"/>
                    <a:pt x="491" y="1"/>
                    <a:pt x="337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5799;p41">
              <a:extLst>
                <a:ext uri="{FF2B5EF4-FFF2-40B4-BE49-F238E27FC236}">
                  <a16:creationId xmlns:a16="http://schemas.microsoft.com/office/drawing/2014/main" id="{43EE74E0-AA77-1C42-5C09-4F865DD77F36}"/>
                </a:ext>
              </a:extLst>
            </p:cNvPr>
            <p:cNvSpPr/>
            <p:nvPr/>
          </p:nvSpPr>
          <p:spPr>
            <a:xfrm>
              <a:off x="4508094" y="3485755"/>
              <a:ext cx="205132" cy="281645"/>
            </a:xfrm>
            <a:custGeom>
              <a:avLst/>
              <a:gdLst/>
              <a:ahLst/>
              <a:cxnLst/>
              <a:rect l="l" t="t" r="r" b="b"/>
              <a:pathLst>
                <a:path w="2091" h="2871" extrusionOk="0">
                  <a:moveTo>
                    <a:pt x="331" y="0"/>
                  </a:moveTo>
                  <a:cubicBezTo>
                    <a:pt x="329" y="0"/>
                    <a:pt x="327" y="0"/>
                    <a:pt x="325" y="0"/>
                  </a:cubicBezTo>
                  <a:cubicBezTo>
                    <a:pt x="275" y="4"/>
                    <a:pt x="238" y="46"/>
                    <a:pt x="242" y="97"/>
                  </a:cubicBezTo>
                  <a:cubicBezTo>
                    <a:pt x="265" y="417"/>
                    <a:pt x="492" y="540"/>
                    <a:pt x="678" y="572"/>
                  </a:cubicBezTo>
                  <a:cubicBezTo>
                    <a:pt x="677" y="796"/>
                    <a:pt x="676" y="1124"/>
                    <a:pt x="679" y="1604"/>
                  </a:cubicBezTo>
                  <a:cubicBezTo>
                    <a:pt x="523" y="1593"/>
                    <a:pt x="201" y="1540"/>
                    <a:pt x="183" y="1288"/>
                  </a:cubicBezTo>
                  <a:cubicBezTo>
                    <a:pt x="180" y="1240"/>
                    <a:pt x="141" y="1204"/>
                    <a:pt x="95" y="1204"/>
                  </a:cubicBezTo>
                  <a:cubicBezTo>
                    <a:pt x="92" y="1204"/>
                    <a:pt x="90" y="1204"/>
                    <a:pt x="88" y="1205"/>
                  </a:cubicBezTo>
                  <a:cubicBezTo>
                    <a:pt x="37" y="1208"/>
                    <a:pt x="1" y="1251"/>
                    <a:pt x="4" y="1300"/>
                  </a:cubicBezTo>
                  <a:cubicBezTo>
                    <a:pt x="29" y="1662"/>
                    <a:pt x="417" y="1773"/>
                    <a:pt x="681" y="1785"/>
                  </a:cubicBezTo>
                  <a:cubicBezTo>
                    <a:pt x="683" y="2067"/>
                    <a:pt x="686" y="2398"/>
                    <a:pt x="691" y="2782"/>
                  </a:cubicBezTo>
                  <a:cubicBezTo>
                    <a:pt x="692" y="2832"/>
                    <a:pt x="732" y="2870"/>
                    <a:pt x="780" y="2870"/>
                  </a:cubicBezTo>
                  <a:lnTo>
                    <a:pt x="916" y="2870"/>
                  </a:lnTo>
                  <a:cubicBezTo>
                    <a:pt x="940" y="2870"/>
                    <a:pt x="963" y="2860"/>
                    <a:pt x="981" y="2843"/>
                  </a:cubicBezTo>
                  <a:cubicBezTo>
                    <a:pt x="998" y="2824"/>
                    <a:pt x="1006" y="2802"/>
                    <a:pt x="1006" y="2777"/>
                  </a:cubicBezTo>
                  <a:cubicBezTo>
                    <a:pt x="1006" y="2771"/>
                    <a:pt x="981" y="2103"/>
                    <a:pt x="952" y="1445"/>
                  </a:cubicBezTo>
                  <a:cubicBezTo>
                    <a:pt x="947" y="1338"/>
                    <a:pt x="943" y="1235"/>
                    <a:pt x="938" y="1140"/>
                  </a:cubicBezTo>
                  <a:cubicBezTo>
                    <a:pt x="1106" y="1131"/>
                    <a:pt x="1240" y="1088"/>
                    <a:pt x="1347" y="1026"/>
                  </a:cubicBezTo>
                  <a:cubicBezTo>
                    <a:pt x="1446" y="1099"/>
                    <a:pt x="1547" y="1129"/>
                    <a:pt x="1640" y="1129"/>
                  </a:cubicBezTo>
                  <a:cubicBezTo>
                    <a:pt x="1823" y="1129"/>
                    <a:pt x="1980" y="1018"/>
                    <a:pt x="2059" y="930"/>
                  </a:cubicBezTo>
                  <a:cubicBezTo>
                    <a:pt x="2091" y="896"/>
                    <a:pt x="2088" y="838"/>
                    <a:pt x="2052" y="806"/>
                  </a:cubicBezTo>
                  <a:cubicBezTo>
                    <a:pt x="2034" y="790"/>
                    <a:pt x="2013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1"/>
                    <a:pt x="1793" y="950"/>
                    <a:pt x="1643" y="950"/>
                  </a:cubicBezTo>
                  <a:cubicBezTo>
                    <a:pt x="1597" y="950"/>
                    <a:pt x="1547" y="938"/>
                    <a:pt x="1496" y="910"/>
                  </a:cubicBezTo>
                  <a:cubicBezTo>
                    <a:pt x="1763" y="643"/>
                    <a:pt x="1769" y="240"/>
                    <a:pt x="1769" y="234"/>
                  </a:cubicBezTo>
                  <a:cubicBezTo>
                    <a:pt x="1769" y="183"/>
                    <a:pt x="1730" y="144"/>
                    <a:pt x="1680" y="144"/>
                  </a:cubicBezTo>
                  <a:cubicBezTo>
                    <a:pt x="1629" y="144"/>
                    <a:pt x="1590" y="183"/>
                    <a:pt x="1590" y="234"/>
                  </a:cubicBezTo>
                  <a:cubicBezTo>
                    <a:pt x="1590" y="263"/>
                    <a:pt x="1578" y="923"/>
                    <a:pt x="929" y="961"/>
                  </a:cubicBezTo>
                  <a:cubicBezTo>
                    <a:pt x="921" y="792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4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5" y="48"/>
                    <a:pt x="699" y="79"/>
                  </a:cubicBezTo>
                  <a:cubicBezTo>
                    <a:pt x="694" y="90"/>
                    <a:pt x="686" y="108"/>
                    <a:pt x="681" y="389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6"/>
                    <a:pt x="378" y="0"/>
                    <a:pt x="33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5800;p41">
              <a:extLst>
                <a:ext uri="{FF2B5EF4-FFF2-40B4-BE49-F238E27FC236}">
                  <a16:creationId xmlns:a16="http://schemas.microsoft.com/office/drawing/2014/main" id="{48C1BB7B-5A3E-6A2A-2627-0680EF8AE8A1}"/>
                </a:ext>
              </a:extLst>
            </p:cNvPr>
            <p:cNvSpPr/>
            <p:nvPr/>
          </p:nvSpPr>
          <p:spPr>
            <a:xfrm>
              <a:off x="4668788" y="3663222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8" y="0"/>
                  </a:moveTo>
                  <a:cubicBezTo>
                    <a:pt x="875" y="0"/>
                    <a:pt x="841" y="2"/>
                    <a:pt x="806" y="8"/>
                  </a:cubicBezTo>
                  <a:cubicBezTo>
                    <a:pt x="286" y="89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0"/>
                  </a:cubicBezTo>
                  <a:cubicBezTo>
                    <a:pt x="1640" y="370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5801;p41">
              <a:extLst>
                <a:ext uri="{FF2B5EF4-FFF2-40B4-BE49-F238E27FC236}">
                  <a16:creationId xmlns:a16="http://schemas.microsoft.com/office/drawing/2014/main" id="{95CF2493-A765-117B-5F06-2B004970DF0E}"/>
                </a:ext>
              </a:extLst>
            </p:cNvPr>
            <p:cNvSpPr/>
            <p:nvPr/>
          </p:nvSpPr>
          <p:spPr>
            <a:xfrm>
              <a:off x="4795440" y="3780651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9" y="0"/>
                  </a:moveTo>
                  <a:cubicBezTo>
                    <a:pt x="645" y="0"/>
                    <a:pt x="619" y="1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0"/>
                    <a:pt x="594" y="1000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5802;p41">
              <a:extLst>
                <a:ext uri="{FF2B5EF4-FFF2-40B4-BE49-F238E27FC236}">
                  <a16:creationId xmlns:a16="http://schemas.microsoft.com/office/drawing/2014/main" id="{DBB01B75-54F5-5FC6-D65B-E00182AE37BB}"/>
                </a:ext>
              </a:extLst>
            </p:cNvPr>
            <p:cNvSpPr/>
            <p:nvPr/>
          </p:nvSpPr>
          <p:spPr>
            <a:xfrm>
              <a:off x="4629841" y="3806648"/>
              <a:ext cx="139011" cy="115268"/>
            </a:xfrm>
            <a:custGeom>
              <a:avLst/>
              <a:gdLst/>
              <a:ahLst/>
              <a:cxnLst/>
              <a:rect l="l" t="t" r="r" b="b"/>
              <a:pathLst>
                <a:path w="1417" h="1175" extrusionOk="0">
                  <a:moveTo>
                    <a:pt x="783" y="0"/>
                  </a:moveTo>
                  <a:cubicBezTo>
                    <a:pt x="755" y="0"/>
                    <a:pt x="726" y="3"/>
                    <a:pt x="696" y="7"/>
                  </a:cubicBezTo>
                  <a:cubicBezTo>
                    <a:pt x="248" y="70"/>
                    <a:pt x="1" y="290"/>
                    <a:pt x="1" y="627"/>
                  </a:cubicBezTo>
                  <a:cubicBezTo>
                    <a:pt x="1" y="1070"/>
                    <a:pt x="525" y="1141"/>
                    <a:pt x="696" y="1164"/>
                  </a:cubicBezTo>
                  <a:cubicBezTo>
                    <a:pt x="750" y="1172"/>
                    <a:pt x="801" y="1174"/>
                    <a:pt x="849" y="1174"/>
                  </a:cubicBezTo>
                  <a:cubicBezTo>
                    <a:pt x="1205" y="1174"/>
                    <a:pt x="1417" y="969"/>
                    <a:pt x="1417" y="627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5803;p41">
              <a:extLst>
                <a:ext uri="{FF2B5EF4-FFF2-40B4-BE49-F238E27FC236}">
                  <a16:creationId xmlns:a16="http://schemas.microsoft.com/office/drawing/2014/main" id="{1B61594E-509E-3C1D-BF45-A4A1B0AEF579}"/>
                </a:ext>
              </a:extLst>
            </p:cNvPr>
            <p:cNvSpPr/>
            <p:nvPr/>
          </p:nvSpPr>
          <p:spPr>
            <a:xfrm>
              <a:off x="4834976" y="3717866"/>
              <a:ext cx="70438" cy="60332"/>
            </a:xfrm>
            <a:custGeom>
              <a:avLst/>
              <a:gdLst/>
              <a:ahLst/>
              <a:cxnLst/>
              <a:rect l="l" t="t" r="r" b="b"/>
              <a:pathLst>
                <a:path w="718" h="615" extrusionOk="0">
                  <a:moveTo>
                    <a:pt x="391" y="1"/>
                  </a:moveTo>
                  <a:cubicBezTo>
                    <a:pt x="376" y="1"/>
                    <a:pt x="360" y="2"/>
                    <a:pt x="347" y="5"/>
                  </a:cubicBezTo>
                  <a:cubicBezTo>
                    <a:pt x="127" y="37"/>
                    <a:pt x="0" y="153"/>
                    <a:pt x="0" y="325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2" y="614"/>
                    <a:pt x="396" y="615"/>
                    <a:pt x="420" y="615"/>
                  </a:cubicBezTo>
                  <a:cubicBezTo>
                    <a:pt x="604" y="615"/>
                    <a:pt x="717" y="503"/>
                    <a:pt x="717" y="325"/>
                  </a:cubicBezTo>
                  <a:cubicBezTo>
                    <a:pt x="717" y="149"/>
                    <a:pt x="568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5804;p41">
              <a:extLst>
                <a:ext uri="{FF2B5EF4-FFF2-40B4-BE49-F238E27FC236}">
                  <a16:creationId xmlns:a16="http://schemas.microsoft.com/office/drawing/2014/main" id="{ACDB0B0F-FD80-7AA2-8747-37970663FEDF}"/>
                </a:ext>
              </a:extLst>
            </p:cNvPr>
            <p:cNvSpPr/>
            <p:nvPr/>
          </p:nvSpPr>
          <p:spPr>
            <a:xfrm>
              <a:off x="4789260" y="3880519"/>
              <a:ext cx="61510" cy="52974"/>
            </a:xfrm>
            <a:custGeom>
              <a:avLst/>
              <a:gdLst/>
              <a:ahLst/>
              <a:cxnLst/>
              <a:rect l="l" t="t" r="r" b="b"/>
              <a:pathLst>
                <a:path w="627" h="540" extrusionOk="0">
                  <a:moveTo>
                    <a:pt x="340" y="1"/>
                  </a:moveTo>
                  <a:cubicBezTo>
                    <a:pt x="328" y="1"/>
                    <a:pt x="314" y="2"/>
                    <a:pt x="301" y="3"/>
                  </a:cubicBezTo>
                  <a:cubicBezTo>
                    <a:pt x="30" y="41"/>
                    <a:pt x="0" y="212"/>
                    <a:pt x="0" y="284"/>
                  </a:cubicBezTo>
                  <a:cubicBezTo>
                    <a:pt x="0" y="424"/>
                    <a:pt x="101" y="508"/>
                    <a:pt x="301" y="535"/>
                  </a:cubicBezTo>
                  <a:cubicBezTo>
                    <a:pt x="323" y="538"/>
                    <a:pt x="343" y="540"/>
                    <a:pt x="364" y="540"/>
                  </a:cubicBezTo>
                  <a:cubicBezTo>
                    <a:pt x="523" y="540"/>
                    <a:pt x="626" y="441"/>
                    <a:pt x="626" y="284"/>
                  </a:cubicBezTo>
                  <a:cubicBezTo>
                    <a:pt x="627" y="129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5805;p41">
              <a:extLst>
                <a:ext uri="{FF2B5EF4-FFF2-40B4-BE49-F238E27FC236}">
                  <a16:creationId xmlns:a16="http://schemas.microsoft.com/office/drawing/2014/main" id="{EA0B2395-BBF1-3E92-5E4D-346DB2F6D9D1}"/>
                </a:ext>
              </a:extLst>
            </p:cNvPr>
            <p:cNvSpPr/>
            <p:nvPr/>
          </p:nvSpPr>
          <p:spPr>
            <a:xfrm>
              <a:off x="4690273" y="3736407"/>
              <a:ext cx="205132" cy="281841"/>
            </a:xfrm>
            <a:custGeom>
              <a:avLst/>
              <a:gdLst/>
              <a:ahLst/>
              <a:cxnLst/>
              <a:rect l="l" t="t" r="r" b="b"/>
              <a:pathLst>
                <a:path w="2091" h="2873" extrusionOk="0">
                  <a:moveTo>
                    <a:pt x="333" y="1"/>
                  </a:moveTo>
                  <a:cubicBezTo>
                    <a:pt x="330" y="1"/>
                    <a:pt x="328" y="1"/>
                    <a:pt x="325" y="1"/>
                  </a:cubicBezTo>
                  <a:cubicBezTo>
                    <a:pt x="275" y="5"/>
                    <a:pt x="238" y="47"/>
                    <a:pt x="242" y="97"/>
                  </a:cubicBezTo>
                  <a:cubicBezTo>
                    <a:pt x="265" y="417"/>
                    <a:pt x="492" y="539"/>
                    <a:pt x="678" y="573"/>
                  </a:cubicBezTo>
                  <a:cubicBezTo>
                    <a:pt x="677" y="796"/>
                    <a:pt x="676" y="1124"/>
                    <a:pt x="679" y="1605"/>
                  </a:cubicBezTo>
                  <a:cubicBezTo>
                    <a:pt x="523" y="1594"/>
                    <a:pt x="201" y="1542"/>
                    <a:pt x="183" y="1289"/>
                  </a:cubicBezTo>
                  <a:cubicBezTo>
                    <a:pt x="180" y="1241"/>
                    <a:pt x="140" y="1205"/>
                    <a:pt x="93" y="1205"/>
                  </a:cubicBezTo>
                  <a:cubicBezTo>
                    <a:pt x="91" y="1205"/>
                    <a:pt x="90" y="1205"/>
                    <a:pt x="88" y="1206"/>
                  </a:cubicBezTo>
                  <a:cubicBezTo>
                    <a:pt x="37" y="1210"/>
                    <a:pt x="1" y="1252"/>
                    <a:pt x="4" y="1302"/>
                  </a:cubicBezTo>
                  <a:cubicBezTo>
                    <a:pt x="29" y="1664"/>
                    <a:pt x="417" y="1773"/>
                    <a:pt x="681" y="1787"/>
                  </a:cubicBezTo>
                  <a:cubicBezTo>
                    <a:pt x="683" y="2069"/>
                    <a:pt x="686" y="2400"/>
                    <a:pt x="691" y="2784"/>
                  </a:cubicBezTo>
                  <a:cubicBezTo>
                    <a:pt x="692" y="2832"/>
                    <a:pt x="732" y="2872"/>
                    <a:pt x="780" y="2872"/>
                  </a:cubicBezTo>
                  <a:lnTo>
                    <a:pt x="916" y="2872"/>
                  </a:lnTo>
                  <a:cubicBezTo>
                    <a:pt x="940" y="2872"/>
                    <a:pt x="963" y="2862"/>
                    <a:pt x="981" y="2845"/>
                  </a:cubicBezTo>
                  <a:cubicBezTo>
                    <a:pt x="998" y="2826"/>
                    <a:pt x="1006" y="2804"/>
                    <a:pt x="1006" y="2779"/>
                  </a:cubicBezTo>
                  <a:cubicBezTo>
                    <a:pt x="1006" y="2773"/>
                    <a:pt x="981" y="2105"/>
                    <a:pt x="952" y="1446"/>
                  </a:cubicBezTo>
                  <a:cubicBezTo>
                    <a:pt x="947" y="1339"/>
                    <a:pt x="943" y="1236"/>
                    <a:pt x="938" y="1142"/>
                  </a:cubicBezTo>
                  <a:cubicBezTo>
                    <a:pt x="1106" y="1133"/>
                    <a:pt x="1240" y="1090"/>
                    <a:pt x="1347" y="1027"/>
                  </a:cubicBezTo>
                  <a:cubicBezTo>
                    <a:pt x="1446" y="1101"/>
                    <a:pt x="1547" y="1131"/>
                    <a:pt x="1640" y="1131"/>
                  </a:cubicBezTo>
                  <a:cubicBezTo>
                    <a:pt x="1823" y="1131"/>
                    <a:pt x="1980" y="1020"/>
                    <a:pt x="2059" y="932"/>
                  </a:cubicBezTo>
                  <a:cubicBezTo>
                    <a:pt x="2091" y="896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0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7" y="911"/>
                  </a:cubicBezTo>
                  <a:cubicBezTo>
                    <a:pt x="1764" y="643"/>
                    <a:pt x="1769" y="241"/>
                    <a:pt x="1769" y="234"/>
                  </a:cubicBezTo>
                  <a:cubicBezTo>
                    <a:pt x="1769" y="184"/>
                    <a:pt x="1730" y="145"/>
                    <a:pt x="1680" y="145"/>
                  </a:cubicBezTo>
                  <a:cubicBezTo>
                    <a:pt x="1630" y="145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9" y="962"/>
                  </a:cubicBezTo>
                  <a:cubicBezTo>
                    <a:pt x="922" y="793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5"/>
                  </a:cubicBezTo>
                  <a:cubicBezTo>
                    <a:pt x="876" y="103"/>
                    <a:pt x="871" y="28"/>
                    <a:pt x="781" y="28"/>
                  </a:cubicBezTo>
                  <a:cubicBezTo>
                    <a:pt x="748" y="28"/>
                    <a:pt x="715" y="48"/>
                    <a:pt x="699" y="79"/>
                  </a:cubicBezTo>
                  <a:cubicBezTo>
                    <a:pt x="694" y="90"/>
                    <a:pt x="686" y="109"/>
                    <a:pt x="681" y="390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5806;p41">
              <a:extLst>
                <a:ext uri="{FF2B5EF4-FFF2-40B4-BE49-F238E27FC236}">
                  <a16:creationId xmlns:a16="http://schemas.microsoft.com/office/drawing/2014/main" id="{7ECFA096-4AEB-0245-DC14-B1A4DA9F31AC}"/>
                </a:ext>
              </a:extLst>
            </p:cNvPr>
            <p:cNvSpPr/>
            <p:nvPr/>
          </p:nvSpPr>
          <p:spPr>
            <a:xfrm>
              <a:off x="3615838" y="3288766"/>
              <a:ext cx="308434" cy="742323"/>
            </a:xfrm>
            <a:custGeom>
              <a:avLst/>
              <a:gdLst/>
              <a:ahLst/>
              <a:cxnLst/>
              <a:rect l="l" t="t" r="r" b="b"/>
              <a:pathLst>
                <a:path w="3144" h="7567" extrusionOk="0">
                  <a:moveTo>
                    <a:pt x="3144" y="1"/>
                  </a:moveTo>
                  <a:lnTo>
                    <a:pt x="0" y="616"/>
                  </a:lnTo>
                  <a:lnTo>
                    <a:pt x="0" y="7566"/>
                  </a:lnTo>
                  <a:lnTo>
                    <a:pt x="3144" y="7566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5807;p41">
              <a:extLst>
                <a:ext uri="{FF2B5EF4-FFF2-40B4-BE49-F238E27FC236}">
                  <a16:creationId xmlns:a16="http://schemas.microsoft.com/office/drawing/2014/main" id="{5E709A05-40BC-660E-3568-0847C22B20FF}"/>
                </a:ext>
              </a:extLst>
            </p:cNvPr>
            <p:cNvSpPr/>
            <p:nvPr/>
          </p:nvSpPr>
          <p:spPr>
            <a:xfrm>
              <a:off x="3682058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5808;p41">
              <a:extLst>
                <a:ext uri="{FF2B5EF4-FFF2-40B4-BE49-F238E27FC236}">
                  <a16:creationId xmlns:a16="http://schemas.microsoft.com/office/drawing/2014/main" id="{5635C212-8CC1-A2AB-1565-05707E326C24}"/>
                </a:ext>
              </a:extLst>
            </p:cNvPr>
            <p:cNvSpPr/>
            <p:nvPr/>
          </p:nvSpPr>
          <p:spPr>
            <a:xfrm>
              <a:off x="3795074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5809;p41">
              <a:extLst>
                <a:ext uri="{FF2B5EF4-FFF2-40B4-BE49-F238E27FC236}">
                  <a16:creationId xmlns:a16="http://schemas.microsoft.com/office/drawing/2014/main" id="{1EEF5D43-9DCB-66CA-E484-D06DAD22B4B8}"/>
                </a:ext>
              </a:extLst>
            </p:cNvPr>
            <p:cNvSpPr/>
            <p:nvPr/>
          </p:nvSpPr>
          <p:spPr>
            <a:xfrm>
              <a:off x="3682058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5810;p41">
              <a:extLst>
                <a:ext uri="{FF2B5EF4-FFF2-40B4-BE49-F238E27FC236}">
                  <a16:creationId xmlns:a16="http://schemas.microsoft.com/office/drawing/2014/main" id="{FC737035-307D-1290-6D06-551681B4BD36}"/>
                </a:ext>
              </a:extLst>
            </p:cNvPr>
            <p:cNvSpPr/>
            <p:nvPr/>
          </p:nvSpPr>
          <p:spPr>
            <a:xfrm>
              <a:off x="3795074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5811;p41">
              <a:extLst>
                <a:ext uri="{FF2B5EF4-FFF2-40B4-BE49-F238E27FC236}">
                  <a16:creationId xmlns:a16="http://schemas.microsoft.com/office/drawing/2014/main" id="{FD5C938A-FB75-F831-7F33-D4F2ACE9A71C}"/>
                </a:ext>
              </a:extLst>
            </p:cNvPr>
            <p:cNvSpPr/>
            <p:nvPr/>
          </p:nvSpPr>
          <p:spPr>
            <a:xfrm>
              <a:off x="3682058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5812;p41">
              <a:extLst>
                <a:ext uri="{FF2B5EF4-FFF2-40B4-BE49-F238E27FC236}">
                  <a16:creationId xmlns:a16="http://schemas.microsoft.com/office/drawing/2014/main" id="{C8AFE6C7-F9EA-045E-7B15-B881D434E6B3}"/>
                </a:ext>
              </a:extLst>
            </p:cNvPr>
            <p:cNvSpPr/>
            <p:nvPr/>
          </p:nvSpPr>
          <p:spPr>
            <a:xfrm>
              <a:off x="3795074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5813;p41">
              <a:extLst>
                <a:ext uri="{FF2B5EF4-FFF2-40B4-BE49-F238E27FC236}">
                  <a16:creationId xmlns:a16="http://schemas.microsoft.com/office/drawing/2014/main" id="{4CD26D62-D23F-DDB8-CFC4-8B79CB398BEE}"/>
                </a:ext>
              </a:extLst>
            </p:cNvPr>
            <p:cNvSpPr/>
            <p:nvPr/>
          </p:nvSpPr>
          <p:spPr>
            <a:xfrm>
              <a:off x="3682058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5814;p41">
              <a:extLst>
                <a:ext uri="{FF2B5EF4-FFF2-40B4-BE49-F238E27FC236}">
                  <a16:creationId xmlns:a16="http://schemas.microsoft.com/office/drawing/2014/main" id="{99757B63-4BD1-36D3-6C23-7822D4306EB0}"/>
                </a:ext>
              </a:extLst>
            </p:cNvPr>
            <p:cNvSpPr/>
            <p:nvPr/>
          </p:nvSpPr>
          <p:spPr>
            <a:xfrm>
              <a:off x="3795074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5815;p41">
              <a:extLst>
                <a:ext uri="{FF2B5EF4-FFF2-40B4-BE49-F238E27FC236}">
                  <a16:creationId xmlns:a16="http://schemas.microsoft.com/office/drawing/2014/main" id="{CEF55155-0B5A-8B26-6E66-98E7A516543C}"/>
                </a:ext>
              </a:extLst>
            </p:cNvPr>
            <p:cNvSpPr/>
            <p:nvPr/>
          </p:nvSpPr>
          <p:spPr>
            <a:xfrm>
              <a:off x="3682058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5816;p41">
              <a:extLst>
                <a:ext uri="{FF2B5EF4-FFF2-40B4-BE49-F238E27FC236}">
                  <a16:creationId xmlns:a16="http://schemas.microsoft.com/office/drawing/2014/main" id="{128386B7-00E3-40FA-7387-D8A5FBBD055C}"/>
                </a:ext>
              </a:extLst>
            </p:cNvPr>
            <p:cNvSpPr/>
            <p:nvPr/>
          </p:nvSpPr>
          <p:spPr>
            <a:xfrm>
              <a:off x="3795074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5817;p41">
              <a:extLst>
                <a:ext uri="{FF2B5EF4-FFF2-40B4-BE49-F238E27FC236}">
                  <a16:creationId xmlns:a16="http://schemas.microsoft.com/office/drawing/2014/main" id="{7129D70E-619C-83C5-F1E5-C64248995677}"/>
                </a:ext>
              </a:extLst>
            </p:cNvPr>
            <p:cNvSpPr/>
            <p:nvPr/>
          </p:nvSpPr>
          <p:spPr>
            <a:xfrm>
              <a:off x="3725224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5818;p41">
              <a:extLst>
                <a:ext uri="{FF2B5EF4-FFF2-40B4-BE49-F238E27FC236}">
                  <a16:creationId xmlns:a16="http://schemas.microsoft.com/office/drawing/2014/main" id="{F6D13263-C0E7-85F5-DAAE-54CF46F7D124}"/>
                </a:ext>
              </a:extLst>
            </p:cNvPr>
            <p:cNvSpPr/>
            <p:nvPr/>
          </p:nvSpPr>
          <p:spPr>
            <a:xfrm>
              <a:off x="4978895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5819;p41">
              <a:extLst>
                <a:ext uri="{FF2B5EF4-FFF2-40B4-BE49-F238E27FC236}">
                  <a16:creationId xmlns:a16="http://schemas.microsoft.com/office/drawing/2014/main" id="{745F3B80-6915-F60C-5FF4-7215F2FA60E6}"/>
                </a:ext>
              </a:extLst>
            </p:cNvPr>
            <p:cNvSpPr/>
            <p:nvPr/>
          </p:nvSpPr>
          <p:spPr>
            <a:xfrm>
              <a:off x="5045017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5820;p41">
              <a:extLst>
                <a:ext uri="{FF2B5EF4-FFF2-40B4-BE49-F238E27FC236}">
                  <a16:creationId xmlns:a16="http://schemas.microsoft.com/office/drawing/2014/main" id="{F9E42D29-8378-02DC-50C5-CD32A3FE3369}"/>
                </a:ext>
              </a:extLst>
            </p:cNvPr>
            <p:cNvSpPr/>
            <p:nvPr/>
          </p:nvSpPr>
          <p:spPr>
            <a:xfrm>
              <a:off x="5158131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5821;p41">
              <a:extLst>
                <a:ext uri="{FF2B5EF4-FFF2-40B4-BE49-F238E27FC236}">
                  <a16:creationId xmlns:a16="http://schemas.microsoft.com/office/drawing/2014/main" id="{123B420B-1C20-523D-95C3-E893E07D22B3}"/>
                </a:ext>
              </a:extLst>
            </p:cNvPr>
            <p:cNvSpPr/>
            <p:nvPr/>
          </p:nvSpPr>
          <p:spPr>
            <a:xfrm>
              <a:off x="5045017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5822;p41">
              <a:extLst>
                <a:ext uri="{FF2B5EF4-FFF2-40B4-BE49-F238E27FC236}">
                  <a16:creationId xmlns:a16="http://schemas.microsoft.com/office/drawing/2014/main" id="{540200F5-13AD-6CA8-EE1B-003B293D1D59}"/>
                </a:ext>
              </a:extLst>
            </p:cNvPr>
            <p:cNvSpPr/>
            <p:nvPr/>
          </p:nvSpPr>
          <p:spPr>
            <a:xfrm>
              <a:off x="5158131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5823;p41">
              <a:extLst>
                <a:ext uri="{FF2B5EF4-FFF2-40B4-BE49-F238E27FC236}">
                  <a16:creationId xmlns:a16="http://schemas.microsoft.com/office/drawing/2014/main" id="{4F1E161F-5DA8-41DB-D599-07138954F223}"/>
                </a:ext>
              </a:extLst>
            </p:cNvPr>
            <p:cNvSpPr/>
            <p:nvPr/>
          </p:nvSpPr>
          <p:spPr>
            <a:xfrm>
              <a:off x="5045017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5824;p41">
              <a:extLst>
                <a:ext uri="{FF2B5EF4-FFF2-40B4-BE49-F238E27FC236}">
                  <a16:creationId xmlns:a16="http://schemas.microsoft.com/office/drawing/2014/main" id="{BC4E1EE3-367B-3A05-0A8C-FFD0B8F768ED}"/>
                </a:ext>
              </a:extLst>
            </p:cNvPr>
            <p:cNvSpPr/>
            <p:nvPr/>
          </p:nvSpPr>
          <p:spPr>
            <a:xfrm>
              <a:off x="5158131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5825;p41">
              <a:extLst>
                <a:ext uri="{FF2B5EF4-FFF2-40B4-BE49-F238E27FC236}">
                  <a16:creationId xmlns:a16="http://schemas.microsoft.com/office/drawing/2014/main" id="{E80D3EFD-3862-E8AF-4D56-292DD426EDBD}"/>
                </a:ext>
              </a:extLst>
            </p:cNvPr>
            <p:cNvSpPr/>
            <p:nvPr/>
          </p:nvSpPr>
          <p:spPr>
            <a:xfrm>
              <a:off x="5045017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5826;p41">
              <a:extLst>
                <a:ext uri="{FF2B5EF4-FFF2-40B4-BE49-F238E27FC236}">
                  <a16:creationId xmlns:a16="http://schemas.microsoft.com/office/drawing/2014/main" id="{5E8643BA-4A3E-83BE-8056-334EC5EFA955}"/>
                </a:ext>
              </a:extLst>
            </p:cNvPr>
            <p:cNvSpPr/>
            <p:nvPr/>
          </p:nvSpPr>
          <p:spPr>
            <a:xfrm>
              <a:off x="5158131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5827;p41">
              <a:extLst>
                <a:ext uri="{FF2B5EF4-FFF2-40B4-BE49-F238E27FC236}">
                  <a16:creationId xmlns:a16="http://schemas.microsoft.com/office/drawing/2014/main" id="{480E7BF7-7FF4-A796-7091-D2E7A74B12A1}"/>
                </a:ext>
              </a:extLst>
            </p:cNvPr>
            <p:cNvSpPr/>
            <p:nvPr/>
          </p:nvSpPr>
          <p:spPr>
            <a:xfrm>
              <a:off x="5045017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5828;p41">
              <a:extLst>
                <a:ext uri="{FF2B5EF4-FFF2-40B4-BE49-F238E27FC236}">
                  <a16:creationId xmlns:a16="http://schemas.microsoft.com/office/drawing/2014/main" id="{B64B64D5-CA6B-5234-9DCF-1756B4FB84E6}"/>
                </a:ext>
              </a:extLst>
            </p:cNvPr>
            <p:cNvSpPr/>
            <p:nvPr/>
          </p:nvSpPr>
          <p:spPr>
            <a:xfrm>
              <a:off x="5158131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5829;p41">
              <a:extLst>
                <a:ext uri="{FF2B5EF4-FFF2-40B4-BE49-F238E27FC236}">
                  <a16:creationId xmlns:a16="http://schemas.microsoft.com/office/drawing/2014/main" id="{52B7983C-4632-EE06-931B-CE1F7A41B57B}"/>
                </a:ext>
              </a:extLst>
            </p:cNvPr>
            <p:cNvSpPr/>
            <p:nvPr/>
          </p:nvSpPr>
          <p:spPr>
            <a:xfrm>
              <a:off x="5088281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5830;p41">
              <a:extLst>
                <a:ext uri="{FF2B5EF4-FFF2-40B4-BE49-F238E27FC236}">
                  <a16:creationId xmlns:a16="http://schemas.microsoft.com/office/drawing/2014/main" id="{99983867-2434-5447-CFC1-6EB649A955AE}"/>
                </a:ext>
              </a:extLst>
            </p:cNvPr>
            <p:cNvSpPr/>
            <p:nvPr/>
          </p:nvSpPr>
          <p:spPr>
            <a:xfrm>
              <a:off x="3003767" y="3481733"/>
              <a:ext cx="308532" cy="549360"/>
            </a:xfrm>
            <a:custGeom>
              <a:avLst/>
              <a:gdLst/>
              <a:ahLst/>
              <a:cxnLst/>
              <a:rect l="l" t="t" r="r" b="b"/>
              <a:pathLst>
                <a:path w="3145" h="5600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9"/>
                  </a:lnTo>
                  <a:lnTo>
                    <a:pt x="3144" y="5599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5831;p41">
              <a:extLst>
                <a:ext uri="{FF2B5EF4-FFF2-40B4-BE49-F238E27FC236}">
                  <a16:creationId xmlns:a16="http://schemas.microsoft.com/office/drawing/2014/main" id="{07240316-040A-638F-A382-ACC4D3F41952}"/>
                </a:ext>
              </a:extLst>
            </p:cNvPr>
            <p:cNvSpPr/>
            <p:nvPr/>
          </p:nvSpPr>
          <p:spPr>
            <a:xfrm>
              <a:off x="3069987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5832;p41">
              <a:extLst>
                <a:ext uri="{FF2B5EF4-FFF2-40B4-BE49-F238E27FC236}">
                  <a16:creationId xmlns:a16="http://schemas.microsoft.com/office/drawing/2014/main" id="{6E686A7F-20E5-7B26-E1DD-664FF8A0746F}"/>
                </a:ext>
              </a:extLst>
            </p:cNvPr>
            <p:cNvSpPr/>
            <p:nvPr/>
          </p:nvSpPr>
          <p:spPr>
            <a:xfrm>
              <a:off x="318300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5833;p41">
              <a:extLst>
                <a:ext uri="{FF2B5EF4-FFF2-40B4-BE49-F238E27FC236}">
                  <a16:creationId xmlns:a16="http://schemas.microsoft.com/office/drawing/2014/main" id="{DB2F21DE-AFA4-F6A4-0D22-AF019E7AF788}"/>
                </a:ext>
              </a:extLst>
            </p:cNvPr>
            <p:cNvSpPr/>
            <p:nvPr/>
          </p:nvSpPr>
          <p:spPr>
            <a:xfrm>
              <a:off x="306998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5834;p41">
              <a:extLst>
                <a:ext uri="{FF2B5EF4-FFF2-40B4-BE49-F238E27FC236}">
                  <a16:creationId xmlns:a16="http://schemas.microsoft.com/office/drawing/2014/main" id="{BD766F12-5F03-80FD-ACFA-33B0185D989C}"/>
                </a:ext>
              </a:extLst>
            </p:cNvPr>
            <p:cNvSpPr/>
            <p:nvPr/>
          </p:nvSpPr>
          <p:spPr>
            <a:xfrm>
              <a:off x="318300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5835;p41">
              <a:extLst>
                <a:ext uri="{FF2B5EF4-FFF2-40B4-BE49-F238E27FC236}">
                  <a16:creationId xmlns:a16="http://schemas.microsoft.com/office/drawing/2014/main" id="{C329B6C1-4FDB-8F26-6314-4C314198800D}"/>
                </a:ext>
              </a:extLst>
            </p:cNvPr>
            <p:cNvSpPr/>
            <p:nvPr/>
          </p:nvSpPr>
          <p:spPr>
            <a:xfrm>
              <a:off x="306998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5836;p41">
              <a:extLst>
                <a:ext uri="{FF2B5EF4-FFF2-40B4-BE49-F238E27FC236}">
                  <a16:creationId xmlns:a16="http://schemas.microsoft.com/office/drawing/2014/main" id="{4E4EF8ED-C0A4-5EDC-D3BB-9CDEE722C973}"/>
                </a:ext>
              </a:extLst>
            </p:cNvPr>
            <p:cNvSpPr/>
            <p:nvPr/>
          </p:nvSpPr>
          <p:spPr>
            <a:xfrm>
              <a:off x="318300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5837;p41">
              <a:extLst>
                <a:ext uri="{FF2B5EF4-FFF2-40B4-BE49-F238E27FC236}">
                  <a16:creationId xmlns:a16="http://schemas.microsoft.com/office/drawing/2014/main" id="{C95F66AF-54A1-D4BB-6AFC-01C32C8FB8F2}"/>
                </a:ext>
              </a:extLst>
            </p:cNvPr>
            <p:cNvSpPr/>
            <p:nvPr/>
          </p:nvSpPr>
          <p:spPr>
            <a:xfrm>
              <a:off x="3113153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5838;p41">
              <a:extLst>
                <a:ext uri="{FF2B5EF4-FFF2-40B4-BE49-F238E27FC236}">
                  <a16:creationId xmlns:a16="http://schemas.microsoft.com/office/drawing/2014/main" id="{D4AA056D-5746-379C-4C40-1C3C426FF888}"/>
                </a:ext>
              </a:extLst>
            </p:cNvPr>
            <p:cNvSpPr/>
            <p:nvPr/>
          </p:nvSpPr>
          <p:spPr>
            <a:xfrm>
              <a:off x="5757841" y="3576108"/>
              <a:ext cx="308336" cy="454988"/>
            </a:xfrm>
            <a:custGeom>
              <a:avLst/>
              <a:gdLst/>
              <a:ahLst/>
              <a:cxnLst/>
              <a:rect l="l" t="t" r="r" b="b"/>
              <a:pathLst>
                <a:path w="3143" h="4638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4637"/>
                  </a:lnTo>
                  <a:lnTo>
                    <a:pt x="3142" y="4637"/>
                  </a:lnTo>
                  <a:lnTo>
                    <a:pt x="3142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5839;p41">
              <a:extLst>
                <a:ext uri="{FF2B5EF4-FFF2-40B4-BE49-F238E27FC236}">
                  <a16:creationId xmlns:a16="http://schemas.microsoft.com/office/drawing/2014/main" id="{17660393-D080-C116-CB66-409DEB99DEEB}"/>
                </a:ext>
              </a:extLst>
            </p:cNvPr>
            <p:cNvSpPr/>
            <p:nvPr/>
          </p:nvSpPr>
          <p:spPr>
            <a:xfrm>
              <a:off x="5823865" y="371472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5840;p41">
              <a:extLst>
                <a:ext uri="{FF2B5EF4-FFF2-40B4-BE49-F238E27FC236}">
                  <a16:creationId xmlns:a16="http://schemas.microsoft.com/office/drawing/2014/main" id="{73AE169F-7A4D-1863-977B-1CAE58EE85FC}"/>
                </a:ext>
              </a:extLst>
            </p:cNvPr>
            <p:cNvSpPr/>
            <p:nvPr/>
          </p:nvSpPr>
          <p:spPr>
            <a:xfrm>
              <a:off x="593707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5841;p41">
              <a:extLst>
                <a:ext uri="{FF2B5EF4-FFF2-40B4-BE49-F238E27FC236}">
                  <a16:creationId xmlns:a16="http://schemas.microsoft.com/office/drawing/2014/main" id="{BEDC2B2A-3BA7-86AB-BD5C-9E47491B866E}"/>
                </a:ext>
              </a:extLst>
            </p:cNvPr>
            <p:cNvSpPr/>
            <p:nvPr/>
          </p:nvSpPr>
          <p:spPr>
            <a:xfrm>
              <a:off x="5823865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5842;p41">
              <a:extLst>
                <a:ext uri="{FF2B5EF4-FFF2-40B4-BE49-F238E27FC236}">
                  <a16:creationId xmlns:a16="http://schemas.microsoft.com/office/drawing/2014/main" id="{CD3F1EF6-B790-1A8A-F809-DB45A61EFE83}"/>
                </a:ext>
              </a:extLst>
            </p:cNvPr>
            <p:cNvSpPr/>
            <p:nvPr/>
          </p:nvSpPr>
          <p:spPr>
            <a:xfrm>
              <a:off x="593707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5843;p41">
              <a:extLst>
                <a:ext uri="{FF2B5EF4-FFF2-40B4-BE49-F238E27FC236}">
                  <a16:creationId xmlns:a16="http://schemas.microsoft.com/office/drawing/2014/main" id="{450C1854-93E2-3FEF-E6DE-7644E768B863}"/>
                </a:ext>
              </a:extLst>
            </p:cNvPr>
            <p:cNvSpPr/>
            <p:nvPr/>
          </p:nvSpPr>
          <p:spPr>
            <a:xfrm>
              <a:off x="5867030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5844;p41">
              <a:extLst>
                <a:ext uri="{FF2B5EF4-FFF2-40B4-BE49-F238E27FC236}">
                  <a16:creationId xmlns:a16="http://schemas.microsoft.com/office/drawing/2014/main" id="{22AF8D72-24C8-6541-177C-6A18ECF5060A}"/>
                </a:ext>
              </a:extLst>
            </p:cNvPr>
            <p:cNvSpPr/>
            <p:nvPr/>
          </p:nvSpPr>
          <p:spPr>
            <a:xfrm>
              <a:off x="4337098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5845;p41">
              <a:extLst>
                <a:ext uri="{FF2B5EF4-FFF2-40B4-BE49-F238E27FC236}">
                  <a16:creationId xmlns:a16="http://schemas.microsoft.com/office/drawing/2014/main" id="{E9F6E19C-8AA2-2963-0899-A667C0E6ECAA}"/>
                </a:ext>
              </a:extLst>
            </p:cNvPr>
            <p:cNvSpPr/>
            <p:nvPr/>
          </p:nvSpPr>
          <p:spPr>
            <a:xfrm>
              <a:off x="4403319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5846;p41">
              <a:extLst>
                <a:ext uri="{FF2B5EF4-FFF2-40B4-BE49-F238E27FC236}">
                  <a16:creationId xmlns:a16="http://schemas.microsoft.com/office/drawing/2014/main" id="{34C10291-B950-5D88-4F74-C796392AFAAE}"/>
                </a:ext>
              </a:extLst>
            </p:cNvPr>
            <p:cNvSpPr/>
            <p:nvPr/>
          </p:nvSpPr>
          <p:spPr>
            <a:xfrm>
              <a:off x="4516334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5847;p41">
              <a:extLst>
                <a:ext uri="{FF2B5EF4-FFF2-40B4-BE49-F238E27FC236}">
                  <a16:creationId xmlns:a16="http://schemas.microsoft.com/office/drawing/2014/main" id="{2537B548-F097-9514-2B33-C9F6DEB255F3}"/>
                </a:ext>
              </a:extLst>
            </p:cNvPr>
            <p:cNvSpPr/>
            <p:nvPr/>
          </p:nvSpPr>
          <p:spPr>
            <a:xfrm>
              <a:off x="4446484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5848;p41">
              <a:extLst>
                <a:ext uri="{FF2B5EF4-FFF2-40B4-BE49-F238E27FC236}">
                  <a16:creationId xmlns:a16="http://schemas.microsoft.com/office/drawing/2014/main" id="{17DD15BB-E02F-4B36-5C11-7DE0B5E9C28E}"/>
                </a:ext>
              </a:extLst>
            </p:cNvPr>
            <p:cNvSpPr/>
            <p:nvPr/>
          </p:nvSpPr>
          <p:spPr>
            <a:xfrm>
              <a:off x="3312206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5849;p41">
              <a:extLst>
                <a:ext uri="{FF2B5EF4-FFF2-40B4-BE49-F238E27FC236}">
                  <a16:creationId xmlns:a16="http://schemas.microsoft.com/office/drawing/2014/main" id="{0DF565E1-4108-0701-7519-7A0D418B0B57}"/>
                </a:ext>
              </a:extLst>
            </p:cNvPr>
            <p:cNvSpPr/>
            <p:nvPr/>
          </p:nvSpPr>
          <p:spPr>
            <a:xfrm>
              <a:off x="3378230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5850;p41">
              <a:extLst>
                <a:ext uri="{FF2B5EF4-FFF2-40B4-BE49-F238E27FC236}">
                  <a16:creationId xmlns:a16="http://schemas.microsoft.com/office/drawing/2014/main" id="{92734C87-3A52-3D23-4AFC-D3B6BFC8A73E}"/>
                </a:ext>
              </a:extLst>
            </p:cNvPr>
            <p:cNvSpPr/>
            <p:nvPr/>
          </p:nvSpPr>
          <p:spPr>
            <a:xfrm>
              <a:off x="3491442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5851;p41">
              <a:extLst>
                <a:ext uri="{FF2B5EF4-FFF2-40B4-BE49-F238E27FC236}">
                  <a16:creationId xmlns:a16="http://schemas.microsoft.com/office/drawing/2014/main" id="{DE1B068D-709D-CD42-E51E-DD6F8FFF2152}"/>
                </a:ext>
              </a:extLst>
            </p:cNvPr>
            <p:cNvSpPr/>
            <p:nvPr/>
          </p:nvSpPr>
          <p:spPr>
            <a:xfrm>
              <a:off x="3421396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5852;p41">
              <a:extLst>
                <a:ext uri="{FF2B5EF4-FFF2-40B4-BE49-F238E27FC236}">
                  <a16:creationId xmlns:a16="http://schemas.microsoft.com/office/drawing/2014/main" id="{BABCAD6D-6C96-93F1-DEA5-7C0974BC2FC0}"/>
                </a:ext>
              </a:extLst>
            </p:cNvPr>
            <p:cNvSpPr/>
            <p:nvPr/>
          </p:nvSpPr>
          <p:spPr>
            <a:xfrm>
              <a:off x="5269479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5853;p41">
              <a:extLst>
                <a:ext uri="{FF2B5EF4-FFF2-40B4-BE49-F238E27FC236}">
                  <a16:creationId xmlns:a16="http://schemas.microsoft.com/office/drawing/2014/main" id="{DF5F5562-9418-181B-3320-B5AE6CAA355B}"/>
                </a:ext>
              </a:extLst>
            </p:cNvPr>
            <p:cNvSpPr/>
            <p:nvPr/>
          </p:nvSpPr>
          <p:spPr>
            <a:xfrm>
              <a:off x="5335601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5854;p41">
              <a:extLst>
                <a:ext uri="{FF2B5EF4-FFF2-40B4-BE49-F238E27FC236}">
                  <a16:creationId xmlns:a16="http://schemas.microsoft.com/office/drawing/2014/main" id="{1820EC89-1BB0-33C4-8932-E687B3DF21E4}"/>
                </a:ext>
              </a:extLst>
            </p:cNvPr>
            <p:cNvSpPr/>
            <p:nvPr/>
          </p:nvSpPr>
          <p:spPr>
            <a:xfrm>
              <a:off x="5448715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5855;p41">
              <a:extLst>
                <a:ext uri="{FF2B5EF4-FFF2-40B4-BE49-F238E27FC236}">
                  <a16:creationId xmlns:a16="http://schemas.microsoft.com/office/drawing/2014/main" id="{AC1798CC-652F-67FB-54FF-32FBBD5F10B2}"/>
                </a:ext>
              </a:extLst>
            </p:cNvPr>
            <p:cNvSpPr/>
            <p:nvPr/>
          </p:nvSpPr>
          <p:spPr>
            <a:xfrm>
              <a:off x="5335601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5856;p41">
              <a:extLst>
                <a:ext uri="{FF2B5EF4-FFF2-40B4-BE49-F238E27FC236}">
                  <a16:creationId xmlns:a16="http://schemas.microsoft.com/office/drawing/2014/main" id="{C16639A1-0844-8A51-BBEE-463DB930CDCD}"/>
                </a:ext>
              </a:extLst>
            </p:cNvPr>
            <p:cNvSpPr/>
            <p:nvPr/>
          </p:nvSpPr>
          <p:spPr>
            <a:xfrm>
              <a:off x="5448715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5857;p41">
              <a:extLst>
                <a:ext uri="{FF2B5EF4-FFF2-40B4-BE49-F238E27FC236}">
                  <a16:creationId xmlns:a16="http://schemas.microsoft.com/office/drawing/2014/main" id="{FC114049-128C-ABB4-D478-9FCF1B703990}"/>
                </a:ext>
              </a:extLst>
            </p:cNvPr>
            <p:cNvSpPr/>
            <p:nvPr/>
          </p:nvSpPr>
          <p:spPr>
            <a:xfrm>
              <a:off x="5335601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5858;p41">
              <a:extLst>
                <a:ext uri="{FF2B5EF4-FFF2-40B4-BE49-F238E27FC236}">
                  <a16:creationId xmlns:a16="http://schemas.microsoft.com/office/drawing/2014/main" id="{16E48748-7359-645F-0A69-75EF32A7A039}"/>
                </a:ext>
              </a:extLst>
            </p:cNvPr>
            <p:cNvSpPr/>
            <p:nvPr/>
          </p:nvSpPr>
          <p:spPr>
            <a:xfrm>
              <a:off x="5448715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5859;p41">
              <a:extLst>
                <a:ext uri="{FF2B5EF4-FFF2-40B4-BE49-F238E27FC236}">
                  <a16:creationId xmlns:a16="http://schemas.microsoft.com/office/drawing/2014/main" id="{368B2C4A-F870-DAD6-C27A-A9C7723B239E}"/>
                </a:ext>
              </a:extLst>
            </p:cNvPr>
            <p:cNvSpPr/>
            <p:nvPr/>
          </p:nvSpPr>
          <p:spPr>
            <a:xfrm>
              <a:off x="5335601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5860;p41">
              <a:extLst>
                <a:ext uri="{FF2B5EF4-FFF2-40B4-BE49-F238E27FC236}">
                  <a16:creationId xmlns:a16="http://schemas.microsoft.com/office/drawing/2014/main" id="{434D67A7-AD01-99A7-9618-F4D8F1B108C0}"/>
                </a:ext>
              </a:extLst>
            </p:cNvPr>
            <p:cNvSpPr/>
            <p:nvPr/>
          </p:nvSpPr>
          <p:spPr>
            <a:xfrm>
              <a:off x="5448715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5861;p41">
              <a:extLst>
                <a:ext uri="{FF2B5EF4-FFF2-40B4-BE49-F238E27FC236}">
                  <a16:creationId xmlns:a16="http://schemas.microsoft.com/office/drawing/2014/main" id="{D9D8EBCE-F10F-9EC7-21CC-179C24E461DC}"/>
                </a:ext>
              </a:extLst>
            </p:cNvPr>
            <p:cNvSpPr/>
            <p:nvPr/>
          </p:nvSpPr>
          <p:spPr>
            <a:xfrm>
              <a:off x="5335601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5862;p41">
              <a:extLst>
                <a:ext uri="{FF2B5EF4-FFF2-40B4-BE49-F238E27FC236}">
                  <a16:creationId xmlns:a16="http://schemas.microsoft.com/office/drawing/2014/main" id="{BC37075C-F6A0-2DEA-14B5-D89A2673611A}"/>
                </a:ext>
              </a:extLst>
            </p:cNvPr>
            <p:cNvSpPr/>
            <p:nvPr/>
          </p:nvSpPr>
          <p:spPr>
            <a:xfrm>
              <a:off x="5448715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5863;p41">
              <a:extLst>
                <a:ext uri="{FF2B5EF4-FFF2-40B4-BE49-F238E27FC236}">
                  <a16:creationId xmlns:a16="http://schemas.microsoft.com/office/drawing/2014/main" id="{48441BC2-2786-D3AB-3DAC-A9DD813AFEC5}"/>
                </a:ext>
              </a:extLst>
            </p:cNvPr>
            <p:cNvSpPr/>
            <p:nvPr/>
          </p:nvSpPr>
          <p:spPr>
            <a:xfrm>
              <a:off x="5378767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5864;p41">
              <a:extLst>
                <a:ext uri="{FF2B5EF4-FFF2-40B4-BE49-F238E27FC236}">
                  <a16:creationId xmlns:a16="http://schemas.microsoft.com/office/drawing/2014/main" id="{968B21AB-6BD8-AFDC-A044-405E6755E28A}"/>
                </a:ext>
              </a:extLst>
            </p:cNvPr>
            <p:cNvSpPr/>
            <p:nvPr/>
          </p:nvSpPr>
          <p:spPr>
            <a:xfrm>
              <a:off x="3924179" y="3056950"/>
              <a:ext cx="308532" cy="974133"/>
            </a:xfrm>
            <a:custGeom>
              <a:avLst/>
              <a:gdLst/>
              <a:ahLst/>
              <a:cxnLst/>
              <a:rect l="l" t="t" r="r" b="b"/>
              <a:pathLst>
                <a:path w="3145" h="9930" extrusionOk="0">
                  <a:moveTo>
                    <a:pt x="3145" y="0"/>
                  </a:moveTo>
                  <a:lnTo>
                    <a:pt x="1" y="615"/>
                  </a:lnTo>
                  <a:lnTo>
                    <a:pt x="1" y="9929"/>
                  </a:lnTo>
                  <a:lnTo>
                    <a:pt x="3145" y="9929"/>
                  </a:lnTo>
                  <a:lnTo>
                    <a:pt x="3145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5865;p41">
              <a:extLst>
                <a:ext uri="{FF2B5EF4-FFF2-40B4-BE49-F238E27FC236}">
                  <a16:creationId xmlns:a16="http://schemas.microsoft.com/office/drawing/2014/main" id="{7D8EDDDA-2CA5-01E1-1133-A82270547213}"/>
                </a:ext>
              </a:extLst>
            </p:cNvPr>
            <p:cNvSpPr/>
            <p:nvPr/>
          </p:nvSpPr>
          <p:spPr>
            <a:xfrm>
              <a:off x="3990399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5866;p41">
              <a:extLst>
                <a:ext uri="{FF2B5EF4-FFF2-40B4-BE49-F238E27FC236}">
                  <a16:creationId xmlns:a16="http://schemas.microsoft.com/office/drawing/2014/main" id="{20D03D28-E2FA-C5BB-E944-66AF4592796F}"/>
                </a:ext>
              </a:extLst>
            </p:cNvPr>
            <p:cNvSpPr/>
            <p:nvPr/>
          </p:nvSpPr>
          <p:spPr>
            <a:xfrm>
              <a:off x="4103513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5867;p41">
              <a:extLst>
                <a:ext uri="{FF2B5EF4-FFF2-40B4-BE49-F238E27FC236}">
                  <a16:creationId xmlns:a16="http://schemas.microsoft.com/office/drawing/2014/main" id="{95CCD87B-9890-7C2A-6F11-D6EB81FC3102}"/>
                </a:ext>
              </a:extLst>
            </p:cNvPr>
            <p:cNvSpPr/>
            <p:nvPr/>
          </p:nvSpPr>
          <p:spPr>
            <a:xfrm>
              <a:off x="3990399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5868;p41">
              <a:extLst>
                <a:ext uri="{FF2B5EF4-FFF2-40B4-BE49-F238E27FC236}">
                  <a16:creationId xmlns:a16="http://schemas.microsoft.com/office/drawing/2014/main" id="{942510B1-0626-7FE5-6D49-D789472FBDA5}"/>
                </a:ext>
              </a:extLst>
            </p:cNvPr>
            <p:cNvSpPr/>
            <p:nvPr/>
          </p:nvSpPr>
          <p:spPr>
            <a:xfrm>
              <a:off x="4103513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5869;p41">
              <a:extLst>
                <a:ext uri="{FF2B5EF4-FFF2-40B4-BE49-F238E27FC236}">
                  <a16:creationId xmlns:a16="http://schemas.microsoft.com/office/drawing/2014/main" id="{A97C9F0D-A6BB-310F-4804-E5CF52EE7663}"/>
                </a:ext>
              </a:extLst>
            </p:cNvPr>
            <p:cNvSpPr/>
            <p:nvPr/>
          </p:nvSpPr>
          <p:spPr>
            <a:xfrm>
              <a:off x="3990399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5870;p41">
              <a:extLst>
                <a:ext uri="{FF2B5EF4-FFF2-40B4-BE49-F238E27FC236}">
                  <a16:creationId xmlns:a16="http://schemas.microsoft.com/office/drawing/2014/main" id="{73083FCA-EBA5-26CF-101F-17DD1D58585D}"/>
                </a:ext>
              </a:extLst>
            </p:cNvPr>
            <p:cNvSpPr/>
            <p:nvPr/>
          </p:nvSpPr>
          <p:spPr>
            <a:xfrm>
              <a:off x="410351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5871;p41">
              <a:extLst>
                <a:ext uri="{FF2B5EF4-FFF2-40B4-BE49-F238E27FC236}">
                  <a16:creationId xmlns:a16="http://schemas.microsoft.com/office/drawing/2014/main" id="{FA98B8FA-F948-F6C7-AF16-CA8C543B05A9}"/>
                </a:ext>
              </a:extLst>
            </p:cNvPr>
            <p:cNvSpPr/>
            <p:nvPr/>
          </p:nvSpPr>
          <p:spPr>
            <a:xfrm>
              <a:off x="3990399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5872;p41">
              <a:extLst>
                <a:ext uri="{FF2B5EF4-FFF2-40B4-BE49-F238E27FC236}">
                  <a16:creationId xmlns:a16="http://schemas.microsoft.com/office/drawing/2014/main" id="{792CA720-5E89-D1A1-6FF3-754151D31B70}"/>
                </a:ext>
              </a:extLst>
            </p:cNvPr>
            <p:cNvSpPr/>
            <p:nvPr/>
          </p:nvSpPr>
          <p:spPr>
            <a:xfrm>
              <a:off x="4103513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5873;p41">
              <a:extLst>
                <a:ext uri="{FF2B5EF4-FFF2-40B4-BE49-F238E27FC236}">
                  <a16:creationId xmlns:a16="http://schemas.microsoft.com/office/drawing/2014/main" id="{8CE1EDCD-C9EB-D517-C3C4-87AD4853C7F8}"/>
                </a:ext>
              </a:extLst>
            </p:cNvPr>
            <p:cNvSpPr/>
            <p:nvPr/>
          </p:nvSpPr>
          <p:spPr>
            <a:xfrm>
              <a:off x="3990399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5874;p41">
              <a:extLst>
                <a:ext uri="{FF2B5EF4-FFF2-40B4-BE49-F238E27FC236}">
                  <a16:creationId xmlns:a16="http://schemas.microsoft.com/office/drawing/2014/main" id="{ED336F7C-8DC1-4C38-1578-830E2BE91B67}"/>
                </a:ext>
              </a:extLst>
            </p:cNvPr>
            <p:cNvSpPr/>
            <p:nvPr/>
          </p:nvSpPr>
          <p:spPr>
            <a:xfrm>
              <a:off x="4103513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5875;p41">
              <a:extLst>
                <a:ext uri="{FF2B5EF4-FFF2-40B4-BE49-F238E27FC236}">
                  <a16:creationId xmlns:a16="http://schemas.microsoft.com/office/drawing/2014/main" id="{13CF3A49-4D64-60B7-E15A-DA580AB24BC9}"/>
                </a:ext>
              </a:extLst>
            </p:cNvPr>
            <p:cNvSpPr/>
            <p:nvPr/>
          </p:nvSpPr>
          <p:spPr>
            <a:xfrm>
              <a:off x="3990399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5876;p41">
              <a:extLst>
                <a:ext uri="{FF2B5EF4-FFF2-40B4-BE49-F238E27FC236}">
                  <a16:creationId xmlns:a16="http://schemas.microsoft.com/office/drawing/2014/main" id="{7DB006BB-8DC8-942C-53AA-5E1C31F8C11D}"/>
                </a:ext>
              </a:extLst>
            </p:cNvPr>
            <p:cNvSpPr/>
            <p:nvPr/>
          </p:nvSpPr>
          <p:spPr>
            <a:xfrm>
              <a:off x="410351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5877;p41">
              <a:extLst>
                <a:ext uri="{FF2B5EF4-FFF2-40B4-BE49-F238E27FC236}">
                  <a16:creationId xmlns:a16="http://schemas.microsoft.com/office/drawing/2014/main" id="{F3E102E3-6CCF-06B4-4B89-D01A392FB544}"/>
                </a:ext>
              </a:extLst>
            </p:cNvPr>
            <p:cNvSpPr/>
            <p:nvPr/>
          </p:nvSpPr>
          <p:spPr>
            <a:xfrm>
              <a:off x="3990399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5878;p41">
              <a:extLst>
                <a:ext uri="{FF2B5EF4-FFF2-40B4-BE49-F238E27FC236}">
                  <a16:creationId xmlns:a16="http://schemas.microsoft.com/office/drawing/2014/main" id="{3B72C4B9-20D6-BD74-8A01-E7EE33D7585B}"/>
                </a:ext>
              </a:extLst>
            </p:cNvPr>
            <p:cNvSpPr/>
            <p:nvPr/>
          </p:nvSpPr>
          <p:spPr>
            <a:xfrm>
              <a:off x="410351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5879;p41">
              <a:extLst>
                <a:ext uri="{FF2B5EF4-FFF2-40B4-BE49-F238E27FC236}">
                  <a16:creationId xmlns:a16="http://schemas.microsoft.com/office/drawing/2014/main" id="{C1422C42-4D92-60C0-C9FE-B090251DCF8E}"/>
                </a:ext>
              </a:extLst>
            </p:cNvPr>
            <p:cNvSpPr/>
            <p:nvPr/>
          </p:nvSpPr>
          <p:spPr>
            <a:xfrm>
              <a:off x="4033565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8" y="1146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5880;p41">
              <a:extLst>
                <a:ext uri="{FF2B5EF4-FFF2-40B4-BE49-F238E27FC236}">
                  <a16:creationId xmlns:a16="http://schemas.microsoft.com/office/drawing/2014/main" id="{43A2F65D-9714-A3D4-2751-D392FB24A3FA}"/>
                </a:ext>
              </a:extLst>
            </p:cNvPr>
            <p:cNvSpPr/>
            <p:nvPr/>
          </p:nvSpPr>
          <p:spPr>
            <a:xfrm>
              <a:off x="4863917" y="3590038"/>
              <a:ext cx="199933" cy="180602"/>
            </a:xfrm>
            <a:custGeom>
              <a:avLst/>
              <a:gdLst/>
              <a:ahLst/>
              <a:cxnLst/>
              <a:rect l="l" t="t" r="r" b="b"/>
              <a:pathLst>
                <a:path w="2038" h="1841" extrusionOk="0">
                  <a:moveTo>
                    <a:pt x="1128" y="0"/>
                  </a:moveTo>
                  <a:cubicBezTo>
                    <a:pt x="1086" y="0"/>
                    <a:pt x="1044" y="5"/>
                    <a:pt x="1001" y="11"/>
                  </a:cubicBezTo>
                  <a:cubicBezTo>
                    <a:pt x="356" y="113"/>
                    <a:pt x="1" y="459"/>
                    <a:pt x="1" y="984"/>
                  </a:cubicBezTo>
                  <a:cubicBezTo>
                    <a:pt x="1" y="1671"/>
                    <a:pt x="755" y="1785"/>
                    <a:pt x="1001" y="1822"/>
                  </a:cubicBezTo>
                  <a:cubicBezTo>
                    <a:pt x="1080" y="1833"/>
                    <a:pt x="1154" y="1840"/>
                    <a:pt x="1223" y="1840"/>
                  </a:cubicBezTo>
                  <a:cubicBezTo>
                    <a:pt x="1732" y="1840"/>
                    <a:pt x="2037" y="1520"/>
                    <a:pt x="2037" y="984"/>
                  </a:cubicBezTo>
                  <a:cubicBezTo>
                    <a:pt x="2038" y="460"/>
                    <a:pt x="1613" y="0"/>
                    <a:pt x="112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5881;p41">
              <a:extLst>
                <a:ext uri="{FF2B5EF4-FFF2-40B4-BE49-F238E27FC236}">
                  <a16:creationId xmlns:a16="http://schemas.microsoft.com/office/drawing/2014/main" id="{F7F4E0AF-0CFF-5A3D-0DAB-A6052B4A5BB7}"/>
                </a:ext>
              </a:extLst>
            </p:cNvPr>
            <p:cNvSpPr/>
            <p:nvPr/>
          </p:nvSpPr>
          <p:spPr>
            <a:xfrm>
              <a:off x="5021178" y="3735916"/>
              <a:ext cx="147742" cy="123017"/>
            </a:xfrm>
            <a:custGeom>
              <a:avLst/>
              <a:gdLst/>
              <a:ahLst/>
              <a:cxnLst/>
              <a:rect l="l" t="t" r="r" b="b"/>
              <a:pathLst>
                <a:path w="1506" h="1254" extrusionOk="0">
                  <a:moveTo>
                    <a:pt x="830" y="0"/>
                  </a:moveTo>
                  <a:cubicBezTo>
                    <a:pt x="799" y="0"/>
                    <a:pt x="768" y="2"/>
                    <a:pt x="737" y="6"/>
                  </a:cubicBezTo>
                  <a:cubicBezTo>
                    <a:pt x="262" y="74"/>
                    <a:pt x="0" y="309"/>
                    <a:pt x="0" y="667"/>
                  </a:cubicBezTo>
                  <a:cubicBezTo>
                    <a:pt x="0" y="1142"/>
                    <a:pt x="555" y="1218"/>
                    <a:pt x="737" y="1241"/>
                  </a:cubicBezTo>
                  <a:cubicBezTo>
                    <a:pt x="793" y="1249"/>
                    <a:pt x="846" y="1254"/>
                    <a:pt x="896" y="1254"/>
                  </a:cubicBezTo>
                  <a:cubicBezTo>
                    <a:pt x="1276" y="1254"/>
                    <a:pt x="1504" y="1035"/>
                    <a:pt x="1504" y="667"/>
                  </a:cubicBezTo>
                  <a:cubicBezTo>
                    <a:pt x="1505" y="312"/>
                    <a:pt x="1189" y="0"/>
                    <a:pt x="830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5882;p41">
              <a:extLst>
                <a:ext uri="{FF2B5EF4-FFF2-40B4-BE49-F238E27FC236}">
                  <a16:creationId xmlns:a16="http://schemas.microsoft.com/office/drawing/2014/main" id="{A81A3DE4-0CEA-FD1C-F3AC-48DBF7369823}"/>
                </a:ext>
              </a:extLst>
            </p:cNvPr>
            <p:cNvSpPr/>
            <p:nvPr/>
          </p:nvSpPr>
          <p:spPr>
            <a:xfrm>
              <a:off x="4815748" y="3768192"/>
              <a:ext cx="172562" cy="143226"/>
            </a:xfrm>
            <a:custGeom>
              <a:avLst/>
              <a:gdLst/>
              <a:ahLst/>
              <a:cxnLst/>
              <a:rect l="l" t="t" r="r" b="b"/>
              <a:pathLst>
                <a:path w="1759" h="1460" extrusionOk="0">
                  <a:moveTo>
                    <a:pt x="971" y="1"/>
                  </a:moveTo>
                  <a:cubicBezTo>
                    <a:pt x="935" y="1"/>
                    <a:pt x="899" y="4"/>
                    <a:pt x="863" y="9"/>
                  </a:cubicBezTo>
                  <a:cubicBezTo>
                    <a:pt x="308" y="88"/>
                    <a:pt x="1" y="362"/>
                    <a:pt x="1" y="779"/>
                  </a:cubicBezTo>
                  <a:cubicBezTo>
                    <a:pt x="1" y="1330"/>
                    <a:pt x="650" y="1418"/>
                    <a:pt x="865" y="1446"/>
                  </a:cubicBezTo>
                  <a:cubicBezTo>
                    <a:pt x="930" y="1455"/>
                    <a:pt x="994" y="1460"/>
                    <a:pt x="1054" y="1460"/>
                  </a:cubicBezTo>
                  <a:cubicBezTo>
                    <a:pt x="1495" y="1460"/>
                    <a:pt x="1758" y="1206"/>
                    <a:pt x="1758" y="779"/>
                  </a:cubicBezTo>
                  <a:cubicBezTo>
                    <a:pt x="1757" y="365"/>
                    <a:pt x="1390" y="1"/>
                    <a:pt x="97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5883;p41">
              <a:extLst>
                <a:ext uri="{FF2B5EF4-FFF2-40B4-BE49-F238E27FC236}">
                  <a16:creationId xmlns:a16="http://schemas.microsoft.com/office/drawing/2014/main" id="{6BDB9A92-EF6A-2136-5211-679A9A5BBF76}"/>
                </a:ext>
              </a:extLst>
            </p:cNvPr>
            <p:cNvSpPr/>
            <p:nvPr/>
          </p:nvSpPr>
          <p:spPr>
            <a:xfrm>
              <a:off x="5070230" y="3658121"/>
              <a:ext cx="87507" cy="74654"/>
            </a:xfrm>
            <a:custGeom>
              <a:avLst/>
              <a:gdLst/>
              <a:ahLst/>
              <a:cxnLst/>
              <a:rect l="l" t="t" r="r" b="b"/>
              <a:pathLst>
                <a:path w="892" h="761" extrusionOk="0">
                  <a:moveTo>
                    <a:pt x="486" y="0"/>
                  </a:moveTo>
                  <a:cubicBezTo>
                    <a:pt x="467" y="0"/>
                    <a:pt x="449" y="1"/>
                    <a:pt x="430" y="3"/>
                  </a:cubicBezTo>
                  <a:cubicBezTo>
                    <a:pt x="156" y="42"/>
                    <a:pt x="0" y="187"/>
                    <a:pt x="0" y="401"/>
                  </a:cubicBezTo>
                  <a:cubicBezTo>
                    <a:pt x="0" y="597"/>
                    <a:pt x="145" y="716"/>
                    <a:pt x="431" y="754"/>
                  </a:cubicBezTo>
                  <a:cubicBezTo>
                    <a:pt x="463" y="758"/>
                    <a:pt x="493" y="760"/>
                    <a:pt x="522" y="760"/>
                  </a:cubicBezTo>
                  <a:cubicBezTo>
                    <a:pt x="750" y="760"/>
                    <a:pt x="892" y="622"/>
                    <a:pt x="892" y="401"/>
                  </a:cubicBezTo>
                  <a:cubicBezTo>
                    <a:pt x="892" y="184"/>
                    <a:pt x="706" y="0"/>
                    <a:pt x="48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5884;p41">
              <a:extLst>
                <a:ext uri="{FF2B5EF4-FFF2-40B4-BE49-F238E27FC236}">
                  <a16:creationId xmlns:a16="http://schemas.microsoft.com/office/drawing/2014/main" id="{4F8AF27E-AD07-FCC0-F337-BE4564FF0F2C}"/>
                </a:ext>
              </a:extLst>
            </p:cNvPr>
            <p:cNvSpPr/>
            <p:nvPr/>
          </p:nvSpPr>
          <p:spPr>
            <a:xfrm>
              <a:off x="5013722" y="3859918"/>
              <a:ext cx="76324" cy="65629"/>
            </a:xfrm>
            <a:custGeom>
              <a:avLst/>
              <a:gdLst/>
              <a:ahLst/>
              <a:cxnLst/>
              <a:rect l="l" t="t" r="r" b="b"/>
              <a:pathLst>
                <a:path w="778" h="669" extrusionOk="0">
                  <a:moveTo>
                    <a:pt x="421" y="1"/>
                  </a:moveTo>
                  <a:cubicBezTo>
                    <a:pt x="405" y="1"/>
                    <a:pt x="388" y="2"/>
                    <a:pt x="373" y="4"/>
                  </a:cubicBezTo>
                  <a:cubicBezTo>
                    <a:pt x="36" y="53"/>
                    <a:pt x="0" y="264"/>
                    <a:pt x="0" y="354"/>
                  </a:cubicBezTo>
                  <a:cubicBezTo>
                    <a:pt x="0" y="526"/>
                    <a:pt x="126" y="631"/>
                    <a:pt x="374" y="664"/>
                  </a:cubicBezTo>
                  <a:cubicBezTo>
                    <a:pt x="400" y="668"/>
                    <a:pt x="426" y="669"/>
                    <a:pt x="452" y="669"/>
                  </a:cubicBezTo>
                  <a:cubicBezTo>
                    <a:pt x="650" y="669"/>
                    <a:pt x="778" y="545"/>
                    <a:pt x="778" y="352"/>
                  </a:cubicBezTo>
                  <a:cubicBezTo>
                    <a:pt x="777" y="161"/>
                    <a:pt x="614" y="1"/>
                    <a:pt x="42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5885;p41">
              <a:extLst>
                <a:ext uri="{FF2B5EF4-FFF2-40B4-BE49-F238E27FC236}">
                  <a16:creationId xmlns:a16="http://schemas.microsoft.com/office/drawing/2014/main" id="{024DC60F-FCDE-03E9-9A9C-0CB56A6BCF13}"/>
                </a:ext>
              </a:extLst>
            </p:cNvPr>
            <p:cNvSpPr/>
            <p:nvPr/>
          </p:nvSpPr>
          <p:spPr>
            <a:xfrm>
              <a:off x="4788867" y="3708742"/>
              <a:ext cx="75441" cy="64942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18" y="1"/>
                  </a:moveTo>
                  <a:cubicBezTo>
                    <a:pt x="400" y="1"/>
                    <a:pt x="385" y="2"/>
                    <a:pt x="369" y="4"/>
                  </a:cubicBezTo>
                  <a:cubicBezTo>
                    <a:pt x="36" y="52"/>
                    <a:pt x="0" y="262"/>
                    <a:pt x="0" y="348"/>
                  </a:cubicBezTo>
                  <a:cubicBezTo>
                    <a:pt x="0" y="520"/>
                    <a:pt x="124" y="623"/>
                    <a:pt x="369" y="657"/>
                  </a:cubicBezTo>
                  <a:cubicBezTo>
                    <a:pt x="395" y="660"/>
                    <a:pt x="421" y="662"/>
                    <a:pt x="445" y="662"/>
                  </a:cubicBezTo>
                  <a:cubicBezTo>
                    <a:pt x="641" y="662"/>
                    <a:pt x="768" y="539"/>
                    <a:pt x="768" y="348"/>
                  </a:cubicBezTo>
                  <a:cubicBezTo>
                    <a:pt x="769" y="159"/>
                    <a:pt x="608" y="1"/>
                    <a:pt x="418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5886;p41">
              <a:extLst>
                <a:ext uri="{FF2B5EF4-FFF2-40B4-BE49-F238E27FC236}">
                  <a16:creationId xmlns:a16="http://schemas.microsoft.com/office/drawing/2014/main" id="{32F62596-CB8F-E5AE-BCD6-31D5D206209A}"/>
                </a:ext>
              </a:extLst>
            </p:cNvPr>
            <p:cNvSpPr/>
            <p:nvPr/>
          </p:nvSpPr>
          <p:spPr>
            <a:xfrm>
              <a:off x="4890797" y="3681273"/>
              <a:ext cx="254478" cy="349726"/>
            </a:xfrm>
            <a:custGeom>
              <a:avLst/>
              <a:gdLst/>
              <a:ahLst/>
              <a:cxnLst/>
              <a:rect l="l" t="t" r="r" b="b"/>
              <a:pathLst>
                <a:path w="2594" h="3565" extrusionOk="0">
                  <a:moveTo>
                    <a:pt x="412" y="0"/>
                  </a:moveTo>
                  <a:cubicBezTo>
                    <a:pt x="409" y="0"/>
                    <a:pt x="406" y="0"/>
                    <a:pt x="403" y="1"/>
                  </a:cubicBezTo>
                  <a:cubicBezTo>
                    <a:pt x="342" y="5"/>
                    <a:pt x="296" y="58"/>
                    <a:pt x="300" y="119"/>
                  </a:cubicBezTo>
                  <a:cubicBezTo>
                    <a:pt x="327" y="516"/>
                    <a:pt x="609" y="670"/>
                    <a:pt x="842" y="711"/>
                  </a:cubicBezTo>
                  <a:cubicBezTo>
                    <a:pt x="839" y="988"/>
                    <a:pt x="839" y="1394"/>
                    <a:pt x="843" y="1991"/>
                  </a:cubicBezTo>
                  <a:cubicBezTo>
                    <a:pt x="649" y="1977"/>
                    <a:pt x="250" y="1914"/>
                    <a:pt x="228" y="1598"/>
                  </a:cubicBezTo>
                  <a:cubicBezTo>
                    <a:pt x="224" y="1539"/>
                    <a:pt x="175" y="1494"/>
                    <a:pt x="118" y="1494"/>
                  </a:cubicBezTo>
                  <a:cubicBezTo>
                    <a:pt x="115" y="1494"/>
                    <a:pt x="111" y="1494"/>
                    <a:pt x="108" y="1494"/>
                  </a:cubicBezTo>
                  <a:cubicBezTo>
                    <a:pt x="47" y="1497"/>
                    <a:pt x="1" y="1552"/>
                    <a:pt x="5" y="1613"/>
                  </a:cubicBezTo>
                  <a:cubicBezTo>
                    <a:pt x="37" y="2062"/>
                    <a:pt x="518" y="2198"/>
                    <a:pt x="845" y="2216"/>
                  </a:cubicBezTo>
                  <a:cubicBezTo>
                    <a:pt x="848" y="2566"/>
                    <a:pt x="852" y="2975"/>
                    <a:pt x="856" y="3455"/>
                  </a:cubicBezTo>
                  <a:cubicBezTo>
                    <a:pt x="858" y="3516"/>
                    <a:pt x="906" y="3564"/>
                    <a:pt x="968" y="3564"/>
                  </a:cubicBezTo>
                  <a:lnTo>
                    <a:pt x="1137" y="3564"/>
                  </a:lnTo>
                  <a:cubicBezTo>
                    <a:pt x="1167" y="3564"/>
                    <a:pt x="1196" y="3552"/>
                    <a:pt x="1218" y="3531"/>
                  </a:cubicBezTo>
                  <a:cubicBezTo>
                    <a:pt x="1238" y="3508"/>
                    <a:pt x="1249" y="3479"/>
                    <a:pt x="1248" y="3449"/>
                  </a:cubicBezTo>
                  <a:cubicBezTo>
                    <a:pt x="1248" y="3440"/>
                    <a:pt x="1217" y="2612"/>
                    <a:pt x="1179" y="1793"/>
                  </a:cubicBezTo>
                  <a:cubicBezTo>
                    <a:pt x="1173" y="1659"/>
                    <a:pt x="1167" y="1534"/>
                    <a:pt x="1161" y="1415"/>
                  </a:cubicBezTo>
                  <a:cubicBezTo>
                    <a:pt x="1370" y="1403"/>
                    <a:pt x="1537" y="1349"/>
                    <a:pt x="1669" y="1271"/>
                  </a:cubicBezTo>
                  <a:cubicBezTo>
                    <a:pt x="1793" y="1363"/>
                    <a:pt x="1917" y="1399"/>
                    <a:pt x="2033" y="1399"/>
                  </a:cubicBezTo>
                  <a:cubicBezTo>
                    <a:pt x="2261" y="1399"/>
                    <a:pt x="2456" y="1262"/>
                    <a:pt x="2556" y="1154"/>
                  </a:cubicBezTo>
                  <a:cubicBezTo>
                    <a:pt x="2594" y="1110"/>
                    <a:pt x="2590" y="1039"/>
                    <a:pt x="2546" y="997"/>
                  </a:cubicBezTo>
                  <a:cubicBezTo>
                    <a:pt x="2524" y="977"/>
                    <a:pt x="2497" y="968"/>
                    <a:pt x="2470" y="968"/>
                  </a:cubicBezTo>
                  <a:cubicBezTo>
                    <a:pt x="2440" y="968"/>
                    <a:pt x="2410" y="980"/>
                    <a:pt x="2388" y="1004"/>
                  </a:cubicBezTo>
                  <a:cubicBezTo>
                    <a:pt x="2366" y="1028"/>
                    <a:pt x="2224" y="1175"/>
                    <a:pt x="2037" y="1175"/>
                  </a:cubicBezTo>
                  <a:cubicBezTo>
                    <a:pt x="1980" y="1175"/>
                    <a:pt x="1919" y="1162"/>
                    <a:pt x="1856" y="1127"/>
                  </a:cubicBezTo>
                  <a:cubicBezTo>
                    <a:pt x="2189" y="795"/>
                    <a:pt x="2195" y="294"/>
                    <a:pt x="2195" y="288"/>
                  </a:cubicBezTo>
                  <a:cubicBezTo>
                    <a:pt x="2195" y="227"/>
                    <a:pt x="2145" y="177"/>
                    <a:pt x="2083" y="177"/>
                  </a:cubicBezTo>
                  <a:cubicBezTo>
                    <a:pt x="2022" y="177"/>
                    <a:pt x="1973" y="227"/>
                    <a:pt x="1973" y="288"/>
                  </a:cubicBezTo>
                  <a:cubicBezTo>
                    <a:pt x="1973" y="324"/>
                    <a:pt x="1958" y="1143"/>
                    <a:pt x="1151" y="1193"/>
                  </a:cubicBezTo>
                  <a:cubicBezTo>
                    <a:pt x="1141" y="983"/>
                    <a:pt x="1132" y="804"/>
                    <a:pt x="1123" y="655"/>
                  </a:cubicBezTo>
                  <a:cubicBezTo>
                    <a:pt x="1114" y="492"/>
                    <a:pt x="1105" y="365"/>
                    <a:pt x="1099" y="278"/>
                  </a:cubicBezTo>
                  <a:cubicBezTo>
                    <a:pt x="1086" y="125"/>
                    <a:pt x="1079" y="33"/>
                    <a:pt x="970" y="33"/>
                  </a:cubicBezTo>
                  <a:cubicBezTo>
                    <a:pt x="927" y="33"/>
                    <a:pt x="886" y="59"/>
                    <a:pt x="869" y="98"/>
                  </a:cubicBezTo>
                  <a:cubicBezTo>
                    <a:pt x="862" y="112"/>
                    <a:pt x="850" y="135"/>
                    <a:pt x="844" y="482"/>
                  </a:cubicBezTo>
                  <a:cubicBezTo>
                    <a:pt x="711" y="451"/>
                    <a:pt x="540" y="359"/>
                    <a:pt x="522" y="104"/>
                  </a:cubicBezTo>
                  <a:cubicBezTo>
                    <a:pt x="518" y="46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5887;p41">
              <a:extLst>
                <a:ext uri="{FF2B5EF4-FFF2-40B4-BE49-F238E27FC236}">
                  <a16:creationId xmlns:a16="http://schemas.microsoft.com/office/drawing/2014/main" id="{34BE080C-6BCF-2188-AAE4-6BD26A2D0B36}"/>
                </a:ext>
              </a:extLst>
            </p:cNvPr>
            <p:cNvSpPr/>
            <p:nvPr/>
          </p:nvSpPr>
          <p:spPr>
            <a:xfrm>
              <a:off x="4216234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6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5888;p41">
              <a:extLst>
                <a:ext uri="{FF2B5EF4-FFF2-40B4-BE49-F238E27FC236}">
                  <a16:creationId xmlns:a16="http://schemas.microsoft.com/office/drawing/2014/main" id="{60F2A10D-DAFA-9C91-FF9B-270F513D09DF}"/>
                </a:ext>
              </a:extLst>
            </p:cNvPr>
            <p:cNvSpPr/>
            <p:nvPr/>
          </p:nvSpPr>
          <p:spPr>
            <a:xfrm>
              <a:off x="4342788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8" y="1"/>
                    <a:pt x="594" y="6"/>
                  </a:cubicBezTo>
                  <a:cubicBezTo>
                    <a:pt x="212" y="61"/>
                    <a:pt x="0" y="250"/>
                    <a:pt x="0" y="538"/>
                  </a:cubicBezTo>
                  <a:cubicBezTo>
                    <a:pt x="0" y="920"/>
                    <a:pt x="447" y="981"/>
                    <a:pt x="594" y="1001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5889;p41">
              <a:extLst>
                <a:ext uri="{FF2B5EF4-FFF2-40B4-BE49-F238E27FC236}">
                  <a16:creationId xmlns:a16="http://schemas.microsoft.com/office/drawing/2014/main" id="{274AB508-5129-04E2-734B-0001E98F3C33}"/>
                </a:ext>
              </a:extLst>
            </p:cNvPr>
            <p:cNvSpPr/>
            <p:nvPr/>
          </p:nvSpPr>
          <p:spPr>
            <a:xfrm>
              <a:off x="4177385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3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799" y="1175"/>
                    <a:pt x="847" y="1175"/>
                  </a:cubicBezTo>
                  <a:cubicBezTo>
                    <a:pt x="1203" y="1175"/>
                    <a:pt x="1415" y="970"/>
                    <a:pt x="1415" y="628"/>
                  </a:cubicBezTo>
                  <a:cubicBezTo>
                    <a:pt x="1415" y="293"/>
                    <a:pt x="1118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5890;p41">
              <a:extLst>
                <a:ext uri="{FF2B5EF4-FFF2-40B4-BE49-F238E27FC236}">
                  <a16:creationId xmlns:a16="http://schemas.microsoft.com/office/drawing/2014/main" id="{7FE5ACA5-007A-CA5F-A2FF-08E3716AF1FE}"/>
                </a:ext>
              </a:extLst>
            </p:cNvPr>
            <p:cNvSpPr/>
            <p:nvPr/>
          </p:nvSpPr>
          <p:spPr>
            <a:xfrm>
              <a:off x="4382226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1" y="1"/>
                  </a:moveTo>
                  <a:cubicBezTo>
                    <a:pt x="376" y="1"/>
                    <a:pt x="361" y="2"/>
                    <a:pt x="347" y="5"/>
                  </a:cubicBezTo>
                  <a:cubicBezTo>
                    <a:pt x="127" y="36"/>
                    <a:pt x="0" y="153"/>
                    <a:pt x="0" y="326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3" y="614"/>
                    <a:pt x="396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9" y="149"/>
                    <a:pt x="569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5891;p41">
              <a:extLst>
                <a:ext uri="{FF2B5EF4-FFF2-40B4-BE49-F238E27FC236}">
                  <a16:creationId xmlns:a16="http://schemas.microsoft.com/office/drawing/2014/main" id="{14D637DC-FF92-8917-14C9-7992B12C1CD5}"/>
                </a:ext>
              </a:extLst>
            </p:cNvPr>
            <p:cNvSpPr/>
            <p:nvPr/>
          </p:nvSpPr>
          <p:spPr>
            <a:xfrm>
              <a:off x="4336608" y="3893175"/>
              <a:ext cx="61706" cy="5287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42" y="0"/>
                  </a:moveTo>
                  <a:cubicBezTo>
                    <a:pt x="328" y="0"/>
                    <a:pt x="314" y="1"/>
                    <a:pt x="302" y="4"/>
                  </a:cubicBezTo>
                  <a:cubicBezTo>
                    <a:pt x="31" y="41"/>
                    <a:pt x="1" y="213"/>
                    <a:pt x="1" y="285"/>
                  </a:cubicBezTo>
                  <a:cubicBezTo>
                    <a:pt x="1" y="424"/>
                    <a:pt x="102" y="508"/>
                    <a:pt x="302" y="536"/>
                  </a:cubicBezTo>
                  <a:cubicBezTo>
                    <a:pt x="323" y="538"/>
                    <a:pt x="344" y="539"/>
                    <a:pt x="364" y="539"/>
                  </a:cubicBezTo>
                  <a:cubicBezTo>
                    <a:pt x="524" y="539"/>
                    <a:pt x="626" y="439"/>
                    <a:pt x="626" y="283"/>
                  </a:cubicBezTo>
                  <a:cubicBezTo>
                    <a:pt x="628" y="129"/>
                    <a:pt x="496" y="0"/>
                    <a:pt x="34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5892;p41">
              <a:extLst>
                <a:ext uri="{FF2B5EF4-FFF2-40B4-BE49-F238E27FC236}">
                  <a16:creationId xmlns:a16="http://schemas.microsoft.com/office/drawing/2014/main" id="{35F9C8CF-57D4-4866-8C30-F2587CDAD3B8}"/>
                </a:ext>
              </a:extLst>
            </p:cNvPr>
            <p:cNvSpPr/>
            <p:nvPr/>
          </p:nvSpPr>
          <p:spPr>
            <a:xfrm>
              <a:off x="4155802" y="3771528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6" y="0"/>
                  </a:moveTo>
                  <a:cubicBezTo>
                    <a:pt x="323" y="0"/>
                    <a:pt x="310" y="1"/>
                    <a:pt x="297" y="2"/>
                  </a:cubicBezTo>
                  <a:cubicBezTo>
                    <a:pt x="29" y="41"/>
                    <a:pt x="0" y="210"/>
                    <a:pt x="0" y="280"/>
                  </a:cubicBezTo>
                  <a:cubicBezTo>
                    <a:pt x="0" y="418"/>
                    <a:pt x="99" y="502"/>
                    <a:pt x="297" y="528"/>
                  </a:cubicBezTo>
                  <a:cubicBezTo>
                    <a:pt x="318" y="530"/>
                    <a:pt x="339" y="532"/>
                    <a:pt x="358" y="532"/>
                  </a:cubicBezTo>
                  <a:cubicBezTo>
                    <a:pt x="515" y="532"/>
                    <a:pt x="617" y="433"/>
                    <a:pt x="617" y="280"/>
                  </a:cubicBezTo>
                  <a:cubicBezTo>
                    <a:pt x="619" y="128"/>
                    <a:pt x="488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5893;p41">
              <a:extLst>
                <a:ext uri="{FF2B5EF4-FFF2-40B4-BE49-F238E27FC236}">
                  <a16:creationId xmlns:a16="http://schemas.microsoft.com/office/drawing/2014/main" id="{EA2B994E-DCE4-5608-5683-F9BF36835FD4}"/>
                </a:ext>
              </a:extLst>
            </p:cNvPr>
            <p:cNvSpPr/>
            <p:nvPr/>
          </p:nvSpPr>
          <p:spPr>
            <a:xfrm>
              <a:off x="4237621" y="3749062"/>
              <a:ext cx="205132" cy="281743"/>
            </a:xfrm>
            <a:custGeom>
              <a:avLst/>
              <a:gdLst/>
              <a:ahLst/>
              <a:cxnLst/>
              <a:rect l="l" t="t" r="r" b="b"/>
              <a:pathLst>
                <a:path w="2091" h="2872" extrusionOk="0">
                  <a:moveTo>
                    <a:pt x="332" y="1"/>
                  </a:moveTo>
                  <a:cubicBezTo>
                    <a:pt x="329" y="1"/>
                    <a:pt x="327" y="1"/>
                    <a:pt x="324" y="1"/>
                  </a:cubicBezTo>
                  <a:cubicBezTo>
                    <a:pt x="274" y="5"/>
                    <a:pt x="237" y="47"/>
                    <a:pt x="242" y="97"/>
                  </a:cubicBezTo>
                  <a:cubicBezTo>
                    <a:pt x="264" y="417"/>
                    <a:pt x="491" y="539"/>
                    <a:pt x="677" y="573"/>
                  </a:cubicBezTo>
                  <a:cubicBezTo>
                    <a:pt x="676" y="797"/>
                    <a:pt x="675" y="1125"/>
                    <a:pt x="678" y="1606"/>
                  </a:cubicBezTo>
                  <a:cubicBezTo>
                    <a:pt x="523" y="1595"/>
                    <a:pt x="201" y="1542"/>
                    <a:pt x="182" y="1288"/>
                  </a:cubicBezTo>
                  <a:cubicBezTo>
                    <a:pt x="179" y="1240"/>
                    <a:pt x="139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3" y="1301"/>
                  </a:cubicBezTo>
                  <a:cubicBezTo>
                    <a:pt x="29" y="1663"/>
                    <a:pt x="416" y="1772"/>
                    <a:pt x="680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39" y="2871"/>
                    <a:pt x="963" y="2861"/>
                    <a:pt x="980" y="2844"/>
                  </a:cubicBezTo>
                  <a:cubicBezTo>
                    <a:pt x="998" y="2825"/>
                    <a:pt x="1006" y="2803"/>
                    <a:pt x="1006" y="2778"/>
                  </a:cubicBezTo>
                  <a:cubicBezTo>
                    <a:pt x="1006" y="2772"/>
                    <a:pt x="980" y="2104"/>
                    <a:pt x="952" y="1445"/>
                  </a:cubicBezTo>
                  <a:cubicBezTo>
                    <a:pt x="947" y="1337"/>
                    <a:pt x="942" y="1235"/>
                    <a:pt x="937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6" y="1100"/>
                    <a:pt x="1546" y="1130"/>
                    <a:pt x="1639" y="1130"/>
                  </a:cubicBezTo>
                  <a:cubicBezTo>
                    <a:pt x="1822" y="1130"/>
                    <a:pt x="1980" y="1019"/>
                    <a:pt x="2059" y="931"/>
                  </a:cubicBezTo>
                  <a:cubicBezTo>
                    <a:pt x="2090" y="895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6" y="782"/>
                    <a:pt x="1942" y="792"/>
                    <a:pt x="1925" y="813"/>
                  </a:cubicBezTo>
                  <a:cubicBezTo>
                    <a:pt x="1907" y="831"/>
                    <a:pt x="1792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3" y="644"/>
                    <a:pt x="1768" y="241"/>
                    <a:pt x="1768" y="234"/>
                  </a:cubicBezTo>
                  <a:cubicBezTo>
                    <a:pt x="1768" y="184"/>
                    <a:pt x="1729" y="144"/>
                    <a:pt x="1679" y="144"/>
                  </a:cubicBezTo>
                  <a:cubicBezTo>
                    <a:pt x="1629" y="144"/>
                    <a:pt x="1589" y="184"/>
                    <a:pt x="1589" y="234"/>
                  </a:cubicBezTo>
                  <a:cubicBezTo>
                    <a:pt x="1589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7" y="398"/>
                    <a:pt x="891" y="296"/>
                    <a:pt x="886" y="225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4" y="48"/>
                    <a:pt x="699" y="79"/>
                  </a:cubicBezTo>
                  <a:cubicBezTo>
                    <a:pt x="694" y="91"/>
                    <a:pt x="686" y="109"/>
                    <a:pt x="680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5894;p41">
              <a:extLst>
                <a:ext uri="{FF2B5EF4-FFF2-40B4-BE49-F238E27FC236}">
                  <a16:creationId xmlns:a16="http://schemas.microsoft.com/office/drawing/2014/main" id="{2C03F9CE-69C9-1905-A197-09D6AFE4191C}"/>
                </a:ext>
              </a:extLst>
            </p:cNvPr>
            <p:cNvSpPr/>
            <p:nvPr/>
          </p:nvSpPr>
          <p:spPr>
            <a:xfrm>
              <a:off x="5650711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2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2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5895;p41">
              <a:extLst>
                <a:ext uri="{FF2B5EF4-FFF2-40B4-BE49-F238E27FC236}">
                  <a16:creationId xmlns:a16="http://schemas.microsoft.com/office/drawing/2014/main" id="{86F2B724-3A1A-6CDE-A0F4-D5DB660D6EEC}"/>
                </a:ext>
              </a:extLst>
            </p:cNvPr>
            <p:cNvSpPr/>
            <p:nvPr/>
          </p:nvSpPr>
          <p:spPr>
            <a:xfrm>
              <a:off x="5777461" y="3793306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9" y="1007"/>
                    <a:pt x="682" y="1009"/>
                    <a:pt x="723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4" name="Google Shape;5896;p41">
              <a:extLst>
                <a:ext uri="{FF2B5EF4-FFF2-40B4-BE49-F238E27FC236}">
                  <a16:creationId xmlns:a16="http://schemas.microsoft.com/office/drawing/2014/main" id="{CE2C6B5D-7B36-20C8-ED89-2804C95B9005}"/>
                </a:ext>
              </a:extLst>
            </p:cNvPr>
            <p:cNvSpPr/>
            <p:nvPr/>
          </p:nvSpPr>
          <p:spPr>
            <a:xfrm>
              <a:off x="5611862" y="3819402"/>
              <a:ext cx="139109" cy="115366"/>
            </a:xfrm>
            <a:custGeom>
              <a:avLst/>
              <a:gdLst/>
              <a:ahLst/>
              <a:cxnLst/>
              <a:rect l="l" t="t" r="r" b="b"/>
              <a:pathLst>
                <a:path w="1418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8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5" name="Google Shape;5897;p41">
              <a:extLst>
                <a:ext uri="{FF2B5EF4-FFF2-40B4-BE49-F238E27FC236}">
                  <a16:creationId xmlns:a16="http://schemas.microsoft.com/office/drawing/2014/main" id="{63FC0CA4-1EA8-0BC1-3568-54B2C3F22094}"/>
                </a:ext>
              </a:extLst>
            </p:cNvPr>
            <p:cNvSpPr/>
            <p:nvPr/>
          </p:nvSpPr>
          <p:spPr>
            <a:xfrm>
              <a:off x="5816801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5898;p41">
              <a:extLst>
                <a:ext uri="{FF2B5EF4-FFF2-40B4-BE49-F238E27FC236}">
                  <a16:creationId xmlns:a16="http://schemas.microsoft.com/office/drawing/2014/main" id="{7DAFF3B6-CDFA-863B-48BD-FC391A8BAB89}"/>
                </a:ext>
              </a:extLst>
            </p:cNvPr>
            <p:cNvSpPr/>
            <p:nvPr/>
          </p:nvSpPr>
          <p:spPr>
            <a:xfrm>
              <a:off x="5771379" y="3893175"/>
              <a:ext cx="61510" cy="5287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40" y="0"/>
                  </a:moveTo>
                  <a:cubicBezTo>
                    <a:pt x="328" y="0"/>
                    <a:pt x="313" y="1"/>
                    <a:pt x="300" y="4"/>
                  </a:cubicBezTo>
                  <a:cubicBezTo>
                    <a:pt x="29" y="41"/>
                    <a:pt x="0" y="213"/>
                    <a:pt x="0" y="285"/>
                  </a:cubicBezTo>
                  <a:cubicBezTo>
                    <a:pt x="0" y="424"/>
                    <a:pt x="101" y="508"/>
                    <a:pt x="300" y="536"/>
                  </a:cubicBezTo>
                  <a:cubicBezTo>
                    <a:pt x="322" y="538"/>
                    <a:pt x="343" y="539"/>
                    <a:pt x="363" y="539"/>
                  </a:cubicBezTo>
                  <a:cubicBezTo>
                    <a:pt x="523" y="539"/>
                    <a:pt x="626" y="439"/>
                    <a:pt x="626" y="283"/>
                  </a:cubicBezTo>
                  <a:cubicBezTo>
                    <a:pt x="627" y="129"/>
                    <a:pt x="495" y="0"/>
                    <a:pt x="340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5899;p41">
              <a:extLst>
                <a:ext uri="{FF2B5EF4-FFF2-40B4-BE49-F238E27FC236}">
                  <a16:creationId xmlns:a16="http://schemas.microsoft.com/office/drawing/2014/main" id="{916D14FE-EEBA-9354-9C24-CDE6ED08BE12}"/>
                </a:ext>
              </a:extLst>
            </p:cNvPr>
            <p:cNvSpPr/>
            <p:nvPr/>
          </p:nvSpPr>
          <p:spPr>
            <a:xfrm>
              <a:off x="5590475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6" y="0"/>
                  </a:moveTo>
                  <a:cubicBezTo>
                    <a:pt x="323" y="0"/>
                    <a:pt x="311" y="1"/>
                    <a:pt x="297" y="2"/>
                  </a:cubicBezTo>
                  <a:cubicBezTo>
                    <a:pt x="30" y="41"/>
                    <a:pt x="1" y="210"/>
                    <a:pt x="1" y="280"/>
                  </a:cubicBezTo>
                  <a:cubicBezTo>
                    <a:pt x="1" y="418"/>
                    <a:pt x="101" y="502"/>
                    <a:pt x="297" y="528"/>
                  </a:cubicBezTo>
                  <a:cubicBezTo>
                    <a:pt x="320" y="530"/>
                    <a:pt x="340" y="532"/>
                    <a:pt x="359" y="532"/>
                  </a:cubicBezTo>
                  <a:cubicBezTo>
                    <a:pt x="516" y="532"/>
                    <a:pt x="619" y="433"/>
                    <a:pt x="619" y="280"/>
                  </a:cubicBezTo>
                  <a:cubicBezTo>
                    <a:pt x="618" y="128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5900;p41">
              <a:extLst>
                <a:ext uri="{FF2B5EF4-FFF2-40B4-BE49-F238E27FC236}">
                  <a16:creationId xmlns:a16="http://schemas.microsoft.com/office/drawing/2014/main" id="{0BFA00B7-11DD-7CFB-878A-035044D98019}"/>
                </a:ext>
              </a:extLst>
            </p:cNvPr>
            <p:cNvSpPr/>
            <p:nvPr/>
          </p:nvSpPr>
          <p:spPr>
            <a:xfrm>
              <a:off x="5672196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4" y="417"/>
                    <a:pt x="492" y="539"/>
                    <a:pt x="679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40" y="1089"/>
                    <a:pt x="1347" y="1025"/>
                  </a:cubicBezTo>
                  <a:cubicBezTo>
                    <a:pt x="1447" y="1100"/>
                    <a:pt x="1546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4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0" y="184"/>
                    <a:pt x="1590" y="234"/>
                  </a:cubicBezTo>
                  <a:cubicBezTo>
                    <a:pt x="1590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5901;p41">
              <a:extLst>
                <a:ext uri="{FF2B5EF4-FFF2-40B4-BE49-F238E27FC236}">
                  <a16:creationId xmlns:a16="http://schemas.microsoft.com/office/drawing/2014/main" id="{F31FDD6C-23B5-4651-AF50-95DD9B2FE87D}"/>
                </a:ext>
              </a:extLst>
            </p:cNvPr>
            <p:cNvSpPr/>
            <p:nvPr/>
          </p:nvSpPr>
          <p:spPr>
            <a:xfrm>
              <a:off x="5472947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1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5902;p41">
              <a:extLst>
                <a:ext uri="{FF2B5EF4-FFF2-40B4-BE49-F238E27FC236}">
                  <a16:creationId xmlns:a16="http://schemas.microsoft.com/office/drawing/2014/main" id="{3BD6CF62-C7CF-29F7-887B-6C83CE5F2FF3}"/>
                </a:ext>
              </a:extLst>
            </p:cNvPr>
            <p:cNvSpPr/>
            <p:nvPr/>
          </p:nvSpPr>
          <p:spPr>
            <a:xfrm>
              <a:off x="5599697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3" y="0"/>
                    <a:pt x="618" y="1"/>
                    <a:pt x="594" y="6"/>
                  </a:cubicBezTo>
                  <a:cubicBezTo>
                    <a:pt x="211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0" y="251"/>
                    <a:pt x="957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5903;p41">
              <a:extLst>
                <a:ext uri="{FF2B5EF4-FFF2-40B4-BE49-F238E27FC236}">
                  <a16:creationId xmlns:a16="http://schemas.microsoft.com/office/drawing/2014/main" id="{A47E5D2E-2370-6702-6F0A-7BEE05216B0F}"/>
                </a:ext>
              </a:extLst>
            </p:cNvPr>
            <p:cNvSpPr/>
            <p:nvPr/>
          </p:nvSpPr>
          <p:spPr>
            <a:xfrm>
              <a:off x="5434097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4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6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5904;p41">
              <a:extLst>
                <a:ext uri="{FF2B5EF4-FFF2-40B4-BE49-F238E27FC236}">
                  <a16:creationId xmlns:a16="http://schemas.microsoft.com/office/drawing/2014/main" id="{97E1FAC6-911F-2A84-E72B-3CBA01061848}"/>
                </a:ext>
              </a:extLst>
            </p:cNvPr>
            <p:cNvSpPr/>
            <p:nvPr/>
          </p:nvSpPr>
          <p:spPr>
            <a:xfrm>
              <a:off x="5639037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7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8" y="149"/>
                    <a:pt x="569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5905;p41">
              <a:extLst>
                <a:ext uri="{FF2B5EF4-FFF2-40B4-BE49-F238E27FC236}">
                  <a16:creationId xmlns:a16="http://schemas.microsoft.com/office/drawing/2014/main" id="{C86B7454-7357-7F90-4607-EE8A42EA91A4}"/>
                </a:ext>
              </a:extLst>
            </p:cNvPr>
            <p:cNvSpPr/>
            <p:nvPr/>
          </p:nvSpPr>
          <p:spPr>
            <a:xfrm>
              <a:off x="5593418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3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3" y="539"/>
                  </a:cubicBezTo>
                  <a:cubicBezTo>
                    <a:pt x="523" y="539"/>
                    <a:pt x="625" y="439"/>
                    <a:pt x="625" y="283"/>
                  </a:cubicBezTo>
                  <a:cubicBezTo>
                    <a:pt x="627" y="129"/>
                    <a:pt x="495" y="0"/>
                    <a:pt x="341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5906;p41">
              <a:extLst>
                <a:ext uri="{FF2B5EF4-FFF2-40B4-BE49-F238E27FC236}">
                  <a16:creationId xmlns:a16="http://schemas.microsoft.com/office/drawing/2014/main" id="{27641B06-A0A9-4244-9387-F5DC9B771407}"/>
                </a:ext>
              </a:extLst>
            </p:cNvPr>
            <p:cNvSpPr/>
            <p:nvPr/>
          </p:nvSpPr>
          <p:spPr>
            <a:xfrm>
              <a:off x="5412613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5" y="0"/>
                  </a:moveTo>
                  <a:cubicBezTo>
                    <a:pt x="323" y="0"/>
                    <a:pt x="309" y="1"/>
                    <a:pt x="297" y="2"/>
                  </a:cubicBezTo>
                  <a:cubicBezTo>
                    <a:pt x="30" y="41"/>
                    <a:pt x="0" y="210"/>
                    <a:pt x="0" y="280"/>
                  </a:cubicBezTo>
                  <a:cubicBezTo>
                    <a:pt x="0" y="418"/>
                    <a:pt x="100" y="502"/>
                    <a:pt x="297" y="528"/>
                  </a:cubicBezTo>
                  <a:cubicBezTo>
                    <a:pt x="319" y="530"/>
                    <a:pt x="339" y="532"/>
                    <a:pt x="359" y="532"/>
                  </a:cubicBezTo>
                  <a:cubicBezTo>
                    <a:pt x="516" y="532"/>
                    <a:pt x="618" y="433"/>
                    <a:pt x="618" y="280"/>
                  </a:cubicBezTo>
                  <a:cubicBezTo>
                    <a:pt x="618" y="128"/>
                    <a:pt x="489" y="0"/>
                    <a:pt x="335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5907;p41">
              <a:extLst>
                <a:ext uri="{FF2B5EF4-FFF2-40B4-BE49-F238E27FC236}">
                  <a16:creationId xmlns:a16="http://schemas.microsoft.com/office/drawing/2014/main" id="{651898DC-C605-FE69-3E66-8819DC2E522B}"/>
                </a:ext>
              </a:extLst>
            </p:cNvPr>
            <p:cNvSpPr/>
            <p:nvPr/>
          </p:nvSpPr>
          <p:spPr>
            <a:xfrm>
              <a:off x="5494431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2" y="1"/>
                  </a:moveTo>
                  <a:cubicBezTo>
                    <a:pt x="330" y="1"/>
                    <a:pt x="327" y="1"/>
                    <a:pt x="325" y="1"/>
                  </a:cubicBezTo>
                  <a:cubicBezTo>
                    <a:pt x="276" y="5"/>
                    <a:pt x="238" y="47"/>
                    <a:pt x="242" y="97"/>
                  </a:cubicBezTo>
                  <a:cubicBezTo>
                    <a:pt x="263" y="417"/>
                    <a:pt x="492" y="539"/>
                    <a:pt x="678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4" y="1301"/>
                  </a:cubicBezTo>
                  <a:cubicBezTo>
                    <a:pt x="30" y="1663"/>
                    <a:pt x="417" y="1772"/>
                    <a:pt x="681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7" y="1100"/>
                    <a:pt x="1546" y="1130"/>
                    <a:pt x="1640" y="1130"/>
                  </a:cubicBezTo>
                  <a:cubicBezTo>
                    <a:pt x="1823" y="1130"/>
                    <a:pt x="1980" y="1019"/>
                    <a:pt x="2059" y="931"/>
                  </a:cubicBezTo>
                  <a:cubicBezTo>
                    <a:pt x="2092" y="895"/>
                    <a:pt x="2088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4" y="644"/>
                    <a:pt x="1769" y="241"/>
                    <a:pt x="1769" y="234"/>
                  </a:cubicBezTo>
                  <a:cubicBezTo>
                    <a:pt x="1769" y="184"/>
                    <a:pt x="1730" y="144"/>
                    <a:pt x="1679" y="144"/>
                  </a:cubicBezTo>
                  <a:cubicBezTo>
                    <a:pt x="1629" y="144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8" y="398"/>
                    <a:pt x="892" y="296"/>
                    <a:pt x="886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5908;p41">
              <a:extLst>
                <a:ext uri="{FF2B5EF4-FFF2-40B4-BE49-F238E27FC236}">
                  <a16:creationId xmlns:a16="http://schemas.microsoft.com/office/drawing/2014/main" id="{C3E862C0-6135-C740-9CC1-EFFB07E9B751}"/>
                </a:ext>
              </a:extLst>
            </p:cNvPr>
            <p:cNvSpPr/>
            <p:nvPr/>
          </p:nvSpPr>
          <p:spPr>
            <a:xfrm>
              <a:off x="2889476" y="3675878"/>
              <a:ext cx="160986" cy="145188"/>
            </a:xfrm>
            <a:custGeom>
              <a:avLst/>
              <a:gdLst/>
              <a:ahLst/>
              <a:cxnLst/>
              <a:rect l="l" t="t" r="r" b="b"/>
              <a:pathLst>
                <a:path w="1641" h="1480" extrusionOk="0">
                  <a:moveTo>
                    <a:pt x="908" y="0"/>
                  </a:moveTo>
                  <a:cubicBezTo>
                    <a:pt x="875" y="0"/>
                    <a:pt x="841" y="3"/>
                    <a:pt x="806" y="8"/>
                  </a:cubicBezTo>
                  <a:cubicBezTo>
                    <a:pt x="285" y="90"/>
                    <a:pt x="1" y="369"/>
                    <a:pt x="1" y="792"/>
                  </a:cubicBezTo>
                  <a:cubicBezTo>
                    <a:pt x="1" y="1345"/>
                    <a:pt x="607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8" y="0"/>
                    <a:pt x="90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5909;p41">
              <a:extLst>
                <a:ext uri="{FF2B5EF4-FFF2-40B4-BE49-F238E27FC236}">
                  <a16:creationId xmlns:a16="http://schemas.microsoft.com/office/drawing/2014/main" id="{ED25318C-566E-5201-ED5A-3DE39E97B188}"/>
                </a:ext>
              </a:extLst>
            </p:cNvPr>
            <p:cNvSpPr/>
            <p:nvPr/>
          </p:nvSpPr>
          <p:spPr>
            <a:xfrm>
              <a:off x="3016030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1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5910;p41">
              <a:extLst>
                <a:ext uri="{FF2B5EF4-FFF2-40B4-BE49-F238E27FC236}">
                  <a16:creationId xmlns:a16="http://schemas.microsoft.com/office/drawing/2014/main" id="{B4189005-A846-C090-F1D6-39B39726C531}"/>
                </a:ext>
              </a:extLst>
            </p:cNvPr>
            <p:cNvSpPr/>
            <p:nvPr/>
          </p:nvSpPr>
          <p:spPr>
            <a:xfrm>
              <a:off x="2850528" y="3819402"/>
              <a:ext cx="139011" cy="115366"/>
            </a:xfrm>
            <a:custGeom>
              <a:avLst/>
              <a:gdLst/>
              <a:ahLst/>
              <a:cxnLst/>
              <a:rect l="l" t="t" r="r" b="b"/>
              <a:pathLst>
                <a:path w="1417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3" y="1141"/>
                    <a:pt x="696" y="1165"/>
                  </a:cubicBezTo>
                  <a:cubicBezTo>
                    <a:pt x="749" y="1172"/>
                    <a:pt x="800" y="1175"/>
                    <a:pt x="849" y="1175"/>
                  </a:cubicBezTo>
                  <a:cubicBezTo>
                    <a:pt x="1204" y="1175"/>
                    <a:pt x="1417" y="970"/>
                    <a:pt x="1417" y="628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5911;p41">
              <a:extLst>
                <a:ext uri="{FF2B5EF4-FFF2-40B4-BE49-F238E27FC236}">
                  <a16:creationId xmlns:a16="http://schemas.microsoft.com/office/drawing/2014/main" id="{333D79AD-FAA0-50F0-0766-AFE565D456EC}"/>
                </a:ext>
              </a:extLst>
            </p:cNvPr>
            <p:cNvSpPr/>
            <p:nvPr/>
          </p:nvSpPr>
          <p:spPr>
            <a:xfrm>
              <a:off x="3055370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8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5912;p41">
              <a:extLst>
                <a:ext uri="{FF2B5EF4-FFF2-40B4-BE49-F238E27FC236}">
                  <a16:creationId xmlns:a16="http://schemas.microsoft.com/office/drawing/2014/main" id="{B7392102-0316-0E64-C347-E107908C6519}"/>
                </a:ext>
              </a:extLst>
            </p:cNvPr>
            <p:cNvSpPr/>
            <p:nvPr/>
          </p:nvSpPr>
          <p:spPr>
            <a:xfrm>
              <a:off x="3009849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5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4" y="539"/>
                  </a:cubicBezTo>
                  <a:cubicBezTo>
                    <a:pt x="524" y="539"/>
                    <a:pt x="627" y="439"/>
                    <a:pt x="627" y="283"/>
                  </a:cubicBezTo>
                  <a:cubicBezTo>
                    <a:pt x="628" y="129"/>
                    <a:pt x="496" y="0"/>
                    <a:pt x="34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5913;p41">
              <a:extLst>
                <a:ext uri="{FF2B5EF4-FFF2-40B4-BE49-F238E27FC236}">
                  <a16:creationId xmlns:a16="http://schemas.microsoft.com/office/drawing/2014/main" id="{A5E57775-0C41-83AC-840B-50D075A6D02C}"/>
                </a:ext>
              </a:extLst>
            </p:cNvPr>
            <p:cNvSpPr/>
            <p:nvPr/>
          </p:nvSpPr>
          <p:spPr>
            <a:xfrm>
              <a:off x="2910764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6" y="417"/>
                    <a:pt x="492" y="539"/>
                    <a:pt x="679" y="573"/>
                  </a:cubicBezTo>
                  <a:cubicBezTo>
                    <a:pt x="677" y="797"/>
                    <a:pt x="676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8" y="1204"/>
                  </a:cubicBezTo>
                  <a:cubicBezTo>
                    <a:pt x="37" y="1209"/>
                    <a:pt x="1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6" y="1132"/>
                    <a:pt x="1240" y="1089"/>
                    <a:pt x="1347" y="1025"/>
                  </a:cubicBezTo>
                  <a:cubicBezTo>
                    <a:pt x="1447" y="1100"/>
                    <a:pt x="1547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8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5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1" y="184"/>
                    <a:pt x="1591" y="234"/>
                  </a:cubicBezTo>
                  <a:cubicBezTo>
                    <a:pt x="1591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4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65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10" y="1349447"/>
            <a:ext cx="12112380" cy="52763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423025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8041" y="2140714"/>
            <a:ext cx="110733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26532"/>
                </a:solidFill>
              </a:rPr>
              <a:t>1</a:t>
            </a:r>
            <a:r>
              <a:rPr lang="vi-VN" sz="2800" dirty="0"/>
              <a:t>. Housing is getting more and more expensive in big cities, so many local residents can’t afford to buy their own place.</a:t>
            </a:r>
          </a:p>
          <a:p>
            <a:pPr lvl="1"/>
            <a:r>
              <a:rPr lang="vi-VN" sz="2800" b="1" dirty="0">
                <a:solidFill>
                  <a:srgbClr val="F26532"/>
                </a:solidFill>
              </a:rPr>
              <a:t>A</a:t>
            </a:r>
            <a:r>
              <a:rPr lang="vi-VN" sz="2800" dirty="0"/>
              <a:t>. Many local residents in big cities can’t buy their own place because housing is becoming more expensive every day.</a:t>
            </a:r>
          </a:p>
          <a:p>
            <a:pPr lvl="1"/>
            <a:r>
              <a:rPr lang="vi-VN" sz="2800" b="1" dirty="0">
                <a:solidFill>
                  <a:srgbClr val="F26532"/>
                </a:solidFill>
              </a:rPr>
              <a:t>B</a:t>
            </a:r>
            <a:r>
              <a:rPr lang="vi-VN" sz="2800" dirty="0"/>
              <a:t>. More and more local residents can’t afford their own place in big cities because housing is too expensive.</a:t>
            </a:r>
          </a:p>
          <a:p>
            <a:pPr lvl="1"/>
            <a:r>
              <a:rPr lang="vi-VN" sz="2800" b="1" dirty="0">
                <a:solidFill>
                  <a:srgbClr val="F26532"/>
                </a:solidFill>
              </a:rPr>
              <a:t>C</a:t>
            </a:r>
            <a:r>
              <a:rPr lang="vi-VN" sz="2800" dirty="0"/>
              <a:t>. Housing is getting affordable enough for many local people to buy their own place.</a:t>
            </a:r>
          </a:p>
          <a:p>
            <a:pPr lvl="1"/>
            <a:r>
              <a:rPr lang="vi-VN" sz="2800" b="1" dirty="0">
                <a:solidFill>
                  <a:srgbClr val="F26532"/>
                </a:solidFill>
              </a:rPr>
              <a:t>D</a:t>
            </a:r>
            <a:r>
              <a:rPr lang="vi-VN" sz="2800" dirty="0"/>
              <a:t>. Housing in big cities has become the most expensive these days, so many local residents can’t afford their own place.</a:t>
            </a:r>
          </a:p>
        </p:txBody>
      </p:sp>
      <p:sp>
        <p:nvSpPr>
          <p:cNvPr id="4" name="Oval 3"/>
          <p:cNvSpPr/>
          <p:nvPr/>
        </p:nvSpPr>
        <p:spPr>
          <a:xfrm>
            <a:off x="1240972" y="2971327"/>
            <a:ext cx="608148" cy="5911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53208" y="978156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Choose the best option to indicate the sentence that is closest in meaning to the sentence given.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38252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8041" y="2140714"/>
            <a:ext cx="110733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26532"/>
                </a:solidFill>
              </a:rPr>
              <a:t>2</a:t>
            </a:r>
            <a:r>
              <a:rPr lang="vi-VN" sz="2800" dirty="0"/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more people move into big cities, the higher the unemployment is.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higher the unemployment is, the more people move into big cities.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More people moving into big cities causes higher unemployment.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More people move into big cities despite the high rate of unemployment.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More people move into big cities because there are more employment opportunities there.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D23DEE2-E472-9B99-9579-D31245625111}"/>
              </a:ext>
            </a:extLst>
          </p:cNvPr>
          <p:cNvSpPr/>
          <p:nvPr/>
        </p:nvSpPr>
        <p:spPr>
          <a:xfrm>
            <a:off x="1248230" y="3827670"/>
            <a:ext cx="608148" cy="5911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085EA0-6490-AC61-0C9D-2ACFE72543F8}"/>
              </a:ext>
            </a:extLst>
          </p:cNvPr>
          <p:cNvSpPr txBox="1"/>
          <p:nvPr/>
        </p:nvSpPr>
        <p:spPr>
          <a:xfrm>
            <a:off x="1453208" y="978156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Choose the best option to indicate the sentence that is closest in meaning to the sentence given.</a:t>
            </a:r>
          </a:p>
        </p:txBody>
      </p:sp>
    </p:spTree>
    <p:extLst>
      <p:ext uri="{BB962C8B-B14F-4D97-AF65-F5344CB8AC3E}">
        <p14:creationId xmlns:p14="http://schemas.microsoft.com/office/powerpoint/2010/main" val="293707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8041" y="2140714"/>
            <a:ext cx="110733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26532"/>
                </a:solidFill>
              </a:rPr>
              <a:t>3</a:t>
            </a:r>
            <a:r>
              <a:rPr lang="vi-VN" sz="2800" dirty="0"/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more houses are built, the less space we have for plants and trees.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Although more houses are built, we still have some space for plants and trees.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 fewer houses we build, the less space we have for plants and trees.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have less space for plants and trees because more houses are built.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Plants and trees are the reasons why more houses can’t be built.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5866B8D-F147-2885-315F-68B760D2BE4E}"/>
              </a:ext>
            </a:extLst>
          </p:cNvPr>
          <p:cNvSpPr/>
          <p:nvPr/>
        </p:nvSpPr>
        <p:spPr>
          <a:xfrm>
            <a:off x="1262745" y="4676756"/>
            <a:ext cx="608148" cy="5911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57D9A-E7E5-4017-09D9-E55FB424045E}"/>
              </a:ext>
            </a:extLst>
          </p:cNvPr>
          <p:cNvSpPr txBox="1"/>
          <p:nvPr/>
        </p:nvSpPr>
        <p:spPr>
          <a:xfrm>
            <a:off x="1453208" y="978156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Choose the best option to indicate the sentence that is closest in meaning to the sentence given.</a:t>
            </a:r>
          </a:p>
        </p:txBody>
      </p:sp>
    </p:spTree>
    <p:extLst>
      <p:ext uri="{BB962C8B-B14F-4D97-AF65-F5344CB8AC3E}">
        <p14:creationId xmlns:p14="http://schemas.microsoft.com/office/powerpoint/2010/main" val="337288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15364" y="1015927"/>
            <a:ext cx="99726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Work in pairs. Make true sentences about </a:t>
            </a:r>
            <a:r>
              <a:rPr lang="en-US" sz="3200" b="1" dirty="0" err="1"/>
              <a:t>urbanisation</a:t>
            </a:r>
            <a:r>
              <a:rPr lang="en-US" sz="3200" b="1" dirty="0"/>
              <a:t> in an area that you know, using double comparatives and the present perfect.</a:t>
            </a:r>
            <a:r>
              <a:rPr lang="en-US" sz="3200" dirty="0"/>
              <a:t> </a:t>
            </a:r>
            <a:endParaRPr lang="en-US" sz="3200" b="1" dirty="0"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06" y="2702892"/>
            <a:ext cx="10660119" cy="1452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451" y="4488076"/>
            <a:ext cx="3655651" cy="2217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pic>
        <p:nvPicPr>
          <p:cNvPr id="5" name="Picture 4" descr="A cityscape with many buildings&#10;&#10;Description automatically generated">
            <a:extLst>
              <a:ext uri="{FF2B5EF4-FFF2-40B4-BE49-F238E27FC236}">
                <a16:creationId xmlns:a16="http://schemas.microsoft.com/office/drawing/2014/main" id="{54613718-9DBF-EAB4-1B17-D78DCFAA3C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182812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15364" y="1015927"/>
            <a:ext cx="99726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Work in pairs. Make true sentences about </a:t>
            </a:r>
            <a:r>
              <a:rPr lang="en-US" sz="3200" b="1" dirty="0" err="1"/>
              <a:t>urbanisation</a:t>
            </a:r>
            <a:r>
              <a:rPr lang="en-US" sz="3200" b="1" dirty="0"/>
              <a:t> in an area that you know, using double comparatives and the present perfect.</a:t>
            </a:r>
            <a:r>
              <a:rPr lang="en-US" sz="3200" dirty="0"/>
              <a:t> 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pic>
        <p:nvPicPr>
          <p:cNvPr id="5" name="Picture 4" descr="A cityscape with many buildings&#10;&#10;Description automatically generated">
            <a:extLst>
              <a:ext uri="{FF2B5EF4-FFF2-40B4-BE49-F238E27FC236}">
                <a16:creationId xmlns:a16="http://schemas.microsoft.com/office/drawing/2014/main" id="{54613718-9DBF-EAB4-1B17-D78DCFAA3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12" y="2708314"/>
            <a:ext cx="3810000" cy="25400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1341B46-8F23-1301-5EBB-241A4D123D0E}"/>
              </a:ext>
            </a:extLst>
          </p:cNvPr>
          <p:cNvSpPr/>
          <p:nvPr/>
        </p:nvSpPr>
        <p:spPr>
          <a:xfrm>
            <a:off x="908213" y="2725040"/>
            <a:ext cx="6975699" cy="3021385"/>
          </a:xfrm>
          <a:prstGeom prst="wedgeRoundRectCallout">
            <a:avLst>
              <a:gd name="adj1" fmla="val -46813"/>
              <a:gd name="adj2" fmla="val 70146"/>
              <a:gd name="adj3" fmla="val 16667"/>
            </a:avLst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My hometown </a:t>
            </a:r>
            <a:r>
              <a:rPr lang="en-US" sz="2800" b="1" dirty="0">
                <a:solidFill>
                  <a:srgbClr val="FF0000"/>
                </a:solidFill>
              </a:rPr>
              <a:t>has changed </a:t>
            </a:r>
            <a:r>
              <a:rPr lang="en-US" sz="2800" dirty="0"/>
              <a:t>a lot over the past ten years. The urban area </a:t>
            </a:r>
            <a:r>
              <a:rPr lang="en-US" sz="2800" b="1" dirty="0">
                <a:solidFill>
                  <a:srgbClr val="FF0000"/>
                </a:solidFill>
              </a:rPr>
              <a:t>has been expanded</a:t>
            </a:r>
            <a:r>
              <a:rPr lang="en-US" sz="2800" dirty="0"/>
              <a:t>, and there is </a:t>
            </a:r>
            <a:r>
              <a:rPr lang="en-US" sz="2800" b="1" dirty="0">
                <a:solidFill>
                  <a:srgbClr val="FF0000"/>
                </a:solidFill>
              </a:rPr>
              <a:t>less and less </a:t>
            </a:r>
            <a:r>
              <a:rPr lang="en-US" sz="2800" dirty="0"/>
              <a:t>land for agriculture. </a:t>
            </a:r>
            <a:r>
              <a:rPr lang="en-US" sz="2800" b="1" dirty="0">
                <a:solidFill>
                  <a:srgbClr val="FF0000"/>
                </a:solidFill>
              </a:rPr>
              <a:t>More and more </a:t>
            </a:r>
            <a:r>
              <a:rPr lang="en-US" sz="2800" dirty="0"/>
              <a:t>people have moved in. More new houses </a:t>
            </a:r>
            <a:r>
              <a:rPr lang="en-US" sz="2800" b="1" dirty="0">
                <a:solidFill>
                  <a:srgbClr val="FF0000"/>
                </a:solidFill>
              </a:rPr>
              <a:t>have been built</a:t>
            </a:r>
            <a:r>
              <a:rPr lang="en-US" sz="2800" dirty="0"/>
              <a:t>. The life is getting </a:t>
            </a:r>
            <a:r>
              <a:rPr lang="en-US" sz="2800" b="1" dirty="0">
                <a:solidFill>
                  <a:srgbClr val="FF0000"/>
                </a:solidFill>
              </a:rPr>
              <a:t>more and more modern</a:t>
            </a:r>
            <a:r>
              <a:rPr lang="en-US" sz="2800" dirty="0"/>
              <a:t>.</a:t>
            </a:r>
          </a:p>
        </p:txBody>
      </p:sp>
      <p:pic>
        <p:nvPicPr>
          <p:cNvPr id="12" name="Picture 11" descr="A logo of a badge&#10;&#10;Description automatically generated with medium confidence">
            <a:extLst>
              <a:ext uri="{FF2B5EF4-FFF2-40B4-BE49-F238E27FC236}">
                <a16:creationId xmlns:a16="http://schemas.microsoft.com/office/drawing/2014/main" id="{69EE757D-81FD-880B-E0F9-411C383A4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922">
            <a:off x="7396707" y="5081667"/>
            <a:ext cx="1541857" cy="154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2"/>
            <a:ext cx="12192000" cy="1861104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867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FacebookK&amp;TBold"/>
                  <a:cs typeface="Times New Roman" panose="02020603050405020304" pitchFamily="18" charset="0"/>
                </a:rPr>
                <a:t>Unit 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3320464" y="409793"/>
            <a:ext cx="7092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FacebookK&amp;TBold"/>
              </a:rPr>
              <a:t>urbanization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98009" y="2670238"/>
            <a:ext cx="4506662" cy="627454"/>
          </a:xfrm>
          <a:prstGeom prst="rect">
            <a:avLst/>
          </a:prstGeom>
          <a:solidFill>
            <a:srgbClr val="6B403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LANGUAGE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0663C38-5202-2162-3AA3-6BD29268DA23}"/>
              </a:ext>
            </a:extLst>
          </p:cNvPr>
          <p:cNvSpPr txBox="1"/>
          <p:nvPr/>
        </p:nvSpPr>
        <p:spPr>
          <a:xfrm>
            <a:off x="5737206" y="3560308"/>
            <a:ext cx="6628268" cy="224676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7000" b="1" spc="-290" dirty="0">
                <a:solidFill>
                  <a:srgbClr val="111340"/>
                </a:solidFill>
                <a:latin typeface="Poppins" pitchFamily="2" charset="77"/>
                <a:cs typeface="Poppins" pitchFamily="2" charset="77"/>
              </a:rPr>
              <a:t>Urban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31A288-147A-222A-73FE-32B154958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38" y="1973941"/>
            <a:ext cx="5756874" cy="488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79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803391" y="1933142"/>
            <a:ext cx="107447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Identify and pronounce words with </a:t>
            </a:r>
            <a:r>
              <a:rPr lang="en-US" sz="3200" dirty="0">
                <a:cs typeface="Arial" panose="020B0604020202020204" pitchFamily="34" charset="0"/>
              </a:rPr>
              <a:t>unstressed</a:t>
            </a: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200" dirty="0">
                <a:cs typeface="Arial" panose="020B0604020202020204" pitchFamily="34" charset="0"/>
              </a:rPr>
              <a:t>words</a:t>
            </a: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 sentences.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Understand and use perfect tense.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Use double comparatives to show change.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53AA7-6141-5AA6-ED58-11DF23DBC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282" y="3665550"/>
            <a:ext cx="2992920" cy="3192449"/>
          </a:xfrm>
          <a:prstGeom prst="rect">
            <a:avLst/>
          </a:prstGeom>
        </p:spPr>
      </p:pic>
      <p:grpSp>
        <p:nvGrpSpPr>
          <p:cNvPr id="56" name="Google Shape;5596;p41">
            <a:extLst>
              <a:ext uri="{FF2B5EF4-FFF2-40B4-BE49-F238E27FC236}">
                <a16:creationId xmlns:a16="http://schemas.microsoft.com/office/drawing/2014/main" id="{46EF0CAF-5E19-7614-FB3B-678D75343FBF}"/>
              </a:ext>
            </a:extLst>
          </p:cNvPr>
          <p:cNvGrpSpPr/>
          <p:nvPr/>
        </p:nvGrpSpPr>
        <p:grpSpPr>
          <a:xfrm>
            <a:off x="0" y="6041168"/>
            <a:ext cx="2299945" cy="816831"/>
            <a:chOff x="2844250" y="2795310"/>
            <a:chExt cx="3461499" cy="1235788"/>
          </a:xfrm>
        </p:grpSpPr>
        <p:sp>
          <p:nvSpPr>
            <p:cNvPr id="57" name="Google Shape;5597;p41">
              <a:extLst>
                <a:ext uri="{FF2B5EF4-FFF2-40B4-BE49-F238E27FC236}">
                  <a16:creationId xmlns:a16="http://schemas.microsoft.com/office/drawing/2014/main" id="{DB558B11-3D08-2A6A-BBCF-A2827714A67F}"/>
                </a:ext>
              </a:extLst>
            </p:cNvPr>
            <p:cNvSpPr/>
            <p:nvPr/>
          </p:nvSpPr>
          <p:spPr>
            <a:xfrm>
              <a:off x="2844250" y="393977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0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598;p41">
              <a:extLst>
                <a:ext uri="{FF2B5EF4-FFF2-40B4-BE49-F238E27FC236}">
                  <a16:creationId xmlns:a16="http://schemas.microsoft.com/office/drawing/2014/main" id="{CFCC7E5E-30D2-F28A-CD54-B9421B976504}"/>
                </a:ext>
              </a:extLst>
            </p:cNvPr>
            <p:cNvSpPr/>
            <p:nvPr/>
          </p:nvSpPr>
          <p:spPr>
            <a:xfrm>
              <a:off x="2844250" y="3936928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599;p41">
              <a:extLst>
                <a:ext uri="{FF2B5EF4-FFF2-40B4-BE49-F238E27FC236}">
                  <a16:creationId xmlns:a16="http://schemas.microsoft.com/office/drawing/2014/main" id="{55982057-5CF6-675B-2FCE-DD17F40959BA}"/>
                </a:ext>
              </a:extLst>
            </p:cNvPr>
            <p:cNvSpPr/>
            <p:nvPr/>
          </p:nvSpPr>
          <p:spPr>
            <a:xfrm>
              <a:off x="2844250" y="393408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600;p41">
              <a:extLst>
                <a:ext uri="{FF2B5EF4-FFF2-40B4-BE49-F238E27FC236}">
                  <a16:creationId xmlns:a16="http://schemas.microsoft.com/office/drawing/2014/main" id="{5081EE1D-BA4F-FC7D-9758-1E6E92EAED9C}"/>
                </a:ext>
              </a:extLst>
            </p:cNvPr>
            <p:cNvSpPr/>
            <p:nvPr/>
          </p:nvSpPr>
          <p:spPr>
            <a:xfrm>
              <a:off x="2844250" y="3931238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601;p41">
              <a:extLst>
                <a:ext uri="{FF2B5EF4-FFF2-40B4-BE49-F238E27FC236}">
                  <a16:creationId xmlns:a16="http://schemas.microsoft.com/office/drawing/2014/main" id="{3602360D-E7FB-FD0C-9BE0-5EC5165B345C}"/>
                </a:ext>
              </a:extLst>
            </p:cNvPr>
            <p:cNvSpPr/>
            <p:nvPr/>
          </p:nvSpPr>
          <p:spPr>
            <a:xfrm>
              <a:off x="2844250" y="3928295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602;p41">
              <a:extLst>
                <a:ext uri="{FF2B5EF4-FFF2-40B4-BE49-F238E27FC236}">
                  <a16:creationId xmlns:a16="http://schemas.microsoft.com/office/drawing/2014/main" id="{9A49587B-42DE-6B3A-4754-8D6795B98322}"/>
                </a:ext>
              </a:extLst>
            </p:cNvPr>
            <p:cNvSpPr/>
            <p:nvPr/>
          </p:nvSpPr>
          <p:spPr>
            <a:xfrm>
              <a:off x="2844250" y="392545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603;p41">
              <a:extLst>
                <a:ext uri="{FF2B5EF4-FFF2-40B4-BE49-F238E27FC236}">
                  <a16:creationId xmlns:a16="http://schemas.microsoft.com/office/drawing/2014/main" id="{7F1356F0-ED47-96CB-B882-09F42DA1831B}"/>
                </a:ext>
              </a:extLst>
            </p:cNvPr>
            <p:cNvSpPr/>
            <p:nvPr/>
          </p:nvSpPr>
          <p:spPr>
            <a:xfrm>
              <a:off x="2844250" y="3922703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604;p41">
              <a:extLst>
                <a:ext uri="{FF2B5EF4-FFF2-40B4-BE49-F238E27FC236}">
                  <a16:creationId xmlns:a16="http://schemas.microsoft.com/office/drawing/2014/main" id="{E06CF944-3C94-8AEE-884E-CA2292B0D73D}"/>
                </a:ext>
              </a:extLst>
            </p:cNvPr>
            <p:cNvSpPr/>
            <p:nvPr/>
          </p:nvSpPr>
          <p:spPr>
            <a:xfrm>
              <a:off x="2844250" y="391976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605;p41">
              <a:extLst>
                <a:ext uri="{FF2B5EF4-FFF2-40B4-BE49-F238E27FC236}">
                  <a16:creationId xmlns:a16="http://schemas.microsoft.com/office/drawing/2014/main" id="{09CA4E8E-DC56-985A-24A6-21AA7B8EA80B}"/>
                </a:ext>
              </a:extLst>
            </p:cNvPr>
            <p:cNvSpPr/>
            <p:nvPr/>
          </p:nvSpPr>
          <p:spPr>
            <a:xfrm>
              <a:off x="2844250" y="3916817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606;p41">
              <a:extLst>
                <a:ext uri="{FF2B5EF4-FFF2-40B4-BE49-F238E27FC236}">
                  <a16:creationId xmlns:a16="http://schemas.microsoft.com/office/drawing/2014/main" id="{0B738D32-53FD-6089-BC23-5EC3C79E407E}"/>
                </a:ext>
              </a:extLst>
            </p:cNvPr>
            <p:cNvSpPr/>
            <p:nvPr/>
          </p:nvSpPr>
          <p:spPr>
            <a:xfrm>
              <a:off x="2844250" y="3914070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607;p41">
              <a:extLst>
                <a:ext uri="{FF2B5EF4-FFF2-40B4-BE49-F238E27FC236}">
                  <a16:creationId xmlns:a16="http://schemas.microsoft.com/office/drawing/2014/main" id="{F0E6DCED-F3F3-CABF-0709-00735604B264}"/>
                </a:ext>
              </a:extLst>
            </p:cNvPr>
            <p:cNvSpPr/>
            <p:nvPr/>
          </p:nvSpPr>
          <p:spPr>
            <a:xfrm>
              <a:off x="2844250" y="3610443"/>
              <a:ext cx="3450755" cy="303816"/>
            </a:xfrm>
            <a:custGeom>
              <a:avLst/>
              <a:gdLst/>
              <a:ahLst/>
              <a:cxnLst/>
              <a:rect l="l" t="t" r="r" b="b"/>
              <a:pathLst>
                <a:path w="35175" h="3097" extrusionOk="0">
                  <a:moveTo>
                    <a:pt x="0" y="0"/>
                  </a:moveTo>
                  <a:lnTo>
                    <a:pt x="0" y="3096"/>
                  </a:lnTo>
                  <a:lnTo>
                    <a:pt x="35174" y="3096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608;p41">
              <a:extLst>
                <a:ext uri="{FF2B5EF4-FFF2-40B4-BE49-F238E27FC236}">
                  <a16:creationId xmlns:a16="http://schemas.microsoft.com/office/drawing/2014/main" id="{6330F9DA-1E8F-014D-2A75-2A20B24A49EA}"/>
                </a:ext>
              </a:extLst>
            </p:cNvPr>
            <p:cNvSpPr/>
            <p:nvPr/>
          </p:nvSpPr>
          <p:spPr>
            <a:xfrm>
              <a:off x="4377713" y="2795310"/>
              <a:ext cx="265956" cy="839834"/>
            </a:xfrm>
            <a:custGeom>
              <a:avLst/>
              <a:gdLst/>
              <a:ahLst/>
              <a:cxnLst/>
              <a:rect l="l" t="t" r="r" b="b"/>
              <a:pathLst>
                <a:path w="2711" h="8561" extrusionOk="0">
                  <a:moveTo>
                    <a:pt x="2711" y="1"/>
                  </a:moveTo>
                  <a:lnTo>
                    <a:pt x="0" y="531"/>
                  </a:lnTo>
                  <a:lnTo>
                    <a:pt x="0" y="8561"/>
                  </a:lnTo>
                  <a:lnTo>
                    <a:pt x="2711" y="8561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609;p41">
              <a:extLst>
                <a:ext uri="{FF2B5EF4-FFF2-40B4-BE49-F238E27FC236}">
                  <a16:creationId xmlns:a16="http://schemas.microsoft.com/office/drawing/2014/main" id="{8C053017-07CC-32D7-F63B-03D918ADB85B}"/>
                </a:ext>
              </a:extLst>
            </p:cNvPr>
            <p:cNvSpPr/>
            <p:nvPr/>
          </p:nvSpPr>
          <p:spPr>
            <a:xfrm>
              <a:off x="4434712" y="309923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610;p41">
              <a:extLst>
                <a:ext uri="{FF2B5EF4-FFF2-40B4-BE49-F238E27FC236}">
                  <a16:creationId xmlns:a16="http://schemas.microsoft.com/office/drawing/2014/main" id="{C02F7C80-A272-75FC-DA5A-E223F7670E11}"/>
                </a:ext>
              </a:extLst>
            </p:cNvPr>
            <p:cNvSpPr/>
            <p:nvPr/>
          </p:nvSpPr>
          <p:spPr>
            <a:xfrm>
              <a:off x="4532325" y="309923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611;p41">
              <a:extLst>
                <a:ext uri="{FF2B5EF4-FFF2-40B4-BE49-F238E27FC236}">
                  <a16:creationId xmlns:a16="http://schemas.microsoft.com/office/drawing/2014/main" id="{5DD8EA21-7935-1753-48B9-1AEFB12519CD}"/>
                </a:ext>
              </a:extLst>
            </p:cNvPr>
            <p:cNvSpPr/>
            <p:nvPr/>
          </p:nvSpPr>
          <p:spPr>
            <a:xfrm>
              <a:off x="4434712" y="3186935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612;p41">
              <a:extLst>
                <a:ext uri="{FF2B5EF4-FFF2-40B4-BE49-F238E27FC236}">
                  <a16:creationId xmlns:a16="http://schemas.microsoft.com/office/drawing/2014/main" id="{C1F8D184-C9BF-76B6-1287-C285E415894F}"/>
                </a:ext>
              </a:extLst>
            </p:cNvPr>
            <p:cNvSpPr/>
            <p:nvPr/>
          </p:nvSpPr>
          <p:spPr>
            <a:xfrm>
              <a:off x="4532325" y="3186935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613;p41">
              <a:extLst>
                <a:ext uri="{FF2B5EF4-FFF2-40B4-BE49-F238E27FC236}">
                  <a16:creationId xmlns:a16="http://schemas.microsoft.com/office/drawing/2014/main" id="{87B0E542-70E8-E2C5-5287-416480B3ED06}"/>
                </a:ext>
              </a:extLst>
            </p:cNvPr>
            <p:cNvSpPr/>
            <p:nvPr/>
          </p:nvSpPr>
          <p:spPr>
            <a:xfrm>
              <a:off x="4434712" y="3274737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614;p41">
              <a:extLst>
                <a:ext uri="{FF2B5EF4-FFF2-40B4-BE49-F238E27FC236}">
                  <a16:creationId xmlns:a16="http://schemas.microsoft.com/office/drawing/2014/main" id="{B521E337-CB4B-F385-D590-D464A5C82637}"/>
                </a:ext>
              </a:extLst>
            </p:cNvPr>
            <p:cNvSpPr/>
            <p:nvPr/>
          </p:nvSpPr>
          <p:spPr>
            <a:xfrm>
              <a:off x="4532325" y="3274737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615;p41">
              <a:extLst>
                <a:ext uri="{FF2B5EF4-FFF2-40B4-BE49-F238E27FC236}">
                  <a16:creationId xmlns:a16="http://schemas.microsoft.com/office/drawing/2014/main" id="{5FABB5E0-3859-2082-7B59-956E76554BC0}"/>
                </a:ext>
              </a:extLst>
            </p:cNvPr>
            <p:cNvSpPr/>
            <p:nvPr/>
          </p:nvSpPr>
          <p:spPr>
            <a:xfrm>
              <a:off x="4434712" y="292353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616;p41">
              <a:extLst>
                <a:ext uri="{FF2B5EF4-FFF2-40B4-BE49-F238E27FC236}">
                  <a16:creationId xmlns:a16="http://schemas.microsoft.com/office/drawing/2014/main" id="{0CF5FE4E-78DA-570B-F64C-8FF784781E84}"/>
                </a:ext>
              </a:extLst>
            </p:cNvPr>
            <p:cNvSpPr/>
            <p:nvPr/>
          </p:nvSpPr>
          <p:spPr>
            <a:xfrm>
              <a:off x="4532325" y="292353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617;p41">
              <a:extLst>
                <a:ext uri="{FF2B5EF4-FFF2-40B4-BE49-F238E27FC236}">
                  <a16:creationId xmlns:a16="http://schemas.microsoft.com/office/drawing/2014/main" id="{0435F76E-3F78-3F08-B24F-828900D9F678}"/>
                </a:ext>
              </a:extLst>
            </p:cNvPr>
            <p:cNvSpPr/>
            <p:nvPr/>
          </p:nvSpPr>
          <p:spPr>
            <a:xfrm>
              <a:off x="4434712" y="301133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618;p41">
              <a:extLst>
                <a:ext uri="{FF2B5EF4-FFF2-40B4-BE49-F238E27FC236}">
                  <a16:creationId xmlns:a16="http://schemas.microsoft.com/office/drawing/2014/main" id="{167B44D5-A345-AD00-0EAC-841D207AF171}"/>
                </a:ext>
              </a:extLst>
            </p:cNvPr>
            <p:cNvSpPr/>
            <p:nvPr/>
          </p:nvSpPr>
          <p:spPr>
            <a:xfrm>
              <a:off x="4532325" y="301133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619;p41">
              <a:extLst>
                <a:ext uri="{FF2B5EF4-FFF2-40B4-BE49-F238E27FC236}">
                  <a16:creationId xmlns:a16="http://schemas.microsoft.com/office/drawing/2014/main" id="{F367B19E-2689-52FA-2145-770707A3DE7E}"/>
                </a:ext>
              </a:extLst>
            </p:cNvPr>
            <p:cNvSpPr/>
            <p:nvPr/>
          </p:nvSpPr>
          <p:spPr>
            <a:xfrm>
              <a:off x="4434712" y="336253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620;p41">
              <a:extLst>
                <a:ext uri="{FF2B5EF4-FFF2-40B4-BE49-F238E27FC236}">
                  <a16:creationId xmlns:a16="http://schemas.microsoft.com/office/drawing/2014/main" id="{94005521-C722-4993-D3A0-9D783746BFEB}"/>
                </a:ext>
              </a:extLst>
            </p:cNvPr>
            <p:cNvSpPr/>
            <p:nvPr/>
          </p:nvSpPr>
          <p:spPr>
            <a:xfrm>
              <a:off x="4532325" y="336253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621;p41">
              <a:extLst>
                <a:ext uri="{FF2B5EF4-FFF2-40B4-BE49-F238E27FC236}">
                  <a16:creationId xmlns:a16="http://schemas.microsoft.com/office/drawing/2014/main" id="{F4D33E47-AA07-20DE-2CE0-F67254793CAA}"/>
                </a:ext>
              </a:extLst>
            </p:cNvPr>
            <p:cNvSpPr/>
            <p:nvPr/>
          </p:nvSpPr>
          <p:spPr>
            <a:xfrm>
              <a:off x="4434712" y="3450438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622;p41">
              <a:extLst>
                <a:ext uri="{FF2B5EF4-FFF2-40B4-BE49-F238E27FC236}">
                  <a16:creationId xmlns:a16="http://schemas.microsoft.com/office/drawing/2014/main" id="{05C6FC4C-839D-F685-35E0-A75CB6AEE38A}"/>
                </a:ext>
              </a:extLst>
            </p:cNvPr>
            <p:cNvSpPr/>
            <p:nvPr/>
          </p:nvSpPr>
          <p:spPr>
            <a:xfrm>
              <a:off x="4532325" y="3450438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623;p41">
              <a:extLst>
                <a:ext uri="{FF2B5EF4-FFF2-40B4-BE49-F238E27FC236}">
                  <a16:creationId xmlns:a16="http://schemas.microsoft.com/office/drawing/2014/main" id="{E0E59393-AEAE-72C7-354D-AA5768409279}"/>
                </a:ext>
              </a:extLst>
            </p:cNvPr>
            <p:cNvSpPr/>
            <p:nvPr/>
          </p:nvSpPr>
          <p:spPr>
            <a:xfrm>
              <a:off x="4471991" y="3538044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0"/>
                  </a:moveTo>
                  <a:lnTo>
                    <a:pt x="0" y="990"/>
                  </a:lnTo>
                  <a:lnTo>
                    <a:pt x="867" y="99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624;p41">
              <a:extLst>
                <a:ext uri="{FF2B5EF4-FFF2-40B4-BE49-F238E27FC236}">
                  <a16:creationId xmlns:a16="http://schemas.microsoft.com/office/drawing/2014/main" id="{F2E4266F-E8FC-549A-3DEB-560267BA2731}"/>
                </a:ext>
              </a:extLst>
            </p:cNvPr>
            <p:cNvSpPr/>
            <p:nvPr/>
          </p:nvSpPr>
          <p:spPr>
            <a:xfrm>
              <a:off x="5049432" y="3217936"/>
              <a:ext cx="266054" cy="392204"/>
            </a:xfrm>
            <a:custGeom>
              <a:avLst/>
              <a:gdLst/>
              <a:ahLst/>
              <a:cxnLst/>
              <a:rect l="l" t="t" r="r" b="b"/>
              <a:pathLst>
                <a:path w="2712" h="3998" extrusionOk="0">
                  <a:moveTo>
                    <a:pt x="1395" y="0"/>
                  </a:moveTo>
                  <a:lnTo>
                    <a:pt x="1" y="738"/>
                  </a:lnTo>
                  <a:lnTo>
                    <a:pt x="1" y="3997"/>
                  </a:lnTo>
                  <a:lnTo>
                    <a:pt x="2711" y="3997"/>
                  </a:lnTo>
                  <a:lnTo>
                    <a:pt x="2711" y="722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625;p41">
              <a:extLst>
                <a:ext uri="{FF2B5EF4-FFF2-40B4-BE49-F238E27FC236}">
                  <a16:creationId xmlns:a16="http://schemas.microsoft.com/office/drawing/2014/main" id="{0BC012C4-9EA6-DBC8-4D98-13373C32A64A}"/>
                </a:ext>
              </a:extLst>
            </p:cNvPr>
            <p:cNvSpPr/>
            <p:nvPr/>
          </p:nvSpPr>
          <p:spPr>
            <a:xfrm>
              <a:off x="5106528" y="333752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626;p41">
              <a:extLst>
                <a:ext uri="{FF2B5EF4-FFF2-40B4-BE49-F238E27FC236}">
                  <a16:creationId xmlns:a16="http://schemas.microsoft.com/office/drawing/2014/main" id="{7DFCB8B3-5867-74F8-BB2C-3A43419A44BD}"/>
                </a:ext>
              </a:extLst>
            </p:cNvPr>
            <p:cNvSpPr/>
            <p:nvPr/>
          </p:nvSpPr>
          <p:spPr>
            <a:xfrm>
              <a:off x="5204043" y="333752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627;p41">
              <a:extLst>
                <a:ext uri="{FF2B5EF4-FFF2-40B4-BE49-F238E27FC236}">
                  <a16:creationId xmlns:a16="http://schemas.microsoft.com/office/drawing/2014/main" id="{62A18F76-D957-74DA-327D-8821DA8CD10C}"/>
                </a:ext>
              </a:extLst>
            </p:cNvPr>
            <p:cNvSpPr/>
            <p:nvPr/>
          </p:nvSpPr>
          <p:spPr>
            <a:xfrm>
              <a:off x="5106528" y="34253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628;p41">
              <a:extLst>
                <a:ext uri="{FF2B5EF4-FFF2-40B4-BE49-F238E27FC236}">
                  <a16:creationId xmlns:a16="http://schemas.microsoft.com/office/drawing/2014/main" id="{C3B86E44-B024-C67D-5704-5DBF05396386}"/>
                </a:ext>
              </a:extLst>
            </p:cNvPr>
            <p:cNvSpPr/>
            <p:nvPr/>
          </p:nvSpPr>
          <p:spPr>
            <a:xfrm>
              <a:off x="5204043" y="34253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629;p41">
              <a:extLst>
                <a:ext uri="{FF2B5EF4-FFF2-40B4-BE49-F238E27FC236}">
                  <a16:creationId xmlns:a16="http://schemas.microsoft.com/office/drawing/2014/main" id="{765F622C-9E9A-0F1F-14B6-DBF80B9E16EA}"/>
                </a:ext>
              </a:extLst>
            </p:cNvPr>
            <p:cNvSpPr/>
            <p:nvPr/>
          </p:nvSpPr>
          <p:spPr>
            <a:xfrm>
              <a:off x="5143709" y="3513126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630;p41">
              <a:extLst>
                <a:ext uri="{FF2B5EF4-FFF2-40B4-BE49-F238E27FC236}">
                  <a16:creationId xmlns:a16="http://schemas.microsoft.com/office/drawing/2014/main" id="{E80F9DA0-C21B-CF23-EA7F-3137A1653021}"/>
                </a:ext>
              </a:extLst>
            </p:cNvPr>
            <p:cNvSpPr/>
            <p:nvPr/>
          </p:nvSpPr>
          <p:spPr>
            <a:xfrm>
              <a:off x="3335457" y="2826801"/>
              <a:ext cx="266054" cy="839932"/>
            </a:xfrm>
            <a:custGeom>
              <a:avLst/>
              <a:gdLst/>
              <a:ahLst/>
              <a:cxnLst/>
              <a:rect l="l" t="t" r="r" b="b"/>
              <a:pathLst>
                <a:path w="2712" h="8562" extrusionOk="0">
                  <a:moveTo>
                    <a:pt x="2711" y="0"/>
                  </a:moveTo>
                  <a:lnTo>
                    <a:pt x="1" y="530"/>
                  </a:lnTo>
                  <a:lnTo>
                    <a:pt x="1" y="8561"/>
                  </a:lnTo>
                  <a:lnTo>
                    <a:pt x="2711" y="8561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631;p41">
              <a:extLst>
                <a:ext uri="{FF2B5EF4-FFF2-40B4-BE49-F238E27FC236}">
                  <a16:creationId xmlns:a16="http://schemas.microsoft.com/office/drawing/2014/main" id="{DF8FDFEC-972B-B69D-FD0B-CE7978FE4C0D}"/>
                </a:ext>
              </a:extLst>
            </p:cNvPr>
            <p:cNvSpPr/>
            <p:nvPr/>
          </p:nvSpPr>
          <p:spPr>
            <a:xfrm>
              <a:off x="3392553" y="31306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632;p41">
              <a:extLst>
                <a:ext uri="{FF2B5EF4-FFF2-40B4-BE49-F238E27FC236}">
                  <a16:creationId xmlns:a16="http://schemas.microsoft.com/office/drawing/2014/main" id="{C4E47F9F-2836-3B54-CD46-A9B61843710C}"/>
                </a:ext>
              </a:extLst>
            </p:cNvPr>
            <p:cNvSpPr/>
            <p:nvPr/>
          </p:nvSpPr>
          <p:spPr>
            <a:xfrm>
              <a:off x="3490068" y="31306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633;p41">
              <a:extLst>
                <a:ext uri="{FF2B5EF4-FFF2-40B4-BE49-F238E27FC236}">
                  <a16:creationId xmlns:a16="http://schemas.microsoft.com/office/drawing/2014/main" id="{1CB0E1B1-02B8-4F89-B44F-3BEA71508159}"/>
                </a:ext>
              </a:extLst>
            </p:cNvPr>
            <p:cNvSpPr/>
            <p:nvPr/>
          </p:nvSpPr>
          <p:spPr>
            <a:xfrm>
              <a:off x="3392553" y="321842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634;p41">
              <a:extLst>
                <a:ext uri="{FF2B5EF4-FFF2-40B4-BE49-F238E27FC236}">
                  <a16:creationId xmlns:a16="http://schemas.microsoft.com/office/drawing/2014/main" id="{1B7AE96A-9C8A-6A44-2722-E0855CED343D}"/>
                </a:ext>
              </a:extLst>
            </p:cNvPr>
            <p:cNvSpPr/>
            <p:nvPr/>
          </p:nvSpPr>
          <p:spPr>
            <a:xfrm>
              <a:off x="3490068" y="321842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635;p41">
              <a:extLst>
                <a:ext uri="{FF2B5EF4-FFF2-40B4-BE49-F238E27FC236}">
                  <a16:creationId xmlns:a16="http://schemas.microsoft.com/office/drawing/2014/main" id="{BC202983-8205-0814-B264-5C4A045762B4}"/>
                </a:ext>
              </a:extLst>
            </p:cNvPr>
            <p:cNvSpPr/>
            <p:nvPr/>
          </p:nvSpPr>
          <p:spPr>
            <a:xfrm>
              <a:off x="3392553" y="3306228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636;p41">
              <a:extLst>
                <a:ext uri="{FF2B5EF4-FFF2-40B4-BE49-F238E27FC236}">
                  <a16:creationId xmlns:a16="http://schemas.microsoft.com/office/drawing/2014/main" id="{7A7E83C4-F008-BF96-D68B-EF6A9744BB61}"/>
                </a:ext>
              </a:extLst>
            </p:cNvPr>
            <p:cNvSpPr/>
            <p:nvPr/>
          </p:nvSpPr>
          <p:spPr>
            <a:xfrm>
              <a:off x="3490068" y="3306228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637;p41">
              <a:extLst>
                <a:ext uri="{FF2B5EF4-FFF2-40B4-BE49-F238E27FC236}">
                  <a16:creationId xmlns:a16="http://schemas.microsoft.com/office/drawing/2014/main" id="{773C254C-8F47-B097-D9C9-22513C450340}"/>
                </a:ext>
              </a:extLst>
            </p:cNvPr>
            <p:cNvSpPr/>
            <p:nvPr/>
          </p:nvSpPr>
          <p:spPr>
            <a:xfrm>
              <a:off x="3392553" y="295502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638;p41">
              <a:extLst>
                <a:ext uri="{FF2B5EF4-FFF2-40B4-BE49-F238E27FC236}">
                  <a16:creationId xmlns:a16="http://schemas.microsoft.com/office/drawing/2014/main" id="{F3C4DCF0-3175-A975-5E72-A1A21AD7D9B1}"/>
                </a:ext>
              </a:extLst>
            </p:cNvPr>
            <p:cNvSpPr/>
            <p:nvPr/>
          </p:nvSpPr>
          <p:spPr>
            <a:xfrm>
              <a:off x="3490068" y="295502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639;p41">
              <a:extLst>
                <a:ext uri="{FF2B5EF4-FFF2-40B4-BE49-F238E27FC236}">
                  <a16:creationId xmlns:a16="http://schemas.microsoft.com/office/drawing/2014/main" id="{98B0730D-7B39-50E6-A016-D3486808DD9B}"/>
                </a:ext>
              </a:extLst>
            </p:cNvPr>
            <p:cNvSpPr/>
            <p:nvPr/>
          </p:nvSpPr>
          <p:spPr>
            <a:xfrm>
              <a:off x="3392553" y="304282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640;p41">
              <a:extLst>
                <a:ext uri="{FF2B5EF4-FFF2-40B4-BE49-F238E27FC236}">
                  <a16:creationId xmlns:a16="http://schemas.microsoft.com/office/drawing/2014/main" id="{A778B5CD-64B4-1472-D6DA-29A9AC6C2428}"/>
                </a:ext>
              </a:extLst>
            </p:cNvPr>
            <p:cNvSpPr/>
            <p:nvPr/>
          </p:nvSpPr>
          <p:spPr>
            <a:xfrm>
              <a:off x="3490068" y="304282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641;p41">
              <a:extLst>
                <a:ext uri="{FF2B5EF4-FFF2-40B4-BE49-F238E27FC236}">
                  <a16:creationId xmlns:a16="http://schemas.microsoft.com/office/drawing/2014/main" id="{AC0B132C-AEF0-90F7-F0A6-3F06C52E7487}"/>
                </a:ext>
              </a:extLst>
            </p:cNvPr>
            <p:cNvSpPr/>
            <p:nvPr/>
          </p:nvSpPr>
          <p:spPr>
            <a:xfrm>
              <a:off x="3392553" y="339393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642;p41">
              <a:extLst>
                <a:ext uri="{FF2B5EF4-FFF2-40B4-BE49-F238E27FC236}">
                  <a16:creationId xmlns:a16="http://schemas.microsoft.com/office/drawing/2014/main" id="{41672CB3-AE3E-617C-A552-4B2F6C01AC13}"/>
                </a:ext>
              </a:extLst>
            </p:cNvPr>
            <p:cNvSpPr/>
            <p:nvPr/>
          </p:nvSpPr>
          <p:spPr>
            <a:xfrm>
              <a:off x="3490068" y="339393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643;p41">
              <a:extLst>
                <a:ext uri="{FF2B5EF4-FFF2-40B4-BE49-F238E27FC236}">
                  <a16:creationId xmlns:a16="http://schemas.microsoft.com/office/drawing/2014/main" id="{C08B9E45-8472-7FAE-A27F-5E2B304D9DE0}"/>
                </a:ext>
              </a:extLst>
            </p:cNvPr>
            <p:cNvSpPr/>
            <p:nvPr/>
          </p:nvSpPr>
          <p:spPr>
            <a:xfrm>
              <a:off x="3392553" y="348173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644;p41">
              <a:extLst>
                <a:ext uri="{FF2B5EF4-FFF2-40B4-BE49-F238E27FC236}">
                  <a16:creationId xmlns:a16="http://schemas.microsoft.com/office/drawing/2014/main" id="{9A03A154-6C21-0D12-4FE4-9BE521B2F5FD}"/>
                </a:ext>
              </a:extLst>
            </p:cNvPr>
            <p:cNvSpPr/>
            <p:nvPr/>
          </p:nvSpPr>
          <p:spPr>
            <a:xfrm>
              <a:off x="3490068" y="348173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645;p41">
              <a:extLst>
                <a:ext uri="{FF2B5EF4-FFF2-40B4-BE49-F238E27FC236}">
                  <a16:creationId xmlns:a16="http://schemas.microsoft.com/office/drawing/2014/main" id="{E4A71035-F71A-09B6-97EE-8561EF45E0F8}"/>
                </a:ext>
              </a:extLst>
            </p:cNvPr>
            <p:cNvSpPr/>
            <p:nvPr/>
          </p:nvSpPr>
          <p:spPr>
            <a:xfrm>
              <a:off x="3429833" y="3569535"/>
              <a:ext cx="85251" cy="97217"/>
            </a:xfrm>
            <a:custGeom>
              <a:avLst/>
              <a:gdLst/>
              <a:ahLst/>
              <a:cxnLst/>
              <a:rect l="l" t="t" r="r" b="b"/>
              <a:pathLst>
                <a:path w="869" h="991" extrusionOk="0">
                  <a:moveTo>
                    <a:pt x="0" y="1"/>
                  </a:moveTo>
                  <a:lnTo>
                    <a:pt x="0" y="990"/>
                  </a:lnTo>
                  <a:lnTo>
                    <a:pt x="868" y="990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646;p41">
              <a:extLst>
                <a:ext uri="{FF2B5EF4-FFF2-40B4-BE49-F238E27FC236}">
                  <a16:creationId xmlns:a16="http://schemas.microsoft.com/office/drawing/2014/main" id="{B8B6D0EE-CFDC-8B58-0C51-12FAC91313F2}"/>
                </a:ext>
              </a:extLst>
            </p:cNvPr>
            <p:cNvSpPr/>
            <p:nvPr/>
          </p:nvSpPr>
          <p:spPr>
            <a:xfrm>
              <a:off x="4636119" y="3133273"/>
              <a:ext cx="265760" cy="473725"/>
            </a:xfrm>
            <a:custGeom>
              <a:avLst/>
              <a:gdLst/>
              <a:ahLst/>
              <a:cxnLst/>
              <a:rect l="l" t="t" r="r" b="b"/>
              <a:pathLst>
                <a:path w="2709" h="4829" extrusionOk="0">
                  <a:moveTo>
                    <a:pt x="1394" y="1"/>
                  </a:moveTo>
                  <a:lnTo>
                    <a:pt x="0" y="739"/>
                  </a:lnTo>
                  <a:lnTo>
                    <a:pt x="0" y="4828"/>
                  </a:lnTo>
                  <a:lnTo>
                    <a:pt x="2708" y="4828"/>
                  </a:lnTo>
                  <a:lnTo>
                    <a:pt x="2708" y="722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647;p41">
              <a:extLst>
                <a:ext uri="{FF2B5EF4-FFF2-40B4-BE49-F238E27FC236}">
                  <a16:creationId xmlns:a16="http://schemas.microsoft.com/office/drawing/2014/main" id="{F6C2AA92-F571-DC25-91D8-9E8B5EEDB1B5}"/>
                </a:ext>
              </a:extLst>
            </p:cNvPr>
            <p:cNvSpPr/>
            <p:nvPr/>
          </p:nvSpPr>
          <p:spPr>
            <a:xfrm>
              <a:off x="4693020" y="324658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648;p41">
              <a:extLst>
                <a:ext uri="{FF2B5EF4-FFF2-40B4-BE49-F238E27FC236}">
                  <a16:creationId xmlns:a16="http://schemas.microsoft.com/office/drawing/2014/main" id="{B7CE29B8-A658-3E40-1E20-1BDA9DC071C4}"/>
                </a:ext>
              </a:extLst>
            </p:cNvPr>
            <p:cNvSpPr/>
            <p:nvPr/>
          </p:nvSpPr>
          <p:spPr>
            <a:xfrm>
              <a:off x="4790437" y="324658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649;p41">
              <a:extLst>
                <a:ext uri="{FF2B5EF4-FFF2-40B4-BE49-F238E27FC236}">
                  <a16:creationId xmlns:a16="http://schemas.microsoft.com/office/drawing/2014/main" id="{BB820C22-72DE-7F50-0E05-96C56042A3DD}"/>
                </a:ext>
              </a:extLst>
            </p:cNvPr>
            <p:cNvSpPr/>
            <p:nvPr/>
          </p:nvSpPr>
          <p:spPr>
            <a:xfrm>
              <a:off x="4693020" y="333418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650;p41">
              <a:extLst>
                <a:ext uri="{FF2B5EF4-FFF2-40B4-BE49-F238E27FC236}">
                  <a16:creationId xmlns:a16="http://schemas.microsoft.com/office/drawing/2014/main" id="{9D94FB6E-E6B2-6311-D397-5D0CDFD7390E}"/>
                </a:ext>
              </a:extLst>
            </p:cNvPr>
            <p:cNvSpPr/>
            <p:nvPr/>
          </p:nvSpPr>
          <p:spPr>
            <a:xfrm>
              <a:off x="4790437" y="333418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651;p41">
              <a:extLst>
                <a:ext uri="{FF2B5EF4-FFF2-40B4-BE49-F238E27FC236}">
                  <a16:creationId xmlns:a16="http://schemas.microsoft.com/office/drawing/2014/main" id="{2484B2B0-40BE-FCEB-6443-D6E567A59606}"/>
                </a:ext>
              </a:extLst>
            </p:cNvPr>
            <p:cNvSpPr/>
            <p:nvPr/>
          </p:nvSpPr>
          <p:spPr>
            <a:xfrm>
              <a:off x="4693020" y="34219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652;p41">
              <a:extLst>
                <a:ext uri="{FF2B5EF4-FFF2-40B4-BE49-F238E27FC236}">
                  <a16:creationId xmlns:a16="http://schemas.microsoft.com/office/drawing/2014/main" id="{9DD2B15A-1B90-AE5C-6BB1-EBB5C42C7D13}"/>
                </a:ext>
              </a:extLst>
            </p:cNvPr>
            <p:cNvSpPr/>
            <p:nvPr/>
          </p:nvSpPr>
          <p:spPr>
            <a:xfrm>
              <a:off x="4790437" y="34219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653;p41">
              <a:extLst>
                <a:ext uri="{FF2B5EF4-FFF2-40B4-BE49-F238E27FC236}">
                  <a16:creationId xmlns:a16="http://schemas.microsoft.com/office/drawing/2014/main" id="{63AF5B35-6343-C2F4-3572-26EE291821E2}"/>
                </a:ext>
              </a:extLst>
            </p:cNvPr>
            <p:cNvSpPr/>
            <p:nvPr/>
          </p:nvSpPr>
          <p:spPr>
            <a:xfrm>
              <a:off x="4730201" y="3509790"/>
              <a:ext cx="85251" cy="97119"/>
            </a:xfrm>
            <a:custGeom>
              <a:avLst/>
              <a:gdLst/>
              <a:ahLst/>
              <a:cxnLst/>
              <a:rect l="l" t="t" r="r" b="b"/>
              <a:pathLst>
                <a:path w="869" h="990" extrusionOk="0">
                  <a:moveTo>
                    <a:pt x="1" y="1"/>
                  </a:moveTo>
                  <a:lnTo>
                    <a:pt x="1" y="989"/>
                  </a:lnTo>
                  <a:lnTo>
                    <a:pt x="869" y="98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654;p41">
              <a:extLst>
                <a:ext uri="{FF2B5EF4-FFF2-40B4-BE49-F238E27FC236}">
                  <a16:creationId xmlns:a16="http://schemas.microsoft.com/office/drawing/2014/main" id="{9B726FA3-4587-1130-2FFE-D0071A27A49B}"/>
                </a:ext>
              </a:extLst>
            </p:cNvPr>
            <p:cNvSpPr/>
            <p:nvPr/>
          </p:nvSpPr>
          <p:spPr>
            <a:xfrm>
              <a:off x="3827841" y="3135235"/>
              <a:ext cx="265956" cy="473431"/>
            </a:xfrm>
            <a:custGeom>
              <a:avLst/>
              <a:gdLst/>
              <a:ahLst/>
              <a:cxnLst/>
              <a:rect l="l" t="t" r="r" b="b"/>
              <a:pathLst>
                <a:path w="2711" h="4826" extrusionOk="0">
                  <a:moveTo>
                    <a:pt x="1396" y="0"/>
                  </a:moveTo>
                  <a:lnTo>
                    <a:pt x="0" y="738"/>
                  </a:lnTo>
                  <a:lnTo>
                    <a:pt x="0" y="4826"/>
                  </a:lnTo>
                  <a:lnTo>
                    <a:pt x="2711" y="4826"/>
                  </a:lnTo>
                  <a:lnTo>
                    <a:pt x="2711" y="722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655;p41">
              <a:extLst>
                <a:ext uri="{FF2B5EF4-FFF2-40B4-BE49-F238E27FC236}">
                  <a16:creationId xmlns:a16="http://schemas.microsoft.com/office/drawing/2014/main" id="{B29F7B46-7A38-C5F6-8528-67B8035C9AD6}"/>
                </a:ext>
              </a:extLst>
            </p:cNvPr>
            <p:cNvSpPr/>
            <p:nvPr/>
          </p:nvSpPr>
          <p:spPr>
            <a:xfrm>
              <a:off x="3884937" y="3248249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656;p41">
              <a:extLst>
                <a:ext uri="{FF2B5EF4-FFF2-40B4-BE49-F238E27FC236}">
                  <a16:creationId xmlns:a16="http://schemas.microsoft.com/office/drawing/2014/main" id="{D19C5DD4-7E31-3ED2-73F6-5A8FF2C45015}"/>
                </a:ext>
              </a:extLst>
            </p:cNvPr>
            <p:cNvSpPr/>
            <p:nvPr/>
          </p:nvSpPr>
          <p:spPr>
            <a:xfrm>
              <a:off x="3982452" y="3248249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657;p41">
              <a:extLst>
                <a:ext uri="{FF2B5EF4-FFF2-40B4-BE49-F238E27FC236}">
                  <a16:creationId xmlns:a16="http://schemas.microsoft.com/office/drawing/2014/main" id="{07F29EB3-B7A2-3375-7029-79F13579F000}"/>
                </a:ext>
              </a:extLst>
            </p:cNvPr>
            <p:cNvSpPr/>
            <p:nvPr/>
          </p:nvSpPr>
          <p:spPr>
            <a:xfrm>
              <a:off x="3884937" y="333605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658;p41">
              <a:extLst>
                <a:ext uri="{FF2B5EF4-FFF2-40B4-BE49-F238E27FC236}">
                  <a16:creationId xmlns:a16="http://schemas.microsoft.com/office/drawing/2014/main" id="{01EDE063-63E7-E0C5-5224-3D6E481650FE}"/>
                </a:ext>
              </a:extLst>
            </p:cNvPr>
            <p:cNvSpPr/>
            <p:nvPr/>
          </p:nvSpPr>
          <p:spPr>
            <a:xfrm>
              <a:off x="3982452" y="333605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659;p41">
              <a:extLst>
                <a:ext uri="{FF2B5EF4-FFF2-40B4-BE49-F238E27FC236}">
                  <a16:creationId xmlns:a16="http://schemas.microsoft.com/office/drawing/2014/main" id="{B16007E1-631E-C6E2-ED96-569295C23A90}"/>
                </a:ext>
              </a:extLst>
            </p:cNvPr>
            <p:cNvSpPr/>
            <p:nvPr/>
          </p:nvSpPr>
          <p:spPr>
            <a:xfrm>
              <a:off x="3884937" y="342395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660;p41">
              <a:extLst>
                <a:ext uri="{FF2B5EF4-FFF2-40B4-BE49-F238E27FC236}">
                  <a16:creationId xmlns:a16="http://schemas.microsoft.com/office/drawing/2014/main" id="{98780430-7DE0-25CD-AAE6-58D05CA0A18B}"/>
                </a:ext>
              </a:extLst>
            </p:cNvPr>
            <p:cNvSpPr/>
            <p:nvPr/>
          </p:nvSpPr>
          <p:spPr>
            <a:xfrm>
              <a:off x="3982452" y="342395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661;p41">
              <a:extLst>
                <a:ext uri="{FF2B5EF4-FFF2-40B4-BE49-F238E27FC236}">
                  <a16:creationId xmlns:a16="http://schemas.microsoft.com/office/drawing/2014/main" id="{B9B8BB06-7F6C-936B-2EB1-6608573A2658}"/>
                </a:ext>
              </a:extLst>
            </p:cNvPr>
            <p:cNvSpPr/>
            <p:nvPr/>
          </p:nvSpPr>
          <p:spPr>
            <a:xfrm>
              <a:off x="3922118" y="3511752"/>
              <a:ext cx="85055" cy="97021"/>
            </a:xfrm>
            <a:custGeom>
              <a:avLst/>
              <a:gdLst/>
              <a:ahLst/>
              <a:cxnLst/>
              <a:rect l="l" t="t" r="r" b="b"/>
              <a:pathLst>
                <a:path w="867" h="989" extrusionOk="0">
                  <a:moveTo>
                    <a:pt x="0" y="0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662;p41">
              <a:extLst>
                <a:ext uri="{FF2B5EF4-FFF2-40B4-BE49-F238E27FC236}">
                  <a16:creationId xmlns:a16="http://schemas.microsoft.com/office/drawing/2014/main" id="{A84FF14A-4CEC-BD23-C8DD-E142FA05768C}"/>
                </a:ext>
              </a:extLst>
            </p:cNvPr>
            <p:cNvSpPr/>
            <p:nvPr/>
          </p:nvSpPr>
          <p:spPr>
            <a:xfrm>
              <a:off x="4663785" y="358238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663;p41">
              <a:extLst>
                <a:ext uri="{FF2B5EF4-FFF2-40B4-BE49-F238E27FC236}">
                  <a16:creationId xmlns:a16="http://schemas.microsoft.com/office/drawing/2014/main" id="{C8CEB75A-A83E-1230-D52F-6F2EFE8A2341}"/>
                </a:ext>
              </a:extLst>
            </p:cNvPr>
            <p:cNvSpPr/>
            <p:nvPr/>
          </p:nvSpPr>
          <p:spPr>
            <a:xfrm>
              <a:off x="4761300" y="358238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664;p41">
              <a:extLst>
                <a:ext uri="{FF2B5EF4-FFF2-40B4-BE49-F238E27FC236}">
                  <a16:creationId xmlns:a16="http://schemas.microsoft.com/office/drawing/2014/main" id="{979529A9-6AF6-24B9-20F8-D574633A5C26}"/>
                </a:ext>
              </a:extLst>
            </p:cNvPr>
            <p:cNvSpPr/>
            <p:nvPr/>
          </p:nvSpPr>
          <p:spPr>
            <a:xfrm>
              <a:off x="4700966" y="3670188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665;p41">
              <a:extLst>
                <a:ext uri="{FF2B5EF4-FFF2-40B4-BE49-F238E27FC236}">
                  <a16:creationId xmlns:a16="http://schemas.microsoft.com/office/drawing/2014/main" id="{1F2D21E2-F0FB-3E15-9000-9AD87C4F95EE}"/>
                </a:ext>
              </a:extLst>
            </p:cNvPr>
            <p:cNvSpPr/>
            <p:nvPr/>
          </p:nvSpPr>
          <p:spPr>
            <a:xfrm>
              <a:off x="5253488" y="3004367"/>
              <a:ext cx="266054" cy="660311"/>
            </a:xfrm>
            <a:custGeom>
              <a:avLst/>
              <a:gdLst/>
              <a:ahLst/>
              <a:cxnLst/>
              <a:rect l="l" t="t" r="r" b="b"/>
              <a:pathLst>
                <a:path w="2712" h="6731" extrusionOk="0">
                  <a:moveTo>
                    <a:pt x="1396" y="0"/>
                  </a:moveTo>
                  <a:lnTo>
                    <a:pt x="1" y="738"/>
                  </a:lnTo>
                  <a:lnTo>
                    <a:pt x="1" y="6731"/>
                  </a:lnTo>
                  <a:lnTo>
                    <a:pt x="2711" y="6731"/>
                  </a:lnTo>
                  <a:lnTo>
                    <a:pt x="2711" y="721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666;p41">
              <a:extLst>
                <a:ext uri="{FF2B5EF4-FFF2-40B4-BE49-F238E27FC236}">
                  <a16:creationId xmlns:a16="http://schemas.microsoft.com/office/drawing/2014/main" id="{7AA790E4-6EA0-5947-0E90-7A120A77DC50}"/>
                </a:ext>
              </a:extLst>
            </p:cNvPr>
            <p:cNvSpPr/>
            <p:nvPr/>
          </p:nvSpPr>
          <p:spPr>
            <a:xfrm>
              <a:off x="5310486" y="312856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667;p41">
              <a:extLst>
                <a:ext uri="{FF2B5EF4-FFF2-40B4-BE49-F238E27FC236}">
                  <a16:creationId xmlns:a16="http://schemas.microsoft.com/office/drawing/2014/main" id="{DD43805B-3206-3C16-6EE9-9169A0E1B647}"/>
                </a:ext>
              </a:extLst>
            </p:cNvPr>
            <p:cNvSpPr/>
            <p:nvPr/>
          </p:nvSpPr>
          <p:spPr>
            <a:xfrm>
              <a:off x="5408100" y="312856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668;p41">
              <a:extLst>
                <a:ext uri="{FF2B5EF4-FFF2-40B4-BE49-F238E27FC236}">
                  <a16:creationId xmlns:a16="http://schemas.microsoft.com/office/drawing/2014/main" id="{B3DDCCA0-AF2C-8FB5-7653-69BC3DFCA175}"/>
                </a:ext>
              </a:extLst>
            </p:cNvPr>
            <p:cNvSpPr/>
            <p:nvPr/>
          </p:nvSpPr>
          <p:spPr>
            <a:xfrm>
              <a:off x="5310486" y="321646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669;p41">
              <a:extLst>
                <a:ext uri="{FF2B5EF4-FFF2-40B4-BE49-F238E27FC236}">
                  <a16:creationId xmlns:a16="http://schemas.microsoft.com/office/drawing/2014/main" id="{6032CD76-9E4D-6A43-8D49-433D059E3621}"/>
                </a:ext>
              </a:extLst>
            </p:cNvPr>
            <p:cNvSpPr/>
            <p:nvPr/>
          </p:nvSpPr>
          <p:spPr>
            <a:xfrm>
              <a:off x="5408100" y="321646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670;p41">
              <a:extLst>
                <a:ext uri="{FF2B5EF4-FFF2-40B4-BE49-F238E27FC236}">
                  <a16:creationId xmlns:a16="http://schemas.microsoft.com/office/drawing/2014/main" id="{25D95FAF-BC27-43B2-0D67-B3C7D6B1A245}"/>
                </a:ext>
              </a:extLst>
            </p:cNvPr>
            <p:cNvSpPr/>
            <p:nvPr/>
          </p:nvSpPr>
          <p:spPr>
            <a:xfrm>
              <a:off x="5310486" y="3304266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671;p41">
              <a:extLst>
                <a:ext uri="{FF2B5EF4-FFF2-40B4-BE49-F238E27FC236}">
                  <a16:creationId xmlns:a16="http://schemas.microsoft.com/office/drawing/2014/main" id="{A79418CB-AB4B-F9F2-4273-EC1C66C45B97}"/>
                </a:ext>
              </a:extLst>
            </p:cNvPr>
            <p:cNvSpPr/>
            <p:nvPr/>
          </p:nvSpPr>
          <p:spPr>
            <a:xfrm>
              <a:off x="5408100" y="3304266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672;p41">
              <a:extLst>
                <a:ext uri="{FF2B5EF4-FFF2-40B4-BE49-F238E27FC236}">
                  <a16:creationId xmlns:a16="http://schemas.microsoft.com/office/drawing/2014/main" id="{056946D4-EF24-59EA-2DE9-C57725044AB9}"/>
                </a:ext>
              </a:extLst>
            </p:cNvPr>
            <p:cNvSpPr/>
            <p:nvPr/>
          </p:nvSpPr>
          <p:spPr>
            <a:xfrm>
              <a:off x="5310486" y="339187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673;p41">
              <a:extLst>
                <a:ext uri="{FF2B5EF4-FFF2-40B4-BE49-F238E27FC236}">
                  <a16:creationId xmlns:a16="http://schemas.microsoft.com/office/drawing/2014/main" id="{25FAF015-A197-353D-5757-348186EABFBC}"/>
                </a:ext>
              </a:extLst>
            </p:cNvPr>
            <p:cNvSpPr/>
            <p:nvPr/>
          </p:nvSpPr>
          <p:spPr>
            <a:xfrm>
              <a:off x="5408100" y="339187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674;p41">
              <a:extLst>
                <a:ext uri="{FF2B5EF4-FFF2-40B4-BE49-F238E27FC236}">
                  <a16:creationId xmlns:a16="http://schemas.microsoft.com/office/drawing/2014/main" id="{A5EBC26C-FCC2-9C58-D1F1-19DE1C58C1FD}"/>
                </a:ext>
              </a:extLst>
            </p:cNvPr>
            <p:cNvSpPr/>
            <p:nvPr/>
          </p:nvSpPr>
          <p:spPr>
            <a:xfrm>
              <a:off x="5310486" y="3479673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675;p41">
              <a:extLst>
                <a:ext uri="{FF2B5EF4-FFF2-40B4-BE49-F238E27FC236}">
                  <a16:creationId xmlns:a16="http://schemas.microsoft.com/office/drawing/2014/main" id="{29165B68-D253-8B95-6450-7946A22A9FB2}"/>
                </a:ext>
              </a:extLst>
            </p:cNvPr>
            <p:cNvSpPr/>
            <p:nvPr/>
          </p:nvSpPr>
          <p:spPr>
            <a:xfrm>
              <a:off x="5408100" y="3479673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676;p41">
              <a:extLst>
                <a:ext uri="{FF2B5EF4-FFF2-40B4-BE49-F238E27FC236}">
                  <a16:creationId xmlns:a16="http://schemas.microsoft.com/office/drawing/2014/main" id="{F49BF26B-31ED-8042-9F90-527FD077D702}"/>
                </a:ext>
              </a:extLst>
            </p:cNvPr>
            <p:cNvSpPr/>
            <p:nvPr/>
          </p:nvSpPr>
          <p:spPr>
            <a:xfrm>
              <a:off x="5347864" y="3567573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677;p41">
              <a:extLst>
                <a:ext uri="{FF2B5EF4-FFF2-40B4-BE49-F238E27FC236}">
                  <a16:creationId xmlns:a16="http://schemas.microsoft.com/office/drawing/2014/main" id="{1B6811DF-6D0C-1CBF-D1C0-E217A9A0B173}"/>
                </a:ext>
              </a:extLst>
            </p:cNvPr>
            <p:cNvSpPr/>
            <p:nvPr/>
          </p:nvSpPr>
          <p:spPr>
            <a:xfrm>
              <a:off x="5462253" y="3091089"/>
              <a:ext cx="266054" cy="660115"/>
            </a:xfrm>
            <a:custGeom>
              <a:avLst/>
              <a:gdLst/>
              <a:ahLst/>
              <a:cxnLst/>
              <a:rect l="l" t="t" r="r" b="b"/>
              <a:pathLst>
                <a:path w="2712" h="6729" extrusionOk="0">
                  <a:moveTo>
                    <a:pt x="1397" y="0"/>
                  </a:moveTo>
                  <a:lnTo>
                    <a:pt x="1" y="738"/>
                  </a:lnTo>
                  <a:lnTo>
                    <a:pt x="1" y="6729"/>
                  </a:lnTo>
                  <a:lnTo>
                    <a:pt x="2711" y="6729"/>
                  </a:lnTo>
                  <a:lnTo>
                    <a:pt x="2711" y="722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678;p41">
              <a:extLst>
                <a:ext uri="{FF2B5EF4-FFF2-40B4-BE49-F238E27FC236}">
                  <a16:creationId xmlns:a16="http://schemas.microsoft.com/office/drawing/2014/main" id="{A0C64A2E-B7B0-49E4-EA18-820166BBF3C3}"/>
                </a:ext>
              </a:extLst>
            </p:cNvPr>
            <p:cNvSpPr/>
            <p:nvPr/>
          </p:nvSpPr>
          <p:spPr>
            <a:xfrm>
              <a:off x="5519350" y="32151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679;p41">
              <a:extLst>
                <a:ext uri="{FF2B5EF4-FFF2-40B4-BE49-F238E27FC236}">
                  <a16:creationId xmlns:a16="http://schemas.microsoft.com/office/drawing/2014/main" id="{5B635732-FF39-BDF2-8B2C-8C64001B7238}"/>
                </a:ext>
              </a:extLst>
            </p:cNvPr>
            <p:cNvSpPr/>
            <p:nvPr/>
          </p:nvSpPr>
          <p:spPr>
            <a:xfrm>
              <a:off x="5616865" y="32151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680;p41">
              <a:extLst>
                <a:ext uri="{FF2B5EF4-FFF2-40B4-BE49-F238E27FC236}">
                  <a16:creationId xmlns:a16="http://schemas.microsoft.com/office/drawing/2014/main" id="{39983399-FF1B-749A-C544-ADDFB686CA58}"/>
                </a:ext>
              </a:extLst>
            </p:cNvPr>
            <p:cNvSpPr/>
            <p:nvPr/>
          </p:nvSpPr>
          <p:spPr>
            <a:xfrm>
              <a:off x="5519350" y="330299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681;p41">
              <a:extLst>
                <a:ext uri="{FF2B5EF4-FFF2-40B4-BE49-F238E27FC236}">
                  <a16:creationId xmlns:a16="http://schemas.microsoft.com/office/drawing/2014/main" id="{2BAF379F-CAE5-75F9-4622-0983AEAD2117}"/>
                </a:ext>
              </a:extLst>
            </p:cNvPr>
            <p:cNvSpPr/>
            <p:nvPr/>
          </p:nvSpPr>
          <p:spPr>
            <a:xfrm>
              <a:off x="5616865" y="330299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682;p41">
              <a:extLst>
                <a:ext uri="{FF2B5EF4-FFF2-40B4-BE49-F238E27FC236}">
                  <a16:creationId xmlns:a16="http://schemas.microsoft.com/office/drawing/2014/main" id="{6DFC9E07-649E-1F30-E9E6-2EDCDA918160}"/>
                </a:ext>
              </a:extLst>
            </p:cNvPr>
            <p:cNvSpPr/>
            <p:nvPr/>
          </p:nvSpPr>
          <p:spPr>
            <a:xfrm>
              <a:off x="5519350" y="339079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683;p41">
              <a:extLst>
                <a:ext uri="{FF2B5EF4-FFF2-40B4-BE49-F238E27FC236}">
                  <a16:creationId xmlns:a16="http://schemas.microsoft.com/office/drawing/2014/main" id="{745A6144-D526-9088-E6E1-5388CA332267}"/>
                </a:ext>
              </a:extLst>
            </p:cNvPr>
            <p:cNvSpPr/>
            <p:nvPr/>
          </p:nvSpPr>
          <p:spPr>
            <a:xfrm>
              <a:off x="5616865" y="339079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684;p41">
              <a:extLst>
                <a:ext uri="{FF2B5EF4-FFF2-40B4-BE49-F238E27FC236}">
                  <a16:creationId xmlns:a16="http://schemas.microsoft.com/office/drawing/2014/main" id="{E16E65DC-A5E9-1AE2-C06D-36B81835999F}"/>
                </a:ext>
              </a:extLst>
            </p:cNvPr>
            <p:cNvSpPr/>
            <p:nvPr/>
          </p:nvSpPr>
          <p:spPr>
            <a:xfrm>
              <a:off x="5519350" y="347859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685;p41">
              <a:extLst>
                <a:ext uri="{FF2B5EF4-FFF2-40B4-BE49-F238E27FC236}">
                  <a16:creationId xmlns:a16="http://schemas.microsoft.com/office/drawing/2014/main" id="{837B3135-5C46-AA52-A940-C23601117F84}"/>
                </a:ext>
              </a:extLst>
            </p:cNvPr>
            <p:cNvSpPr/>
            <p:nvPr/>
          </p:nvSpPr>
          <p:spPr>
            <a:xfrm>
              <a:off x="5616865" y="347859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686;p41">
              <a:extLst>
                <a:ext uri="{FF2B5EF4-FFF2-40B4-BE49-F238E27FC236}">
                  <a16:creationId xmlns:a16="http://schemas.microsoft.com/office/drawing/2014/main" id="{818E62B4-269E-FF4B-52EA-D58583B32AC4}"/>
                </a:ext>
              </a:extLst>
            </p:cNvPr>
            <p:cNvSpPr/>
            <p:nvPr/>
          </p:nvSpPr>
          <p:spPr>
            <a:xfrm>
              <a:off x="5519350" y="3566395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687;p41">
              <a:extLst>
                <a:ext uri="{FF2B5EF4-FFF2-40B4-BE49-F238E27FC236}">
                  <a16:creationId xmlns:a16="http://schemas.microsoft.com/office/drawing/2014/main" id="{7E3A128B-2928-466C-5710-C7AFF09A14F0}"/>
                </a:ext>
              </a:extLst>
            </p:cNvPr>
            <p:cNvSpPr/>
            <p:nvPr/>
          </p:nvSpPr>
          <p:spPr>
            <a:xfrm>
              <a:off x="5616865" y="3566395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688;p41">
              <a:extLst>
                <a:ext uri="{FF2B5EF4-FFF2-40B4-BE49-F238E27FC236}">
                  <a16:creationId xmlns:a16="http://schemas.microsoft.com/office/drawing/2014/main" id="{B6665F12-B864-DB64-62B7-8C57D49E3BFF}"/>
                </a:ext>
              </a:extLst>
            </p:cNvPr>
            <p:cNvSpPr/>
            <p:nvPr/>
          </p:nvSpPr>
          <p:spPr>
            <a:xfrm>
              <a:off x="5556629" y="3654197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689;p41">
              <a:extLst>
                <a:ext uri="{FF2B5EF4-FFF2-40B4-BE49-F238E27FC236}">
                  <a16:creationId xmlns:a16="http://schemas.microsoft.com/office/drawing/2014/main" id="{34DC7575-8F30-2ABA-79F2-E2ECA9BF1ADF}"/>
                </a:ext>
              </a:extLst>
            </p:cNvPr>
            <p:cNvSpPr/>
            <p:nvPr/>
          </p:nvSpPr>
          <p:spPr>
            <a:xfrm>
              <a:off x="3538924" y="3121207"/>
              <a:ext cx="265956" cy="639808"/>
            </a:xfrm>
            <a:custGeom>
              <a:avLst/>
              <a:gdLst/>
              <a:ahLst/>
              <a:cxnLst/>
              <a:rect l="l" t="t" r="r" b="b"/>
              <a:pathLst>
                <a:path w="2711" h="6522" extrusionOk="0">
                  <a:moveTo>
                    <a:pt x="2710" y="0"/>
                  </a:moveTo>
                  <a:lnTo>
                    <a:pt x="1" y="531"/>
                  </a:lnTo>
                  <a:lnTo>
                    <a:pt x="1" y="6522"/>
                  </a:lnTo>
                  <a:lnTo>
                    <a:pt x="2710" y="652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690;p41">
              <a:extLst>
                <a:ext uri="{FF2B5EF4-FFF2-40B4-BE49-F238E27FC236}">
                  <a16:creationId xmlns:a16="http://schemas.microsoft.com/office/drawing/2014/main" id="{844A9576-DA24-7A6F-60F8-353D64CCD4DE}"/>
                </a:ext>
              </a:extLst>
            </p:cNvPr>
            <p:cNvSpPr/>
            <p:nvPr/>
          </p:nvSpPr>
          <p:spPr>
            <a:xfrm>
              <a:off x="3595923" y="322509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691;p41">
              <a:extLst>
                <a:ext uri="{FF2B5EF4-FFF2-40B4-BE49-F238E27FC236}">
                  <a16:creationId xmlns:a16="http://schemas.microsoft.com/office/drawing/2014/main" id="{68E28059-A3DD-9094-F365-E56E7F50DAF7}"/>
                </a:ext>
              </a:extLst>
            </p:cNvPr>
            <p:cNvSpPr/>
            <p:nvPr/>
          </p:nvSpPr>
          <p:spPr>
            <a:xfrm>
              <a:off x="3693536" y="322509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692;p41">
              <a:extLst>
                <a:ext uri="{FF2B5EF4-FFF2-40B4-BE49-F238E27FC236}">
                  <a16:creationId xmlns:a16="http://schemas.microsoft.com/office/drawing/2014/main" id="{94998A4B-E8D0-9AB4-3D6C-03D87112DCFC}"/>
                </a:ext>
              </a:extLst>
            </p:cNvPr>
            <p:cNvSpPr/>
            <p:nvPr/>
          </p:nvSpPr>
          <p:spPr>
            <a:xfrm>
              <a:off x="3595923" y="331280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693;p41">
              <a:extLst>
                <a:ext uri="{FF2B5EF4-FFF2-40B4-BE49-F238E27FC236}">
                  <a16:creationId xmlns:a16="http://schemas.microsoft.com/office/drawing/2014/main" id="{C8119646-FFDA-9FCB-9570-58F308262200}"/>
                </a:ext>
              </a:extLst>
            </p:cNvPr>
            <p:cNvSpPr/>
            <p:nvPr/>
          </p:nvSpPr>
          <p:spPr>
            <a:xfrm>
              <a:off x="3693536" y="331280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694;p41">
              <a:extLst>
                <a:ext uri="{FF2B5EF4-FFF2-40B4-BE49-F238E27FC236}">
                  <a16:creationId xmlns:a16="http://schemas.microsoft.com/office/drawing/2014/main" id="{E3084213-2C2E-1633-3F13-6F4CC22DF4F5}"/>
                </a:ext>
              </a:extLst>
            </p:cNvPr>
            <p:cNvSpPr/>
            <p:nvPr/>
          </p:nvSpPr>
          <p:spPr>
            <a:xfrm>
              <a:off x="3595923" y="340060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695;p41">
              <a:extLst>
                <a:ext uri="{FF2B5EF4-FFF2-40B4-BE49-F238E27FC236}">
                  <a16:creationId xmlns:a16="http://schemas.microsoft.com/office/drawing/2014/main" id="{A0403885-34DE-7726-CDE5-9020242F6291}"/>
                </a:ext>
              </a:extLst>
            </p:cNvPr>
            <p:cNvSpPr/>
            <p:nvPr/>
          </p:nvSpPr>
          <p:spPr>
            <a:xfrm>
              <a:off x="3693536" y="340060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696;p41">
              <a:extLst>
                <a:ext uri="{FF2B5EF4-FFF2-40B4-BE49-F238E27FC236}">
                  <a16:creationId xmlns:a16="http://schemas.microsoft.com/office/drawing/2014/main" id="{6667332F-4853-27A2-5788-8A1555C49A37}"/>
                </a:ext>
              </a:extLst>
            </p:cNvPr>
            <p:cNvSpPr/>
            <p:nvPr/>
          </p:nvSpPr>
          <p:spPr>
            <a:xfrm>
              <a:off x="3595923" y="348840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697;p41">
              <a:extLst>
                <a:ext uri="{FF2B5EF4-FFF2-40B4-BE49-F238E27FC236}">
                  <a16:creationId xmlns:a16="http://schemas.microsoft.com/office/drawing/2014/main" id="{8F280CB7-213A-8770-084A-351D3A490592}"/>
                </a:ext>
              </a:extLst>
            </p:cNvPr>
            <p:cNvSpPr/>
            <p:nvPr/>
          </p:nvSpPr>
          <p:spPr>
            <a:xfrm>
              <a:off x="3693536" y="348840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698;p41">
              <a:extLst>
                <a:ext uri="{FF2B5EF4-FFF2-40B4-BE49-F238E27FC236}">
                  <a16:creationId xmlns:a16="http://schemas.microsoft.com/office/drawing/2014/main" id="{7A6AD0CA-3B29-09DF-D79A-32C52BEFF143}"/>
                </a:ext>
              </a:extLst>
            </p:cNvPr>
            <p:cNvSpPr/>
            <p:nvPr/>
          </p:nvSpPr>
          <p:spPr>
            <a:xfrm>
              <a:off x="3595923" y="357630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699;p41">
              <a:extLst>
                <a:ext uri="{FF2B5EF4-FFF2-40B4-BE49-F238E27FC236}">
                  <a16:creationId xmlns:a16="http://schemas.microsoft.com/office/drawing/2014/main" id="{751A174B-3C5E-36A6-CC6C-C8910053D173}"/>
                </a:ext>
              </a:extLst>
            </p:cNvPr>
            <p:cNvSpPr/>
            <p:nvPr/>
          </p:nvSpPr>
          <p:spPr>
            <a:xfrm>
              <a:off x="3693536" y="357630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700;p41">
              <a:extLst>
                <a:ext uri="{FF2B5EF4-FFF2-40B4-BE49-F238E27FC236}">
                  <a16:creationId xmlns:a16="http://schemas.microsoft.com/office/drawing/2014/main" id="{0EB0D656-9AA5-48CD-FFA4-881E697D8F13}"/>
                </a:ext>
              </a:extLst>
            </p:cNvPr>
            <p:cNvSpPr/>
            <p:nvPr/>
          </p:nvSpPr>
          <p:spPr>
            <a:xfrm>
              <a:off x="3633104" y="3663909"/>
              <a:ext cx="85251" cy="97021"/>
            </a:xfrm>
            <a:custGeom>
              <a:avLst/>
              <a:gdLst/>
              <a:ahLst/>
              <a:cxnLst/>
              <a:rect l="l" t="t" r="r" b="b"/>
              <a:pathLst>
                <a:path w="869" h="989" extrusionOk="0">
                  <a:moveTo>
                    <a:pt x="0" y="1"/>
                  </a:moveTo>
                  <a:lnTo>
                    <a:pt x="0" y="989"/>
                  </a:lnTo>
                  <a:lnTo>
                    <a:pt x="868" y="98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701;p41">
              <a:extLst>
                <a:ext uri="{FF2B5EF4-FFF2-40B4-BE49-F238E27FC236}">
                  <a16:creationId xmlns:a16="http://schemas.microsoft.com/office/drawing/2014/main" id="{74500E9B-857F-530F-3D59-F3A82CCEA5D7}"/>
                </a:ext>
              </a:extLst>
            </p:cNvPr>
            <p:cNvSpPr/>
            <p:nvPr/>
          </p:nvSpPr>
          <p:spPr>
            <a:xfrm>
              <a:off x="2958247" y="3165451"/>
              <a:ext cx="308336" cy="742127"/>
            </a:xfrm>
            <a:custGeom>
              <a:avLst/>
              <a:gdLst/>
              <a:ahLst/>
              <a:cxnLst/>
              <a:rect l="l" t="t" r="r" b="b"/>
              <a:pathLst>
                <a:path w="3143" h="7565" extrusionOk="0">
                  <a:moveTo>
                    <a:pt x="3143" y="0"/>
                  </a:moveTo>
                  <a:lnTo>
                    <a:pt x="1" y="615"/>
                  </a:lnTo>
                  <a:lnTo>
                    <a:pt x="1" y="7565"/>
                  </a:lnTo>
                  <a:lnTo>
                    <a:pt x="3143" y="7565"/>
                  </a:lnTo>
                  <a:lnTo>
                    <a:pt x="3143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702;p41">
              <a:extLst>
                <a:ext uri="{FF2B5EF4-FFF2-40B4-BE49-F238E27FC236}">
                  <a16:creationId xmlns:a16="http://schemas.microsoft.com/office/drawing/2014/main" id="{938466B9-11B4-C4A4-9B89-9F064DDB62F5}"/>
                </a:ext>
              </a:extLst>
            </p:cNvPr>
            <p:cNvSpPr/>
            <p:nvPr/>
          </p:nvSpPr>
          <p:spPr>
            <a:xfrm>
              <a:off x="3024271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703;p41">
              <a:extLst>
                <a:ext uri="{FF2B5EF4-FFF2-40B4-BE49-F238E27FC236}">
                  <a16:creationId xmlns:a16="http://schemas.microsoft.com/office/drawing/2014/main" id="{4E6216FA-D5BF-B7AB-449E-4BF6C5A012D8}"/>
                </a:ext>
              </a:extLst>
            </p:cNvPr>
            <p:cNvSpPr/>
            <p:nvPr/>
          </p:nvSpPr>
          <p:spPr>
            <a:xfrm>
              <a:off x="3137483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704;p41">
              <a:extLst>
                <a:ext uri="{FF2B5EF4-FFF2-40B4-BE49-F238E27FC236}">
                  <a16:creationId xmlns:a16="http://schemas.microsoft.com/office/drawing/2014/main" id="{18284A53-BC9F-A691-ED25-1E76C3AF8A98}"/>
                </a:ext>
              </a:extLst>
            </p:cNvPr>
            <p:cNvSpPr/>
            <p:nvPr/>
          </p:nvSpPr>
          <p:spPr>
            <a:xfrm>
              <a:off x="3024271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705;p41">
              <a:extLst>
                <a:ext uri="{FF2B5EF4-FFF2-40B4-BE49-F238E27FC236}">
                  <a16:creationId xmlns:a16="http://schemas.microsoft.com/office/drawing/2014/main" id="{9B5F206A-E246-9FA1-3E82-D7E4C9926280}"/>
                </a:ext>
              </a:extLst>
            </p:cNvPr>
            <p:cNvSpPr/>
            <p:nvPr/>
          </p:nvSpPr>
          <p:spPr>
            <a:xfrm>
              <a:off x="3137483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706;p41">
              <a:extLst>
                <a:ext uri="{FF2B5EF4-FFF2-40B4-BE49-F238E27FC236}">
                  <a16:creationId xmlns:a16="http://schemas.microsoft.com/office/drawing/2014/main" id="{93A9D829-41D9-7875-9126-4034A053908E}"/>
                </a:ext>
              </a:extLst>
            </p:cNvPr>
            <p:cNvSpPr/>
            <p:nvPr/>
          </p:nvSpPr>
          <p:spPr>
            <a:xfrm>
              <a:off x="3024271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707;p41">
              <a:extLst>
                <a:ext uri="{FF2B5EF4-FFF2-40B4-BE49-F238E27FC236}">
                  <a16:creationId xmlns:a16="http://schemas.microsoft.com/office/drawing/2014/main" id="{02C58AF3-F742-5323-441B-8F9F9EE81487}"/>
                </a:ext>
              </a:extLst>
            </p:cNvPr>
            <p:cNvSpPr/>
            <p:nvPr/>
          </p:nvSpPr>
          <p:spPr>
            <a:xfrm>
              <a:off x="3137483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708;p41">
              <a:extLst>
                <a:ext uri="{FF2B5EF4-FFF2-40B4-BE49-F238E27FC236}">
                  <a16:creationId xmlns:a16="http://schemas.microsoft.com/office/drawing/2014/main" id="{EBC242BC-CF23-95B5-B83E-2ED387B5AC0C}"/>
                </a:ext>
              </a:extLst>
            </p:cNvPr>
            <p:cNvSpPr/>
            <p:nvPr/>
          </p:nvSpPr>
          <p:spPr>
            <a:xfrm>
              <a:off x="3024271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709;p41">
              <a:extLst>
                <a:ext uri="{FF2B5EF4-FFF2-40B4-BE49-F238E27FC236}">
                  <a16:creationId xmlns:a16="http://schemas.microsoft.com/office/drawing/2014/main" id="{5229FC09-F43B-A8D2-400A-10ADFABCC56C}"/>
                </a:ext>
              </a:extLst>
            </p:cNvPr>
            <p:cNvSpPr/>
            <p:nvPr/>
          </p:nvSpPr>
          <p:spPr>
            <a:xfrm>
              <a:off x="3137483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710;p41">
              <a:extLst>
                <a:ext uri="{FF2B5EF4-FFF2-40B4-BE49-F238E27FC236}">
                  <a16:creationId xmlns:a16="http://schemas.microsoft.com/office/drawing/2014/main" id="{93D690FF-F5C3-B0A2-D9D2-775E3CE49B64}"/>
                </a:ext>
              </a:extLst>
            </p:cNvPr>
            <p:cNvSpPr/>
            <p:nvPr/>
          </p:nvSpPr>
          <p:spPr>
            <a:xfrm>
              <a:off x="3024271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711;p41">
              <a:extLst>
                <a:ext uri="{FF2B5EF4-FFF2-40B4-BE49-F238E27FC236}">
                  <a16:creationId xmlns:a16="http://schemas.microsoft.com/office/drawing/2014/main" id="{F904AA20-8851-34C0-943A-635DB1975C7D}"/>
                </a:ext>
              </a:extLst>
            </p:cNvPr>
            <p:cNvSpPr/>
            <p:nvPr/>
          </p:nvSpPr>
          <p:spPr>
            <a:xfrm>
              <a:off x="3137483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712;p41">
              <a:extLst>
                <a:ext uri="{FF2B5EF4-FFF2-40B4-BE49-F238E27FC236}">
                  <a16:creationId xmlns:a16="http://schemas.microsoft.com/office/drawing/2014/main" id="{4FB04A40-1A31-7285-F2F6-E722FB2C2C2D}"/>
                </a:ext>
              </a:extLst>
            </p:cNvPr>
            <p:cNvSpPr/>
            <p:nvPr/>
          </p:nvSpPr>
          <p:spPr>
            <a:xfrm>
              <a:off x="3067436" y="3794974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8" y="1147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713;p41">
              <a:extLst>
                <a:ext uri="{FF2B5EF4-FFF2-40B4-BE49-F238E27FC236}">
                  <a16:creationId xmlns:a16="http://schemas.microsoft.com/office/drawing/2014/main" id="{BBFB6417-3926-CD2B-CEF3-F8188CDBFF40}"/>
                </a:ext>
              </a:extLst>
            </p:cNvPr>
            <p:cNvSpPr/>
            <p:nvPr/>
          </p:nvSpPr>
          <p:spPr>
            <a:xfrm>
              <a:off x="5816114" y="3112083"/>
              <a:ext cx="308434" cy="765671"/>
            </a:xfrm>
            <a:custGeom>
              <a:avLst/>
              <a:gdLst/>
              <a:ahLst/>
              <a:cxnLst/>
              <a:rect l="l" t="t" r="r" b="b"/>
              <a:pathLst>
                <a:path w="3144" h="7805" extrusionOk="0">
                  <a:moveTo>
                    <a:pt x="1618" y="0"/>
                  </a:moveTo>
                  <a:lnTo>
                    <a:pt x="1" y="855"/>
                  </a:lnTo>
                  <a:lnTo>
                    <a:pt x="1" y="7805"/>
                  </a:lnTo>
                  <a:lnTo>
                    <a:pt x="3144" y="7805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714;p41">
              <a:extLst>
                <a:ext uri="{FF2B5EF4-FFF2-40B4-BE49-F238E27FC236}">
                  <a16:creationId xmlns:a16="http://schemas.microsoft.com/office/drawing/2014/main" id="{CD827A20-20FE-17C3-53BF-71E51668FB65}"/>
                </a:ext>
              </a:extLst>
            </p:cNvPr>
            <p:cNvSpPr/>
            <p:nvPr/>
          </p:nvSpPr>
          <p:spPr>
            <a:xfrm>
              <a:off x="5882433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715;p41">
              <a:extLst>
                <a:ext uri="{FF2B5EF4-FFF2-40B4-BE49-F238E27FC236}">
                  <a16:creationId xmlns:a16="http://schemas.microsoft.com/office/drawing/2014/main" id="{592C3FB5-BF61-C07D-4EC2-0D55731A79C6}"/>
                </a:ext>
              </a:extLst>
            </p:cNvPr>
            <p:cNvSpPr/>
            <p:nvPr/>
          </p:nvSpPr>
          <p:spPr>
            <a:xfrm>
              <a:off x="5995448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716;p41">
              <a:extLst>
                <a:ext uri="{FF2B5EF4-FFF2-40B4-BE49-F238E27FC236}">
                  <a16:creationId xmlns:a16="http://schemas.microsoft.com/office/drawing/2014/main" id="{7F7A4BBD-B246-F11E-2AFB-DBF58A252C0F}"/>
                </a:ext>
              </a:extLst>
            </p:cNvPr>
            <p:cNvSpPr/>
            <p:nvPr/>
          </p:nvSpPr>
          <p:spPr>
            <a:xfrm>
              <a:off x="5882433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717;p41">
              <a:extLst>
                <a:ext uri="{FF2B5EF4-FFF2-40B4-BE49-F238E27FC236}">
                  <a16:creationId xmlns:a16="http://schemas.microsoft.com/office/drawing/2014/main" id="{58E76C33-DAFE-386C-0DC5-96394FD1848B}"/>
                </a:ext>
              </a:extLst>
            </p:cNvPr>
            <p:cNvSpPr/>
            <p:nvPr/>
          </p:nvSpPr>
          <p:spPr>
            <a:xfrm>
              <a:off x="5995448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718;p41">
              <a:extLst>
                <a:ext uri="{FF2B5EF4-FFF2-40B4-BE49-F238E27FC236}">
                  <a16:creationId xmlns:a16="http://schemas.microsoft.com/office/drawing/2014/main" id="{278A5950-B495-C905-2BB1-B54C0FCC850A}"/>
                </a:ext>
              </a:extLst>
            </p:cNvPr>
            <p:cNvSpPr/>
            <p:nvPr/>
          </p:nvSpPr>
          <p:spPr>
            <a:xfrm>
              <a:off x="5882433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719;p41">
              <a:extLst>
                <a:ext uri="{FF2B5EF4-FFF2-40B4-BE49-F238E27FC236}">
                  <a16:creationId xmlns:a16="http://schemas.microsoft.com/office/drawing/2014/main" id="{951CC832-0050-C9A6-ED2D-71A31DD2219A}"/>
                </a:ext>
              </a:extLst>
            </p:cNvPr>
            <p:cNvSpPr/>
            <p:nvPr/>
          </p:nvSpPr>
          <p:spPr>
            <a:xfrm>
              <a:off x="5995448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720;p41">
              <a:extLst>
                <a:ext uri="{FF2B5EF4-FFF2-40B4-BE49-F238E27FC236}">
                  <a16:creationId xmlns:a16="http://schemas.microsoft.com/office/drawing/2014/main" id="{C963F5E7-312F-C709-6C7E-5FE04002A08A}"/>
                </a:ext>
              </a:extLst>
            </p:cNvPr>
            <p:cNvSpPr/>
            <p:nvPr/>
          </p:nvSpPr>
          <p:spPr>
            <a:xfrm>
              <a:off x="5882433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721;p41">
              <a:extLst>
                <a:ext uri="{FF2B5EF4-FFF2-40B4-BE49-F238E27FC236}">
                  <a16:creationId xmlns:a16="http://schemas.microsoft.com/office/drawing/2014/main" id="{A37DA585-BEE4-59C0-09A7-DE2F8543D514}"/>
                </a:ext>
              </a:extLst>
            </p:cNvPr>
            <p:cNvSpPr/>
            <p:nvPr/>
          </p:nvSpPr>
          <p:spPr>
            <a:xfrm>
              <a:off x="5995448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722;p41">
              <a:extLst>
                <a:ext uri="{FF2B5EF4-FFF2-40B4-BE49-F238E27FC236}">
                  <a16:creationId xmlns:a16="http://schemas.microsoft.com/office/drawing/2014/main" id="{869C4747-D1C1-63D3-8BD3-E50361F31677}"/>
                </a:ext>
              </a:extLst>
            </p:cNvPr>
            <p:cNvSpPr/>
            <p:nvPr/>
          </p:nvSpPr>
          <p:spPr>
            <a:xfrm>
              <a:off x="5882433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723;p41">
              <a:extLst>
                <a:ext uri="{FF2B5EF4-FFF2-40B4-BE49-F238E27FC236}">
                  <a16:creationId xmlns:a16="http://schemas.microsoft.com/office/drawing/2014/main" id="{136A1B92-0F95-7DBE-0CAF-5DF5BD5866A2}"/>
                </a:ext>
              </a:extLst>
            </p:cNvPr>
            <p:cNvSpPr/>
            <p:nvPr/>
          </p:nvSpPr>
          <p:spPr>
            <a:xfrm>
              <a:off x="5995448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724;p41">
              <a:extLst>
                <a:ext uri="{FF2B5EF4-FFF2-40B4-BE49-F238E27FC236}">
                  <a16:creationId xmlns:a16="http://schemas.microsoft.com/office/drawing/2014/main" id="{BF3E4AAB-DE3F-EDB4-2AC4-19C3A09ED9D7}"/>
                </a:ext>
              </a:extLst>
            </p:cNvPr>
            <p:cNvSpPr/>
            <p:nvPr/>
          </p:nvSpPr>
          <p:spPr>
            <a:xfrm>
              <a:off x="5925500" y="3765151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725;p41">
              <a:extLst>
                <a:ext uri="{FF2B5EF4-FFF2-40B4-BE49-F238E27FC236}">
                  <a16:creationId xmlns:a16="http://schemas.microsoft.com/office/drawing/2014/main" id="{34BEC6B5-86C2-D657-2362-8408A4E074D9}"/>
                </a:ext>
              </a:extLst>
            </p:cNvPr>
            <p:cNvSpPr/>
            <p:nvPr/>
          </p:nvSpPr>
          <p:spPr>
            <a:xfrm>
              <a:off x="4182585" y="3322120"/>
              <a:ext cx="308336" cy="549164"/>
            </a:xfrm>
            <a:custGeom>
              <a:avLst/>
              <a:gdLst/>
              <a:ahLst/>
              <a:cxnLst/>
              <a:rect l="l" t="t" r="r" b="b"/>
              <a:pathLst>
                <a:path w="3143" h="5598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5597"/>
                  </a:lnTo>
                  <a:lnTo>
                    <a:pt x="3143" y="5597"/>
                  </a:lnTo>
                  <a:lnTo>
                    <a:pt x="3143" y="838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726;p41">
              <a:extLst>
                <a:ext uri="{FF2B5EF4-FFF2-40B4-BE49-F238E27FC236}">
                  <a16:creationId xmlns:a16="http://schemas.microsoft.com/office/drawing/2014/main" id="{C0429F2D-16E3-830B-933C-5FF934856977}"/>
                </a:ext>
              </a:extLst>
            </p:cNvPr>
            <p:cNvSpPr/>
            <p:nvPr/>
          </p:nvSpPr>
          <p:spPr>
            <a:xfrm>
              <a:off x="4248707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5727;p41">
              <a:extLst>
                <a:ext uri="{FF2B5EF4-FFF2-40B4-BE49-F238E27FC236}">
                  <a16:creationId xmlns:a16="http://schemas.microsoft.com/office/drawing/2014/main" id="{BBB2DBB0-CF0F-F9C7-BBAC-238F141BA003}"/>
                </a:ext>
              </a:extLst>
            </p:cNvPr>
            <p:cNvSpPr/>
            <p:nvPr/>
          </p:nvSpPr>
          <p:spPr>
            <a:xfrm>
              <a:off x="4361722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5728;p41">
              <a:extLst>
                <a:ext uri="{FF2B5EF4-FFF2-40B4-BE49-F238E27FC236}">
                  <a16:creationId xmlns:a16="http://schemas.microsoft.com/office/drawing/2014/main" id="{B6B4AAB6-26D9-80EB-5C0D-A88BCA98DC30}"/>
                </a:ext>
              </a:extLst>
            </p:cNvPr>
            <p:cNvSpPr/>
            <p:nvPr/>
          </p:nvSpPr>
          <p:spPr>
            <a:xfrm>
              <a:off x="4248707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5729;p41">
              <a:extLst>
                <a:ext uri="{FF2B5EF4-FFF2-40B4-BE49-F238E27FC236}">
                  <a16:creationId xmlns:a16="http://schemas.microsoft.com/office/drawing/2014/main" id="{B00D8A5F-4367-B7C7-58FB-FFC912CD137D}"/>
                </a:ext>
              </a:extLst>
            </p:cNvPr>
            <p:cNvSpPr/>
            <p:nvPr/>
          </p:nvSpPr>
          <p:spPr>
            <a:xfrm>
              <a:off x="4361722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730;p41">
              <a:extLst>
                <a:ext uri="{FF2B5EF4-FFF2-40B4-BE49-F238E27FC236}">
                  <a16:creationId xmlns:a16="http://schemas.microsoft.com/office/drawing/2014/main" id="{B4F77044-E654-B032-C6F6-CF9EEF4E8F1B}"/>
                </a:ext>
              </a:extLst>
            </p:cNvPr>
            <p:cNvSpPr/>
            <p:nvPr/>
          </p:nvSpPr>
          <p:spPr>
            <a:xfrm>
              <a:off x="4248707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731;p41">
              <a:extLst>
                <a:ext uri="{FF2B5EF4-FFF2-40B4-BE49-F238E27FC236}">
                  <a16:creationId xmlns:a16="http://schemas.microsoft.com/office/drawing/2014/main" id="{50237B86-E16F-7DF0-4693-7E88B69CB4F2}"/>
                </a:ext>
              </a:extLst>
            </p:cNvPr>
            <p:cNvSpPr/>
            <p:nvPr/>
          </p:nvSpPr>
          <p:spPr>
            <a:xfrm>
              <a:off x="4361722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732;p41">
              <a:extLst>
                <a:ext uri="{FF2B5EF4-FFF2-40B4-BE49-F238E27FC236}">
                  <a16:creationId xmlns:a16="http://schemas.microsoft.com/office/drawing/2014/main" id="{70FD1E6D-9EDC-6A1E-0D7F-787BE82B0E92}"/>
                </a:ext>
              </a:extLst>
            </p:cNvPr>
            <p:cNvSpPr/>
            <p:nvPr/>
          </p:nvSpPr>
          <p:spPr>
            <a:xfrm>
              <a:off x="4291872" y="3758774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733;p41">
              <a:extLst>
                <a:ext uri="{FF2B5EF4-FFF2-40B4-BE49-F238E27FC236}">
                  <a16:creationId xmlns:a16="http://schemas.microsoft.com/office/drawing/2014/main" id="{070FD201-F02E-D332-859E-BF250BDDC0E0}"/>
                </a:ext>
              </a:extLst>
            </p:cNvPr>
            <p:cNvSpPr/>
            <p:nvPr/>
          </p:nvSpPr>
          <p:spPr>
            <a:xfrm>
              <a:off x="3456615" y="3282389"/>
              <a:ext cx="308434" cy="549164"/>
            </a:xfrm>
            <a:custGeom>
              <a:avLst/>
              <a:gdLst/>
              <a:ahLst/>
              <a:cxnLst/>
              <a:rect l="l" t="t" r="r" b="b"/>
              <a:pathLst>
                <a:path w="3144" h="5598" extrusionOk="0">
                  <a:moveTo>
                    <a:pt x="1618" y="0"/>
                  </a:moveTo>
                  <a:lnTo>
                    <a:pt x="1" y="856"/>
                  </a:lnTo>
                  <a:lnTo>
                    <a:pt x="1" y="5597"/>
                  </a:lnTo>
                  <a:lnTo>
                    <a:pt x="3144" y="5597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734;p41">
              <a:extLst>
                <a:ext uri="{FF2B5EF4-FFF2-40B4-BE49-F238E27FC236}">
                  <a16:creationId xmlns:a16="http://schemas.microsoft.com/office/drawing/2014/main" id="{A49D0631-3BB2-12B6-072D-9E679D5EB942}"/>
                </a:ext>
              </a:extLst>
            </p:cNvPr>
            <p:cNvSpPr/>
            <p:nvPr/>
          </p:nvSpPr>
          <p:spPr>
            <a:xfrm>
              <a:off x="3522835" y="341345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735;p41">
              <a:extLst>
                <a:ext uri="{FF2B5EF4-FFF2-40B4-BE49-F238E27FC236}">
                  <a16:creationId xmlns:a16="http://schemas.microsoft.com/office/drawing/2014/main" id="{DF522EA0-C55C-A1A5-E6DA-2C0679491650}"/>
                </a:ext>
              </a:extLst>
            </p:cNvPr>
            <p:cNvSpPr/>
            <p:nvPr/>
          </p:nvSpPr>
          <p:spPr>
            <a:xfrm>
              <a:off x="3635949" y="341345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736;p41">
              <a:extLst>
                <a:ext uri="{FF2B5EF4-FFF2-40B4-BE49-F238E27FC236}">
                  <a16:creationId xmlns:a16="http://schemas.microsoft.com/office/drawing/2014/main" id="{E599415F-3955-6D5F-23B2-4A44B3AD0A22}"/>
                </a:ext>
              </a:extLst>
            </p:cNvPr>
            <p:cNvSpPr/>
            <p:nvPr/>
          </p:nvSpPr>
          <p:spPr>
            <a:xfrm>
              <a:off x="3522835" y="3515382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737;p41">
              <a:extLst>
                <a:ext uri="{FF2B5EF4-FFF2-40B4-BE49-F238E27FC236}">
                  <a16:creationId xmlns:a16="http://schemas.microsoft.com/office/drawing/2014/main" id="{6CA0A735-DB74-A048-7FB7-DC68D47F916C}"/>
                </a:ext>
              </a:extLst>
            </p:cNvPr>
            <p:cNvSpPr/>
            <p:nvPr/>
          </p:nvSpPr>
          <p:spPr>
            <a:xfrm>
              <a:off x="3635949" y="3515382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738;p41">
              <a:extLst>
                <a:ext uri="{FF2B5EF4-FFF2-40B4-BE49-F238E27FC236}">
                  <a16:creationId xmlns:a16="http://schemas.microsoft.com/office/drawing/2014/main" id="{AC81B43D-88FF-AEDB-AD78-B64C08728956}"/>
                </a:ext>
              </a:extLst>
            </p:cNvPr>
            <p:cNvSpPr/>
            <p:nvPr/>
          </p:nvSpPr>
          <p:spPr>
            <a:xfrm>
              <a:off x="3522835" y="3617212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739;p41">
              <a:extLst>
                <a:ext uri="{FF2B5EF4-FFF2-40B4-BE49-F238E27FC236}">
                  <a16:creationId xmlns:a16="http://schemas.microsoft.com/office/drawing/2014/main" id="{8489CE87-B958-5A23-2EAF-0B8C1B2CEA4E}"/>
                </a:ext>
              </a:extLst>
            </p:cNvPr>
            <p:cNvSpPr/>
            <p:nvPr/>
          </p:nvSpPr>
          <p:spPr>
            <a:xfrm>
              <a:off x="3635949" y="3617212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740;p41">
              <a:extLst>
                <a:ext uri="{FF2B5EF4-FFF2-40B4-BE49-F238E27FC236}">
                  <a16:creationId xmlns:a16="http://schemas.microsoft.com/office/drawing/2014/main" id="{4463B2A0-4A6A-EBC4-4911-C78CDC3C1C82}"/>
                </a:ext>
              </a:extLst>
            </p:cNvPr>
            <p:cNvSpPr/>
            <p:nvPr/>
          </p:nvSpPr>
          <p:spPr>
            <a:xfrm>
              <a:off x="3566001" y="3719043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741;p41">
              <a:extLst>
                <a:ext uri="{FF2B5EF4-FFF2-40B4-BE49-F238E27FC236}">
                  <a16:creationId xmlns:a16="http://schemas.microsoft.com/office/drawing/2014/main" id="{F09ED910-E6B8-0598-2DE3-A176418B6ECC}"/>
                </a:ext>
              </a:extLst>
            </p:cNvPr>
            <p:cNvSpPr/>
            <p:nvPr/>
          </p:nvSpPr>
          <p:spPr>
            <a:xfrm>
              <a:off x="5511599" y="3342428"/>
              <a:ext cx="308532" cy="549262"/>
            </a:xfrm>
            <a:custGeom>
              <a:avLst/>
              <a:gdLst/>
              <a:ahLst/>
              <a:cxnLst/>
              <a:rect l="l" t="t" r="r" b="b"/>
              <a:pathLst>
                <a:path w="3145" h="5599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8"/>
                  </a:lnTo>
                  <a:lnTo>
                    <a:pt x="3145" y="5598"/>
                  </a:lnTo>
                  <a:lnTo>
                    <a:pt x="3145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5742;p41">
              <a:extLst>
                <a:ext uri="{FF2B5EF4-FFF2-40B4-BE49-F238E27FC236}">
                  <a16:creationId xmlns:a16="http://schemas.microsoft.com/office/drawing/2014/main" id="{D4A69AC5-0935-24B0-9DBE-4BBECB960B6B}"/>
                </a:ext>
              </a:extLst>
            </p:cNvPr>
            <p:cNvSpPr/>
            <p:nvPr/>
          </p:nvSpPr>
          <p:spPr>
            <a:xfrm>
              <a:off x="5577820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5743;p41">
              <a:extLst>
                <a:ext uri="{FF2B5EF4-FFF2-40B4-BE49-F238E27FC236}">
                  <a16:creationId xmlns:a16="http://schemas.microsoft.com/office/drawing/2014/main" id="{709694AF-D41A-7AEA-522A-0D440171F396}"/>
                </a:ext>
              </a:extLst>
            </p:cNvPr>
            <p:cNvSpPr/>
            <p:nvPr/>
          </p:nvSpPr>
          <p:spPr>
            <a:xfrm>
              <a:off x="5690835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5744;p41">
              <a:extLst>
                <a:ext uri="{FF2B5EF4-FFF2-40B4-BE49-F238E27FC236}">
                  <a16:creationId xmlns:a16="http://schemas.microsoft.com/office/drawing/2014/main" id="{AF0044C3-88BE-5A0D-766C-718346B31CD9}"/>
                </a:ext>
              </a:extLst>
            </p:cNvPr>
            <p:cNvSpPr/>
            <p:nvPr/>
          </p:nvSpPr>
          <p:spPr>
            <a:xfrm>
              <a:off x="5577820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745;p41">
              <a:extLst>
                <a:ext uri="{FF2B5EF4-FFF2-40B4-BE49-F238E27FC236}">
                  <a16:creationId xmlns:a16="http://schemas.microsoft.com/office/drawing/2014/main" id="{23421B8C-F4F2-D604-2632-9E28CE6E2D13}"/>
                </a:ext>
              </a:extLst>
            </p:cNvPr>
            <p:cNvSpPr/>
            <p:nvPr/>
          </p:nvSpPr>
          <p:spPr>
            <a:xfrm>
              <a:off x="5690835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746;p41">
              <a:extLst>
                <a:ext uri="{FF2B5EF4-FFF2-40B4-BE49-F238E27FC236}">
                  <a16:creationId xmlns:a16="http://schemas.microsoft.com/office/drawing/2014/main" id="{1C0C4FAD-5890-80A7-6022-BB22FC31BABE}"/>
                </a:ext>
              </a:extLst>
            </p:cNvPr>
            <p:cNvSpPr/>
            <p:nvPr/>
          </p:nvSpPr>
          <p:spPr>
            <a:xfrm>
              <a:off x="5577820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747;p41">
              <a:extLst>
                <a:ext uri="{FF2B5EF4-FFF2-40B4-BE49-F238E27FC236}">
                  <a16:creationId xmlns:a16="http://schemas.microsoft.com/office/drawing/2014/main" id="{DC91A4AE-75B3-5EA2-BB4E-0F400558C64A}"/>
                </a:ext>
              </a:extLst>
            </p:cNvPr>
            <p:cNvSpPr/>
            <p:nvPr/>
          </p:nvSpPr>
          <p:spPr>
            <a:xfrm>
              <a:off x="5690835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748;p41">
              <a:extLst>
                <a:ext uri="{FF2B5EF4-FFF2-40B4-BE49-F238E27FC236}">
                  <a16:creationId xmlns:a16="http://schemas.microsoft.com/office/drawing/2014/main" id="{CB917E28-E242-90E0-B2FE-A0751D1EB799}"/>
                </a:ext>
              </a:extLst>
            </p:cNvPr>
            <p:cNvSpPr/>
            <p:nvPr/>
          </p:nvSpPr>
          <p:spPr>
            <a:xfrm>
              <a:off x="5620985" y="3779180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749;p41">
              <a:extLst>
                <a:ext uri="{FF2B5EF4-FFF2-40B4-BE49-F238E27FC236}">
                  <a16:creationId xmlns:a16="http://schemas.microsoft.com/office/drawing/2014/main" id="{D9DB43E1-0EC1-DD3E-8799-E82916024B7F}"/>
                </a:ext>
              </a:extLst>
            </p:cNvPr>
            <p:cNvSpPr/>
            <p:nvPr/>
          </p:nvSpPr>
          <p:spPr>
            <a:xfrm>
              <a:off x="4761398" y="2911562"/>
              <a:ext cx="308434" cy="974133"/>
            </a:xfrm>
            <a:custGeom>
              <a:avLst/>
              <a:gdLst/>
              <a:ahLst/>
              <a:cxnLst/>
              <a:rect l="l" t="t" r="r" b="b"/>
              <a:pathLst>
                <a:path w="3144" h="9930" extrusionOk="0">
                  <a:moveTo>
                    <a:pt x="3143" y="1"/>
                  </a:moveTo>
                  <a:lnTo>
                    <a:pt x="0" y="617"/>
                  </a:lnTo>
                  <a:lnTo>
                    <a:pt x="0" y="9930"/>
                  </a:lnTo>
                  <a:lnTo>
                    <a:pt x="3143" y="9930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750;p41">
              <a:extLst>
                <a:ext uri="{FF2B5EF4-FFF2-40B4-BE49-F238E27FC236}">
                  <a16:creationId xmlns:a16="http://schemas.microsoft.com/office/drawing/2014/main" id="{0D05ACC0-899E-2FA7-03E8-D865B1A25520}"/>
                </a:ext>
              </a:extLst>
            </p:cNvPr>
            <p:cNvSpPr/>
            <p:nvPr/>
          </p:nvSpPr>
          <p:spPr>
            <a:xfrm>
              <a:off x="4827520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751;p41">
              <a:extLst>
                <a:ext uri="{FF2B5EF4-FFF2-40B4-BE49-F238E27FC236}">
                  <a16:creationId xmlns:a16="http://schemas.microsoft.com/office/drawing/2014/main" id="{77773D73-27FA-A783-023C-8E2480992F0C}"/>
                </a:ext>
              </a:extLst>
            </p:cNvPr>
            <p:cNvSpPr/>
            <p:nvPr/>
          </p:nvSpPr>
          <p:spPr>
            <a:xfrm>
              <a:off x="4940732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752;p41">
              <a:extLst>
                <a:ext uri="{FF2B5EF4-FFF2-40B4-BE49-F238E27FC236}">
                  <a16:creationId xmlns:a16="http://schemas.microsoft.com/office/drawing/2014/main" id="{BCE25082-2A4C-9177-7B1F-48106E62E3E3}"/>
                </a:ext>
              </a:extLst>
            </p:cNvPr>
            <p:cNvSpPr/>
            <p:nvPr/>
          </p:nvSpPr>
          <p:spPr>
            <a:xfrm>
              <a:off x="4827520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753;p41">
              <a:extLst>
                <a:ext uri="{FF2B5EF4-FFF2-40B4-BE49-F238E27FC236}">
                  <a16:creationId xmlns:a16="http://schemas.microsoft.com/office/drawing/2014/main" id="{8BDE7A4C-2612-5034-2D18-A54B188A7660}"/>
                </a:ext>
              </a:extLst>
            </p:cNvPr>
            <p:cNvSpPr/>
            <p:nvPr/>
          </p:nvSpPr>
          <p:spPr>
            <a:xfrm>
              <a:off x="4940732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754;p41">
              <a:extLst>
                <a:ext uri="{FF2B5EF4-FFF2-40B4-BE49-F238E27FC236}">
                  <a16:creationId xmlns:a16="http://schemas.microsoft.com/office/drawing/2014/main" id="{92184FFB-8DA9-863E-7F41-73E46E02BA10}"/>
                </a:ext>
              </a:extLst>
            </p:cNvPr>
            <p:cNvSpPr/>
            <p:nvPr/>
          </p:nvSpPr>
          <p:spPr>
            <a:xfrm>
              <a:off x="4827520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755;p41">
              <a:extLst>
                <a:ext uri="{FF2B5EF4-FFF2-40B4-BE49-F238E27FC236}">
                  <a16:creationId xmlns:a16="http://schemas.microsoft.com/office/drawing/2014/main" id="{7D6FA40F-FB75-5CA8-C46D-994085BFABC4}"/>
                </a:ext>
              </a:extLst>
            </p:cNvPr>
            <p:cNvSpPr/>
            <p:nvPr/>
          </p:nvSpPr>
          <p:spPr>
            <a:xfrm>
              <a:off x="4940732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756;p41">
              <a:extLst>
                <a:ext uri="{FF2B5EF4-FFF2-40B4-BE49-F238E27FC236}">
                  <a16:creationId xmlns:a16="http://schemas.microsoft.com/office/drawing/2014/main" id="{1EBE8488-D3B2-9DFC-060A-CDBBC3BEA6ED}"/>
                </a:ext>
              </a:extLst>
            </p:cNvPr>
            <p:cNvSpPr/>
            <p:nvPr/>
          </p:nvSpPr>
          <p:spPr>
            <a:xfrm>
              <a:off x="4827520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757;p41">
              <a:extLst>
                <a:ext uri="{FF2B5EF4-FFF2-40B4-BE49-F238E27FC236}">
                  <a16:creationId xmlns:a16="http://schemas.microsoft.com/office/drawing/2014/main" id="{50A0C68E-48B1-AEF0-28FF-DA6950EBC421}"/>
                </a:ext>
              </a:extLst>
            </p:cNvPr>
            <p:cNvSpPr/>
            <p:nvPr/>
          </p:nvSpPr>
          <p:spPr>
            <a:xfrm>
              <a:off x="4940732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758;p41">
              <a:extLst>
                <a:ext uri="{FF2B5EF4-FFF2-40B4-BE49-F238E27FC236}">
                  <a16:creationId xmlns:a16="http://schemas.microsoft.com/office/drawing/2014/main" id="{FB0D9DB4-14AF-8F3D-2E9A-00C2E2F76AF1}"/>
                </a:ext>
              </a:extLst>
            </p:cNvPr>
            <p:cNvSpPr/>
            <p:nvPr/>
          </p:nvSpPr>
          <p:spPr>
            <a:xfrm>
              <a:off x="4827520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759;p41">
              <a:extLst>
                <a:ext uri="{FF2B5EF4-FFF2-40B4-BE49-F238E27FC236}">
                  <a16:creationId xmlns:a16="http://schemas.microsoft.com/office/drawing/2014/main" id="{88C58089-3462-F80D-A70E-D3394D2E68F8}"/>
                </a:ext>
              </a:extLst>
            </p:cNvPr>
            <p:cNvSpPr/>
            <p:nvPr/>
          </p:nvSpPr>
          <p:spPr>
            <a:xfrm>
              <a:off x="4940732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760;p41">
              <a:extLst>
                <a:ext uri="{FF2B5EF4-FFF2-40B4-BE49-F238E27FC236}">
                  <a16:creationId xmlns:a16="http://schemas.microsoft.com/office/drawing/2014/main" id="{8AE42899-74CE-42FF-F25F-CC43F0505F16}"/>
                </a:ext>
              </a:extLst>
            </p:cNvPr>
            <p:cNvSpPr/>
            <p:nvPr/>
          </p:nvSpPr>
          <p:spPr>
            <a:xfrm>
              <a:off x="4827520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761;p41">
              <a:extLst>
                <a:ext uri="{FF2B5EF4-FFF2-40B4-BE49-F238E27FC236}">
                  <a16:creationId xmlns:a16="http://schemas.microsoft.com/office/drawing/2014/main" id="{F533DEF0-6CB1-5A1E-2A00-ED956BA315DE}"/>
                </a:ext>
              </a:extLst>
            </p:cNvPr>
            <p:cNvSpPr/>
            <p:nvPr/>
          </p:nvSpPr>
          <p:spPr>
            <a:xfrm>
              <a:off x="4940732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762;p41">
              <a:extLst>
                <a:ext uri="{FF2B5EF4-FFF2-40B4-BE49-F238E27FC236}">
                  <a16:creationId xmlns:a16="http://schemas.microsoft.com/office/drawing/2014/main" id="{E923CC92-3AA3-93E9-8986-34B788A80FCD}"/>
                </a:ext>
              </a:extLst>
            </p:cNvPr>
            <p:cNvSpPr/>
            <p:nvPr/>
          </p:nvSpPr>
          <p:spPr>
            <a:xfrm>
              <a:off x="4827520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5763;p41">
              <a:extLst>
                <a:ext uri="{FF2B5EF4-FFF2-40B4-BE49-F238E27FC236}">
                  <a16:creationId xmlns:a16="http://schemas.microsoft.com/office/drawing/2014/main" id="{AD142245-B40E-EFF5-261A-BBFC90B7A78A}"/>
                </a:ext>
              </a:extLst>
            </p:cNvPr>
            <p:cNvSpPr/>
            <p:nvPr/>
          </p:nvSpPr>
          <p:spPr>
            <a:xfrm>
              <a:off x="4940732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5764;p41">
              <a:extLst>
                <a:ext uri="{FF2B5EF4-FFF2-40B4-BE49-F238E27FC236}">
                  <a16:creationId xmlns:a16="http://schemas.microsoft.com/office/drawing/2014/main" id="{FF32005E-5A22-C1C2-640C-A508BAFD93B1}"/>
                </a:ext>
              </a:extLst>
            </p:cNvPr>
            <p:cNvSpPr/>
            <p:nvPr/>
          </p:nvSpPr>
          <p:spPr>
            <a:xfrm>
              <a:off x="4870686" y="3773195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1"/>
                  </a:moveTo>
                  <a:lnTo>
                    <a:pt x="0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5765;p41">
              <a:extLst>
                <a:ext uri="{FF2B5EF4-FFF2-40B4-BE49-F238E27FC236}">
                  <a16:creationId xmlns:a16="http://schemas.microsoft.com/office/drawing/2014/main" id="{13EC05C6-7DE4-DDF9-E286-C126D3F7037F}"/>
                </a:ext>
              </a:extLst>
            </p:cNvPr>
            <p:cNvSpPr/>
            <p:nvPr/>
          </p:nvSpPr>
          <p:spPr>
            <a:xfrm>
              <a:off x="6001727" y="3538044"/>
              <a:ext cx="204838" cy="180700"/>
            </a:xfrm>
            <a:custGeom>
              <a:avLst/>
              <a:gdLst/>
              <a:ahLst/>
              <a:cxnLst/>
              <a:rect l="l" t="t" r="r" b="b"/>
              <a:pathLst>
                <a:path w="2088" h="1842" extrusionOk="0">
                  <a:moveTo>
                    <a:pt x="1163" y="1"/>
                  </a:moveTo>
                  <a:cubicBezTo>
                    <a:pt x="1133" y="1"/>
                    <a:pt x="1102" y="2"/>
                    <a:pt x="1072" y="5"/>
                  </a:cubicBezTo>
                  <a:cubicBezTo>
                    <a:pt x="422" y="79"/>
                    <a:pt x="53" y="408"/>
                    <a:pt x="29" y="934"/>
                  </a:cubicBezTo>
                  <a:cubicBezTo>
                    <a:pt x="1" y="1620"/>
                    <a:pt x="749" y="1766"/>
                    <a:pt x="994" y="1814"/>
                  </a:cubicBezTo>
                  <a:cubicBezTo>
                    <a:pt x="1071" y="1829"/>
                    <a:pt x="1145" y="1837"/>
                    <a:pt x="1215" y="1840"/>
                  </a:cubicBezTo>
                  <a:cubicBezTo>
                    <a:pt x="1232" y="1841"/>
                    <a:pt x="1249" y="1841"/>
                    <a:pt x="1265" y="1841"/>
                  </a:cubicBezTo>
                  <a:cubicBezTo>
                    <a:pt x="1745" y="1841"/>
                    <a:pt x="2043" y="1538"/>
                    <a:pt x="2064" y="1022"/>
                  </a:cubicBezTo>
                  <a:cubicBezTo>
                    <a:pt x="2088" y="500"/>
                    <a:pt x="1684" y="23"/>
                    <a:pt x="1199" y="1"/>
                  </a:cubicBezTo>
                  <a:cubicBezTo>
                    <a:pt x="1187" y="1"/>
                    <a:pt x="1175" y="1"/>
                    <a:pt x="116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5766;p41">
              <a:extLst>
                <a:ext uri="{FF2B5EF4-FFF2-40B4-BE49-F238E27FC236}">
                  <a16:creationId xmlns:a16="http://schemas.microsoft.com/office/drawing/2014/main" id="{B1B04538-FA21-20EE-E9C6-332CABE3FB17}"/>
                </a:ext>
              </a:extLst>
            </p:cNvPr>
            <p:cNvSpPr/>
            <p:nvPr/>
          </p:nvSpPr>
          <p:spPr>
            <a:xfrm>
              <a:off x="6154573" y="3689416"/>
              <a:ext cx="151176" cy="123214"/>
            </a:xfrm>
            <a:custGeom>
              <a:avLst/>
              <a:gdLst/>
              <a:ahLst/>
              <a:cxnLst/>
              <a:rect l="l" t="t" r="r" b="b"/>
              <a:pathLst>
                <a:path w="1541" h="1256" extrusionOk="0">
                  <a:moveTo>
                    <a:pt x="857" y="0"/>
                  </a:moveTo>
                  <a:cubicBezTo>
                    <a:pt x="834" y="0"/>
                    <a:pt x="810" y="1"/>
                    <a:pt x="787" y="3"/>
                  </a:cubicBezTo>
                  <a:cubicBezTo>
                    <a:pt x="310" y="51"/>
                    <a:pt x="39" y="273"/>
                    <a:pt x="21" y="631"/>
                  </a:cubicBezTo>
                  <a:cubicBezTo>
                    <a:pt x="1" y="1105"/>
                    <a:pt x="552" y="1206"/>
                    <a:pt x="732" y="1237"/>
                  </a:cubicBezTo>
                  <a:cubicBezTo>
                    <a:pt x="788" y="1248"/>
                    <a:pt x="842" y="1254"/>
                    <a:pt x="893" y="1255"/>
                  </a:cubicBezTo>
                  <a:cubicBezTo>
                    <a:pt x="908" y="1255"/>
                    <a:pt x="922" y="1256"/>
                    <a:pt x="937" y="1256"/>
                  </a:cubicBezTo>
                  <a:cubicBezTo>
                    <a:pt x="1291" y="1256"/>
                    <a:pt x="1510" y="1049"/>
                    <a:pt x="1524" y="696"/>
                  </a:cubicBezTo>
                  <a:cubicBezTo>
                    <a:pt x="1541" y="341"/>
                    <a:pt x="1239" y="16"/>
                    <a:pt x="880" y="0"/>
                  </a:cubicBezTo>
                  <a:cubicBezTo>
                    <a:pt x="872" y="0"/>
                    <a:pt x="864" y="0"/>
                    <a:pt x="857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5767;p41">
              <a:extLst>
                <a:ext uri="{FF2B5EF4-FFF2-40B4-BE49-F238E27FC236}">
                  <a16:creationId xmlns:a16="http://schemas.microsoft.com/office/drawing/2014/main" id="{20CA9681-1CEC-EB71-3EEA-8257D65C8E86}"/>
                </a:ext>
              </a:extLst>
            </p:cNvPr>
            <p:cNvSpPr/>
            <p:nvPr/>
          </p:nvSpPr>
          <p:spPr>
            <a:xfrm>
              <a:off x="5946985" y="3713353"/>
              <a:ext cx="176585" cy="143520"/>
            </a:xfrm>
            <a:custGeom>
              <a:avLst/>
              <a:gdLst/>
              <a:ahLst/>
              <a:cxnLst/>
              <a:rect l="l" t="t" r="r" b="b"/>
              <a:pathLst>
                <a:path w="1800" h="1463" extrusionOk="0">
                  <a:moveTo>
                    <a:pt x="1001" y="1"/>
                  </a:moveTo>
                  <a:cubicBezTo>
                    <a:pt x="975" y="1"/>
                    <a:pt x="949" y="1"/>
                    <a:pt x="922" y="3"/>
                  </a:cubicBezTo>
                  <a:cubicBezTo>
                    <a:pt x="361" y="58"/>
                    <a:pt x="44" y="318"/>
                    <a:pt x="24" y="737"/>
                  </a:cubicBezTo>
                  <a:cubicBezTo>
                    <a:pt x="1" y="1285"/>
                    <a:pt x="647" y="1402"/>
                    <a:pt x="858" y="1440"/>
                  </a:cubicBezTo>
                  <a:cubicBezTo>
                    <a:pt x="924" y="1451"/>
                    <a:pt x="988" y="1459"/>
                    <a:pt x="1047" y="1461"/>
                  </a:cubicBezTo>
                  <a:cubicBezTo>
                    <a:pt x="1063" y="1462"/>
                    <a:pt x="1079" y="1462"/>
                    <a:pt x="1095" y="1462"/>
                  </a:cubicBezTo>
                  <a:cubicBezTo>
                    <a:pt x="1508" y="1462"/>
                    <a:pt x="1764" y="1222"/>
                    <a:pt x="1780" y="813"/>
                  </a:cubicBezTo>
                  <a:cubicBezTo>
                    <a:pt x="1800" y="399"/>
                    <a:pt x="1450" y="18"/>
                    <a:pt x="1030" y="1"/>
                  </a:cubicBezTo>
                  <a:cubicBezTo>
                    <a:pt x="1021" y="1"/>
                    <a:pt x="1011" y="1"/>
                    <a:pt x="100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5768;p41">
              <a:extLst>
                <a:ext uri="{FF2B5EF4-FFF2-40B4-BE49-F238E27FC236}">
                  <a16:creationId xmlns:a16="http://schemas.microsoft.com/office/drawing/2014/main" id="{1658ED51-CAE6-5330-889F-9A790460CEDF}"/>
                </a:ext>
              </a:extLst>
            </p:cNvPr>
            <p:cNvSpPr/>
            <p:nvPr/>
          </p:nvSpPr>
          <p:spPr>
            <a:xfrm>
              <a:off x="6209315" y="3612209"/>
              <a:ext cx="89273" cy="74850"/>
            </a:xfrm>
            <a:custGeom>
              <a:avLst/>
              <a:gdLst/>
              <a:ahLst/>
              <a:cxnLst/>
              <a:rect l="l" t="t" r="r" b="b"/>
              <a:pathLst>
                <a:path w="910" h="763" extrusionOk="0">
                  <a:moveTo>
                    <a:pt x="498" y="0"/>
                  </a:moveTo>
                  <a:cubicBezTo>
                    <a:pt x="484" y="0"/>
                    <a:pt x="470" y="1"/>
                    <a:pt x="456" y="3"/>
                  </a:cubicBezTo>
                  <a:cubicBezTo>
                    <a:pt x="182" y="29"/>
                    <a:pt x="19" y="167"/>
                    <a:pt x="10" y="381"/>
                  </a:cubicBezTo>
                  <a:cubicBezTo>
                    <a:pt x="1" y="577"/>
                    <a:pt x="142" y="700"/>
                    <a:pt x="424" y="752"/>
                  </a:cubicBezTo>
                  <a:cubicBezTo>
                    <a:pt x="455" y="757"/>
                    <a:pt x="486" y="761"/>
                    <a:pt x="515" y="762"/>
                  </a:cubicBezTo>
                  <a:cubicBezTo>
                    <a:pt x="523" y="762"/>
                    <a:pt x="532" y="762"/>
                    <a:pt x="540" y="762"/>
                  </a:cubicBezTo>
                  <a:cubicBezTo>
                    <a:pt x="753" y="762"/>
                    <a:pt x="891" y="632"/>
                    <a:pt x="900" y="419"/>
                  </a:cubicBezTo>
                  <a:cubicBezTo>
                    <a:pt x="909" y="203"/>
                    <a:pt x="731" y="11"/>
                    <a:pt x="512" y="1"/>
                  </a:cubicBezTo>
                  <a:cubicBezTo>
                    <a:pt x="507" y="0"/>
                    <a:pt x="503" y="0"/>
                    <a:pt x="49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5769;p41">
              <a:extLst>
                <a:ext uri="{FF2B5EF4-FFF2-40B4-BE49-F238E27FC236}">
                  <a16:creationId xmlns:a16="http://schemas.microsoft.com/office/drawing/2014/main" id="{927709C1-14E3-24FB-A8CF-B3720BD0861E}"/>
                </a:ext>
              </a:extLst>
            </p:cNvPr>
            <p:cNvSpPr/>
            <p:nvPr/>
          </p:nvSpPr>
          <p:spPr>
            <a:xfrm>
              <a:off x="6144272" y="3811259"/>
              <a:ext cx="77893" cy="65923"/>
            </a:xfrm>
            <a:custGeom>
              <a:avLst/>
              <a:gdLst/>
              <a:ahLst/>
              <a:cxnLst/>
              <a:rect l="l" t="t" r="r" b="b"/>
              <a:pathLst>
                <a:path w="794" h="672" extrusionOk="0">
                  <a:moveTo>
                    <a:pt x="431" y="0"/>
                  </a:moveTo>
                  <a:cubicBezTo>
                    <a:pt x="419" y="0"/>
                    <a:pt x="407" y="1"/>
                    <a:pt x="395" y="2"/>
                  </a:cubicBezTo>
                  <a:cubicBezTo>
                    <a:pt x="58" y="35"/>
                    <a:pt x="12" y="245"/>
                    <a:pt x="8" y="334"/>
                  </a:cubicBezTo>
                  <a:cubicBezTo>
                    <a:pt x="1" y="507"/>
                    <a:pt x="121" y="617"/>
                    <a:pt x="367" y="662"/>
                  </a:cubicBezTo>
                  <a:cubicBezTo>
                    <a:pt x="394" y="667"/>
                    <a:pt x="420" y="670"/>
                    <a:pt x="444" y="671"/>
                  </a:cubicBezTo>
                  <a:cubicBezTo>
                    <a:pt x="451" y="671"/>
                    <a:pt x="458" y="671"/>
                    <a:pt x="465" y="671"/>
                  </a:cubicBezTo>
                  <a:cubicBezTo>
                    <a:pt x="651" y="671"/>
                    <a:pt x="775" y="553"/>
                    <a:pt x="783" y="369"/>
                  </a:cubicBezTo>
                  <a:cubicBezTo>
                    <a:pt x="793" y="177"/>
                    <a:pt x="638" y="8"/>
                    <a:pt x="446" y="1"/>
                  </a:cubicBezTo>
                  <a:cubicBezTo>
                    <a:pt x="440" y="0"/>
                    <a:pt x="435" y="0"/>
                    <a:pt x="43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5770;p41">
              <a:extLst>
                <a:ext uri="{FF2B5EF4-FFF2-40B4-BE49-F238E27FC236}">
                  <a16:creationId xmlns:a16="http://schemas.microsoft.com/office/drawing/2014/main" id="{BCEEA8F8-8D81-2E12-70F5-4281AD8B0FB7}"/>
                </a:ext>
              </a:extLst>
            </p:cNvPr>
            <p:cNvSpPr/>
            <p:nvPr/>
          </p:nvSpPr>
          <p:spPr>
            <a:xfrm>
              <a:off x="5926579" y="3650273"/>
              <a:ext cx="76716" cy="65236"/>
            </a:xfrm>
            <a:custGeom>
              <a:avLst/>
              <a:gdLst/>
              <a:ahLst/>
              <a:cxnLst/>
              <a:rect l="l" t="t" r="r" b="b"/>
              <a:pathLst>
                <a:path w="782" h="665" extrusionOk="0">
                  <a:moveTo>
                    <a:pt x="426" y="1"/>
                  </a:moveTo>
                  <a:cubicBezTo>
                    <a:pt x="413" y="1"/>
                    <a:pt x="402" y="2"/>
                    <a:pt x="390" y="3"/>
                  </a:cubicBezTo>
                  <a:cubicBezTo>
                    <a:pt x="56" y="36"/>
                    <a:pt x="11" y="244"/>
                    <a:pt x="7" y="332"/>
                  </a:cubicBezTo>
                  <a:cubicBezTo>
                    <a:pt x="0" y="503"/>
                    <a:pt x="120" y="612"/>
                    <a:pt x="362" y="655"/>
                  </a:cubicBezTo>
                  <a:cubicBezTo>
                    <a:pt x="389" y="660"/>
                    <a:pt x="415" y="663"/>
                    <a:pt x="439" y="664"/>
                  </a:cubicBezTo>
                  <a:cubicBezTo>
                    <a:pt x="446" y="665"/>
                    <a:pt x="453" y="665"/>
                    <a:pt x="460" y="665"/>
                  </a:cubicBezTo>
                  <a:cubicBezTo>
                    <a:pt x="644" y="665"/>
                    <a:pt x="767" y="549"/>
                    <a:pt x="774" y="365"/>
                  </a:cubicBezTo>
                  <a:cubicBezTo>
                    <a:pt x="782" y="175"/>
                    <a:pt x="628" y="10"/>
                    <a:pt x="439" y="1"/>
                  </a:cubicBezTo>
                  <a:cubicBezTo>
                    <a:pt x="434" y="1"/>
                    <a:pt x="430" y="1"/>
                    <a:pt x="426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5771;p41">
              <a:extLst>
                <a:ext uri="{FF2B5EF4-FFF2-40B4-BE49-F238E27FC236}">
                  <a16:creationId xmlns:a16="http://schemas.microsoft.com/office/drawing/2014/main" id="{6C0A4144-9AA6-1094-9F12-E7A605BC75DD}"/>
                </a:ext>
              </a:extLst>
            </p:cNvPr>
            <p:cNvSpPr/>
            <p:nvPr/>
          </p:nvSpPr>
          <p:spPr>
            <a:xfrm>
              <a:off x="6024880" y="3627121"/>
              <a:ext cx="256342" cy="352669"/>
            </a:xfrm>
            <a:custGeom>
              <a:avLst/>
              <a:gdLst/>
              <a:ahLst/>
              <a:cxnLst/>
              <a:rect l="l" t="t" r="r" b="b"/>
              <a:pathLst>
                <a:path w="2613" h="3595" extrusionOk="0">
                  <a:moveTo>
                    <a:pt x="476" y="1"/>
                  </a:moveTo>
                  <a:cubicBezTo>
                    <a:pt x="474" y="1"/>
                    <a:pt x="472" y="1"/>
                    <a:pt x="471" y="1"/>
                  </a:cubicBezTo>
                  <a:cubicBezTo>
                    <a:pt x="409" y="2"/>
                    <a:pt x="360" y="53"/>
                    <a:pt x="361" y="116"/>
                  </a:cubicBezTo>
                  <a:cubicBezTo>
                    <a:pt x="371" y="514"/>
                    <a:pt x="647" y="678"/>
                    <a:pt x="877" y="730"/>
                  </a:cubicBezTo>
                  <a:cubicBezTo>
                    <a:pt x="862" y="1008"/>
                    <a:pt x="845" y="1413"/>
                    <a:pt x="824" y="2011"/>
                  </a:cubicBezTo>
                  <a:cubicBezTo>
                    <a:pt x="630" y="1990"/>
                    <a:pt x="233" y="1908"/>
                    <a:pt x="225" y="1591"/>
                  </a:cubicBezTo>
                  <a:cubicBezTo>
                    <a:pt x="223" y="1531"/>
                    <a:pt x="174" y="1482"/>
                    <a:pt x="114" y="1482"/>
                  </a:cubicBezTo>
                  <a:cubicBezTo>
                    <a:pt x="113" y="1482"/>
                    <a:pt x="112" y="1482"/>
                    <a:pt x="110" y="1482"/>
                  </a:cubicBezTo>
                  <a:cubicBezTo>
                    <a:pt x="49" y="1484"/>
                    <a:pt x="1" y="1535"/>
                    <a:pt x="2" y="1596"/>
                  </a:cubicBezTo>
                  <a:cubicBezTo>
                    <a:pt x="13" y="2046"/>
                    <a:pt x="489" y="2203"/>
                    <a:pt x="815" y="2234"/>
                  </a:cubicBezTo>
                  <a:cubicBezTo>
                    <a:pt x="803" y="2585"/>
                    <a:pt x="789" y="2994"/>
                    <a:pt x="773" y="3472"/>
                  </a:cubicBezTo>
                  <a:cubicBezTo>
                    <a:pt x="772" y="3533"/>
                    <a:pt x="819" y="3584"/>
                    <a:pt x="880" y="3587"/>
                  </a:cubicBezTo>
                  <a:lnTo>
                    <a:pt x="1049" y="3594"/>
                  </a:lnTo>
                  <a:cubicBezTo>
                    <a:pt x="1051" y="3595"/>
                    <a:pt x="1053" y="3595"/>
                    <a:pt x="1055" y="3595"/>
                  </a:cubicBezTo>
                  <a:cubicBezTo>
                    <a:pt x="1084" y="3595"/>
                    <a:pt x="1110" y="3583"/>
                    <a:pt x="1131" y="3564"/>
                  </a:cubicBezTo>
                  <a:cubicBezTo>
                    <a:pt x="1152" y="3543"/>
                    <a:pt x="1164" y="3515"/>
                    <a:pt x="1164" y="3484"/>
                  </a:cubicBezTo>
                  <a:cubicBezTo>
                    <a:pt x="1164" y="3476"/>
                    <a:pt x="1168" y="2646"/>
                    <a:pt x="1167" y="1827"/>
                  </a:cubicBezTo>
                  <a:cubicBezTo>
                    <a:pt x="1167" y="1693"/>
                    <a:pt x="1167" y="1568"/>
                    <a:pt x="1165" y="1449"/>
                  </a:cubicBezTo>
                  <a:cubicBezTo>
                    <a:pt x="1374" y="1446"/>
                    <a:pt x="1543" y="1401"/>
                    <a:pt x="1680" y="1328"/>
                  </a:cubicBezTo>
                  <a:cubicBezTo>
                    <a:pt x="1800" y="1426"/>
                    <a:pt x="1921" y="1468"/>
                    <a:pt x="2038" y="1473"/>
                  </a:cubicBezTo>
                  <a:cubicBezTo>
                    <a:pt x="2047" y="1474"/>
                    <a:pt x="2055" y="1474"/>
                    <a:pt x="2064" y="1474"/>
                  </a:cubicBezTo>
                  <a:cubicBezTo>
                    <a:pt x="2279" y="1474"/>
                    <a:pt x="2471" y="1352"/>
                    <a:pt x="2570" y="1249"/>
                  </a:cubicBezTo>
                  <a:cubicBezTo>
                    <a:pt x="2612" y="1204"/>
                    <a:pt x="2612" y="1136"/>
                    <a:pt x="2569" y="1092"/>
                  </a:cubicBezTo>
                  <a:cubicBezTo>
                    <a:pt x="2548" y="1071"/>
                    <a:pt x="2520" y="1060"/>
                    <a:pt x="2492" y="1060"/>
                  </a:cubicBezTo>
                  <a:cubicBezTo>
                    <a:pt x="2463" y="1060"/>
                    <a:pt x="2434" y="1071"/>
                    <a:pt x="2412" y="1094"/>
                  </a:cubicBezTo>
                  <a:cubicBezTo>
                    <a:pt x="2389" y="1115"/>
                    <a:pt x="2248" y="1250"/>
                    <a:pt x="2069" y="1250"/>
                  </a:cubicBezTo>
                  <a:cubicBezTo>
                    <a:pt x="2007" y="1250"/>
                    <a:pt x="1941" y="1234"/>
                    <a:pt x="1874" y="1193"/>
                  </a:cubicBezTo>
                  <a:cubicBezTo>
                    <a:pt x="2221" y="876"/>
                    <a:pt x="2249" y="378"/>
                    <a:pt x="2249" y="369"/>
                  </a:cubicBezTo>
                  <a:cubicBezTo>
                    <a:pt x="2252" y="308"/>
                    <a:pt x="2205" y="256"/>
                    <a:pt x="2143" y="253"/>
                  </a:cubicBezTo>
                  <a:cubicBezTo>
                    <a:pt x="2142" y="253"/>
                    <a:pt x="2141" y="253"/>
                    <a:pt x="2140" y="253"/>
                  </a:cubicBezTo>
                  <a:cubicBezTo>
                    <a:pt x="2080" y="253"/>
                    <a:pt x="2029" y="299"/>
                    <a:pt x="2027" y="359"/>
                  </a:cubicBezTo>
                  <a:cubicBezTo>
                    <a:pt x="2025" y="395"/>
                    <a:pt x="1976" y="1213"/>
                    <a:pt x="1167" y="1226"/>
                  </a:cubicBezTo>
                  <a:cubicBezTo>
                    <a:pt x="1165" y="1017"/>
                    <a:pt x="1164" y="836"/>
                    <a:pt x="1163" y="688"/>
                  </a:cubicBezTo>
                  <a:cubicBezTo>
                    <a:pt x="1161" y="524"/>
                    <a:pt x="1158" y="396"/>
                    <a:pt x="1155" y="309"/>
                  </a:cubicBezTo>
                  <a:cubicBezTo>
                    <a:pt x="1151" y="156"/>
                    <a:pt x="1147" y="63"/>
                    <a:pt x="1036" y="58"/>
                  </a:cubicBezTo>
                  <a:cubicBezTo>
                    <a:pt x="1035" y="58"/>
                    <a:pt x="1035" y="58"/>
                    <a:pt x="1034" y="58"/>
                  </a:cubicBezTo>
                  <a:cubicBezTo>
                    <a:pt x="993" y="58"/>
                    <a:pt x="952" y="81"/>
                    <a:pt x="932" y="119"/>
                  </a:cubicBezTo>
                  <a:cubicBezTo>
                    <a:pt x="924" y="133"/>
                    <a:pt x="913" y="154"/>
                    <a:pt x="891" y="502"/>
                  </a:cubicBezTo>
                  <a:cubicBezTo>
                    <a:pt x="759" y="463"/>
                    <a:pt x="591" y="365"/>
                    <a:pt x="585" y="109"/>
                  </a:cubicBezTo>
                  <a:cubicBezTo>
                    <a:pt x="584" y="50"/>
                    <a:pt x="536" y="1"/>
                    <a:pt x="476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5772;p41">
              <a:extLst>
                <a:ext uri="{FF2B5EF4-FFF2-40B4-BE49-F238E27FC236}">
                  <a16:creationId xmlns:a16="http://schemas.microsoft.com/office/drawing/2014/main" id="{0D011385-30A9-4DD3-57B5-9F51EC574AFE}"/>
                </a:ext>
              </a:extLst>
            </p:cNvPr>
            <p:cNvSpPr/>
            <p:nvPr/>
          </p:nvSpPr>
          <p:spPr>
            <a:xfrm>
              <a:off x="3189282" y="3334187"/>
              <a:ext cx="308630" cy="454988"/>
            </a:xfrm>
            <a:custGeom>
              <a:avLst/>
              <a:gdLst/>
              <a:ahLst/>
              <a:cxnLst/>
              <a:rect l="l" t="t" r="r" b="b"/>
              <a:pathLst>
                <a:path w="3146" h="4638" extrusionOk="0">
                  <a:moveTo>
                    <a:pt x="1619" y="0"/>
                  </a:moveTo>
                  <a:lnTo>
                    <a:pt x="1" y="857"/>
                  </a:lnTo>
                  <a:lnTo>
                    <a:pt x="1" y="4637"/>
                  </a:lnTo>
                  <a:lnTo>
                    <a:pt x="3145" y="4637"/>
                  </a:lnTo>
                  <a:lnTo>
                    <a:pt x="3145" y="837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5773;p41">
              <a:extLst>
                <a:ext uri="{FF2B5EF4-FFF2-40B4-BE49-F238E27FC236}">
                  <a16:creationId xmlns:a16="http://schemas.microsoft.com/office/drawing/2014/main" id="{065F1444-4CA5-A680-A30C-A20D6A9D53B2}"/>
                </a:ext>
              </a:extLst>
            </p:cNvPr>
            <p:cNvSpPr/>
            <p:nvPr/>
          </p:nvSpPr>
          <p:spPr>
            <a:xfrm>
              <a:off x="3255600" y="347280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5774;p41">
              <a:extLst>
                <a:ext uri="{FF2B5EF4-FFF2-40B4-BE49-F238E27FC236}">
                  <a16:creationId xmlns:a16="http://schemas.microsoft.com/office/drawing/2014/main" id="{C2CF898A-61D1-09E6-6D26-48A77C047274}"/>
                </a:ext>
              </a:extLst>
            </p:cNvPr>
            <p:cNvSpPr/>
            <p:nvPr/>
          </p:nvSpPr>
          <p:spPr>
            <a:xfrm>
              <a:off x="3368616" y="347280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5775;p41">
              <a:extLst>
                <a:ext uri="{FF2B5EF4-FFF2-40B4-BE49-F238E27FC236}">
                  <a16:creationId xmlns:a16="http://schemas.microsoft.com/office/drawing/2014/main" id="{39172370-2487-FDCF-EF41-A9B4C54B8410}"/>
                </a:ext>
              </a:extLst>
            </p:cNvPr>
            <p:cNvSpPr/>
            <p:nvPr/>
          </p:nvSpPr>
          <p:spPr>
            <a:xfrm>
              <a:off x="3255600" y="357473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5776;p41">
              <a:extLst>
                <a:ext uri="{FF2B5EF4-FFF2-40B4-BE49-F238E27FC236}">
                  <a16:creationId xmlns:a16="http://schemas.microsoft.com/office/drawing/2014/main" id="{19CDEB1F-E569-D31D-C25E-3B85563DABFB}"/>
                </a:ext>
              </a:extLst>
            </p:cNvPr>
            <p:cNvSpPr/>
            <p:nvPr/>
          </p:nvSpPr>
          <p:spPr>
            <a:xfrm>
              <a:off x="3368616" y="357473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5777;p41">
              <a:extLst>
                <a:ext uri="{FF2B5EF4-FFF2-40B4-BE49-F238E27FC236}">
                  <a16:creationId xmlns:a16="http://schemas.microsoft.com/office/drawing/2014/main" id="{A352499A-FFC8-EC22-B043-8C2BC7C9AD2F}"/>
                </a:ext>
              </a:extLst>
            </p:cNvPr>
            <p:cNvSpPr/>
            <p:nvPr/>
          </p:nvSpPr>
          <p:spPr>
            <a:xfrm>
              <a:off x="3298766" y="3676466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5778;p41">
              <a:extLst>
                <a:ext uri="{FF2B5EF4-FFF2-40B4-BE49-F238E27FC236}">
                  <a16:creationId xmlns:a16="http://schemas.microsoft.com/office/drawing/2014/main" id="{E7C8C30C-67CD-CA4D-EE40-920667F5FFD2}"/>
                </a:ext>
              </a:extLst>
            </p:cNvPr>
            <p:cNvSpPr/>
            <p:nvPr/>
          </p:nvSpPr>
          <p:spPr>
            <a:xfrm>
              <a:off x="3444744" y="3466527"/>
              <a:ext cx="190417" cy="171871"/>
            </a:xfrm>
            <a:custGeom>
              <a:avLst/>
              <a:gdLst/>
              <a:ahLst/>
              <a:cxnLst/>
              <a:rect l="l" t="t" r="r" b="b"/>
              <a:pathLst>
                <a:path w="1941" h="1752" extrusionOk="0">
                  <a:moveTo>
                    <a:pt x="1075" y="1"/>
                  </a:moveTo>
                  <a:cubicBezTo>
                    <a:pt x="1035" y="1"/>
                    <a:pt x="994" y="4"/>
                    <a:pt x="956" y="10"/>
                  </a:cubicBezTo>
                  <a:cubicBezTo>
                    <a:pt x="340" y="107"/>
                    <a:pt x="1" y="436"/>
                    <a:pt x="1" y="937"/>
                  </a:cubicBezTo>
                  <a:cubicBezTo>
                    <a:pt x="1" y="1592"/>
                    <a:pt x="720" y="1699"/>
                    <a:pt x="956" y="1735"/>
                  </a:cubicBezTo>
                  <a:cubicBezTo>
                    <a:pt x="1029" y="1746"/>
                    <a:pt x="1100" y="1752"/>
                    <a:pt x="1166" y="1752"/>
                  </a:cubicBezTo>
                  <a:cubicBezTo>
                    <a:pt x="1651" y="1752"/>
                    <a:pt x="1941" y="1448"/>
                    <a:pt x="1941" y="937"/>
                  </a:cubicBezTo>
                  <a:cubicBezTo>
                    <a:pt x="1941" y="439"/>
                    <a:pt x="1536" y="1"/>
                    <a:pt x="1075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5779;p41">
              <a:extLst>
                <a:ext uri="{FF2B5EF4-FFF2-40B4-BE49-F238E27FC236}">
                  <a16:creationId xmlns:a16="http://schemas.microsoft.com/office/drawing/2014/main" id="{89F87569-ECC3-F85D-1ACB-205624DA36C9}"/>
                </a:ext>
              </a:extLst>
            </p:cNvPr>
            <p:cNvSpPr/>
            <p:nvPr/>
          </p:nvSpPr>
          <p:spPr>
            <a:xfrm>
              <a:off x="3594745" y="3605538"/>
              <a:ext cx="140679" cy="117229"/>
            </a:xfrm>
            <a:custGeom>
              <a:avLst/>
              <a:gdLst/>
              <a:ahLst/>
              <a:cxnLst/>
              <a:rect l="l" t="t" r="r" b="b"/>
              <a:pathLst>
                <a:path w="1434" h="1195" extrusionOk="0">
                  <a:moveTo>
                    <a:pt x="789" y="0"/>
                  </a:moveTo>
                  <a:cubicBezTo>
                    <a:pt x="760" y="0"/>
                    <a:pt x="731" y="2"/>
                    <a:pt x="701" y="6"/>
                  </a:cubicBezTo>
                  <a:cubicBezTo>
                    <a:pt x="248" y="71"/>
                    <a:pt x="1" y="294"/>
                    <a:pt x="1" y="635"/>
                  </a:cubicBezTo>
                  <a:cubicBezTo>
                    <a:pt x="1" y="1089"/>
                    <a:pt x="529" y="1160"/>
                    <a:pt x="702" y="1183"/>
                  </a:cubicBezTo>
                  <a:cubicBezTo>
                    <a:pt x="757" y="1191"/>
                    <a:pt x="808" y="1194"/>
                    <a:pt x="855" y="1194"/>
                  </a:cubicBezTo>
                  <a:cubicBezTo>
                    <a:pt x="1217" y="1194"/>
                    <a:pt x="1433" y="986"/>
                    <a:pt x="1433" y="635"/>
                  </a:cubicBezTo>
                  <a:cubicBezTo>
                    <a:pt x="1432" y="297"/>
                    <a:pt x="1131" y="0"/>
                    <a:pt x="789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5780;p41">
              <a:extLst>
                <a:ext uri="{FF2B5EF4-FFF2-40B4-BE49-F238E27FC236}">
                  <a16:creationId xmlns:a16="http://schemas.microsoft.com/office/drawing/2014/main" id="{A58B3D8B-CE4A-ED14-AFD2-C469FF1C8855}"/>
                </a:ext>
              </a:extLst>
            </p:cNvPr>
            <p:cNvSpPr/>
            <p:nvPr/>
          </p:nvSpPr>
          <p:spPr>
            <a:xfrm>
              <a:off x="3398930" y="3636342"/>
              <a:ext cx="164322" cy="136457"/>
            </a:xfrm>
            <a:custGeom>
              <a:avLst/>
              <a:gdLst/>
              <a:ahLst/>
              <a:cxnLst/>
              <a:rect l="l" t="t" r="r" b="b"/>
              <a:pathLst>
                <a:path w="1675" h="1391" extrusionOk="0">
                  <a:moveTo>
                    <a:pt x="924" y="0"/>
                  </a:moveTo>
                  <a:cubicBezTo>
                    <a:pt x="890" y="0"/>
                    <a:pt x="856" y="3"/>
                    <a:pt x="822" y="8"/>
                  </a:cubicBezTo>
                  <a:cubicBezTo>
                    <a:pt x="292" y="84"/>
                    <a:pt x="0" y="345"/>
                    <a:pt x="0" y="742"/>
                  </a:cubicBezTo>
                  <a:cubicBezTo>
                    <a:pt x="0" y="1266"/>
                    <a:pt x="619" y="1350"/>
                    <a:pt x="822" y="1378"/>
                  </a:cubicBezTo>
                  <a:cubicBezTo>
                    <a:pt x="885" y="1387"/>
                    <a:pt x="945" y="1391"/>
                    <a:pt x="1003" y="1391"/>
                  </a:cubicBezTo>
                  <a:cubicBezTo>
                    <a:pt x="1424" y="1391"/>
                    <a:pt x="1674" y="1149"/>
                    <a:pt x="1674" y="742"/>
                  </a:cubicBezTo>
                  <a:cubicBezTo>
                    <a:pt x="1674" y="347"/>
                    <a:pt x="1323" y="0"/>
                    <a:pt x="92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5781;p41">
              <a:extLst>
                <a:ext uri="{FF2B5EF4-FFF2-40B4-BE49-F238E27FC236}">
                  <a16:creationId xmlns:a16="http://schemas.microsoft.com/office/drawing/2014/main" id="{B36DAF5A-DC7C-B293-71FD-3B741F91DD2F}"/>
                </a:ext>
              </a:extLst>
            </p:cNvPr>
            <p:cNvSpPr/>
            <p:nvPr/>
          </p:nvSpPr>
          <p:spPr>
            <a:xfrm>
              <a:off x="3641149" y="3531275"/>
              <a:ext cx="83583" cy="71319"/>
            </a:xfrm>
            <a:custGeom>
              <a:avLst/>
              <a:gdLst/>
              <a:ahLst/>
              <a:cxnLst/>
              <a:rect l="l" t="t" r="r" b="b"/>
              <a:pathLst>
                <a:path w="852" h="727" extrusionOk="0">
                  <a:moveTo>
                    <a:pt x="464" y="1"/>
                  </a:moveTo>
                  <a:cubicBezTo>
                    <a:pt x="445" y="1"/>
                    <a:pt x="428" y="2"/>
                    <a:pt x="410" y="5"/>
                  </a:cubicBezTo>
                  <a:cubicBezTo>
                    <a:pt x="149" y="42"/>
                    <a:pt x="0" y="180"/>
                    <a:pt x="0" y="384"/>
                  </a:cubicBezTo>
                  <a:cubicBezTo>
                    <a:pt x="0" y="569"/>
                    <a:pt x="138" y="682"/>
                    <a:pt x="412" y="719"/>
                  </a:cubicBezTo>
                  <a:cubicBezTo>
                    <a:pt x="440" y="723"/>
                    <a:pt x="470" y="726"/>
                    <a:pt x="499" y="726"/>
                  </a:cubicBezTo>
                  <a:cubicBezTo>
                    <a:pt x="715" y="726"/>
                    <a:pt x="852" y="595"/>
                    <a:pt x="852" y="384"/>
                  </a:cubicBezTo>
                  <a:cubicBezTo>
                    <a:pt x="850" y="176"/>
                    <a:pt x="674" y="1"/>
                    <a:pt x="464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5782;p41">
              <a:extLst>
                <a:ext uri="{FF2B5EF4-FFF2-40B4-BE49-F238E27FC236}">
                  <a16:creationId xmlns:a16="http://schemas.microsoft.com/office/drawing/2014/main" id="{29C7D3C7-D68D-D8C1-DED3-2A433D4AC609}"/>
                </a:ext>
              </a:extLst>
            </p:cNvPr>
            <p:cNvSpPr/>
            <p:nvPr/>
          </p:nvSpPr>
          <p:spPr>
            <a:xfrm>
              <a:off x="3587191" y="3723555"/>
              <a:ext cx="72890" cy="62686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404" y="0"/>
                  </a:moveTo>
                  <a:cubicBezTo>
                    <a:pt x="389" y="0"/>
                    <a:pt x="373" y="1"/>
                    <a:pt x="356" y="4"/>
                  </a:cubicBezTo>
                  <a:cubicBezTo>
                    <a:pt x="36" y="50"/>
                    <a:pt x="1" y="252"/>
                    <a:pt x="1" y="337"/>
                  </a:cubicBezTo>
                  <a:cubicBezTo>
                    <a:pt x="1" y="502"/>
                    <a:pt x="121" y="602"/>
                    <a:pt x="356" y="634"/>
                  </a:cubicBezTo>
                  <a:cubicBezTo>
                    <a:pt x="381" y="638"/>
                    <a:pt x="407" y="639"/>
                    <a:pt x="431" y="639"/>
                  </a:cubicBezTo>
                  <a:cubicBezTo>
                    <a:pt x="619" y="639"/>
                    <a:pt x="742" y="520"/>
                    <a:pt x="742" y="337"/>
                  </a:cubicBezTo>
                  <a:cubicBezTo>
                    <a:pt x="743" y="155"/>
                    <a:pt x="588" y="0"/>
                    <a:pt x="40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5783;p41">
              <a:extLst>
                <a:ext uri="{FF2B5EF4-FFF2-40B4-BE49-F238E27FC236}">
                  <a16:creationId xmlns:a16="http://schemas.microsoft.com/office/drawing/2014/main" id="{A1150910-F5F8-0418-C8B8-AC47A1B62382}"/>
                </a:ext>
              </a:extLst>
            </p:cNvPr>
            <p:cNvSpPr/>
            <p:nvPr/>
          </p:nvSpPr>
          <p:spPr>
            <a:xfrm>
              <a:off x="3373423" y="3579639"/>
              <a:ext cx="71713" cy="61803"/>
            </a:xfrm>
            <a:custGeom>
              <a:avLst/>
              <a:gdLst/>
              <a:ahLst/>
              <a:cxnLst/>
              <a:rect l="l" t="t" r="r" b="b"/>
              <a:pathLst>
                <a:path w="731" h="630" extrusionOk="0">
                  <a:moveTo>
                    <a:pt x="396" y="0"/>
                  </a:moveTo>
                  <a:cubicBezTo>
                    <a:pt x="381" y="0"/>
                    <a:pt x="366" y="2"/>
                    <a:pt x="350" y="4"/>
                  </a:cubicBezTo>
                  <a:cubicBezTo>
                    <a:pt x="35" y="49"/>
                    <a:pt x="0" y="249"/>
                    <a:pt x="0" y="332"/>
                  </a:cubicBezTo>
                  <a:cubicBezTo>
                    <a:pt x="0" y="494"/>
                    <a:pt x="118" y="592"/>
                    <a:pt x="350" y="624"/>
                  </a:cubicBezTo>
                  <a:cubicBezTo>
                    <a:pt x="376" y="628"/>
                    <a:pt x="400" y="629"/>
                    <a:pt x="424" y="629"/>
                  </a:cubicBezTo>
                  <a:cubicBezTo>
                    <a:pt x="610" y="629"/>
                    <a:pt x="731" y="513"/>
                    <a:pt x="731" y="332"/>
                  </a:cubicBezTo>
                  <a:cubicBezTo>
                    <a:pt x="731" y="151"/>
                    <a:pt x="579" y="0"/>
                    <a:pt x="39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5784;p41">
              <a:extLst>
                <a:ext uri="{FF2B5EF4-FFF2-40B4-BE49-F238E27FC236}">
                  <a16:creationId xmlns:a16="http://schemas.microsoft.com/office/drawing/2014/main" id="{7010D24A-F48A-67DB-3555-F140936215DF}"/>
                </a:ext>
              </a:extLst>
            </p:cNvPr>
            <p:cNvSpPr/>
            <p:nvPr/>
          </p:nvSpPr>
          <p:spPr>
            <a:xfrm>
              <a:off x="3469957" y="3553544"/>
              <a:ext cx="242902" cy="333246"/>
            </a:xfrm>
            <a:custGeom>
              <a:avLst/>
              <a:gdLst/>
              <a:ahLst/>
              <a:cxnLst/>
              <a:rect l="l" t="t" r="r" b="b"/>
              <a:pathLst>
                <a:path w="2476" h="3397" extrusionOk="0">
                  <a:moveTo>
                    <a:pt x="394" y="1"/>
                  </a:moveTo>
                  <a:cubicBezTo>
                    <a:pt x="391" y="1"/>
                    <a:pt x="388" y="1"/>
                    <a:pt x="384" y="1"/>
                  </a:cubicBezTo>
                  <a:cubicBezTo>
                    <a:pt x="326" y="5"/>
                    <a:pt x="282" y="56"/>
                    <a:pt x="286" y="116"/>
                  </a:cubicBezTo>
                  <a:cubicBezTo>
                    <a:pt x="313" y="492"/>
                    <a:pt x="582" y="638"/>
                    <a:pt x="803" y="678"/>
                  </a:cubicBezTo>
                  <a:cubicBezTo>
                    <a:pt x="800" y="942"/>
                    <a:pt x="800" y="1329"/>
                    <a:pt x="804" y="1898"/>
                  </a:cubicBezTo>
                  <a:cubicBezTo>
                    <a:pt x="619" y="1887"/>
                    <a:pt x="239" y="1825"/>
                    <a:pt x="218" y="1524"/>
                  </a:cubicBezTo>
                  <a:cubicBezTo>
                    <a:pt x="214" y="1467"/>
                    <a:pt x="168" y="1425"/>
                    <a:pt x="112" y="1425"/>
                  </a:cubicBezTo>
                  <a:cubicBezTo>
                    <a:pt x="109" y="1425"/>
                    <a:pt x="106" y="1425"/>
                    <a:pt x="103" y="1425"/>
                  </a:cubicBezTo>
                  <a:cubicBezTo>
                    <a:pt x="45" y="1428"/>
                    <a:pt x="1" y="1480"/>
                    <a:pt x="5" y="1539"/>
                  </a:cubicBezTo>
                  <a:cubicBezTo>
                    <a:pt x="35" y="1966"/>
                    <a:pt x="494" y="2097"/>
                    <a:pt x="806" y="2112"/>
                  </a:cubicBezTo>
                  <a:cubicBezTo>
                    <a:pt x="808" y="2445"/>
                    <a:pt x="812" y="2835"/>
                    <a:pt x="817" y="3293"/>
                  </a:cubicBezTo>
                  <a:cubicBezTo>
                    <a:pt x="818" y="3351"/>
                    <a:pt x="865" y="3397"/>
                    <a:pt x="924" y="3397"/>
                  </a:cubicBezTo>
                  <a:lnTo>
                    <a:pt x="1083" y="3397"/>
                  </a:lnTo>
                  <a:cubicBezTo>
                    <a:pt x="1113" y="3397"/>
                    <a:pt x="1140" y="3386"/>
                    <a:pt x="1160" y="3364"/>
                  </a:cubicBezTo>
                  <a:cubicBezTo>
                    <a:pt x="1180" y="3344"/>
                    <a:pt x="1191" y="3315"/>
                    <a:pt x="1190" y="3285"/>
                  </a:cubicBezTo>
                  <a:cubicBezTo>
                    <a:pt x="1190" y="3278"/>
                    <a:pt x="1159" y="2489"/>
                    <a:pt x="1124" y="1710"/>
                  </a:cubicBezTo>
                  <a:cubicBezTo>
                    <a:pt x="1119" y="1582"/>
                    <a:pt x="1113" y="1462"/>
                    <a:pt x="1108" y="1350"/>
                  </a:cubicBezTo>
                  <a:cubicBezTo>
                    <a:pt x="1305" y="1338"/>
                    <a:pt x="1466" y="1288"/>
                    <a:pt x="1592" y="1213"/>
                  </a:cubicBezTo>
                  <a:cubicBezTo>
                    <a:pt x="1709" y="1303"/>
                    <a:pt x="1829" y="1335"/>
                    <a:pt x="1939" y="1335"/>
                  </a:cubicBezTo>
                  <a:cubicBezTo>
                    <a:pt x="2155" y="1335"/>
                    <a:pt x="2342" y="1205"/>
                    <a:pt x="2435" y="1101"/>
                  </a:cubicBezTo>
                  <a:cubicBezTo>
                    <a:pt x="2476" y="1056"/>
                    <a:pt x="2472" y="989"/>
                    <a:pt x="2429" y="950"/>
                  </a:cubicBezTo>
                  <a:cubicBezTo>
                    <a:pt x="2408" y="931"/>
                    <a:pt x="2383" y="922"/>
                    <a:pt x="2358" y="922"/>
                  </a:cubicBezTo>
                  <a:cubicBezTo>
                    <a:pt x="2329" y="922"/>
                    <a:pt x="2300" y="934"/>
                    <a:pt x="2279" y="957"/>
                  </a:cubicBezTo>
                  <a:cubicBezTo>
                    <a:pt x="2258" y="979"/>
                    <a:pt x="2122" y="1120"/>
                    <a:pt x="1943" y="1120"/>
                  </a:cubicBezTo>
                  <a:cubicBezTo>
                    <a:pt x="1889" y="1120"/>
                    <a:pt x="1831" y="1107"/>
                    <a:pt x="1771" y="1074"/>
                  </a:cubicBezTo>
                  <a:cubicBezTo>
                    <a:pt x="2088" y="759"/>
                    <a:pt x="2093" y="281"/>
                    <a:pt x="2093" y="275"/>
                  </a:cubicBezTo>
                  <a:cubicBezTo>
                    <a:pt x="2093" y="217"/>
                    <a:pt x="2046" y="169"/>
                    <a:pt x="1988" y="169"/>
                  </a:cubicBezTo>
                  <a:cubicBezTo>
                    <a:pt x="1928" y="169"/>
                    <a:pt x="1881" y="217"/>
                    <a:pt x="1881" y="275"/>
                  </a:cubicBezTo>
                  <a:cubicBezTo>
                    <a:pt x="1881" y="310"/>
                    <a:pt x="1868" y="1090"/>
                    <a:pt x="1099" y="1136"/>
                  </a:cubicBezTo>
                  <a:cubicBezTo>
                    <a:pt x="1088" y="936"/>
                    <a:pt x="1080" y="765"/>
                    <a:pt x="1072" y="624"/>
                  </a:cubicBezTo>
                  <a:cubicBezTo>
                    <a:pt x="1063" y="469"/>
                    <a:pt x="1055" y="347"/>
                    <a:pt x="1048" y="265"/>
                  </a:cubicBezTo>
                  <a:cubicBezTo>
                    <a:pt x="1037" y="120"/>
                    <a:pt x="1029" y="32"/>
                    <a:pt x="926" y="32"/>
                  </a:cubicBezTo>
                  <a:cubicBezTo>
                    <a:pt x="885" y="32"/>
                    <a:pt x="847" y="56"/>
                    <a:pt x="828" y="93"/>
                  </a:cubicBezTo>
                  <a:cubicBezTo>
                    <a:pt x="822" y="106"/>
                    <a:pt x="812" y="128"/>
                    <a:pt x="805" y="460"/>
                  </a:cubicBezTo>
                  <a:cubicBezTo>
                    <a:pt x="679" y="430"/>
                    <a:pt x="515" y="343"/>
                    <a:pt x="498" y="100"/>
                  </a:cubicBezTo>
                  <a:cubicBezTo>
                    <a:pt x="495" y="44"/>
                    <a:pt x="449" y="1"/>
                    <a:pt x="394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5785;p41">
              <a:extLst>
                <a:ext uri="{FF2B5EF4-FFF2-40B4-BE49-F238E27FC236}">
                  <a16:creationId xmlns:a16="http://schemas.microsoft.com/office/drawing/2014/main" id="{E33285D1-49A6-4CEB-84D2-12700F70A41A}"/>
                </a:ext>
              </a:extLst>
            </p:cNvPr>
            <p:cNvSpPr/>
            <p:nvPr/>
          </p:nvSpPr>
          <p:spPr>
            <a:xfrm>
              <a:off x="4680757" y="3401191"/>
              <a:ext cx="308336" cy="549262"/>
            </a:xfrm>
            <a:custGeom>
              <a:avLst/>
              <a:gdLst/>
              <a:ahLst/>
              <a:cxnLst/>
              <a:rect l="l" t="t" r="r" b="b"/>
              <a:pathLst>
                <a:path w="3143" h="5599" extrusionOk="0">
                  <a:moveTo>
                    <a:pt x="1618" y="1"/>
                  </a:moveTo>
                  <a:lnTo>
                    <a:pt x="0" y="856"/>
                  </a:lnTo>
                  <a:lnTo>
                    <a:pt x="0" y="5599"/>
                  </a:lnTo>
                  <a:lnTo>
                    <a:pt x="3143" y="5599"/>
                  </a:lnTo>
                  <a:lnTo>
                    <a:pt x="3143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5786;p41">
              <a:extLst>
                <a:ext uri="{FF2B5EF4-FFF2-40B4-BE49-F238E27FC236}">
                  <a16:creationId xmlns:a16="http://schemas.microsoft.com/office/drawing/2014/main" id="{B8F1036A-9A1A-BD4F-384D-6C487A85FA60}"/>
                </a:ext>
              </a:extLst>
            </p:cNvPr>
            <p:cNvSpPr/>
            <p:nvPr/>
          </p:nvSpPr>
          <p:spPr>
            <a:xfrm>
              <a:off x="4746781" y="3532452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5787;p41">
              <a:extLst>
                <a:ext uri="{FF2B5EF4-FFF2-40B4-BE49-F238E27FC236}">
                  <a16:creationId xmlns:a16="http://schemas.microsoft.com/office/drawing/2014/main" id="{ADCBED48-7311-79D8-6F22-2F0B31397EC2}"/>
                </a:ext>
              </a:extLst>
            </p:cNvPr>
            <p:cNvSpPr/>
            <p:nvPr/>
          </p:nvSpPr>
          <p:spPr>
            <a:xfrm>
              <a:off x="4859993" y="353245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5788;p41">
              <a:extLst>
                <a:ext uri="{FF2B5EF4-FFF2-40B4-BE49-F238E27FC236}">
                  <a16:creationId xmlns:a16="http://schemas.microsoft.com/office/drawing/2014/main" id="{6834B53B-53A2-84DC-7E5A-E8FFEE7A4ADC}"/>
                </a:ext>
              </a:extLst>
            </p:cNvPr>
            <p:cNvSpPr/>
            <p:nvPr/>
          </p:nvSpPr>
          <p:spPr>
            <a:xfrm>
              <a:off x="4746781" y="363418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5789;p41">
              <a:extLst>
                <a:ext uri="{FF2B5EF4-FFF2-40B4-BE49-F238E27FC236}">
                  <a16:creationId xmlns:a16="http://schemas.microsoft.com/office/drawing/2014/main" id="{279C9DDF-DB6C-FBAE-F002-DCBC423DEE26}"/>
                </a:ext>
              </a:extLst>
            </p:cNvPr>
            <p:cNvSpPr/>
            <p:nvPr/>
          </p:nvSpPr>
          <p:spPr>
            <a:xfrm>
              <a:off x="4859993" y="363418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790;p41">
              <a:extLst>
                <a:ext uri="{FF2B5EF4-FFF2-40B4-BE49-F238E27FC236}">
                  <a16:creationId xmlns:a16="http://schemas.microsoft.com/office/drawing/2014/main" id="{8BA3CECF-44A9-4E4B-0017-B2CBC0C4319A}"/>
                </a:ext>
              </a:extLst>
            </p:cNvPr>
            <p:cNvSpPr/>
            <p:nvPr/>
          </p:nvSpPr>
          <p:spPr>
            <a:xfrm>
              <a:off x="4746781" y="3736113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791;p41">
              <a:extLst>
                <a:ext uri="{FF2B5EF4-FFF2-40B4-BE49-F238E27FC236}">
                  <a16:creationId xmlns:a16="http://schemas.microsoft.com/office/drawing/2014/main" id="{FE954EA7-EC11-17F6-962C-E8922360B405}"/>
                </a:ext>
              </a:extLst>
            </p:cNvPr>
            <p:cNvSpPr/>
            <p:nvPr/>
          </p:nvSpPr>
          <p:spPr>
            <a:xfrm>
              <a:off x="4859993" y="373611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792;p41">
              <a:extLst>
                <a:ext uri="{FF2B5EF4-FFF2-40B4-BE49-F238E27FC236}">
                  <a16:creationId xmlns:a16="http://schemas.microsoft.com/office/drawing/2014/main" id="{03089719-5FBB-C0A1-5BCF-9812539A0771}"/>
                </a:ext>
              </a:extLst>
            </p:cNvPr>
            <p:cNvSpPr/>
            <p:nvPr/>
          </p:nvSpPr>
          <p:spPr>
            <a:xfrm>
              <a:off x="4789946" y="3837943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793;p41">
              <a:extLst>
                <a:ext uri="{FF2B5EF4-FFF2-40B4-BE49-F238E27FC236}">
                  <a16:creationId xmlns:a16="http://schemas.microsoft.com/office/drawing/2014/main" id="{83321904-6469-C33C-AF58-E4C628BC1ABE}"/>
                </a:ext>
              </a:extLst>
            </p:cNvPr>
            <p:cNvSpPr/>
            <p:nvPr/>
          </p:nvSpPr>
          <p:spPr>
            <a:xfrm>
              <a:off x="4486609" y="3412473"/>
              <a:ext cx="161084" cy="145286"/>
            </a:xfrm>
            <a:custGeom>
              <a:avLst/>
              <a:gdLst/>
              <a:ahLst/>
              <a:cxnLst/>
              <a:rect l="l" t="t" r="r" b="b"/>
              <a:pathLst>
                <a:path w="1642" h="1481" extrusionOk="0">
                  <a:moveTo>
                    <a:pt x="908" y="0"/>
                  </a:moveTo>
                  <a:cubicBezTo>
                    <a:pt x="875" y="0"/>
                    <a:pt x="841" y="3"/>
                    <a:pt x="806" y="9"/>
                  </a:cubicBezTo>
                  <a:cubicBezTo>
                    <a:pt x="286" y="90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7"/>
                  </a:cubicBezTo>
                  <a:cubicBezTo>
                    <a:pt x="870" y="1476"/>
                    <a:pt x="931" y="1481"/>
                    <a:pt x="987" y="1481"/>
                  </a:cubicBezTo>
                  <a:cubicBezTo>
                    <a:pt x="1397" y="1481"/>
                    <a:pt x="1642" y="1223"/>
                    <a:pt x="1642" y="792"/>
                  </a:cubicBezTo>
                  <a:cubicBezTo>
                    <a:pt x="1642" y="372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5794;p41">
              <a:extLst>
                <a:ext uri="{FF2B5EF4-FFF2-40B4-BE49-F238E27FC236}">
                  <a16:creationId xmlns:a16="http://schemas.microsoft.com/office/drawing/2014/main" id="{F652FF90-493B-4A5C-6F4C-B2E17A62A22B}"/>
                </a:ext>
              </a:extLst>
            </p:cNvPr>
            <p:cNvSpPr/>
            <p:nvPr/>
          </p:nvSpPr>
          <p:spPr>
            <a:xfrm>
              <a:off x="4613261" y="3529901"/>
              <a:ext cx="118998" cy="99179"/>
            </a:xfrm>
            <a:custGeom>
              <a:avLst/>
              <a:gdLst/>
              <a:ahLst/>
              <a:cxnLst/>
              <a:rect l="l" t="t" r="r" b="b"/>
              <a:pathLst>
                <a:path w="1213" h="1011" extrusionOk="0">
                  <a:moveTo>
                    <a:pt x="669" y="1"/>
                  </a:moveTo>
                  <a:cubicBezTo>
                    <a:pt x="644" y="1"/>
                    <a:pt x="619" y="3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1"/>
                    <a:pt x="594" y="1001"/>
                  </a:cubicBezTo>
                  <a:cubicBezTo>
                    <a:pt x="639" y="1007"/>
                    <a:pt x="682" y="1010"/>
                    <a:pt x="724" y="1010"/>
                  </a:cubicBezTo>
                  <a:cubicBezTo>
                    <a:pt x="1029" y="1010"/>
                    <a:pt x="1212" y="833"/>
                    <a:pt x="1212" y="538"/>
                  </a:cubicBezTo>
                  <a:cubicBezTo>
                    <a:pt x="1212" y="253"/>
                    <a:pt x="958" y="1"/>
                    <a:pt x="669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5795;p41">
              <a:extLst>
                <a:ext uri="{FF2B5EF4-FFF2-40B4-BE49-F238E27FC236}">
                  <a16:creationId xmlns:a16="http://schemas.microsoft.com/office/drawing/2014/main" id="{B6ADF0B7-C980-2CC7-966C-2E3AB4D1CCF3}"/>
                </a:ext>
              </a:extLst>
            </p:cNvPr>
            <p:cNvSpPr/>
            <p:nvPr/>
          </p:nvSpPr>
          <p:spPr>
            <a:xfrm>
              <a:off x="4447662" y="3555997"/>
              <a:ext cx="139011" cy="115464"/>
            </a:xfrm>
            <a:custGeom>
              <a:avLst/>
              <a:gdLst/>
              <a:ahLst/>
              <a:cxnLst/>
              <a:rect l="l" t="t" r="r" b="b"/>
              <a:pathLst>
                <a:path w="1417" h="1177" extrusionOk="0">
                  <a:moveTo>
                    <a:pt x="783" y="1"/>
                  </a:moveTo>
                  <a:cubicBezTo>
                    <a:pt x="755" y="1"/>
                    <a:pt x="726" y="4"/>
                    <a:pt x="696" y="8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50" y="1172"/>
                    <a:pt x="801" y="1176"/>
                    <a:pt x="849" y="1176"/>
                  </a:cubicBezTo>
                  <a:cubicBezTo>
                    <a:pt x="1204" y="1176"/>
                    <a:pt x="1417" y="972"/>
                    <a:pt x="1417" y="629"/>
                  </a:cubicBezTo>
                  <a:cubicBezTo>
                    <a:pt x="1417" y="294"/>
                    <a:pt x="1121" y="1"/>
                    <a:pt x="78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5796;p41">
              <a:extLst>
                <a:ext uri="{FF2B5EF4-FFF2-40B4-BE49-F238E27FC236}">
                  <a16:creationId xmlns:a16="http://schemas.microsoft.com/office/drawing/2014/main" id="{9F8C331B-AAEE-637D-681A-8A4CF7A074E9}"/>
                </a:ext>
              </a:extLst>
            </p:cNvPr>
            <p:cNvSpPr/>
            <p:nvPr/>
          </p:nvSpPr>
          <p:spPr>
            <a:xfrm>
              <a:off x="4652699" y="3467410"/>
              <a:ext cx="70536" cy="60233"/>
            </a:xfrm>
            <a:custGeom>
              <a:avLst/>
              <a:gdLst/>
              <a:ahLst/>
              <a:cxnLst/>
              <a:rect l="l" t="t" r="r" b="b"/>
              <a:pathLst>
                <a:path w="719" h="614" extrusionOk="0">
                  <a:moveTo>
                    <a:pt x="392" y="0"/>
                  </a:moveTo>
                  <a:cubicBezTo>
                    <a:pt x="376" y="0"/>
                    <a:pt x="361" y="1"/>
                    <a:pt x="348" y="3"/>
                  </a:cubicBezTo>
                  <a:cubicBezTo>
                    <a:pt x="128" y="36"/>
                    <a:pt x="1" y="152"/>
                    <a:pt x="1" y="324"/>
                  </a:cubicBezTo>
                  <a:cubicBezTo>
                    <a:pt x="1" y="482"/>
                    <a:pt x="118" y="577"/>
                    <a:pt x="348" y="609"/>
                  </a:cubicBezTo>
                  <a:cubicBezTo>
                    <a:pt x="373" y="612"/>
                    <a:pt x="397" y="614"/>
                    <a:pt x="420" y="614"/>
                  </a:cubicBezTo>
                  <a:cubicBezTo>
                    <a:pt x="605" y="614"/>
                    <a:pt x="718" y="502"/>
                    <a:pt x="718" y="324"/>
                  </a:cubicBezTo>
                  <a:cubicBezTo>
                    <a:pt x="718" y="148"/>
                    <a:pt x="569" y="0"/>
                    <a:pt x="39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5797;p41">
              <a:extLst>
                <a:ext uri="{FF2B5EF4-FFF2-40B4-BE49-F238E27FC236}">
                  <a16:creationId xmlns:a16="http://schemas.microsoft.com/office/drawing/2014/main" id="{8C9B201F-8EB1-3B38-1D46-B77188E8FF69}"/>
                </a:ext>
              </a:extLst>
            </p:cNvPr>
            <p:cNvSpPr/>
            <p:nvPr/>
          </p:nvSpPr>
          <p:spPr>
            <a:xfrm>
              <a:off x="4607081" y="3629770"/>
              <a:ext cx="61510" cy="53072"/>
            </a:xfrm>
            <a:custGeom>
              <a:avLst/>
              <a:gdLst/>
              <a:ahLst/>
              <a:cxnLst/>
              <a:rect l="l" t="t" r="r" b="b"/>
              <a:pathLst>
                <a:path w="627" h="541" extrusionOk="0">
                  <a:moveTo>
                    <a:pt x="340" y="1"/>
                  </a:moveTo>
                  <a:cubicBezTo>
                    <a:pt x="328" y="1"/>
                    <a:pt x="314" y="3"/>
                    <a:pt x="301" y="4"/>
                  </a:cubicBezTo>
                  <a:cubicBezTo>
                    <a:pt x="30" y="42"/>
                    <a:pt x="0" y="213"/>
                    <a:pt x="0" y="285"/>
                  </a:cubicBezTo>
                  <a:cubicBezTo>
                    <a:pt x="0" y="424"/>
                    <a:pt x="102" y="509"/>
                    <a:pt x="301" y="536"/>
                  </a:cubicBezTo>
                  <a:cubicBezTo>
                    <a:pt x="323" y="538"/>
                    <a:pt x="343" y="541"/>
                    <a:pt x="364" y="541"/>
                  </a:cubicBezTo>
                  <a:cubicBezTo>
                    <a:pt x="523" y="541"/>
                    <a:pt x="626" y="441"/>
                    <a:pt x="626" y="285"/>
                  </a:cubicBezTo>
                  <a:cubicBezTo>
                    <a:pt x="627" y="132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5798;p41">
              <a:extLst>
                <a:ext uri="{FF2B5EF4-FFF2-40B4-BE49-F238E27FC236}">
                  <a16:creationId xmlns:a16="http://schemas.microsoft.com/office/drawing/2014/main" id="{6C3EA099-A26C-3653-0C2E-5D02B9E67DC6}"/>
                </a:ext>
              </a:extLst>
            </p:cNvPr>
            <p:cNvSpPr/>
            <p:nvPr/>
          </p:nvSpPr>
          <p:spPr>
            <a:xfrm>
              <a:off x="4426079" y="3508123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7" y="1"/>
                  </a:moveTo>
                  <a:cubicBezTo>
                    <a:pt x="325" y="1"/>
                    <a:pt x="312" y="2"/>
                    <a:pt x="297" y="3"/>
                  </a:cubicBezTo>
                  <a:cubicBezTo>
                    <a:pt x="30" y="41"/>
                    <a:pt x="1" y="210"/>
                    <a:pt x="1" y="281"/>
                  </a:cubicBezTo>
                  <a:cubicBezTo>
                    <a:pt x="1" y="419"/>
                    <a:pt x="101" y="502"/>
                    <a:pt x="297" y="528"/>
                  </a:cubicBezTo>
                  <a:cubicBezTo>
                    <a:pt x="320" y="532"/>
                    <a:pt x="340" y="533"/>
                    <a:pt x="359" y="533"/>
                  </a:cubicBezTo>
                  <a:cubicBezTo>
                    <a:pt x="516" y="533"/>
                    <a:pt x="619" y="434"/>
                    <a:pt x="619" y="281"/>
                  </a:cubicBezTo>
                  <a:cubicBezTo>
                    <a:pt x="620" y="128"/>
                    <a:pt x="491" y="1"/>
                    <a:pt x="337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5799;p41">
              <a:extLst>
                <a:ext uri="{FF2B5EF4-FFF2-40B4-BE49-F238E27FC236}">
                  <a16:creationId xmlns:a16="http://schemas.microsoft.com/office/drawing/2014/main" id="{01B5DC6A-BFA3-40FC-5B8C-712C54AE59E4}"/>
                </a:ext>
              </a:extLst>
            </p:cNvPr>
            <p:cNvSpPr/>
            <p:nvPr/>
          </p:nvSpPr>
          <p:spPr>
            <a:xfrm>
              <a:off x="4508094" y="3485755"/>
              <a:ext cx="205132" cy="281645"/>
            </a:xfrm>
            <a:custGeom>
              <a:avLst/>
              <a:gdLst/>
              <a:ahLst/>
              <a:cxnLst/>
              <a:rect l="l" t="t" r="r" b="b"/>
              <a:pathLst>
                <a:path w="2091" h="2871" extrusionOk="0">
                  <a:moveTo>
                    <a:pt x="331" y="0"/>
                  </a:moveTo>
                  <a:cubicBezTo>
                    <a:pt x="329" y="0"/>
                    <a:pt x="327" y="0"/>
                    <a:pt x="325" y="0"/>
                  </a:cubicBezTo>
                  <a:cubicBezTo>
                    <a:pt x="275" y="4"/>
                    <a:pt x="238" y="46"/>
                    <a:pt x="242" y="97"/>
                  </a:cubicBezTo>
                  <a:cubicBezTo>
                    <a:pt x="265" y="417"/>
                    <a:pt x="492" y="540"/>
                    <a:pt x="678" y="572"/>
                  </a:cubicBezTo>
                  <a:cubicBezTo>
                    <a:pt x="677" y="796"/>
                    <a:pt x="676" y="1124"/>
                    <a:pt x="679" y="1604"/>
                  </a:cubicBezTo>
                  <a:cubicBezTo>
                    <a:pt x="523" y="1593"/>
                    <a:pt x="201" y="1540"/>
                    <a:pt x="183" y="1288"/>
                  </a:cubicBezTo>
                  <a:cubicBezTo>
                    <a:pt x="180" y="1240"/>
                    <a:pt x="141" y="1204"/>
                    <a:pt x="95" y="1204"/>
                  </a:cubicBezTo>
                  <a:cubicBezTo>
                    <a:pt x="92" y="1204"/>
                    <a:pt x="90" y="1204"/>
                    <a:pt x="88" y="1205"/>
                  </a:cubicBezTo>
                  <a:cubicBezTo>
                    <a:pt x="37" y="1208"/>
                    <a:pt x="1" y="1251"/>
                    <a:pt x="4" y="1300"/>
                  </a:cubicBezTo>
                  <a:cubicBezTo>
                    <a:pt x="29" y="1662"/>
                    <a:pt x="417" y="1773"/>
                    <a:pt x="681" y="1785"/>
                  </a:cubicBezTo>
                  <a:cubicBezTo>
                    <a:pt x="683" y="2067"/>
                    <a:pt x="686" y="2398"/>
                    <a:pt x="691" y="2782"/>
                  </a:cubicBezTo>
                  <a:cubicBezTo>
                    <a:pt x="692" y="2832"/>
                    <a:pt x="732" y="2870"/>
                    <a:pt x="780" y="2870"/>
                  </a:cubicBezTo>
                  <a:lnTo>
                    <a:pt x="916" y="2870"/>
                  </a:lnTo>
                  <a:cubicBezTo>
                    <a:pt x="940" y="2870"/>
                    <a:pt x="963" y="2860"/>
                    <a:pt x="981" y="2843"/>
                  </a:cubicBezTo>
                  <a:cubicBezTo>
                    <a:pt x="998" y="2824"/>
                    <a:pt x="1006" y="2802"/>
                    <a:pt x="1006" y="2777"/>
                  </a:cubicBezTo>
                  <a:cubicBezTo>
                    <a:pt x="1006" y="2771"/>
                    <a:pt x="981" y="2103"/>
                    <a:pt x="952" y="1445"/>
                  </a:cubicBezTo>
                  <a:cubicBezTo>
                    <a:pt x="947" y="1338"/>
                    <a:pt x="943" y="1235"/>
                    <a:pt x="938" y="1140"/>
                  </a:cubicBezTo>
                  <a:cubicBezTo>
                    <a:pt x="1106" y="1131"/>
                    <a:pt x="1240" y="1088"/>
                    <a:pt x="1347" y="1026"/>
                  </a:cubicBezTo>
                  <a:cubicBezTo>
                    <a:pt x="1446" y="1099"/>
                    <a:pt x="1547" y="1129"/>
                    <a:pt x="1640" y="1129"/>
                  </a:cubicBezTo>
                  <a:cubicBezTo>
                    <a:pt x="1823" y="1129"/>
                    <a:pt x="1980" y="1018"/>
                    <a:pt x="2059" y="930"/>
                  </a:cubicBezTo>
                  <a:cubicBezTo>
                    <a:pt x="2091" y="896"/>
                    <a:pt x="2088" y="838"/>
                    <a:pt x="2052" y="806"/>
                  </a:cubicBezTo>
                  <a:cubicBezTo>
                    <a:pt x="2034" y="790"/>
                    <a:pt x="2013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1"/>
                    <a:pt x="1793" y="950"/>
                    <a:pt x="1643" y="950"/>
                  </a:cubicBezTo>
                  <a:cubicBezTo>
                    <a:pt x="1597" y="950"/>
                    <a:pt x="1547" y="938"/>
                    <a:pt x="1496" y="910"/>
                  </a:cubicBezTo>
                  <a:cubicBezTo>
                    <a:pt x="1763" y="643"/>
                    <a:pt x="1769" y="240"/>
                    <a:pt x="1769" y="234"/>
                  </a:cubicBezTo>
                  <a:cubicBezTo>
                    <a:pt x="1769" y="183"/>
                    <a:pt x="1730" y="144"/>
                    <a:pt x="1680" y="144"/>
                  </a:cubicBezTo>
                  <a:cubicBezTo>
                    <a:pt x="1629" y="144"/>
                    <a:pt x="1590" y="183"/>
                    <a:pt x="1590" y="234"/>
                  </a:cubicBezTo>
                  <a:cubicBezTo>
                    <a:pt x="1590" y="263"/>
                    <a:pt x="1578" y="923"/>
                    <a:pt x="929" y="961"/>
                  </a:cubicBezTo>
                  <a:cubicBezTo>
                    <a:pt x="921" y="792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4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5" y="48"/>
                    <a:pt x="699" y="79"/>
                  </a:cubicBezTo>
                  <a:cubicBezTo>
                    <a:pt x="694" y="90"/>
                    <a:pt x="686" y="108"/>
                    <a:pt x="681" y="389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6"/>
                    <a:pt x="378" y="0"/>
                    <a:pt x="33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5800;p41">
              <a:extLst>
                <a:ext uri="{FF2B5EF4-FFF2-40B4-BE49-F238E27FC236}">
                  <a16:creationId xmlns:a16="http://schemas.microsoft.com/office/drawing/2014/main" id="{1DFB9E58-552F-E3E9-72E9-244DFA330725}"/>
                </a:ext>
              </a:extLst>
            </p:cNvPr>
            <p:cNvSpPr/>
            <p:nvPr/>
          </p:nvSpPr>
          <p:spPr>
            <a:xfrm>
              <a:off x="4668788" y="3663222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8" y="0"/>
                  </a:moveTo>
                  <a:cubicBezTo>
                    <a:pt x="875" y="0"/>
                    <a:pt x="841" y="2"/>
                    <a:pt x="806" y="8"/>
                  </a:cubicBezTo>
                  <a:cubicBezTo>
                    <a:pt x="286" y="89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0"/>
                  </a:cubicBezTo>
                  <a:cubicBezTo>
                    <a:pt x="1640" y="370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5801;p41">
              <a:extLst>
                <a:ext uri="{FF2B5EF4-FFF2-40B4-BE49-F238E27FC236}">
                  <a16:creationId xmlns:a16="http://schemas.microsoft.com/office/drawing/2014/main" id="{F6F6A576-9EAB-24E2-1A52-F59DF3B83679}"/>
                </a:ext>
              </a:extLst>
            </p:cNvPr>
            <p:cNvSpPr/>
            <p:nvPr/>
          </p:nvSpPr>
          <p:spPr>
            <a:xfrm>
              <a:off x="4795440" y="3780651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9" y="0"/>
                  </a:moveTo>
                  <a:cubicBezTo>
                    <a:pt x="645" y="0"/>
                    <a:pt x="619" y="1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0"/>
                    <a:pt x="594" y="1000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5802;p41">
              <a:extLst>
                <a:ext uri="{FF2B5EF4-FFF2-40B4-BE49-F238E27FC236}">
                  <a16:creationId xmlns:a16="http://schemas.microsoft.com/office/drawing/2014/main" id="{41CFD29D-44F0-1119-17D1-1C8FE167137E}"/>
                </a:ext>
              </a:extLst>
            </p:cNvPr>
            <p:cNvSpPr/>
            <p:nvPr/>
          </p:nvSpPr>
          <p:spPr>
            <a:xfrm>
              <a:off x="4629841" y="3806648"/>
              <a:ext cx="139011" cy="115268"/>
            </a:xfrm>
            <a:custGeom>
              <a:avLst/>
              <a:gdLst/>
              <a:ahLst/>
              <a:cxnLst/>
              <a:rect l="l" t="t" r="r" b="b"/>
              <a:pathLst>
                <a:path w="1417" h="1175" extrusionOk="0">
                  <a:moveTo>
                    <a:pt x="783" y="0"/>
                  </a:moveTo>
                  <a:cubicBezTo>
                    <a:pt x="755" y="0"/>
                    <a:pt x="726" y="3"/>
                    <a:pt x="696" y="7"/>
                  </a:cubicBezTo>
                  <a:cubicBezTo>
                    <a:pt x="248" y="70"/>
                    <a:pt x="1" y="290"/>
                    <a:pt x="1" y="627"/>
                  </a:cubicBezTo>
                  <a:cubicBezTo>
                    <a:pt x="1" y="1070"/>
                    <a:pt x="525" y="1141"/>
                    <a:pt x="696" y="1164"/>
                  </a:cubicBezTo>
                  <a:cubicBezTo>
                    <a:pt x="750" y="1172"/>
                    <a:pt x="801" y="1174"/>
                    <a:pt x="849" y="1174"/>
                  </a:cubicBezTo>
                  <a:cubicBezTo>
                    <a:pt x="1205" y="1174"/>
                    <a:pt x="1417" y="969"/>
                    <a:pt x="1417" y="627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5803;p41">
              <a:extLst>
                <a:ext uri="{FF2B5EF4-FFF2-40B4-BE49-F238E27FC236}">
                  <a16:creationId xmlns:a16="http://schemas.microsoft.com/office/drawing/2014/main" id="{BDC80DCC-22DA-86A6-37B0-99C62B455A68}"/>
                </a:ext>
              </a:extLst>
            </p:cNvPr>
            <p:cNvSpPr/>
            <p:nvPr/>
          </p:nvSpPr>
          <p:spPr>
            <a:xfrm>
              <a:off x="4834976" y="3717866"/>
              <a:ext cx="70438" cy="60332"/>
            </a:xfrm>
            <a:custGeom>
              <a:avLst/>
              <a:gdLst/>
              <a:ahLst/>
              <a:cxnLst/>
              <a:rect l="l" t="t" r="r" b="b"/>
              <a:pathLst>
                <a:path w="718" h="615" extrusionOk="0">
                  <a:moveTo>
                    <a:pt x="391" y="1"/>
                  </a:moveTo>
                  <a:cubicBezTo>
                    <a:pt x="376" y="1"/>
                    <a:pt x="360" y="2"/>
                    <a:pt x="347" y="5"/>
                  </a:cubicBezTo>
                  <a:cubicBezTo>
                    <a:pt x="127" y="37"/>
                    <a:pt x="0" y="153"/>
                    <a:pt x="0" y="325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2" y="614"/>
                    <a:pt x="396" y="615"/>
                    <a:pt x="420" y="615"/>
                  </a:cubicBezTo>
                  <a:cubicBezTo>
                    <a:pt x="604" y="615"/>
                    <a:pt x="717" y="503"/>
                    <a:pt x="717" y="325"/>
                  </a:cubicBezTo>
                  <a:cubicBezTo>
                    <a:pt x="717" y="149"/>
                    <a:pt x="568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5804;p41">
              <a:extLst>
                <a:ext uri="{FF2B5EF4-FFF2-40B4-BE49-F238E27FC236}">
                  <a16:creationId xmlns:a16="http://schemas.microsoft.com/office/drawing/2014/main" id="{B2F5C00B-D652-6FFF-91E3-0694E5591078}"/>
                </a:ext>
              </a:extLst>
            </p:cNvPr>
            <p:cNvSpPr/>
            <p:nvPr/>
          </p:nvSpPr>
          <p:spPr>
            <a:xfrm>
              <a:off x="4789260" y="3880519"/>
              <a:ext cx="61510" cy="52974"/>
            </a:xfrm>
            <a:custGeom>
              <a:avLst/>
              <a:gdLst/>
              <a:ahLst/>
              <a:cxnLst/>
              <a:rect l="l" t="t" r="r" b="b"/>
              <a:pathLst>
                <a:path w="627" h="540" extrusionOk="0">
                  <a:moveTo>
                    <a:pt x="340" y="1"/>
                  </a:moveTo>
                  <a:cubicBezTo>
                    <a:pt x="328" y="1"/>
                    <a:pt x="314" y="2"/>
                    <a:pt x="301" y="3"/>
                  </a:cubicBezTo>
                  <a:cubicBezTo>
                    <a:pt x="30" y="41"/>
                    <a:pt x="0" y="212"/>
                    <a:pt x="0" y="284"/>
                  </a:cubicBezTo>
                  <a:cubicBezTo>
                    <a:pt x="0" y="424"/>
                    <a:pt x="101" y="508"/>
                    <a:pt x="301" y="535"/>
                  </a:cubicBezTo>
                  <a:cubicBezTo>
                    <a:pt x="323" y="538"/>
                    <a:pt x="343" y="540"/>
                    <a:pt x="364" y="540"/>
                  </a:cubicBezTo>
                  <a:cubicBezTo>
                    <a:pt x="523" y="540"/>
                    <a:pt x="626" y="441"/>
                    <a:pt x="626" y="284"/>
                  </a:cubicBezTo>
                  <a:cubicBezTo>
                    <a:pt x="627" y="129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5805;p41">
              <a:extLst>
                <a:ext uri="{FF2B5EF4-FFF2-40B4-BE49-F238E27FC236}">
                  <a16:creationId xmlns:a16="http://schemas.microsoft.com/office/drawing/2014/main" id="{1CD795EB-E2C4-C222-348B-76D61945E8DF}"/>
                </a:ext>
              </a:extLst>
            </p:cNvPr>
            <p:cNvSpPr/>
            <p:nvPr/>
          </p:nvSpPr>
          <p:spPr>
            <a:xfrm>
              <a:off x="4690273" y="3736407"/>
              <a:ext cx="205132" cy="281841"/>
            </a:xfrm>
            <a:custGeom>
              <a:avLst/>
              <a:gdLst/>
              <a:ahLst/>
              <a:cxnLst/>
              <a:rect l="l" t="t" r="r" b="b"/>
              <a:pathLst>
                <a:path w="2091" h="2873" extrusionOk="0">
                  <a:moveTo>
                    <a:pt x="333" y="1"/>
                  </a:moveTo>
                  <a:cubicBezTo>
                    <a:pt x="330" y="1"/>
                    <a:pt x="328" y="1"/>
                    <a:pt x="325" y="1"/>
                  </a:cubicBezTo>
                  <a:cubicBezTo>
                    <a:pt x="275" y="5"/>
                    <a:pt x="238" y="47"/>
                    <a:pt x="242" y="97"/>
                  </a:cubicBezTo>
                  <a:cubicBezTo>
                    <a:pt x="265" y="417"/>
                    <a:pt x="492" y="539"/>
                    <a:pt x="678" y="573"/>
                  </a:cubicBezTo>
                  <a:cubicBezTo>
                    <a:pt x="677" y="796"/>
                    <a:pt x="676" y="1124"/>
                    <a:pt x="679" y="1605"/>
                  </a:cubicBezTo>
                  <a:cubicBezTo>
                    <a:pt x="523" y="1594"/>
                    <a:pt x="201" y="1542"/>
                    <a:pt x="183" y="1289"/>
                  </a:cubicBezTo>
                  <a:cubicBezTo>
                    <a:pt x="180" y="1241"/>
                    <a:pt x="140" y="1205"/>
                    <a:pt x="93" y="1205"/>
                  </a:cubicBezTo>
                  <a:cubicBezTo>
                    <a:pt x="91" y="1205"/>
                    <a:pt x="90" y="1205"/>
                    <a:pt x="88" y="1206"/>
                  </a:cubicBezTo>
                  <a:cubicBezTo>
                    <a:pt x="37" y="1210"/>
                    <a:pt x="1" y="1252"/>
                    <a:pt x="4" y="1302"/>
                  </a:cubicBezTo>
                  <a:cubicBezTo>
                    <a:pt x="29" y="1664"/>
                    <a:pt x="417" y="1773"/>
                    <a:pt x="681" y="1787"/>
                  </a:cubicBezTo>
                  <a:cubicBezTo>
                    <a:pt x="683" y="2069"/>
                    <a:pt x="686" y="2400"/>
                    <a:pt x="691" y="2784"/>
                  </a:cubicBezTo>
                  <a:cubicBezTo>
                    <a:pt x="692" y="2832"/>
                    <a:pt x="732" y="2872"/>
                    <a:pt x="780" y="2872"/>
                  </a:cubicBezTo>
                  <a:lnTo>
                    <a:pt x="916" y="2872"/>
                  </a:lnTo>
                  <a:cubicBezTo>
                    <a:pt x="940" y="2872"/>
                    <a:pt x="963" y="2862"/>
                    <a:pt x="981" y="2845"/>
                  </a:cubicBezTo>
                  <a:cubicBezTo>
                    <a:pt x="998" y="2826"/>
                    <a:pt x="1006" y="2804"/>
                    <a:pt x="1006" y="2779"/>
                  </a:cubicBezTo>
                  <a:cubicBezTo>
                    <a:pt x="1006" y="2773"/>
                    <a:pt x="981" y="2105"/>
                    <a:pt x="952" y="1446"/>
                  </a:cubicBezTo>
                  <a:cubicBezTo>
                    <a:pt x="947" y="1339"/>
                    <a:pt x="943" y="1236"/>
                    <a:pt x="938" y="1142"/>
                  </a:cubicBezTo>
                  <a:cubicBezTo>
                    <a:pt x="1106" y="1133"/>
                    <a:pt x="1240" y="1090"/>
                    <a:pt x="1347" y="1027"/>
                  </a:cubicBezTo>
                  <a:cubicBezTo>
                    <a:pt x="1446" y="1101"/>
                    <a:pt x="1547" y="1131"/>
                    <a:pt x="1640" y="1131"/>
                  </a:cubicBezTo>
                  <a:cubicBezTo>
                    <a:pt x="1823" y="1131"/>
                    <a:pt x="1980" y="1020"/>
                    <a:pt x="2059" y="932"/>
                  </a:cubicBezTo>
                  <a:cubicBezTo>
                    <a:pt x="2091" y="896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0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7" y="911"/>
                  </a:cubicBezTo>
                  <a:cubicBezTo>
                    <a:pt x="1764" y="643"/>
                    <a:pt x="1769" y="241"/>
                    <a:pt x="1769" y="234"/>
                  </a:cubicBezTo>
                  <a:cubicBezTo>
                    <a:pt x="1769" y="184"/>
                    <a:pt x="1730" y="145"/>
                    <a:pt x="1680" y="145"/>
                  </a:cubicBezTo>
                  <a:cubicBezTo>
                    <a:pt x="1630" y="145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9" y="962"/>
                  </a:cubicBezTo>
                  <a:cubicBezTo>
                    <a:pt x="922" y="793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5"/>
                  </a:cubicBezTo>
                  <a:cubicBezTo>
                    <a:pt x="876" y="103"/>
                    <a:pt x="871" y="28"/>
                    <a:pt x="781" y="28"/>
                  </a:cubicBezTo>
                  <a:cubicBezTo>
                    <a:pt x="748" y="28"/>
                    <a:pt x="715" y="48"/>
                    <a:pt x="699" y="79"/>
                  </a:cubicBezTo>
                  <a:cubicBezTo>
                    <a:pt x="694" y="90"/>
                    <a:pt x="686" y="109"/>
                    <a:pt x="681" y="390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5806;p41">
              <a:extLst>
                <a:ext uri="{FF2B5EF4-FFF2-40B4-BE49-F238E27FC236}">
                  <a16:creationId xmlns:a16="http://schemas.microsoft.com/office/drawing/2014/main" id="{B95DCDE3-46B1-4336-B080-B398D6AE863D}"/>
                </a:ext>
              </a:extLst>
            </p:cNvPr>
            <p:cNvSpPr/>
            <p:nvPr/>
          </p:nvSpPr>
          <p:spPr>
            <a:xfrm>
              <a:off x="3615838" y="3288766"/>
              <a:ext cx="308434" cy="742323"/>
            </a:xfrm>
            <a:custGeom>
              <a:avLst/>
              <a:gdLst/>
              <a:ahLst/>
              <a:cxnLst/>
              <a:rect l="l" t="t" r="r" b="b"/>
              <a:pathLst>
                <a:path w="3144" h="7567" extrusionOk="0">
                  <a:moveTo>
                    <a:pt x="3144" y="1"/>
                  </a:moveTo>
                  <a:lnTo>
                    <a:pt x="0" y="616"/>
                  </a:lnTo>
                  <a:lnTo>
                    <a:pt x="0" y="7566"/>
                  </a:lnTo>
                  <a:lnTo>
                    <a:pt x="3144" y="7566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5807;p41">
              <a:extLst>
                <a:ext uri="{FF2B5EF4-FFF2-40B4-BE49-F238E27FC236}">
                  <a16:creationId xmlns:a16="http://schemas.microsoft.com/office/drawing/2014/main" id="{B5A00D63-A8AE-4376-6800-1893ADBBD49B}"/>
                </a:ext>
              </a:extLst>
            </p:cNvPr>
            <p:cNvSpPr/>
            <p:nvPr/>
          </p:nvSpPr>
          <p:spPr>
            <a:xfrm>
              <a:off x="3682058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5808;p41">
              <a:extLst>
                <a:ext uri="{FF2B5EF4-FFF2-40B4-BE49-F238E27FC236}">
                  <a16:creationId xmlns:a16="http://schemas.microsoft.com/office/drawing/2014/main" id="{4898FCE8-8CCA-AC59-36D5-0306A3BA1290}"/>
                </a:ext>
              </a:extLst>
            </p:cNvPr>
            <p:cNvSpPr/>
            <p:nvPr/>
          </p:nvSpPr>
          <p:spPr>
            <a:xfrm>
              <a:off x="3795074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5809;p41">
              <a:extLst>
                <a:ext uri="{FF2B5EF4-FFF2-40B4-BE49-F238E27FC236}">
                  <a16:creationId xmlns:a16="http://schemas.microsoft.com/office/drawing/2014/main" id="{B3335B64-52AB-E105-A697-111E84DA9954}"/>
                </a:ext>
              </a:extLst>
            </p:cNvPr>
            <p:cNvSpPr/>
            <p:nvPr/>
          </p:nvSpPr>
          <p:spPr>
            <a:xfrm>
              <a:off x="3682058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5810;p41">
              <a:extLst>
                <a:ext uri="{FF2B5EF4-FFF2-40B4-BE49-F238E27FC236}">
                  <a16:creationId xmlns:a16="http://schemas.microsoft.com/office/drawing/2014/main" id="{976D1D43-BF87-82AD-D921-96A7DB7AC0BC}"/>
                </a:ext>
              </a:extLst>
            </p:cNvPr>
            <p:cNvSpPr/>
            <p:nvPr/>
          </p:nvSpPr>
          <p:spPr>
            <a:xfrm>
              <a:off x="3795074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5811;p41">
              <a:extLst>
                <a:ext uri="{FF2B5EF4-FFF2-40B4-BE49-F238E27FC236}">
                  <a16:creationId xmlns:a16="http://schemas.microsoft.com/office/drawing/2014/main" id="{28E8B0FE-E541-F9DC-5BD0-439C5B16FC12}"/>
                </a:ext>
              </a:extLst>
            </p:cNvPr>
            <p:cNvSpPr/>
            <p:nvPr/>
          </p:nvSpPr>
          <p:spPr>
            <a:xfrm>
              <a:off x="3682058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5812;p41">
              <a:extLst>
                <a:ext uri="{FF2B5EF4-FFF2-40B4-BE49-F238E27FC236}">
                  <a16:creationId xmlns:a16="http://schemas.microsoft.com/office/drawing/2014/main" id="{303AD369-FD44-E2BD-F1AE-6016C6169F2E}"/>
                </a:ext>
              </a:extLst>
            </p:cNvPr>
            <p:cNvSpPr/>
            <p:nvPr/>
          </p:nvSpPr>
          <p:spPr>
            <a:xfrm>
              <a:off x="3795074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5813;p41">
              <a:extLst>
                <a:ext uri="{FF2B5EF4-FFF2-40B4-BE49-F238E27FC236}">
                  <a16:creationId xmlns:a16="http://schemas.microsoft.com/office/drawing/2014/main" id="{1132D582-A74A-C6EE-C37C-D92EE09BEFD4}"/>
                </a:ext>
              </a:extLst>
            </p:cNvPr>
            <p:cNvSpPr/>
            <p:nvPr/>
          </p:nvSpPr>
          <p:spPr>
            <a:xfrm>
              <a:off x="3682058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5814;p41">
              <a:extLst>
                <a:ext uri="{FF2B5EF4-FFF2-40B4-BE49-F238E27FC236}">
                  <a16:creationId xmlns:a16="http://schemas.microsoft.com/office/drawing/2014/main" id="{A997B4C2-D689-69CE-12F6-23954E0B65D0}"/>
                </a:ext>
              </a:extLst>
            </p:cNvPr>
            <p:cNvSpPr/>
            <p:nvPr/>
          </p:nvSpPr>
          <p:spPr>
            <a:xfrm>
              <a:off x="3795074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5815;p41">
              <a:extLst>
                <a:ext uri="{FF2B5EF4-FFF2-40B4-BE49-F238E27FC236}">
                  <a16:creationId xmlns:a16="http://schemas.microsoft.com/office/drawing/2014/main" id="{5D52D04D-3ECD-93FB-5837-67EEC07553DD}"/>
                </a:ext>
              </a:extLst>
            </p:cNvPr>
            <p:cNvSpPr/>
            <p:nvPr/>
          </p:nvSpPr>
          <p:spPr>
            <a:xfrm>
              <a:off x="3682058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5816;p41">
              <a:extLst>
                <a:ext uri="{FF2B5EF4-FFF2-40B4-BE49-F238E27FC236}">
                  <a16:creationId xmlns:a16="http://schemas.microsoft.com/office/drawing/2014/main" id="{DEF8EEBA-A126-2C1C-103F-1F0F69CDCB00}"/>
                </a:ext>
              </a:extLst>
            </p:cNvPr>
            <p:cNvSpPr/>
            <p:nvPr/>
          </p:nvSpPr>
          <p:spPr>
            <a:xfrm>
              <a:off x="3795074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5817;p41">
              <a:extLst>
                <a:ext uri="{FF2B5EF4-FFF2-40B4-BE49-F238E27FC236}">
                  <a16:creationId xmlns:a16="http://schemas.microsoft.com/office/drawing/2014/main" id="{9B33FA8D-A6CF-F22F-85C9-0A3A674F29E4}"/>
                </a:ext>
              </a:extLst>
            </p:cNvPr>
            <p:cNvSpPr/>
            <p:nvPr/>
          </p:nvSpPr>
          <p:spPr>
            <a:xfrm>
              <a:off x="3725224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5818;p41">
              <a:extLst>
                <a:ext uri="{FF2B5EF4-FFF2-40B4-BE49-F238E27FC236}">
                  <a16:creationId xmlns:a16="http://schemas.microsoft.com/office/drawing/2014/main" id="{10B0C723-CD41-14A3-A641-638FFC64CEF1}"/>
                </a:ext>
              </a:extLst>
            </p:cNvPr>
            <p:cNvSpPr/>
            <p:nvPr/>
          </p:nvSpPr>
          <p:spPr>
            <a:xfrm>
              <a:off x="4978895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5819;p41">
              <a:extLst>
                <a:ext uri="{FF2B5EF4-FFF2-40B4-BE49-F238E27FC236}">
                  <a16:creationId xmlns:a16="http://schemas.microsoft.com/office/drawing/2014/main" id="{70C96544-C1EC-A8FD-70D8-78239578DE77}"/>
                </a:ext>
              </a:extLst>
            </p:cNvPr>
            <p:cNvSpPr/>
            <p:nvPr/>
          </p:nvSpPr>
          <p:spPr>
            <a:xfrm>
              <a:off x="5045017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5820;p41">
              <a:extLst>
                <a:ext uri="{FF2B5EF4-FFF2-40B4-BE49-F238E27FC236}">
                  <a16:creationId xmlns:a16="http://schemas.microsoft.com/office/drawing/2014/main" id="{EAD828B7-ED83-D843-018A-0FE876EC3383}"/>
                </a:ext>
              </a:extLst>
            </p:cNvPr>
            <p:cNvSpPr/>
            <p:nvPr/>
          </p:nvSpPr>
          <p:spPr>
            <a:xfrm>
              <a:off x="5158131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5821;p41">
              <a:extLst>
                <a:ext uri="{FF2B5EF4-FFF2-40B4-BE49-F238E27FC236}">
                  <a16:creationId xmlns:a16="http://schemas.microsoft.com/office/drawing/2014/main" id="{88C49EB0-CBDC-4261-48F8-22D533D3B349}"/>
                </a:ext>
              </a:extLst>
            </p:cNvPr>
            <p:cNvSpPr/>
            <p:nvPr/>
          </p:nvSpPr>
          <p:spPr>
            <a:xfrm>
              <a:off x="5045017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5822;p41">
              <a:extLst>
                <a:ext uri="{FF2B5EF4-FFF2-40B4-BE49-F238E27FC236}">
                  <a16:creationId xmlns:a16="http://schemas.microsoft.com/office/drawing/2014/main" id="{0EF92468-4CBE-5268-9B7D-21890290DBEB}"/>
                </a:ext>
              </a:extLst>
            </p:cNvPr>
            <p:cNvSpPr/>
            <p:nvPr/>
          </p:nvSpPr>
          <p:spPr>
            <a:xfrm>
              <a:off x="5158131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5823;p41">
              <a:extLst>
                <a:ext uri="{FF2B5EF4-FFF2-40B4-BE49-F238E27FC236}">
                  <a16:creationId xmlns:a16="http://schemas.microsoft.com/office/drawing/2014/main" id="{D5D57F4E-0816-7513-4944-B745E1E47B09}"/>
                </a:ext>
              </a:extLst>
            </p:cNvPr>
            <p:cNvSpPr/>
            <p:nvPr/>
          </p:nvSpPr>
          <p:spPr>
            <a:xfrm>
              <a:off x="5045017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5824;p41">
              <a:extLst>
                <a:ext uri="{FF2B5EF4-FFF2-40B4-BE49-F238E27FC236}">
                  <a16:creationId xmlns:a16="http://schemas.microsoft.com/office/drawing/2014/main" id="{2CF0004D-0410-28AA-73A0-17D42CA0A22B}"/>
                </a:ext>
              </a:extLst>
            </p:cNvPr>
            <p:cNvSpPr/>
            <p:nvPr/>
          </p:nvSpPr>
          <p:spPr>
            <a:xfrm>
              <a:off x="5158131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5825;p41">
              <a:extLst>
                <a:ext uri="{FF2B5EF4-FFF2-40B4-BE49-F238E27FC236}">
                  <a16:creationId xmlns:a16="http://schemas.microsoft.com/office/drawing/2014/main" id="{A6F08925-8367-1B69-16B4-8F64B7A0B459}"/>
                </a:ext>
              </a:extLst>
            </p:cNvPr>
            <p:cNvSpPr/>
            <p:nvPr/>
          </p:nvSpPr>
          <p:spPr>
            <a:xfrm>
              <a:off x="5045017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826;p41">
              <a:extLst>
                <a:ext uri="{FF2B5EF4-FFF2-40B4-BE49-F238E27FC236}">
                  <a16:creationId xmlns:a16="http://schemas.microsoft.com/office/drawing/2014/main" id="{CFB6396F-B875-E32E-F11D-AA2E4A5469C3}"/>
                </a:ext>
              </a:extLst>
            </p:cNvPr>
            <p:cNvSpPr/>
            <p:nvPr/>
          </p:nvSpPr>
          <p:spPr>
            <a:xfrm>
              <a:off x="5158131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827;p41">
              <a:extLst>
                <a:ext uri="{FF2B5EF4-FFF2-40B4-BE49-F238E27FC236}">
                  <a16:creationId xmlns:a16="http://schemas.microsoft.com/office/drawing/2014/main" id="{EA54B0EE-9186-1171-F75C-BCC5DAD8E7F9}"/>
                </a:ext>
              </a:extLst>
            </p:cNvPr>
            <p:cNvSpPr/>
            <p:nvPr/>
          </p:nvSpPr>
          <p:spPr>
            <a:xfrm>
              <a:off x="5045017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5828;p41">
              <a:extLst>
                <a:ext uri="{FF2B5EF4-FFF2-40B4-BE49-F238E27FC236}">
                  <a16:creationId xmlns:a16="http://schemas.microsoft.com/office/drawing/2014/main" id="{F02C6DD9-B56B-2A43-56D7-9AB71AF3BA21}"/>
                </a:ext>
              </a:extLst>
            </p:cNvPr>
            <p:cNvSpPr/>
            <p:nvPr/>
          </p:nvSpPr>
          <p:spPr>
            <a:xfrm>
              <a:off x="5158131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5829;p41">
              <a:extLst>
                <a:ext uri="{FF2B5EF4-FFF2-40B4-BE49-F238E27FC236}">
                  <a16:creationId xmlns:a16="http://schemas.microsoft.com/office/drawing/2014/main" id="{921FBEC0-AA74-20EB-748C-B202D57D5B3D}"/>
                </a:ext>
              </a:extLst>
            </p:cNvPr>
            <p:cNvSpPr/>
            <p:nvPr/>
          </p:nvSpPr>
          <p:spPr>
            <a:xfrm>
              <a:off x="5088281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5830;p41">
              <a:extLst>
                <a:ext uri="{FF2B5EF4-FFF2-40B4-BE49-F238E27FC236}">
                  <a16:creationId xmlns:a16="http://schemas.microsoft.com/office/drawing/2014/main" id="{7BAF427B-31C1-CC25-77FE-6D6735959412}"/>
                </a:ext>
              </a:extLst>
            </p:cNvPr>
            <p:cNvSpPr/>
            <p:nvPr/>
          </p:nvSpPr>
          <p:spPr>
            <a:xfrm>
              <a:off x="3003767" y="3481733"/>
              <a:ext cx="308532" cy="549360"/>
            </a:xfrm>
            <a:custGeom>
              <a:avLst/>
              <a:gdLst/>
              <a:ahLst/>
              <a:cxnLst/>
              <a:rect l="l" t="t" r="r" b="b"/>
              <a:pathLst>
                <a:path w="3145" h="5600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9"/>
                  </a:lnTo>
                  <a:lnTo>
                    <a:pt x="3144" y="5599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5831;p41">
              <a:extLst>
                <a:ext uri="{FF2B5EF4-FFF2-40B4-BE49-F238E27FC236}">
                  <a16:creationId xmlns:a16="http://schemas.microsoft.com/office/drawing/2014/main" id="{EB48282E-63C3-DFAB-3367-807D13250187}"/>
                </a:ext>
              </a:extLst>
            </p:cNvPr>
            <p:cNvSpPr/>
            <p:nvPr/>
          </p:nvSpPr>
          <p:spPr>
            <a:xfrm>
              <a:off x="3069987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5832;p41">
              <a:extLst>
                <a:ext uri="{FF2B5EF4-FFF2-40B4-BE49-F238E27FC236}">
                  <a16:creationId xmlns:a16="http://schemas.microsoft.com/office/drawing/2014/main" id="{79DA29F2-4AFF-8B45-A9BB-1F1F8D7F0E6A}"/>
                </a:ext>
              </a:extLst>
            </p:cNvPr>
            <p:cNvSpPr/>
            <p:nvPr/>
          </p:nvSpPr>
          <p:spPr>
            <a:xfrm>
              <a:off x="318300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5833;p41">
              <a:extLst>
                <a:ext uri="{FF2B5EF4-FFF2-40B4-BE49-F238E27FC236}">
                  <a16:creationId xmlns:a16="http://schemas.microsoft.com/office/drawing/2014/main" id="{37FF58E0-FABC-28A0-8422-8E381FC880A4}"/>
                </a:ext>
              </a:extLst>
            </p:cNvPr>
            <p:cNvSpPr/>
            <p:nvPr/>
          </p:nvSpPr>
          <p:spPr>
            <a:xfrm>
              <a:off x="306998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5834;p41">
              <a:extLst>
                <a:ext uri="{FF2B5EF4-FFF2-40B4-BE49-F238E27FC236}">
                  <a16:creationId xmlns:a16="http://schemas.microsoft.com/office/drawing/2014/main" id="{79E774E7-5968-F400-D7B1-A1210843A07D}"/>
                </a:ext>
              </a:extLst>
            </p:cNvPr>
            <p:cNvSpPr/>
            <p:nvPr/>
          </p:nvSpPr>
          <p:spPr>
            <a:xfrm>
              <a:off x="318300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5835;p41">
              <a:extLst>
                <a:ext uri="{FF2B5EF4-FFF2-40B4-BE49-F238E27FC236}">
                  <a16:creationId xmlns:a16="http://schemas.microsoft.com/office/drawing/2014/main" id="{427A7134-7605-3D9C-BD01-C634074A7519}"/>
                </a:ext>
              </a:extLst>
            </p:cNvPr>
            <p:cNvSpPr/>
            <p:nvPr/>
          </p:nvSpPr>
          <p:spPr>
            <a:xfrm>
              <a:off x="306998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5836;p41">
              <a:extLst>
                <a:ext uri="{FF2B5EF4-FFF2-40B4-BE49-F238E27FC236}">
                  <a16:creationId xmlns:a16="http://schemas.microsoft.com/office/drawing/2014/main" id="{5A1FA6F9-3253-2353-52A9-C896F790E4E1}"/>
                </a:ext>
              </a:extLst>
            </p:cNvPr>
            <p:cNvSpPr/>
            <p:nvPr/>
          </p:nvSpPr>
          <p:spPr>
            <a:xfrm>
              <a:off x="318300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5837;p41">
              <a:extLst>
                <a:ext uri="{FF2B5EF4-FFF2-40B4-BE49-F238E27FC236}">
                  <a16:creationId xmlns:a16="http://schemas.microsoft.com/office/drawing/2014/main" id="{F1DEE071-334D-18C5-BB8D-1A2031EF1AFE}"/>
                </a:ext>
              </a:extLst>
            </p:cNvPr>
            <p:cNvSpPr/>
            <p:nvPr/>
          </p:nvSpPr>
          <p:spPr>
            <a:xfrm>
              <a:off x="3113153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5838;p41">
              <a:extLst>
                <a:ext uri="{FF2B5EF4-FFF2-40B4-BE49-F238E27FC236}">
                  <a16:creationId xmlns:a16="http://schemas.microsoft.com/office/drawing/2014/main" id="{A72DF424-D940-3678-1504-8304BE97EE7B}"/>
                </a:ext>
              </a:extLst>
            </p:cNvPr>
            <p:cNvSpPr/>
            <p:nvPr/>
          </p:nvSpPr>
          <p:spPr>
            <a:xfrm>
              <a:off x="5757841" y="3576108"/>
              <a:ext cx="308336" cy="454988"/>
            </a:xfrm>
            <a:custGeom>
              <a:avLst/>
              <a:gdLst/>
              <a:ahLst/>
              <a:cxnLst/>
              <a:rect l="l" t="t" r="r" b="b"/>
              <a:pathLst>
                <a:path w="3143" h="4638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4637"/>
                  </a:lnTo>
                  <a:lnTo>
                    <a:pt x="3142" y="4637"/>
                  </a:lnTo>
                  <a:lnTo>
                    <a:pt x="3142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5839;p41">
              <a:extLst>
                <a:ext uri="{FF2B5EF4-FFF2-40B4-BE49-F238E27FC236}">
                  <a16:creationId xmlns:a16="http://schemas.microsoft.com/office/drawing/2014/main" id="{0DB53789-448B-E709-3B9F-A7E01FBACB9B}"/>
                </a:ext>
              </a:extLst>
            </p:cNvPr>
            <p:cNvSpPr/>
            <p:nvPr/>
          </p:nvSpPr>
          <p:spPr>
            <a:xfrm>
              <a:off x="5823865" y="371472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5840;p41">
              <a:extLst>
                <a:ext uri="{FF2B5EF4-FFF2-40B4-BE49-F238E27FC236}">
                  <a16:creationId xmlns:a16="http://schemas.microsoft.com/office/drawing/2014/main" id="{64A40B13-D7A5-4DEE-6732-18294E05C3EB}"/>
                </a:ext>
              </a:extLst>
            </p:cNvPr>
            <p:cNvSpPr/>
            <p:nvPr/>
          </p:nvSpPr>
          <p:spPr>
            <a:xfrm>
              <a:off x="593707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5841;p41">
              <a:extLst>
                <a:ext uri="{FF2B5EF4-FFF2-40B4-BE49-F238E27FC236}">
                  <a16:creationId xmlns:a16="http://schemas.microsoft.com/office/drawing/2014/main" id="{08195EFD-1481-26DC-49A5-DB4F1A11108B}"/>
                </a:ext>
              </a:extLst>
            </p:cNvPr>
            <p:cNvSpPr/>
            <p:nvPr/>
          </p:nvSpPr>
          <p:spPr>
            <a:xfrm>
              <a:off x="5823865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5842;p41">
              <a:extLst>
                <a:ext uri="{FF2B5EF4-FFF2-40B4-BE49-F238E27FC236}">
                  <a16:creationId xmlns:a16="http://schemas.microsoft.com/office/drawing/2014/main" id="{FA1318C9-E40D-B14D-7488-92425AF07B7D}"/>
                </a:ext>
              </a:extLst>
            </p:cNvPr>
            <p:cNvSpPr/>
            <p:nvPr/>
          </p:nvSpPr>
          <p:spPr>
            <a:xfrm>
              <a:off x="593707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5843;p41">
              <a:extLst>
                <a:ext uri="{FF2B5EF4-FFF2-40B4-BE49-F238E27FC236}">
                  <a16:creationId xmlns:a16="http://schemas.microsoft.com/office/drawing/2014/main" id="{ADC58055-8332-AB6D-3159-785ACF2563A8}"/>
                </a:ext>
              </a:extLst>
            </p:cNvPr>
            <p:cNvSpPr/>
            <p:nvPr/>
          </p:nvSpPr>
          <p:spPr>
            <a:xfrm>
              <a:off x="5867030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5844;p41">
              <a:extLst>
                <a:ext uri="{FF2B5EF4-FFF2-40B4-BE49-F238E27FC236}">
                  <a16:creationId xmlns:a16="http://schemas.microsoft.com/office/drawing/2014/main" id="{47EBDFFB-B421-BD40-D0A5-96F7314B8F58}"/>
                </a:ext>
              </a:extLst>
            </p:cNvPr>
            <p:cNvSpPr/>
            <p:nvPr/>
          </p:nvSpPr>
          <p:spPr>
            <a:xfrm>
              <a:off x="4337098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5845;p41">
              <a:extLst>
                <a:ext uri="{FF2B5EF4-FFF2-40B4-BE49-F238E27FC236}">
                  <a16:creationId xmlns:a16="http://schemas.microsoft.com/office/drawing/2014/main" id="{E6A58282-99DB-8F35-3518-EE34C901EB7C}"/>
                </a:ext>
              </a:extLst>
            </p:cNvPr>
            <p:cNvSpPr/>
            <p:nvPr/>
          </p:nvSpPr>
          <p:spPr>
            <a:xfrm>
              <a:off x="4403319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5846;p41">
              <a:extLst>
                <a:ext uri="{FF2B5EF4-FFF2-40B4-BE49-F238E27FC236}">
                  <a16:creationId xmlns:a16="http://schemas.microsoft.com/office/drawing/2014/main" id="{97411415-D90E-1C3A-F269-D259092ABB93}"/>
                </a:ext>
              </a:extLst>
            </p:cNvPr>
            <p:cNvSpPr/>
            <p:nvPr/>
          </p:nvSpPr>
          <p:spPr>
            <a:xfrm>
              <a:off x="4516334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5847;p41">
              <a:extLst>
                <a:ext uri="{FF2B5EF4-FFF2-40B4-BE49-F238E27FC236}">
                  <a16:creationId xmlns:a16="http://schemas.microsoft.com/office/drawing/2014/main" id="{AEFB1F78-13D8-EF2C-6B4A-00E191FB3146}"/>
                </a:ext>
              </a:extLst>
            </p:cNvPr>
            <p:cNvSpPr/>
            <p:nvPr/>
          </p:nvSpPr>
          <p:spPr>
            <a:xfrm>
              <a:off x="4446484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5848;p41">
              <a:extLst>
                <a:ext uri="{FF2B5EF4-FFF2-40B4-BE49-F238E27FC236}">
                  <a16:creationId xmlns:a16="http://schemas.microsoft.com/office/drawing/2014/main" id="{DBF9D34C-0BFF-D862-DDD3-EC71A3712558}"/>
                </a:ext>
              </a:extLst>
            </p:cNvPr>
            <p:cNvSpPr/>
            <p:nvPr/>
          </p:nvSpPr>
          <p:spPr>
            <a:xfrm>
              <a:off x="3312206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5849;p41">
              <a:extLst>
                <a:ext uri="{FF2B5EF4-FFF2-40B4-BE49-F238E27FC236}">
                  <a16:creationId xmlns:a16="http://schemas.microsoft.com/office/drawing/2014/main" id="{98E83510-9374-265B-9E69-175D9D93A678}"/>
                </a:ext>
              </a:extLst>
            </p:cNvPr>
            <p:cNvSpPr/>
            <p:nvPr/>
          </p:nvSpPr>
          <p:spPr>
            <a:xfrm>
              <a:off x="3378230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5850;p41">
              <a:extLst>
                <a:ext uri="{FF2B5EF4-FFF2-40B4-BE49-F238E27FC236}">
                  <a16:creationId xmlns:a16="http://schemas.microsoft.com/office/drawing/2014/main" id="{BAC02F7F-ACF2-C01D-1D4A-BCD9C5C469B4}"/>
                </a:ext>
              </a:extLst>
            </p:cNvPr>
            <p:cNvSpPr/>
            <p:nvPr/>
          </p:nvSpPr>
          <p:spPr>
            <a:xfrm>
              <a:off x="3491442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5851;p41">
              <a:extLst>
                <a:ext uri="{FF2B5EF4-FFF2-40B4-BE49-F238E27FC236}">
                  <a16:creationId xmlns:a16="http://schemas.microsoft.com/office/drawing/2014/main" id="{6AD06141-EC61-EA2A-8B66-CAB1A714AC0A}"/>
                </a:ext>
              </a:extLst>
            </p:cNvPr>
            <p:cNvSpPr/>
            <p:nvPr/>
          </p:nvSpPr>
          <p:spPr>
            <a:xfrm>
              <a:off x="3421396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5852;p41">
              <a:extLst>
                <a:ext uri="{FF2B5EF4-FFF2-40B4-BE49-F238E27FC236}">
                  <a16:creationId xmlns:a16="http://schemas.microsoft.com/office/drawing/2014/main" id="{7212C63F-316E-DA6A-FAC1-CA40C5EF9525}"/>
                </a:ext>
              </a:extLst>
            </p:cNvPr>
            <p:cNvSpPr/>
            <p:nvPr/>
          </p:nvSpPr>
          <p:spPr>
            <a:xfrm>
              <a:off x="5269479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5853;p41">
              <a:extLst>
                <a:ext uri="{FF2B5EF4-FFF2-40B4-BE49-F238E27FC236}">
                  <a16:creationId xmlns:a16="http://schemas.microsoft.com/office/drawing/2014/main" id="{3B3725AF-976E-013D-D5A4-C904BB13C737}"/>
                </a:ext>
              </a:extLst>
            </p:cNvPr>
            <p:cNvSpPr/>
            <p:nvPr/>
          </p:nvSpPr>
          <p:spPr>
            <a:xfrm>
              <a:off x="5335601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5854;p41">
              <a:extLst>
                <a:ext uri="{FF2B5EF4-FFF2-40B4-BE49-F238E27FC236}">
                  <a16:creationId xmlns:a16="http://schemas.microsoft.com/office/drawing/2014/main" id="{459592F9-449D-6459-A223-5489673564F4}"/>
                </a:ext>
              </a:extLst>
            </p:cNvPr>
            <p:cNvSpPr/>
            <p:nvPr/>
          </p:nvSpPr>
          <p:spPr>
            <a:xfrm>
              <a:off x="5448715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5855;p41">
              <a:extLst>
                <a:ext uri="{FF2B5EF4-FFF2-40B4-BE49-F238E27FC236}">
                  <a16:creationId xmlns:a16="http://schemas.microsoft.com/office/drawing/2014/main" id="{839EBF68-3068-C0A1-CDE8-128FC1A5E456}"/>
                </a:ext>
              </a:extLst>
            </p:cNvPr>
            <p:cNvSpPr/>
            <p:nvPr/>
          </p:nvSpPr>
          <p:spPr>
            <a:xfrm>
              <a:off x="5335601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5856;p41">
              <a:extLst>
                <a:ext uri="{FF2B5EF4-FFF2-40B4-BE49-F238E27FC236}">
                  <a16:creationId xmlns:a16="http://schemas.microsoft.com/office/drawing/2014/main" id="{4326756B-2196-B861-4B19-21A5F02B663A}"/>
                </a:ext>
              </a:extLst>
            </p:cNvPr>
            <p:cNvSpPr/>
            <p:nvPr/>
          </p:nvSpPr>
          <p:spPr>
            <a:xfrm>
              <a:off x="5448715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5857;p41">
              <a:extLst>
                <a:ext uri="{FF2B5EF4-FFF2-40B4-BE49-F238E27FC236}">
                  <a16:creationId xmlns:a16="http://schemas.microsoft.com/office/drawing/2014/main" id="{33DEDE06-F174-5A25-D66C-097C66092DD7}"/>
                </a:ext>
              </a:extLst>
            </p:cNvPr>
            <p:cNvSpPr/>
            <p:nvPr/>
          </p:nvSpPr>
          <p:spPr>
            <a:xfrm>
              <a:off x="5335601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5858;p41">
              <a:extLst>
                <a:ext uri="{FF2B5EF4-FFF2-40B4-BE49-F238E27FC236}">
                  <a16:creationId xmlns:a16="http://schemas.microsoft.com/office/drawing/2014/main" id="{0B614B15-A2C7-0E53-D79B-1346A0BBBB07}"/>
                </a:ext>
              </a:extLst>
            </p:cNvPr>
            <p:cNvSpPr/>
            <p:nvPr/>
          </p:nvSpPr>
          <p:spPr>
            <a:xfrm>
              <a:off x="5448715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5859;p41">
              <a:extLst>
                <a:ext uri="{FF2B5EF4-FFF2-40B4-BE49-F238E27FC236}">
                  <a16:creationId xmlns:a16="http://schemas.microsoft.com/office/drawing/2014/main" id="{AB4DBF96-3B61-9E25-5EA0-6DE090DB4724}"/>
                </a:ext>
              </a:extLst>
            </p:cNvPr>
            <p:cNvSpPr/>
            <p:nvPr/>
          </p:nvSpPr>
          <p:spPr>
            <a:xfrm>
              <a:off x="5335601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5860;p41">
              <a:extLst>
                <a:ext uri="{FF2B5EF4-FFF2-40B4-BE49-F238E27FC236}">
                  <a16:creationId xmlns:a16="http://schemas.microsoft.com/office/drawing/2014/main" id="{9E74B3EC-1009-7B27-FEAB-30E5D14E5B7E}"/>
                </a:ext>
              </a:extLst>
            </p:cNvPr>
            <p:cNvSpPr/>
            <p:nvPr/>
          </p:nvSpPr>
          <p:spPr>
            <a:xfrm>
              <a:off x="5448715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5861;p41">
              <a:extLst>
                <a:ext uri="{FF2B5EF4-FFF2-40B4-BE49-F238E27FC236}">
                  <a16:creationId xmlns:a16="http://schemas.microsoft.com/office/drawing/2014/main" id="{0DE06005-7B26-DDC2-F999-8E5C5E2B566E}"/>
                </a:ext>
              </a:extLst>
            </p:cNvPr>
            <p:cNvSpPr/>
            <p:nvPr/>
          </p:nvSpPr>
          <p:spPr>
            <a:xfrm>
              <a:off x="5335601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5862;p41">
              <a:extLst>
                <a:ext uri="{FF2B5EF4-FFF2-40B4-BE49-F238E27FC236}">
                  <a16:creationId xmlns:a16="http://schemas.microsoft.com/office/drawing/2014/main" id="{3950014D-4DCD-AA88-4048-4FEDF4E56179}"/>
                </a:ext>
              </a:extLst>
            </p:cNvPr>
            <p:cNvSpPr/>
            <p:nvPr/>
          </p:nvSpPr>
          <p:spPr>
            <a:xfrm>
              <a:off x="5448715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5863;p41">
              <a:extLst>
                <a:ext uri="{FF2B5EF4-FFF2-40B4-BE49-F238E27FC236}">
                  <a16:creationId xmlns:a16="http://schemas.microsoft.com/office/drawing/2014/main" id="{D6C6A22E-A9E0-F002-8AF5-39727D331CF9}"/>
                </a:ext>
              </a:extLst>
            </p:cNvPr>
            <p:cNvSpPr/>
            <p:nvPr/>
          </p:nvSpPr>
          <p:spPr>
            <a:xfrm>
              <a:off x="5378767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5864;p41">
              <a:extLst>
                <a:ext uri="{FF2B5EF4-FFF2-40B4-BE49-F238E27FC236}">
                  <a16:creationId xmlns:a16="http://schemas.microsoft.com/office/drawing/2014/main" id="{C2F6518C-4216-4F84-A09F-76C8BB4377EF}"/>
                </a:ext>
              </a:extLst>
            </p:cNvPr>
            <p:cNvSpPr/>
            <p:nvPr/>
          </p:nvSpPr>
          <p:spPr>
            <a:xfrm>
              <a:off x="3924179" y="3056950"/>
              <a:ext cx="308532" cy="974133"/>
            </a:xfrm>
            <a:custGeom>
              <a:avLst/>
              <a:gdLst/>
              <a:ahLst/>
              <a:cxnLst/>
              <a:rect l="l" t="t" r="r" b="b"/>
              <a:pathLst>
                <a:path w="3145" h="9930" extrusionOk="0">
                  <a:moveTo>
                    <a:pt x="3145" y="0"/>
                  </a:moveTo>
                  <a:lnTo>
                    <a:pt x="1" y="615"/>
                  </a:lnTo>
                  <a:lnTo>
                    <a:pt x="1" y="9929"/>
                  </a:lnTo>
                  <a:lnTo>
                    <a:pt x="3145" y="9929"/>
                  </a:lnTo>
                  <a:lnTo>
                    <a:pt x="3145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5865;p41">
              <a:extLst>
                <a:ext uri="{FF2B5EF4-FFF2-40B4-BE49-F238E27FC236}">
                  <a16:creationId xmlns:a16="http://schemas.microsoft.com/office/drawing/2014/main" id="{39A8D61E-7F53-9B9F-0EE9-4275138598AC}"/>
                </a:ext>
              </a:extLst>
            </p:cNvPr>
            <p:cNvSpPr/>
            <p:nvPr/>
          </p:nvSpPr>
          <p:spPr>
            <a:xfrm>
              <a:off x="3990399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5866;p41">
              <a:extLst>
                <a:ext uri="{FF2B5EF4-FFF2-40B4-BE49-F238E27FC236}">
                  <a16:creationId xmlns:a16="http://schemas.microsoft.com/office/drawing/2014/main" id="{CD55BA9B-6C4A-90B8-5072-96E33EA241B2}"/>
                </a:ext>
              </a:extLst>
            </p:cNvPr>
            <p:cNvSpPr/>
            <p:nvPr/>
          </p:nvSpPr>
          <p:spPr>
            <a:xfrm>
              <a:off x="4103513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5867;p41">
              <a:extLst>
                <a:ext uri="{FF2B5EF4-FFF2-40B4-BE49-F238E27FC236}">
                  <a16:creationId xmlns:a16="http://schemas.microsoft.com/office/drawing/2014/main" id="{F95B5CBB-C669-536D-1874-0D19595D5F3D}"/>
                </a:ext>
              </a:extLst>
            </p:cNvPr>
            <p:cNvSpPr/>
            <p:nvPr/>
          </p:nvSpPr>
          <p:spPr>
            <a:xfrm>
              <a:off x="3990399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5868;p41">
              <a:extLst>
                <a:ext uri="{FF2B5EF4-FFF2-40B4-BE49-F238E27FC236}">
                  <a16:creationId xmlns:a16="http://schemas.microsoft.com/office/drawing/2014/main" id="{9D9AA4D8-03BA-6773-B0D0-06C7456FF835}"/>
                </a:ext>
              </a:extLst>
            </p:cNvPr>
            <p:cNvSpPr/>
            <p:nvPr/>
          </p:nvSpPr>
          <p:spPr>
            <a:xfrm>
              <a:off x="4103513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5869;p41">
              <a:extLst>
                <a:ext uri="{FF2B5EF4-FFF2-40B4-BE49-F238E27FC236}">
                  <a16:creationId xmlns:a16="http://schemas.microsoft.com/office/drawing/2014/main" id="{E3B3A648-EE85-0C63-6C9C-D8ED2BBEB196}"/>
                </a:ext>
              </a:extLst>
            </p:cNvPr>
            <p:cNvSpPr/>
            <p:nvPr/>
          </p:nvSpPr>
          <p:spPr>
            <a:xfrm>
              <a:off x="3990399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5870;p41">
              <a:extLst>
                <a:ext uri="{FF2B5EF4-FFF2-40B4-BE49-F238E27FC236}">
                  <a16:creationId xmlns:a16="http://schemas.microsoft.com/office/drawing/2014/main" id="{04C97AD4-624A-B1CB-9CF7-5CAB87EEF092}"/>
                </a:ext>
              </a:extLst>
            </p:cNvPr>
            <p:cNvSpPr/>
            <p:nvPr/>
          </p:nvSpPr>
          <p:spPr>
            <a:xfrm>
              <a:off x="410351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5871;p41">
              <a:extLst>
                <a:ext uri="{FF2B5EF4-FFF2-40B4-BE49-F238E27FC236}">
                  <a16:creationId xmlns:a16="http://schemas.microsoft.com/office/drawing/2014/main" id="{3481098E-0564-5A7E-5179-790F90F8A463}"/>
                </a:ext>
              </a:extLst>
            </p:cNvPr>
            <p:cNvSpPr/>
            <p:nvPr/>
          </p:nvSpPr>
          <p:spPr>
            <a:xfrm>
              <a:off x="3990399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5872;p41">
              <a:extLst>
                <a:ext uri="{FF2B5EF4-FFF2-40B4-BE49-F238E27FC236}">
                  <a16:creationId xmlns:a16="http://schemas.microsoft.com/office/drawing/2014/main" id="{D36D0B16-ADBA-8BE7-08AB-E86411C7EDFE}"/>
                </a:ext>
              </a:extLst>
            </p:cNvPr>
            <p:cNvSpPr/>
            <p:nvPr/>
          </p:nvSpPr>
          <p:spPr>
            <a:xfrm>
              <a:off x="4103513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5873;p41">
              <a:extLst>
                <a:ext uri="{FF2B5EF4-FFF2-40B4-BE49-F238E27FC236}">
                  <a16:creationId xmlns:a16="http://schemas.microsoft.com/office/drawing/2014/main" id="{56E22E39-3158-7BC6-B7AC-C0B48ABA97F1}"/>
                </a:ext>
              </a:extLst>
            </p:cNvPr>
            <p:cNvSpPr/>
            <p:nvPr/>
          </p:nvSpPr>
          <p:spPr>
            <a:xfrm>
              <a:off x="3990399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5874;p41">
              <a:extLst>
                <a:ext uri="{FF2B5EF4-FFF2-40B4-BE49-F238E27FC236}">
                  <a16:creationId xmlns:a16="http://schemas.microsoft.com/office/drawing/2014/main" id="{59AC6C56-DE24-2127-6742-028E7190D006}"/>
                </a:ext>
              </a:extLst>
            </p:cNvPr>
            <p:cNvSpPr/>
            <p:nvPr/>
          </p:nvSpPr>
          <p:spPr>
            <a:xfrm>
              <a:off x="4103513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5875;p41">
              <a:extLst>
                <a:ext uri="{FF2B5EF4-FFF2-40B4-BE49-F238E27FC236}">
                  <a16:creationId xmlns:a16="http://schemas.microsoft.com/office/drawing/2014/main" id="{64230BEB-4FAA-FCD8-D8D6-01829DED8D5F}"/>
                </a:ext>
              </a:extLst>
            </p:cNvPr>
            <p:cNvSpPr/>
            <p:nvPr/>
          </p:nvSpPr>
          <p:spPr>
            <a:xfrm>
              <a:off x="3990399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5876;p41">
              <a:extLst>
                <a:ext uri="{FF2B5EF4-FFF2-40B4-BE49-F238E27FC236}">
                  <a16:creationId xmlns:a16="http://schemas.microsoft.com/office/drawing/2014/main" id="{090C27C2-F5D4-9E38-2CDB-FB624A154E77}"/>
                </a:ext>
              </a:extLst>
            </p:cNvPr>
            <p:cNvSpPr/>
            <p:nvPr/>
          </p:nvSpPr>
          <p:spPr>
            <a:xfrm>
              <a:off x="410351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5877;p41">
              <a:extLst>
                <a:ext uri="{FF2B5EF4-FFF2-40B4-BE49-F238E27FC236}">
                  <a16:creationId xmlns:a16="http://schemas.microsoft.com/office/drawing/2014/main" id="{EBBCB6CC-190B-29A1-FF4F-C62EC114DFCE}"/>
                </a:ext>
              </a:extLst>
            </p:cNvPr>
            <p:cNvSpPr/>
            <p:nvPr/>
          </p:nvSpPr>
          <p:spPr>
            <a:xfrm>
              <a:off x="3990399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5878;p41">
              <a:extLst>
                <a:ext uri="{FF2B5EF4-FFF2-40B4-BE49-F238E27FC236}">
                  <a16:creationId xmlns:a16="http://schemas.microsoft.com/office/drawing/2014/main" id="{0EE70E8D-1BF3-9758-F446-3B47B3F46A4E}"/>
                </a:ext>
              </a:extLst>
            </p:cNvPr>
            <p:cNvSpPr/>
            <p:nvPr/>
          </p:nvSpPr>
          <p:spPr>
            <a:xfrm>
              <a:off x="410351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5879;p41">
              <a:extLst>
                <a:ext uri="{FF2B5EF4-FFF2-40B4-BE49-F238E27FC236}">
                  <a16:creationId xmlns:a16="http://schemas.microsoft.com/office/drawing/2014/main" id="{906DFABC-D73F-3B89-9A11-D6AC564DD0E2}"/>
                </a:ext>
              </a:extLst>
            </p:cNvPr>
            <p:cNvSpPr/>
            <p:nvPr/>
          </p:nvSpPr>
          <p:spPr>
            <a:xfrm>
              <a:off x="4033565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8" y="1146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5880;p41">
              <a:extLst>
                <a:ext uri="{FF2B5EF4-FFF2-40B4-BE49-F238E27FC236}">
                  <a16:creationId xmlns:a16="http://schemas.microsoft.com/office/drawing/2014/main" id="{E72BBB1C-3896-E300-8F40-EDA29BE47DAC}"/>
                </a:ext>
              </a:extLst>
            </p:cNvPr>
            <p:cNvSpPr/>
            <p:nvPr/>
          </p:nvSpPr>
          <p:spPr>
            <a:xfrm>
              <a:off x="4863917" y="3590038"/>
              <a:ext cx="199933" cy="180602"/>
            </a:xfrm>
            <a:custGeom>
              <a:avLst/>
              <a:gdLst/>
              <a:ahLst/>
              <a:cxnLst/>
              <a:rect l="l" t="t" r="r" b="b"/>
              <a:pathLst>
                <a:path w="2038" h="1841" extrusionOk="0">
                  <a:moveTo>
                    <a:pt x="1128" y="0"/>
                  </a:moveTo>
                  <a:cubicBezTo>
                    <a:pt x="1086" y="0"/>
                    <a:pt x="1044" y="5"/>
                    <a:pt x="1001" y="11"/>
                  </a:cubicBezTo>
                  <a:cubicBezTo>
                    <a:pt x="356" y="113"/>
                    <a:pt x="1" y="459"/>
                    <a:pt x="1" y="984"/>
                  </a:cubicBezTo>
                  <a:cubicBezTo>
                    <a:pt x="1" y="1671"/>
                    <a:pt x="755" y="1785"/>
                    <a:pt x="1001" y="1822"/>
                  </a:cubicBezTo>
                  <a:cubicBezTo>
                    <a:pt x="1080" y="1833"/>
                    <a:pt x="1154" y="1840"/>
                    <a:pt x="1223" y="1840"/>
                  </a:cubicBezTo>
                  <a:cubicBezTo>
                    <a:pt x="1732" y="1840"/>
                    <a:pt x="2037" y="1520"/>
                    <a:pt x="2037" y="984"/>
                  </a:cubicBezTo>
                  <a:cubicBezTo>
                    <a:pt x="2038" y="460"/>
                    <a:pt x="1613" y="0"/>
                    <a:pt x="112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5881;p41">
              <a:extLst>
                <a:ext uri="{FF2B5EF4-FFF2-40B4-BE49-F238E27FC236}">
                  <a16:creationId xmlns:a16="http://schemas.microsoft.com/office/drawing/2014/main" id="{07FF411F-4274-4C7C-990E-855DC5B5CC19}"/>
                </a:ext>
              </a:extLst>
            </p:cNvPr>
            <p:cNvSpPr/>
            <p:nvPr/>
          </p:nvSpPr>
          <p:spPr>
            <a:xfrm>
              <a:off x="5021178" y="3735916"/>
              <a:ext cx="147742" cy="123017"/>
            </a:xfrm>
            <a:custGeom>
              <a:avLst/>
              <a:gdLst/>
              <a:ahLst/>
              <a:cxnLst/>
              <a:rect l="l" t="t" r="r" b="b"/>
              <a:pathLst>
                <a:path w="1506" h="1254" extrusionOk="0">
                  <a:moveTo>
                    <a:pt x="830" y="0"/>
                  </a:moveTo>
                  <a:cubicBezTo>
                    <a:pt x="799" y="0"/>
                    <a:pt x="768" y="2"/>
                    <a:pt x="737" y="6"/>
                  </a:cubicBezTo>
                  <a:cubicBezTo>
                    <a:pt x="262" y="74"/>
                    <a:pt x="0" y="309"/>
                    <a:pt x="0" y="667"/>
                  </a:cubicBezTo>
                  <a:cubicBezTo>
                    <a:pt x="0" y="1142"/>
                    <a:pt x="555" y="1218"/>
                    <a:pt x="737" y="1241"/>
                  </a:cubicBezTo>
                  <a:cubicBezTo>
                    <a:pt x="793" y="1249"/>
                    <a:pt x="846" y="1254"/>
                    <a:pt x="896" y="1254"/>
                  </a:cubicBezTo>
                  <a:cubicBezTo>
                    <a:pt x="1276" y="1254"/>
                    <a:pt x="1504" y="1035"/>
                    <a:pt x="1504" y="667"/>
                  </a:cubicBezTo>
                  <a:cubicBezTo>
                    <a:pt x="1505" y="312"/>
                    <a:pt x="1189" y="0"/>
                    <a:pt x="830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5882;p41">
              <a:extLst>
                <a:ext uri="{FF2B5EF4-FFF2-40B4-BE49-F238E27FC236}">
                  <a16:creationId xmlns:a16="http://schemas.microsoft.com/office/drawing/2014/main" id="{812CB2AA-1C24-A0F3-0EBA-DC87B35931C5}"/>
                </a:ext>
              </a:extLst>
            </p:cNvPr>
            <p:cNvSpPr/>
            <p:nvPr/>
          </p:nvSpPr>
          <p:spPr>
            <a:xfrm>
              <a:off x="4815748" y="3768192"/>
              <a:ext cx="172562" cy="143226"/>
            </a:xfrm>
            <a:custGeom>
              <a:avLst/>
              <a:gdLst/>
              <a:ahLst/>
              <a:cxnLst/>
              <a:rect l="l" t="t" r="r" b="b"/>
              <a:pathLst>
                <a:path w="1759" h="1460" extrusionOk="0">
                  <a:moveTo>
                    <a:pt x="971" y="1"/>
                  </a:moveTo>
                  <a:cubicBezTo>
                    <a:pt x="935" y="1"/>
                    <a:pt x="899" y="4"/>
                    <a:pt x="863" y="9"/>
                  </a:cubicBezTo>
                  <a:cubicBezTo>
                    <a:pt x="308" y="88"/>
                    <a:pt x="1" y="362"/>
                    <a:pt x="1" y="779"/>
                  </a:cubicBezTo>
                  <a:cubicBezTo>
                    <a:pt x="1" y="1330"/>
                    <a:pt x="650" y="1418"/>
                    <a:pt x="865" y="1446"/>
                  </a:cubicBezTo>
                  <a:cubicBezTo>
                    <a:pt x="930" y="1455"/>
                    <a:pt x="994" y="1460"/>
                    <a:pt x="1054" y="1460"/>
                  </a:cubicBezTo>
                  <a:cubicBezTo>
                    <a:pt x="1495" y="1460"/>
                    <a:pt x="1758" y="1206"/>
                    <a:pt x="1758" y="779"/>
                  </a:cubicBezTo>
                  <a:cubicBezTo>
                    <a:pt x="1757" y="365"/>
                    <a:pt x="1390" y="1"/>
                    <a:pt x="97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5883;p41">
              <a:extLst>
                <a:ext uri="{FF2B5EF4-FFF2-40B4-BE49-F238E27FC236}">
                  <a16:creationId xmlns:a16="http://schemas.microsoft.com/office/drawing/2014/main" id="{C95DD373-B7A5-178F-76EC-C6A863905943}"/>
                </a:ext>
              </a:extLst>
            </p:cNvPr>
            <p:cNvSpPr/>
            <p:nvPr/>
          </p:nvSpPr>
          <p:spPr>
            <a:xfrm>
              <a:off x="5070230" y="3658121"/>
              <a:ext cx="87507" cy="74654"/>
            </a:xfrm>
            <a:custGeom>
              <a:avLst/>
              <a:gdLst/>
              <a:ahLst/>
              <a:cxnLst/>
              <a:rect l="l" t="t" r="r" b="b"/>
              <a:pathLst>
                <a:path w="892" h="761" extrusionOk="0">
                  <a:moveTo>
                    <a:pt x="486" y="0"/>
                  </a:moveTo>
                  <a:cubicBezTo>
                    <a:pt x="467" y="0"/>
                    <a:pt x="449" y="1"/>
                    <a:pt x="430" y="3"/>
                  </a:cubicBezTo>
                  <a:cubicBezTo>
                    <a:pt x="156" y="42"/>
                    <a:pt x="0" y="187"/>
                    <a:pt x="0" y="401"/>
                  </a:cubicBezTo>
                  <a:cubicBezTo>
                    <a:pt x="0" y="597"/>
                    <a:pt x="145" y="716"/>
                    <a:pt x="431" y="754"/>
                  </a:cubicBezTo>
                  <a:cubicBezTo>
                    <a:pt x="463" y="758"/>
                    <a:pt x="493" y="760"/>
                    <a:pt x="522" y="760"/>
                  </a:cubicBezTo>
                  <a:cubicBezTo>
                    <a:pt x="750" y="760"/>
                    <a:pt x="892" y="622"/>
                    <a:pt x="892" y="401"/>
                  </a:cubicBezTo>
                  <a:cubicBezTo>
                    <a:pt x="892" y="184"/>
                    <a:pt x="706" y="0"/>
                    <a:pt x="48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5884;p41">
              <a:extLst>
                <a:ext uri="{FF2B5EF4-FFF2-40B4-BE49-F238E27FC236}">
                  <a16:creationId xmlns:a16="http://schemas.microsoft.com/office/drawing/2014/main" id="{C660B37E-A031-A478-3CA0-528FBA79D0E4}"/>
                </a:ext>
              </a:extLst>
            </p:cNvPr>
            <p:cNvSpPr/>
            <p:nvPr/>
          </p:nvSpPr>
          <p:spPr>
            <a:xfrm>
              <a:off x="5013722" y="3859918"/>
              <a:ext cx="76324" cy="65629"/>
            </a:xfrm>
            <a:custGeom>
              <a:avLst/>
              <a:gdLst/>
              <a:ahLst/>
              <a:cxnLst/>
              <a:rect l="l" t="t" r="r" b="b"/>
              <a:pathLst>
                <a:path w="778" h="669" extrusionOk="0">
                  <a:moveTo>
                    <a:pt x="421" y="1"/>
                  </a:moveTo>
                  <a:cubicBezTo>
                    <a:pt x="405" y="1"/>
                    <a:pt x="388" y="2"/>
                    <a:pt x="373" y="4"/>
                  </a:cubicBezTo>
                  <a:cubicBezTo>
                    <a:pt x="36" y="53"/>
                    <a:pt x="0" y="264"/>
                    <a:pt x="0" y="354"/>
                  </a:cubicBezTo>
                  <a:cubicBezTo>
                    <a:pt x="0" y="526"/>
                    <a:pt x="126" y="631"/>
                    <a:pt x="374" y="664"/>
                  </a:cubicBezTo>
                  <a:cubicBezTo>
                    <a:pt x="400" y="668"/>
                    <a:pt x="426" y="669"/>
                    <a:pt x="452" y="669"/>
                  </a:cubicBezTo>
                  <a:cubicBezTo>
                    <a:pt x="650" y="669"/>
                    <a:pt x="778" y="545"/>
                    <a:pt x="778" y="352"/>
                  </a:cubicBezTo>
                  <a:cubicBezTo>
                    <a:pt x="777" y="161"/>
                    <a:pt x="614" y="1"/>
                    <a:pt x="42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5885;p41">
              <a:extLst>
                <a:ext uri="{FF2B5EF4-FFF2-40B4-BE49-F238E27FC236}">
                  <a16:creationId xmlns:a16="http://schemas.microsoft.com/office/drawing/2014/main" id="{B1001A87-E28D-B0FC-3EB3-DA6F8D84EA3B}"/>
                </a:ext>
              </a:extLst>
            </p:cNvPr>
            <p:cNvSpPr/>
            <p:nvPr/>
          </p:nvSpPr>
          <p:spPr>
            <a:xfrm>
              <a:off x="4788867" y="3708742"/>
              <a:ext cx="75441" cy="64942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18" y="1"/>
                  </a:moveTo>
                  <a:cubicBezTo>
                    <a:pt x="400" y="1"/>
                    <a:pt x="385" y="2"/>
                    <a:pt x="369" y="4"/>
                  </a:cubicBezTo>
                  <a:cubicBezTo>
                    <a:pt x="36" y="52"/>
                    <a:pt x="0" y="262"/>
                    <a:pt x="0" y="348"/>
                  </a:cubicBezTo>
                  <a:cubicBezTo>
                    <a:pt x="0" y="520"/>
                    <a:pt x="124" y="623"/>
                    <a:pt x="369" y="657"/>
                  </a:cubicBezTo>
                  <a:cubicBezTo>
                    <a:pt x="395" y="660"/>
                    <a:pt x="421" y="662"/>
                    <a:pt x="445" y="662"/>
                  </a:cubicBezTo>
                  <a:cubicBezTo>
                    <a:pt x="641" y="662"/>
                    <a:pt x="768" y="539"/>
                    <a:pt x="768" y="348"/>
                  </a:cubicBezTo>
                  <a:cubicBezTo>
                    <a:pt x="769" y="159"/>
                    <a:pt x="608" y="1"/>
                    <a:pt x="418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5886;p41">
              <a:extLst>
                <a:ext uri="{FF2B5EF4-FFF2-40B4-BE49-F238E27FC236}">
                  <a16:creationId xmlns:a16="http://schemas.microsoft.com/office/drawing/2014/main" id="{5BF598E6-B49D-A653-9959-65F0D0044E10}"/>
                </a:ext>
              </a:extLst>
            </p:cNvPr>
            <p:cNvSpPr/>
            <p:nvPr/>
          </p:nvSpPr>
          <p:spPr>
            <a:xfrm>
              <a:off x="4890797" y="3681273"/>
              <a:ext cx="254478" cy="349726"/>
            </a:xfrm>
            <a:custGeom>
              <a:avLst/>
              <a:gdLst/>
              <a:ahLst/>
              <a:cxnLst/>
              <a:rect l="l" t="t" r="r" b="b"/>
              <a:pathLst>
                <a:path w="2594" h="3565" extrusionOk="0">
                  <a:moveTo>
                    <a:pt x="412" y="0"/>
                  </a:moveTo>
                  <a:cubicBezTo>
                    <a:pt x="409" y="0"/>
                    <a:pt x="406" y="0"/>
                    <a:pt x="403" y="1"/>
                  </a:cubicBezTo>
                  <a:cubicBezTo>
                    <a:pt x="342" y="5"/>
                    <a:pt x="296" y="58"/>
                    <a:pt x="300" y="119"/>
                  </a:cubicBezTo>
                  <a:cubicBezTo>
                    <a:pt x="327" y="516"/>
                    <a:pt x="609" y="670"/>
                    <a:pt x="842" y="711"/>
                  </a:cubicBezTo>
                  <a:cubicBezTo>
                    <a:pt x="839" y="988"/>
                    <a:pt x="839" y="1394"/>
                    <a:pt x="843" y="1991"/>
                  </a:cubicBezTo>
                  <a:cubicBezTo>
                    <a:pt x="649" y="1977"/>
                    <a:pt x="250" y="1914"/>
                    <a:pt x="228" y="1598"/>
                  </a:cubicBezTo>
                  <a:cubicBezTo>
                    <a:pt x="224" y="1539"/>
                    <a:pt x="175" y="1494"/>
                    <a:pt x="118" y="1494"/>
                  </a:cubicBezTo>
                  <a:cubicBezTo>
                    <a:pt x="115" y="1494"/>
                    <a:pt x="111" y="1494"/>
                    <a:pt x="108" y="1494"/>
                  </a:cubicBezTo>
                  <a:cubicBezTo>
                    <a:pt x="47" y="1497"/>
                    <a:pt x="1" y="1552"/>
                    <a:pt x="5" y="1613"/>
                  </a:cubicBezTo>
                  <a:cubicBezTo>
                    <a:pt x="37" y="2062"/>
                    <a:pt x="518" y="2198"/>
                    <a:pt x="845" y="2216"/>
                  </a:cubicBezTo>
                  <a:cubicBezTo>
                    <a:pt x="848" y="2566"/>
                    <a:pt x="852" y="2975"/>
                    <a:pt x="856" y="3455"/>
                  </a:cubicBezTo>
                  <a:cubicBezTo>
                    <a:pt x="858" y="3516"/>
                    <a:pt x="906" y="3564"/>
                    <a:pt x="968" y="3564"/>
                  </a:cubicBezTo>
                  <a:lnTo>
                    <a:pt x="1137" y="3564"/>
                  </a:lnTo>
                  <a:cubicBezTo>
                    <a:pt x="1167" y="3564"/>
                    <a:pt x="1196" y="3552"/>
                    <a:pt x="1218" y="3531"/>
                  </a:cubicBezTo>
                  <a:cubicBezTo>
                    <a:pt x="1238" y="3508"/>
                    <a:pt x="1249" y="3479"/>
                    <a:pt x="1248" y="3449"/>
                  </a:cubicBezTo>
                  <a:cubicBezTo>
                    <a:pt x="1248" y="3440"/>
                    <a:pt x="1217" y="2612"/>
                    <a:pt x="1179" y="1793"/>
                  </a:cubicBezTo>
                  <a:cubicBezTo>
                    <a:pt x="1173" y="1659"/>
                    <a:pt x="1167" y="1534"/>
                    <a:pt x="1161" y="1415"/>
                  </a:cubicBezTo>
                  <a:cubicBezTo>
                    <a:pt x="1370" y="1403"/>
                    <a:pt x="1537" y="1349"/>
                    <a:pt x="1669" y="1271"/>
                  </a:cubicBezTo>
                  <a:cubicBezTo>
                    <a:pt x="1793" y="1363"/>
                    <a:pt x="1917" y="1399"/>
                    <a:pt x="2033" y="1399"/>
                  </a:cubicBezTo>
                  <a:cubicBezTo>
                    <a:pt x="2261" y="1399"/>
                    <a:pt x="2456" y="1262"/>
                    <a:pt x="2556" y="1154"/>
                  </a:cubicBezTo>
                  <a:cubicBezTo>
                    <a:pt x="2594" y="1110"/>
                    <a:pt x="2590" y="1039"/>
                    <a:pt x="2546" y="997"/>
                  </a:cubicBezTo>
                  <a:cubicBezTo>
                    <a:pt x="2524" y="977"/>
                    <a:pt x="2497" y="968"/>
                    <a:pt x="2470" y="968"/>
                  </a:cubicBezTo>
                  <a:cubicBezTo>
                    <a:pt x="2440" y="968"/>
                    <a:pt x="2410" y="980"/>
                    <a:pt x="2388" y="1004"/>
                  </a:cubicBezTo>
                  <a:cubicBezTo>
                    <a:pt x="2366" y="1028"/>
                    <a:pt x="2224" y="1175"/>
                    <a:pt x="2037" y="1175"/>
                  </a:cubicBezTo>
                  <a:cubicBezTo>
                    <a:pt x="1980" y="1175"/>
                    <a:pt x="1919" y="1162"/>
                    <a:pt x="1856" y="1127"/>
                  </a:cubicBezTo>
                  <a:cubicBezTo>
                    <a:pt x="2189" y="795"/>
                    <a:pt x="2195" y="294"/>
                    <a:pt x="2195" y="288"/>
                  </a:cubicBezTo>
                  <a:cubicBezTo>
                    <a:pt x="2195" y="227"/>
                    <a:pt x="2145" y="177"/>
                    <a:pt x="2083" y="177"/>
                  </a:cubicBezTo>
                  <a:cubicBezTo>
                    <a:pt x="2022" y="177"/>
                    <a:pt x="1973" y="227"/>
                    <a:pt x="1973" y="288"/>
                  </a:cubicBezTo>
                  <a:cubicBezTo>
                    <a:pt x="1973" y="324"/>
                    <a:pt x="1958" y="1143"/>
                    <a:pt x="1151" y="1193"/>
                  </a:cubicBezTo>
                  <a:cubicBezTo>
                    <a:pt x="1141" y="983"/>
                    <a:pt x="1132" y="804"/>
                    <a:pt x="1123" y="655"/>
                  </a:cubicBezTo>
                  <a:cubicBezTo>
                    <a:pt x="1114" y="492"/>
                    <a:pt x="1105" y="365"/>
                    <a:pt x="1099" y="278"/>
                  </a:cubicBezTo>
                  <a:cubicBezTo>
                    <a:pt x="1086" y="125"/>
                    <a:pt x="1079" y="33"/>
                    <a:pt x="970" y="33"/>
                  </a:cubicBezTo>
                  <a:cubicBezTo>
                    <a:pt x="927" y="33"/>
                    <a:pt x="886" y="59"/>
                    <a:pt x="869" y="98"/>
                  </a:cubicBezTo>
                  <a:cubicBezTo>
                    <a:pt x="862" y="112"/>
                    <a:pt x="850" y="135"/>
                    <a:pt x="844" y="482"/>
                  </a:cubicBezTo>
                  <a:cubicBezTo>
                    <a:pt x="711" y="451"/>
                    <a:pt x="540" y="359"/>
                    <a:pt x="522" y="104"/>
                  </a:cubicBezTo>
                  <a:cubicBezTo>
                    <a:pt x="518" y="46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5887;p41">
              <a:extLst>
                <a:ext uri="{FF2B5EF4-FFF2-40B4-BE49-F238E27FC236}">
                  <a16:creationId xmlns:a16="http://schemas.microsoft.com/office/drawing/2014/main" id="{C013AEC3-635B-444A-C534-A3949A71BE71}"/>
                </a:ext>
              </a:extLst>
            </p:cNvPr>
            <p:cNvSpPr/>
            <p:nvPr/>
          </p:nvSpPr>
          <p:spPr>
            <a:xfrm>
              <a:off x="4216234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6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5888;p41">
              <a:extLst>
                <a:ext uri="{FF2B5EF4-FFF2-40B4-BE49-F238E27FC236}">
                  <a16:creationId xmlns:a16="http://schemas.microsoft.com/office/drawing/2014/main" id="{61CBC76C-5221-E61A-B6FB-28C9FE312030}"/>
                </a:ext>
              </a:extLst>
            </p:cNvPr>
            <p:cNvSpPr/>
            <p:nvPr/>
          </p:nvSpPr>
          <p:spPr>
            <a:xfrm>
              <a:off x="4342788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8" y="1"/>
                    <a:pt x="594" y="6"/>
                  </a:cubicBezTo>
                  <a:cubicBezTo>
                    <a:pt x="212" y="61"/>
                    <a:pt x="0" y="250"/>
                    <a:pt x="0" y="538"/>
                  </a:cubicBezTo>
                  <a:cubicBezTo>
                    <a:pt x="0" y="920"/>
                    <a:pt x="447" y="981"/>
                    <a:pt x="594" y="1001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5889;p41">
              <a:extLst>
                <a:ext uri="{FF2B5EF4-FFF2-40B4-BE49-F238E27FC236}">
                  <a16:creationId xmlns:a16="http://schemas.microsoft.com/office/drawing/2014/main" id="{33285D42-2696-D67F-7C40-594C6E92A137}"/>
                </a:ext>
              </a:extLst>
            </p:cNvPr>
            <p:cNvSpPr/>
            <p:nvPr/>
          </p:nvSpPr>
          <p:spPr>
            <a:xfrm>
              <a:off x="4177385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3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799" y="1175"/>
                    <a:pt x="847" y="1175"/>
                  </a:cubicBezTo>
                  <a:cubicBezTo>
                    <a:pt x="1203" y="1175"/>
                    <a:pt x="1415" y="970"/>
                    <a:pt x="1415" y="628"/>
                  </a:cubicBezTo>
                  <a:cubicBezTo>
                    <a:pt x="1415" y="293"/>
                    <a:pt x="1118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5890;p41">
              <a:extLst>
                <a:ext uri="{FF2B5EF4-FFF2-40B4-BE49-F238E27FC236}">
                  <a16:creationId xmlns:a16="http://schemas.microsoft.com/office/drawing/2014/main" id="{52143D82-898E-56D8-2EF2-ABAFDD471563}"/>
                </a:ext>
              </a:extLst>
            </p:cNvPr>
            <p:cNvSpPr/>
            <p:nvPr/>
          </p:nvSpPr>
          <p:spPr>
            <a:xfrm>
              <a:off x="4382226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1" y="1"/>
                  </a:moveTo>
                  <a:cubicBezTo>
                    <a:pt x="376" y="1"/>
                    <a:pt x="361" y="2"/>
                    <a:pt x="347" y="5"/>
                  </a:cubicBezTo>
                  <a:cubicBezTo>
                    <a:pt x="127" y="36"/>
                    <a:pt x="0" y="153"/>
                    <a:pt x="0" y="326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3" y="614"/>
                    <a:pt x="396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9" y="149"/>
                    <a:pt x="569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5891;p41">
              <a:extLst>
                <a:ext uri="{FF2B5EF4-FFF2-40B4-BE49-F238E27FC236}">
                  <a16:creationId xmlns:a16="http://schemas.microsoft.com/office/drawing/2014/main" id="{B315F7D1-620E-29B2-F175-0CA79EB8D5E0}"/>
                </a:ext>
              </a:extLst>
            </p:cNvPr>
            <p:cNvSpPr/>
            <p:nvPr/>
          </p:nvSpPr>
          <p:spPr>
            <a:xfrm>
              <a:off x="4336608" y="3893175"/>
              <a:ext cx="61706" cy="5287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42" y="0"/>
                  </a:moveTo>
                  <a:cubicBezTo>
                    <a:pt x="328" y="0"/>
                    <a:pt x="314" y="1"/>
                    <a:pt x="302" y="4"/>
                  </a:cubicBezTo>
                  <a:cubicBezTo>
                    <a:pt x="31" y="41"/>
                    <a:pt x="1" y="213"/>
                    <a:pt x="1" y="285"/>
                  </a:cubicBezTo>
                  <a:cubicBezTo>
                    <a:pt x="1" y="424"/>
                    <a:pt x="102" y="508"/>
                    <a:pt x="302" y="536"/>
                  </a:cubicBezTo>
                  <a:cubicBezTo>
                    <a:pt x="323" y="538"/>
                    <a:pt x="344" y="539"/>
                    <a:pt x="364" y="539"/>
                  </a:cubicBezTo>
                  <a:cubicBezTo>
                    <a:pt x="524" y="539"/>
                    <a:pt x="626" y="439"/>
                    <a:pt x="626" y="283"/>
                  </a:cubicBezTo>
                  <a:cubicBezTo>
                    <a:pt x="628" y="129"/>
                    <a:pt x="496" y="0"/>
                    <a:pt x="34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5892;p41">
              <a:extLst>
                <a:ext uri="{FF2B5EF4-FFF2-40B4-BE49-F238E27FC236}">
                  <a16:creationId xmlns:a16="http://schemas.microsoft.com/office/drawing/2014/main" id="{5EB8357C-5CE4-A4F9-8F7B-D38C17490678}"/>
                </a:ext>
              </a:extLst>
            </p:cNvPr>
            <p:cNvSpPr/>
            <p:nvPr/>
          </p:nvSpPr>
          <p:spPr>
            <a:xfrm>
              <a:off x="4155802" y="3771528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6" y="0"/>
                  </a:moveTo>
                  <a:cubicBezTo>
                    <a:pt x="323" y="0"/>
                    <a:pt x="310" y="1"/>
                    <a:pt x="297" y="2"/>
                  </a:cubicBezTo>
                  <a:cubicBezTo>
                    <a:pt x="29" y="41"/>
                    <a:pt x="0" y="210"/>
                    <a:pt x="0" y="280"/>
                  </a:cubicBezTo>
                  <a:cubicBezTo>
                    <a:pt x="0" y="418"/>
                    <a:pt x="99" y="502"/>
                    <a:pt x="297" y="528"/>
                  </a:cubicBezTo>
                  <a:cubicBezTo>
                    <a:pt x="318" y="530"/>
                    <a:pt x="339" y="532"/>
                    <a:pt x="358" y="532"/>
                  </a:cubicBezTo>
                  <a:cubicBezTo>
                    <a:pt x="515" y="532"/>
                    <a:pt x="617" y="433"/>
                    <a:pt x="617" y="280"/>
                  </a:cubicBezTo>
                  <a:cubicBezTo>
                    <a:pt x="619" y="128"/>
                    <a:pt x="488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5893;p41">
              <a:extLst>
                <a:ext uri="{FF2B5EF4-FFF2-40B4-BE49-F238E27FC236}">
                  <a16:creationId xmlns:a16="http://schemas.microsoft.com/office/drawing/2014/main" id="{6606D7F9-B8A9-F7D5-7025-E328A3AAFBA4}"/>
                </a:ext>
              </a:extLst>
            </p:cNvPr>
            <p:cNvSpPr/>
            <p:nvPr/>
          </p:nvSpPr>
          <p:spPr>
            <a:xfrm>
              <a:off x="4237621" y="3749062"/>
              <a:ext cx="205132" cy="281743"/>
            </a:xfrm>
            <a:custGeom>
              <a:avLst/>
              <a:gdLst/>
              <a:ahLst/>
              <a:cxnLst/>
              <a:rect l="l" t="t" r="r" b="b"/>
              <a:pathLst>
                <a:path w="2091" h="2872" extrusionOk="0">
                  <a:moveTo>
                    <a:pt x="332" y="1"/>
                  </a:moveTo>
                  <a:cubicBezTo>
                    <a:pt x="329" y="1"/>
                    <a:pt x="327" y="1"/>
                    <a:pt x="324" y="1"/>
                  </a:cubicBezTo>
                  <a:cubicBezTo>
                    <a:pt x="274" y="5"/>
                    <a:pt x="237" y="47"/>
                    <a:pt x="242" y="97"/>
                  </a:cubicBezTo>
                  <a:cubicBezTo>
                    <a:pt x="264" y="417"/>
                    <a:pt x="491" y="539"/>
                    <a:pt x="677" y="573"/>
                  </a:cubicBezTo>
                  <a:cubicBezTo>
                    <a:pt x="676" y="797"/>
                    <a:pt x="675" y="1125"/>
                    <a:pt x="678" y="1606"/>
                  </a:cubicBezTo>
                  <a:cubicBezTo>
                    <a:pt x="523" y="1595"/>
                    <a:pt x="201" y="1542"/>
                    <a:pt x="182" y="1288"/>
                  </a:cubicBezTo>
                  <a:cubicBezTo>
                    <a:pt x="179" y="1240"/>
                    <a:pt x="139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3" y="1301"/>
                  </a:cubicBezTo>
                  <a:cubicBezTo>
                    <a:pt x="29" y="1663"/>
                    <a:pt x="416" y="1772"/>
                    <a:pt x="680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39" y="2871"/>
                    <a:pt x="963" y="2861"/>
                    <a:pt x="980" y="2844"/>
                  </a:cubicBezTo>
                  <a:cubicBezTo>
                    <a:pt x="998" y="2825"/>
                    <a:pt x="1006" y="2803"/>
                    <a:pt x="1006" y="2778"/>
                  </a:cubicBezTo>
                  <a:cubicBezTo>
                    <a:pt x="1006" y="2772"/>
                    <a:pt x="980" y="2104"/>
                    <a:pt x="952" y="1445"/>
                  </a:cubicBezTo>
                  <a:cubicBezTo>
                    <a:pt x="947" y="1337"/>
                    <a:pt x="942" y="1235"/>
                    <a:pt x="937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6" y="1100"/>
                    <a:pt x="1546" y="1130"/>
                    <a:pt x="1639" y="1130"/>
                  </a:cubicBezTo>
                  <a:cubicBezTo>
                    <a:pt x="1822" y="1130"/>
                    <a:pt x="1980" y="1019"/>
                    <a:pt x="2059" y="931"/>
                  </a:cubicBezTo>
                  <a:cubicBezTo>
                    <a:pt x="2090" y="895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6" y="782"/>
                    <a:pt x="1942" y="792"/>
                    <a:pt x="1925" y="813"/>
                  </a:cubicBezTo>
                  <a:cubicBezTo>
                    <a:pt x="1907" y="831"/>
                    <a:pt x="1792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3" y="644"/>
                    <a:pt x="1768" y="241"/>
                    <a:pt x="1768" y="234"/>
                  </a:cubicBezTo>
                  <a:cubicBezTo>
                    <a:pt x="1768" y="184"/>
                    <a:pt x="1729" y="144"/>
                    <a:pt x="1679" y="144"/>
                  </a:cubicBezTo>
                  <a:cubicBezTo>
                    <a:pt x="1629" y="144"/>
                    <a:pt x="1589" y="184"/>
                    <a:pt x="1589" y="234"/>
                  </a:cubicBezTo>
                  <a:cubicBezTo>
                    <a:pt x="1589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7" y="398"/>
                    <a:pt x="891" y="296"/>
                    <a:pt x="886" y="225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4" y="48"/>
                    <a:pt x="699" y="79"/>
                  </a:cubicBezTo>
                  <a:cubicBezTo>
                    <a:pt x="694" y="91"/>
                    <a:pt x="686" y="109"/>
                    <a:pt x="680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5894;p41">
              <a:extLst>
                <a:ext uri="{FF2B5EF4-FFF2-40B4-BE49-F238E27FC236}">
                  <a16:creationId xmlns:a16="http://schemas.microsoft.com/office/drawing/2014/main" id="{7237D23B-F535-4150-434B-769B0E539A37}"/>
                </a:ext>
              </a:extLst>
            </p:cNvPr>
            <p:cNvSpPr/>
            <p:nvPr/>
          </p:nvSpPr>
          <p:spPr>
            <a:xfrm>
              <a:off x="5650711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2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2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5895;p41">
              <a:extLst>
                <a:ext uri="{FF2B5EF4-FFF2-40B4-BE49-F238E27FC236}">
                  <a16:creationId xmlns:a16="http://schemas.microsoft.com/office/drawing/2014/main" id="{E7857BB7-6C7A-BCD5-EFC7-E805CAC366EE}"/>
                </a:ext>
              </a:extLst>
            </p:cNvPr>
            <p:cNvSpPr/>
            <p:nvPr/>
          </p:nvSpPr>
          <p:spPr>
            <a:xfrm>
              <a:off x="5777461" y="3793306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9" y="1007"/>
                    <a:pt x="682" y="1009"/>
                    <a:pt x="723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5896;p41">
              <a:extLst>
                <a:ext uri="{FF2B5EF4-FFF2-40B4-BE49-F238E27FC236}">
                  <a16:creationId xmlns:a16="http://schemas.microsoft.com/office/drawing/2014/main" id="{5F202D3F-76D9-2031-C563-DC569F023AAC}"/>
                </a:ext>
              </a:extLst>
            </p:cNvPr>
            <p:cNvSpPr/>
            <p:nvPr/>
          </p:nvSpPr>
          <p:spPr>
            <a:xfrm>
              <a:off x="5611862" y="3819402"/>
              <a:ext cx="139109" cy="115366"/>
            </a:xfrm>
            <a:custGeom>
              <a:avLst/>
              <a:gdLst/>
              <a:ahLst/>
              <a:cxnLst/>
              <a:rect l="l" t="t" r="r" b="b"/>
              <a:pathLst>
                <a:path w="1418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8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5897;p41">
              <a:extLst>
                <a:ext uri="{FF2B5EF4-FFF2-40B4-BE49-F238E27FC236}">
                  <a16:creationId xmlns:a16="http://schemas.microsoft.com/office/drawing/2014/main" id="{ABE2F5DA-8B52-2857-E3C6-D451B2800897}"/>
                </a:ext>
              </a:extLst>
            </p:cNvPr>
            <p:cNvSpPr/>
            <p:nvPr/>
          </p:nvSpPr>
          <p:spPr>
            <a:xfrm>
              <a:off x="5816801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5898;p41">
              <a:extLst>
                <a:ext uri="{FF2B5EF4-FFF2-40B4-BE49-F238E27FC236}">
                  <a16:creationId xmlns:a16="http://schemas.microsoft.com/office/drawing/2014/main" id="{62328F3D-1655-C2B5-1F18-28D70ABED12A}"/>
                </a:ext>
              </a:extLst>
            </p:cNvPr>
            <p:cNvSpPr/>
            <p:nvPr/>
          </p:nvSpPr>
          <p:spPr>
            <a:xfrm>
              <a:off x="5771379" y="3893175"/>
              <a:ext cx="61510" cy="5287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40" y="0"/>
                  </a:moveTo>
                  <a:cubicBezTo>
                    <a:pt x="328" y="0"/>
                    <a:pt x="313" y="1"/>
                    <a:pt x="300" y="4"/>
                  </a:cubicBezTo>
                  <a:cubicBezTo>
                    <a:pt x="29" y="41"/>
                    <a:pt x="0" y="213"/>
                    <a:pt x="0" y="285"/>
                  </a:cubicBezTo>
                  <a:cubicBezTo>
                    <a:pt x="0" y="424"/>
                    <a:pt x="101" y="508"/>
                    <a:pt x="300" y="536"/>
                  </a:cubicBezTo>
                  <a:cubicBezTo>
                    <a:pt x="322" y="538"/>
                    <a:pt x="343" y="539"/>
                    <a:pt x="363" y="539"/>
                  </a:cubicBezTo>
                  <a:cubicBezTo>
                    <a:pt x="523" y="539"/>
                    <a:pt x="626" y="439"/>
                    <a:pt x="626" y="283"/>
                  </a:cubicBezTo>
                  <a:cubicBezTo>
                    <a:pt x="627" y="129"/>
                    <a:pt x="495" y="0"/>
                    <a:pt x="340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5899;p41">
              <a:extLst>
                <a:ext uri="{FF2B5EF4-FFF2-40B4-BE49-F238E27FC236}">
                  <a16:creationId xmlns:a16="http://schemas.microsoft.com/office/drawing/2014/main" id="{21782038-40A5-C2E5-BD2D-DDE4403442C2}"/>
                </a:ext>
              </a:extLst>
            </p:cNvPr>
            <p:cNvSpPr/>
            <p:nvPr/>
          </p:nvSpPr>
          <p:spPr>
            <a:xfrm>
              <a:off x="5590475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6" y="0"/>
                  </a:moveTo>
                  <a:cubicBezTo>
                    <a:pt x="323" y="0"/>
                    <a:pt x="311" y="1"/>
                    <a:pt x="297" y="2"/>
                  </a:cubicBezTo>
                  <a:cubicBezTo>
                    <a:pt x="30" y="41"/>
                    <a:pt x="1" y="210"/>
                    <a:pt x="1" y="280"/>
                  </a:cubicBezTo>
                  <a:cubicBezTo>
                    <a:pt x="1" y="418"/>
                    <a:pt x="101" y="502"/>
                    <a:pt x="297" y="528"/>
                  </a:cubicBezTo>
                  <a:cubicBezTo>
                    <a:pt x="320" y="530"/>
                    <a:pt x="340" y="532"/>
                    <a:pt x="359" y="532"/>
                  </a:cubicBezTo>
                  <a:cubicBezTo>
                    <a:pt x="516" y="532"/>
                    <a:pt x="619" y="433"/>
                    <a:pt x="619" y="280"/>
                  </a:cubicBezTo>
                  <a:cubicBezTo>
                    <a:pt x="618" y="128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5900;p41">
              <a:extLst>
                <a:ext uri="{FF2B5EF4-FFF2-40B4-BE49-F238E27FC236}">
                  <a16:creationId xmlns:a16="http://schemas.microsoft.com/office/drawing/2014/main" id="{D17CF5AF-EE76-346C-3BBA-96F5FFE28458}"/>
                </a:ext>
              </a:extLst>
            </p:cNvPr>
            <p:cNvSpPr/>
            <p:nvPr/>
          </p:nvSpPr>
          <p:spPr>
            <a:xfrm>
              <a:off x="5672196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4" y="417"/>
                    <a:pt x="492" y="539"/>
                    <a:pt x="679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40" y="1089"/>
                    <a:pt x="1347" y="1025"/>
                  </a:cubicBezTo>
                  <a:cubicBezTo>
                    <a:pt x="1447" y="1100"/>
                    <a:pt x="1546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4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0" y="184"/>
                    <a:pt x="1590" y="234"/>
                  </a:cubicBezTo>
                  <a:cubicBezTo>
                    <a:pt x="1590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5901;p41">
              <a:extLst>
                <a:ext uri="{FF2B5EF4-FFF2-40B4-BE49-F238E27FC236}">
                  <a16:creationId xmlns:a16="http://schemas.microsoft.com/office/drawing/2014/main" id="{C3AF480A-C1ED-7AA4-3521-0683D2AC8D0C}"/>
                </a:ext>
              </a:extLst>
            </p:cNvPr>
            <p:cNvSpPr/>
            <p:nvPr/>
          </p:nvSpPr>
          <p:spPr>
            <a:xfrm>
              <a:off x="5472947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1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5902;p41">
              <a:extLst>
                <a:ext uri="{FF2B5EF4-FFF2-40B4-BE49-F238E27FC236}">
                  <a16:creationId xmlns:a16="http://schemas.microsoft.com/office/drawing/2014/main" id="{F41C46FE-4749-6CDB-9D09-8F5C571C2F9A}"/>
                </a:ext>
              </a:extLst>
            </p:cNvPr>
            <p:cNvSpPr/>
            <p:nvPr/>
          </p:nvSpPr>
          <p:spPr>
            <a:xfrm>
              <a:off x="5599697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3" y="0"/>
                    <a:pt x="618" y="1"/>
                    <a:pt x="594" y="6"/>
                  </a:cubicBezTo>
                  <a:cubicBezTo>
                    <a:pt x="211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0" y="251"/>
                    <a:pt x="957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5903;p41">
              <a:extLst>
                <a:ext uri="{FF2B5EF4-FFF2-40B4-BE49-F238E27FC236}">
                  <a16:creationId xmlns:a16="http://schemas.microsoft.com/office/drawing/2014/main" id="{642C1219-7A8F-535A-F052-C0EF29AA69D1}"/>
                </a:ext>
              </a:extLst>
            </p:cNvPr>
            <p:cNvSpPr/>
            <p:nvPr/>
          </p:nvSpPr>
          <p:spPr>
            <a:xfrm>
              <a:off x="5434097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4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6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5904;p41">
              <a:extLst>
                <a:ext uri="{FF2B5EF4-FFF2-40B4-BE49-F238E27FC236}">
                  <a16:creationId xmlns:a16="http://schemas.microsoft.com/office/drawing/2014/main" id="{D5AA28C7-6C73-5D3D-4F18-5502FBC9E4A0}"/>
                </a:ext>
              </a:extLst>
            </p:cNvPr>
            <p:cNvSpPr/>
            <p:nvPr/>
          </p:nvSpPr>
          <p:spPr>
            <a:xfrm>
              <a:off x="5639037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7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8" y="149"/>
                    <a:pt x="569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5905;p41">
              <a:extLst>
                <a:ext uri="{FF2B5EF4-FFF2-40B4-BE49-F238E27FC236}">
                  <a16:creationId xmlns:a16="http://schemas.microsoft.com/office/drawing/2014/main" id="{B0942C90-A38E-F76F-2715-D86A2F6562F9}"/>
                </a:ext>
              </a:extLst>
            </p:cNvPr>
            <p:cNvSpPr/>
            <p:nvPr/>
          </p:nvSpPr>
          <p:spPr>
            <a:xfrm>
              <a:off x="5593418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3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3" y="539"/>
                  </a:cubicBezTo>
                  <a:cubicBezTo>
                    <a:pt x="523" y="539"/>
                    <a:pt x="625" y="439"/>
                    <a:pt x="625" y="283"/>
                  </a:cubicBezTo>
                  <a:cubicBezTo>
                    <a:pt x="627" y="129"/>
                    <a:pt x="495" y="0"/>
                    <a:pt x="341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5906;p41">
              <a:extLst>
                <a:ext uri="{FF2B5EF4-FFF2-40B4-BE49-F238E27FC236}">
                  <a16:creationId xmlns:a16="http://schemas.microsoft.com/office/drawing/2014/main" id="{C3D4188D-A90E-5793-23E0-64BBE146C54F}"/>
                </a:ext>
              </a:extLst>
            </p:cNvPr>
            <p:cNvSpPr/>
            <p:nvPr/>
          </p:nvSpPr>
          <p:spPr>
            <a:xfrm>
              <a:off x="5412613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5" y="0"/>
                  </a:moveTo>
                  <a:cubicBezTo>
                    <a:pt x="323" y="0"/>
                    <a:pt x="309" y="1"/>
                    <a:pt x="297" y="2"/>
                  </a:cubicBezTo>
                  <a:cubicBezTo>
                    <a:pt x="30" y="41"/>
                    <a:pt x="0" y="210"/>
                    <a:pt x="0" y="280"/>
                  </a:cubicBezTo>
                  <a:cubicBezTo>
                    <a:pt x="0" y="418"/>
                    <a:pt x="100" y="502"/>
                    <a:pt x="297" y="528"/>
                  </a:cubicBezTo>
                  <a:cubicBezTo>
                    <a:pt x="319" y="530"/>
                    <a:pt x="339" y="532"/>
                    <a:pt x="359" y="532"/>
                  </a:cubicBezTo>
                  <a:cubicBezTo>
                    <a:pt x="516" y="532"/>
                    <a:pt x="618" y="433"/>
                    <a:pt x="618" y="280"/>
                  </a:cubicBezTo>
                  <a:cubicBezTo>
                    <a:pt x="618" y="128"/>
                    <a:pt x="489" y="0"/>
                    <a:pt x="335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5907;p41">
              <a:extLst>
                <a:ext uri="{FF2B5EF4-FFF2-40B4-BE49-F238E27FC236}">
                  <a16:creationId xmlns:a16="http://schemas.microsoft.com/office/drawing/2014/main" id="{ECB9516E-D726-780F-DB98-23437466D3E4}"/>
                </a:ext>
              </a:extLst>
            </p:cNvPr>
            <p:cNvSpPr/>
            <p:nvPr/>
          </p:nvSpPr>
          <p:spPr>
            <a:xfrm>
              <a:off x="5494431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2" y="1"/>
                  </a:moveTo>
                  <a:cubicBezTo>
                    <a:pt x="330" y="1"/>
                    <a:pt x="327" y="1"/>
                    <a:pt x="325" y="1"/>
                  </a:cubicBezTo>
                  <a:cubicBezTo>
                    <a:pt x="276" y="5"/>
                    <a:pt x="238" y="47"/>
                    <a:pt x="242" y="97"/>
                  </a:cubicBezTo>
                  <a:cubicBezTo>
                    <a:pt x="263" y="417"/>
                    <a:pt x="492" y="539"/>
                    <a:pt x="678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4" y="1301"/>
                  </a:cubicBezTo>
                  <a:cubicBezTo>
                    <a:pt x="30" y="1663"/>
                    <a:pt x="417" y="1772"/>
                    <a:pt x="681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7" y="1100"/>
                    <a:pt x="1546" y="1130"/>
                    <a:pt x="1640" y="1130"/>
                  </a:cubicBezTo>
                  <a:cubicBezTo>
                    <a:pt x="1823" y="1130"/>
                    <a:pt x="1980" y="1019"/>
                    <a:pt x="2059" y="931"/>
                  </a:cubicBezTo>
                  <a:cubicBezTo>
                    <a:pt x="2092" y="895"/>
                    <a:pt x="2088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4" y="644"/>
                    <a:pt x="1769" y="241"/>
                    <a:pt x="1769" y="234"/>
                  </a:cubicBezTo>
                  <a:cubicBezTo>
                    <a:pt x="1769" y="184"/>
                    <a:pt x="1730" y="144"/>
                    <a:pt x="1679" y="144"/>
                  </a:cubicBezTo>
                  <a:cubicBezTo>
                    <a:pt x="1629" y="144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8" y="398"/>
                    <a:pt x="892" y="296"/>
                    <a:pt x="886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5908;p41">
              <a:extLst>
                <a:ext uri="{FF2B5EF4-FFF2-40B4-BE49-F238E27FC236}">
                  <a16:creationId xmlns:a16="http://schemas.microsoft.com/office/drawing/2014/main" id="{812598F3-6BBE-D250-B418-F64800811DD4}"/>
                </a:ext>
              </a:extLst>
            </p:cNvPr>
            <p:cNvSpPr/>
            <p:nvPr/>
          </p:nvSpPr>
          <p:spPr>
            <a:xfrm>
              <a:off x="2889476" y="3675878"/>
              <a:ext cx="160986" cy="145188"/>
            </a:xfrm>
            <a:custGeom>
              <a:avLst/>
              <a:gdLst/>
              <a:ahLst/>
              <a:cxnLst/>
              <a:rect l="l" t="t" r="r" b="b"/>
              <a:pathLst>
                <a:path w="1641" h="1480" extrusionOk="0">
                  <a:moveTo>
                    <a:pt x="908" y="0"/>
                  </a:moveTo>
                  <a:cubicBezTo>
                    <a:pt x="875" y="0"/>
                    <a:pt x="841" y="3"/>
                    <a:pt x="806" y="8"/>
                  </a:cubicBezTo>
                  <a:cubicBezTo>
                    <a:pt x="285" y="90"/>
                    <a:pt x="1" y="369"/>
                    <a:pt x="1" y="792"/>
                  </a:cubicBezTo>
                  <a:cubicBezTo>
                    <a:pt x="1" y="1345"/>
                    <a:pt x="607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8" y="0"/>
                    <a:pt x="90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5909;p41">
              <a:extLst>
                <a:ext uri="{FF2B5EF4-FFF2-40B4-BE49-F238E27FC236}">
                  <a16:creationId xmlns:a16="http://schemas.microsoft.com/office/drawing/2014/main" id="{76C695CC-A116-B99F-085D-E3148A4B515C}"/>
                </a:ext>
              </a:extLst>
            </p:cNvPr>
            <p:cNvSpPr/>
            <p:nvPr/>
          </p:nvSpPr>
          <p:spPr>
            <a:xfrm>
              <a:off x="3016030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1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5910;p41">
              <a:extLst>
                <a:ext uri="{FF2B5EF4-FFF2-40B4-BE49-F238E27FC236}">
                  <a16:creationId xmlns:a16="http://schemas.microsoft.com/office/drawing/2014/main" id="{FF3AF91E-7854-F342-60D6-A2076895AF4E}"/>
                </a:ext>
              </a:extLst>
            </p:cNvPr>
            <p:cNvSpPr/>
            <p:nvPr/>
          </p:nvSpPr>
          <p:spPr>
            <a:xfrm>
              <a:off x="2850528" y="3819402"/>
              <a:ext cx="139011" cy="115366"/>
            </a:xfrm>
            <a:custGeom>
              <a:avLst/>
              <a:gdLst/>
              <a:ahLst/>
              <a:cxnLst/>
              <a:rect l="l" t="t" r="r" b="b"/>
              <a:pathLst>
                <a:path w="1417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3" y="1141"/>
                    <a:pt x="696" y="1165"/>
                  </a:cubicBezTo>
                  <a:cubicBezTo>
                    <a:pt x="749" y="1172"/>
                    <a:pt x="800" y="1175"/>
                    <a:pt x="849" y="1175"/>
                  </a:cubicBezTo>
                  <a:cubicBezTo>
                    <a:pt x="1204" y="1175"/>
                    <a:pt x="1417" y="970"/>
                    <a:pt x="1417" y="628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5911;p41">
              <a:extLst>
                <a:ext uri="{FF2B5EF4-FFF2-40B4-BE49-F238E27FC236}">
                  <a16:creationId xmlns:a16="http://schemas.microsoft.com/office/drawing/2014/main" id="{250F3A77-80D4-DF76-6688-1C782C49EE88}"/>
                </a:ext>
              </a:extLst>
            </p:cNvPr>
            <p:cNvSpPr/>
            <p:nvPr/>
          </p:nvSpPr>
          <p:spPr>
            <a:xfrm>
              <a:off x="3055370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8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5912;p41">
              <a:extLst>
                <a:ext uri="{FF2B5EF4-FFF2-40B4-BE49-F238E27FC236}">
                  <a16:creationId xmlns:a16="http://schemas.microsoft.com/office/drawing/2014/main" id="{46BA2926-A0B9-E7D2-161E-25611F57684C}"/>
                </a:ext>
              </a:extLst>
            </p:cNvPr>
            <p:cNvSpPr/>
            <p:nvPr/>
          </p:nvSpPr>
          <p:spPr>
            <a:xfrm>
              <a:off x="3009849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5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4" y="539"/>
                  </a:cubicBezTo>
                  <a:cubicBezTo>
                    <a:pt x="524" y="539"/>
                    <a:pt x="627" y="439"/>
                    <a:pt x="627" y="283"/>
                  </a:cubicBezTo>
                  <a:cubicBezTo>
                    <a:pt x="628" y="129"/>
                    <a:pt x="496" y="0"/>
                    <a:pt x="34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5913;p41">
              <a:extLst>
                <a:ext uri="{FF2B5EF4-FFF2-40B4-BE49-F238E27FC236}">
                  <a16:creationId xmlns:a16="http://schemas.microsoft.com/office/drawing/2014/main" id="{8B5AD19B-D26D-3273-9C6C-990B73EED209}"/>
                </a:ext>
              </a:extLst>
            </p:cNvPr>
            <p:cNvSpPr/>
            <p:nvPr/>
          </p:nvSpPr>
          <p:spPr>
            <a:xfrm>
              <a:off x="2910764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6" y="417"/>
                    <a:pt x="492" y="539"/>
                    <a:pt x="679" y="573"/>
                  </a:cubicBezTo>
                  <a:cubicBezTo>
                    <a:pt x="677" y="797"/>
                    <a:pt x="676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8" y="1204"/>
                  </a:cubicBezTo>
                  <a:cubicBezTo>
                    <a:pt x="37" y="1209"/>
                    <a:pt x="1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6" y="1132"/>
                    <a:pt x="1240" y="1089"/>
                    <a:pt x="1347" y="1025"/>
                  </a:cubicBezTo>
                  <a:cubicBezTo>
                    <a:pt x="1447" y="1100"/>
                    <a:pt x="1547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8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5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1" y="184"/>
                    <a:pt x="1591" y="234"/>
                  </a:cubicBezTo>
                  <a:cubicBezTo>
                    <a:pt x="1591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4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5596;p41">
            <a:extLst>
              <a:ext uri="{FF2B5EF4-FFF2-40B4-BE49-F238E27FC236}">
                <a16:creationId xmlns:a16="http://schemas.microsoft.com/office/drawing/2014/main" id="{F2AFE872-76B4-FCF9-F635-7A1D63E882A9}"/>
              </a:ext>
            </a:extLst>
          </p:cNvPr>
          <p:cNvGrpSpPr/>
          <p:nvPr/>
        </p:nvGrpSpPr>
        <p:grpSpPr>
          <a:xfrm>
            <a:off x="2061526" y="6040757"/>
            <a:ext cx="2299945" cy="816831"/>
            <a:chOff x="2844250" y="2795310"/>
            <a:chExt cx="3461499" cy="1235788"/>
          </a:xfrm>
        </p:grpSpPr>
        <p:sp>
          <p:nvSpPr>
            <p:cNvPr id="375" name="Google Shape;5597;p41">
              <a:extLst>
                <a:ext uri="{FF2B5EF4-FFF2-40B4-BE49-F238E27FC236}">
                  <a16:creationId xmlns:a16="http://schemas.microsoft.com/office/drawing/2014/main" id="{C198332E-EA7E-65FF-F87F-1638AFBBE14A}"/>
                </a:ext>
              </a:extLst>
            </p:cNvPr>
            <p:cNvSpPr/>
            <p:nvPr/>
          </p:nvSpPr>
          <p:spPr>
            <a:xfrm>
              <a:off x="2844250" y="393977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0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5598;p41">
              <a:extLst>
                <a:ext uri="{FF2B5EF4-FFF2-40B4-BE49-F238E27FC236}">
                  <a16:creationId xmlns:a16="http://schemas.microsoft.com/office/drawing/2014/main" id="{709FCEA2-E052-9C36-2453-7A777BC399FD}"/>
                </a:ext>
              </a:extLst>
            </p:cNvPr>
            <p:cNvSpPr/>
            <p:nvPr/>
          </p:nvSpPr>
          <p:spPr>
            <a:xfrm>
              <a:off x="2844250" y="3936928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5599;p41">
              <a:extLst>
                <a:ext uri="{FF2B5EF4-FFF2-40B4-BE49-F238E27FC236}">
                  <a16:creationId xmlns:a16="http://schemas.microsoft.com/office/drawing/2014/main" id="{8A7633A0-6D38-D1CA-8E1E-0E8258698656}"/>
                </a:ext>
              </a:extLst>
            </p:cNvPr>
            <p:cNvSpPr/>
            <p:nvPr/>
          </p:nvSpPr>
          <p:spPr>
            <a:xfrm>
              <a:off x="2844250" y="393408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5600;p41">
              <a:extLst>
                <a:ext uri="{FF2B5EF4-FFF2-40B4-BE49-F238E27FC236}">
                  <a16:creationId xmlns:a16="http://schemas.microsoft.com/office/drawing/2014/main" id="{C77E87A1-F774-2F8A-17D2-AC86C0B3186D}"/>
                </a:ext>
              </a:extLst>
            </p:cNvPr>
            <p:cNvSpPr/>
            <p:nvPr/>
          </p:nvSpPr>
          <p:spPr>
            <a:xfrm>
              <a:off x="2844250" y="3931238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5601;p41">
              <a:extLst>
                <a:ext uri="{FF2B5EF4-FFF2-40B4-BE49-F238E27FC236}">
                  <a16:creationId xmlns:a16="http://schemas.microsoft.com/office/drawing/2014/main" id="{6FA277D0-0918-B212-3DEB-23DDF237CCFC}"/>
                </a:ext>
              </a:extLst>
            </p:cNvPr>
            <p:cNvSpPr/>
            <p:nvPr/>
          </p:nvSpPr>
          <p:spPr>
            <a:xfrm>
              <a:off x="2844250" y="3928295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5602;p41">
              <a:extLst>
                <a:ext uri="{FF2B5EF4-FFF2-40B4-BE49-F238E27FC236}">
                  <a16:creationId xmlns:a16="http://schemas.microsoft.com/office/drawing/2014/main" id="{708BB49D-5412-AD20-06CD-ED0447CC6B42}"/>
                </a:ext>
              </a:extLst>
            </p:cNvPr>
            <p:cNvSpPr/>
            <p:nvPr/>
          </p:nvSpPr>
          <p:spPr>
            <a:xfrm>
              <a:off x="2844250" y="392545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5603;p41">
              <a:extLst>
                <a:ext uri="{FF2B5EF4-FFF2-40B4-BE49-F238E27FC236}">
                  <a16:creationId xmlns:a16="http://schemas.microsoft.com/office/drawing/2014/main" id="{638C96D3-1D79-160D-7EEA-94282CC18A01}"/>
                </a:ext>
              </a:extLst>
            </p:cNvPr>
            <p:cNvSpPr/>
            <p:nvPr/>
          </p:nvSpPr>
          <p:spPr>
            <a:xfrm>
              <a:off x="2844250" y="3922703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5604;p41">
              <a:extLst>
                <a:ext uri="{FF2B5EF4-FFF2-40B4-BE49-F238E27FC236}">
                  <a16:creationId xmlns:a16="http://schemas.microsoft.com/office/drawing/2014/main" id="{B08F48F0-7441-F6EF-EEDE-9C83FFBDEF7E}"/>
                </a:ext>
              </a:extLst>
            </p:cNvPr>
            <p:cNvSpPr/>
            <p:nvPr/>
          </p:nvSpPr>
          <p:spPr>
            <a:xfrm>
              <a:off x="2844250" y="391976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5605;p41">
              <a:extLst>
                <a:ext uri="{FF2B5EF4-FFF2-40B4-BE49-F238E27FC236}">
                  <a16:creationId xmlns:a16="http://schemas.microsoft.com/office/drawing/2014/main" id="{0FFE3D78-53B3-A22A-0872-EF118CA9368F}"/>
                </a:ext>
              </a:extLst>
            </p:cNvPr>
            <p:cNvSpPr/>
            <p:nvPr/>
          </p:nvSpPr>
          <p:spPr>
            <a:xfrm>
              <a:off x="2844250" y="3916817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5606;p41">
              <a:extLst>
                <a:ext uri="{FF2B5EF4-FFF2-40B4-BE49-F238E27FC236}">
                  <a16:creationId xmlns:a16="http://schemas.microsoft.com/office/drawing/2014/main" id="{9B0F7E7E-6AC1-D41E-44D7-D9C5A58FB175}"/>
                </a:ext>
              </a:extLst>
            </p:cNvPr>
            <p:cNvSpPr/>
            <p:nvPr/>
          </p:nvSpPr>
          <p:spPr>
            <a:xfrm>
              <a:off x="2844250" y="3914070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5607;p41">
              <a:extLst>
                <a:ext uri="{FF2B5EF4-FFF2-40B4-BE49-F238E27FC236}">
                  <a16:creationId xmlns:a16="http://schemas.microsoft.com/office/drawing/2014/main" id="{B9BA2603-6306-E8F5-29E8-5D53485A2FCC}"/>
                </a:ext>
              </a:extLst>
            </p:cNvPr>
            <p:cNvSpPr/>
            <p:nvPr/>
          </p:nvSpPr>
          <p:spPr>
            <a:xfrm>
              <a:off x="2844250" y="3610443"/>
              <a:ext cx="3450755" cy="303816"/>
            </a:xfrm>
            <a:custGeom>
              <a:avLst/>
              <a:gdLst/>
              <a:ahLst/>
              <a:cxnLst/>
              <a:rect l="l" t="t" r="r" b="b"/>
              <a:pathLst>
                <a:path w="35175" h="3097" extrusionOk="0">
                  <a:moveTo>
                    <a:pt x="0" y="0"/>
                  </a:moveTo>
                  <a:lnTo>
                    <a:pt x="0" y="3096"/>
                  </a:lnTo>
                  <a:lnTo>
                    <a:pt x="35174" y="3096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5608;p41">
              <a:extLst>
                <a:ext uri="{FF2B5EF4-FFF2-40B4-BE49-F238E27FC236}">
                  <a16:creationId xmlns:a16="http://schemas.microsoft.com/office/drawing/2014/main" id="{946FDEF7-F754-4B4E-A05D-E2FA162A39BF}"/>
                </a:ext>
              </a:extLst>
            </p:cNvPr>
            <p:cNvSpPr/>
            <p:nvPr/>
          </p:nvSpPr>
          <p:spPr>
            <a:xfrm>
              <a:off x="4377713" y="2795310"/>
              <a:ext cx="265956" cy="839834"/>
            </a:xfrm>
            <a:custGeom>
              <a:avLst/>
              <a:gdLst/>
              <a:ahLst/>
              <a:cxnLst/>
              <a:rect l="l" t="t" r="r" b="b"/>
              <a:pathLst>
                <a:path w="2711" h="8561" extrusionOk="0">
                  <a:moveTo>
                    <a:pt x="2711" y="1"/>
                  </a:moveTo>
                  <a:lnTo>
                    <a:pt x="0" y="531"/>
                  </a:lnTo>
                  <a:lnTo>
                    <a:pt x="0" y="8561"/>
                  </a:lnTo>
                  <a:lnTo>
                    <a:pt x="2711" y="8561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5609;p41">
              <a:extLst>
                <a:ext uri="{FF2B5EF4-FFF2-40B4-BE49-F238E27FC236}">
                  <a16:creationId xmlns:a16="http://schemas.microsoft.com/office/drawing/2014/main" id="{AA9483F0-BAD2-F218-629C-1851606BD012}"/>
                </a:ext>
              </a:extLst>
            </p:cNvPr>
            <p:cNvSpPr/>
            <p:nvPr/>
          </p:nvSpPr>
          <p:spPr>
            <a:xfrm>
              <a:off x="4434712" y="309923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5610;p41">
              <a:extLst>
                <a:ext uri="{FF2B5EF4-FFF2-40B4-BE49-F238E27FC236}">
                  <a16:creationId xmlns:a16="http://schemas.microsoft.com/office/drawing/2014/main" id="{528D0DB6-AA29-F6B3-6BAA-7BBC4E6E299F}"/>
                </a:ext>
              </a:extLst>
            </p:cNvPr>
            <p:cNvSpPr/>
            <p:nvPr/>
          </p:nvSpPr>
          <p:spPr>
            <a:xfrm>
              <a:off x="4532325" y="309923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5611;p41">
              <a:extLst>
                <a:ext uri="{FF2B5EF4-FFF2-40B4-BE49-F238E27FC236}">
                  <a16:creationId xmlns:a16="http://schemas.microsoft.com/office/drawing/2014/main" id="{7D4C9E57-C67E-C7B6-AEED-93741313F7C5}"/>
                </a:ext>
              </a:extLst>
            </p:cNvPr>
            <p:cNvSpPr/>
            <p:nvPr/>
          </p:nvSpPr>
          <p:spPr>
            <a:xfrm>
              <a:off x="4434712" y="3186935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5612;p41">
              <a:extLst>
                <a:ext uri="{FF2B5EF4-FFF2-40B4-BE49-F238E27FC236}">
                  <a16:creationId xmlns:a16="http://schemas.microsoft.com/office/drawing/2014/main" id="{B544002F-0E66-ECC7-D40B-0911BF09E1A9}"/>
                </a:ext>
              </a:extLst>
            </p:cNvPr>
            <p:cNvSpPr/>
            <p:nvPr/>
          </p:nvSpPr>
          <p:spPr>
            <a:xfrm>
              <a:off x="4532325" y="3186935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5613;p41">
              <a:extLst>
                <a:ext uri="{FF2B5EF4-FFF2-40B4-BE49-F238E27FC236}">
                  <a16:creationId xmlns:a16="http://schemas.microsoft.com/office/drawing/2014/main" id="{C5BCE5C6-BDEC-88C8-D0B3-E5D1C9B50D91}"/>
                </a:ext>
              </a:extLst>
            </p:cNvPr>
            <p:cNvSpPr/>
            <p:nvPr/>
          </p:nvSpPr>
          <p:spPr>
            <a:xfrm>
              <a:off x="4434712" y="3274737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5614;p41">
              <a:extLst>
                <a:ext uri="{FF2B5EF4-FFF2-40B4-BE49-F238E27FC236}">
                  <a16:creationId xmlns:a16="http://schemas.microsoft.com/office/drawing/2014/main" id="{85BCB5DA-49AD-FA3C-B032-1DECD1E5B39C}"/>
                </a:ext>
              </a:extLst>
            </p:cNvPr>
            <p:cNvSpPr/>
            <p:nvPr/>
          </p:nvSpPr>
          <p:spPr>
            <a:xfrm>
              <a:off x="4532325" y="3274737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5615;p41">
              <a:extLst>
                <a:ext uri="{FF2B5EF4-FFF2-40B4-BE49-F238E27FC236}">
                  <a16:creationId xmlns:a16="http://schemas.microsoft.com/office/drawing/2014/main" id="{F45D7ED2-FDA3-3784-C0D4-621B0B5CAAE2}"/>
                </a:ext>
              </a:extLst>
            </p:cNvPr>
            <p:cNvSpPr/>
            <p:nvPr/>
          </p:nvSpPr>
          <p:spPr>
            <a:xfrm>
              <a:off x="4434712" y="292353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5616;p41">
              <a:extLst>
                <a:ext uri="{FF2B5EF4-FFF2-40B4-BE49-F238E27FC236}">
                  <a16:creationId xmlns:a16="http://schemas.microsoft.com/office/drawing/2014/main" id="{A5755CCE-49A8-D4C6-9550-20FD2AFAA65F}"/>
                </a:ext>
              </a:extLst>
            </p:cNvPr>
            <p:cNvSpPr/>
            <p:nvPr/>
          </p:nvSpPr>
          <p:spPr>
            <a:xfrm>
              <a:off x="4532325" y="292353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5617;p41">
              <a:extLst>
                <a:ext uri="{FF2B5EF4-FFF2-40B4-BE49-F238E27FC236}">
                  <a16:creationId xmlns:a16="http://schemas.microsoft.com/office/drawing/2014/main" id="{A16442C6-A998-FBC3-D915-6CF16D47F9D2}"/>
                </a:ext>
              </a:extLst>
            </p:cNvPr>
            <p:cNvSpPr/>
            <p:nvPr/>
          </p:nvSpPr>
          <p:spPr>
            <a:xfrm>
              <a:off x="4434712" y="301133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5618;p41">
              <a:extLst>
                <a:ext uri="{FF2B5EF4-FFF2-40B4-BE49-F238E27FC236}">
                  <a16:creationId xmlns:a16="http://schemas.microsoft.com/office/drawing/2014/main" id="{3C541FA7-735C-6A23-526D-676C899E5AFB}"/>
                </a:ext>
              </a:extLst>
            </p:cNvPr>
            <p:cNvSpPr/>
            <p:nvPr/>
          </p:nvSpPr>
          <p:spPr>
            <a:xfrm>
              <a:off x="4532325" y="301133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5619;p41">
              <a:extLst>
                <a:ext uri="{FF2B5EF4-FFF2-40B4-BE49-F238E27FC236}">
                  <a16:creationId xmlns:a16="http://schemas.microsoft.com/office/drawing/2014/main" id="{A557D533-0D01-389F-08C6-4F29EBF7E31E}"/>
                </a:ext>
              </a:extLst>
            </p:cNvPr>
            <p:cNvSpPr/>
            <p:nvPr/>
          </p:nvSpPr>
          <p:spPr>
            <a:xfrm>
              <a:off x="4434712" y="336253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5620;p41">
              <a:extLst>
                <a:ext uri="{FF2B5EF4-FFF2-40B4-BE49-F238E27FC236}">
                  <a16:creationId xmlns:a16="http://schemas.microsoft.com/office/drawing/2014/main" id="{D2E62A22-EB3B-5EBC-3DE3-1F0E46A16D6B}"/>
                </a:ext>
              </a:extLst>
            </p:cNvPr>
            <p:cNvSpPr/>
            <p:nvPr/>
          </p:nvSpPr>
          <p:spPr>
            <a:xfrm>
              <a:off x="4532325" y="336253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5621;p41">
              <a:extLst>
                <a:ext uri="{FF2B5EF4-FFF2-40B4-BE49-F238E27FC236}">
                  <a16:creationId xmlns:a16="http://schemas.microsoft.com/office/drawing/2014/main" id="{5CCC1F82-F93D-63D6-1DB3-009593387D55}"/>
                </a:ext>
              </a:extLst>
            </p:cNvPr>
            <p:cNvSpPr/>
            <p:nvPr/>
          </p:nvSpPr>
          <p:spPr>
            <a:xfrm>
              <a:off x="4434712" y="3450438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5622;p41">
              <a:extLst>
                <a:ext uri="{FF2B5EF4-FFF2-40B4-BE49-F238E27FC236}">
                  <a16:creationId xmlns:a16="http://schemas.microsoft.com/office/drawing/2014/main" id="{3D197D63-FF9D-A8EA-2995-5EB89ED35FB9}"/>
                </a:ext>
              </a:extLst>
            </p:cNvPr>
            <p:cNvSpPr/>
            <p:nvPr/>
          </p:nvSpPr>
          <p:spPr>
            <a:xfrm>
              <a:off x="4532325" y="3450438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5623;p41">
              <a:extLst>
                <a:ext uri="{FF2B5EF4-FFF2-40B4-BE49-F238E27FC236}">
                  <a16:creationId xmlns:a16="http://schemas.microsoft.com/office/drawing/2014/main" id="{F56CC1A0-8F1E-CA32-745B-1DA7C06F2B90}"/>
                </a:ext>
              </a:extLst>
            </p:cNvPr>
            <p:cNvSpPr/>
            <p:nvPr/>
          </p:nvSpPr>
          <p:spPr>
            <a:xfrm>
              <a:off x="4471991" y="3538044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0"/>
                  </a:moveTo>
                  <a:lnTo>
                    <a:pt x="0" y="990"/>
                  </a:lnTo>
                  <a:lnTo>
                    <a:pt x="867" y="99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5624;p41">
              <a:extLst>
                <a:ext uri="{FF2B5EF4-FFF2-40B4-BE49-F238E27FC236}">
                  <a16:creationId xmlns:a16="http://schemas.microsoft.com/office/drawing/2014/main" id="{20FF2BB0-B50B-2E5B-6D7F-59E34347CF06}"/>
                </a:ext>
              </a:extLst>
            </p:cNvPr>
            <p:cNvSpPr/>
            <p:nvPr/>
          </p:nvSpPr>
          <p:spPr>
            <a:xfrm>
              <a:off x="5049432" y="3217936"/>
              <a:ext cx="266054" cy="392204"/>
            </a:xfrm>
            <a:custGeom>
              <a:avLst/>
              <a:gdLst/>
              <a:ahLst/>
              <a:cxnLst/>
              <a:rect l="l" t="t" r="r" b="b"/>
              <a:pathLst>
                <a:path w="2712" h="3998" extrusionOk="0">
                  <a:moveTo>
                    <a:pt x="1395" y="0"/>
                  </a:moveTo>
                  <a:lnTo>
                    <a:pt x="1" y="738"/>
                  </a:lnTo>
                  <a:lnTo>
                    <a:pt x="1" y="3997"/>
                  </a:lnTo>
                  <a:lnTo>
                    <a:pt x="2711" y="3997"/>
                  </a:lnTo>
                  <a:lnTo>
                    <a:pt x="2711" y="722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5625;p41">
              <a:extLst>
                <a:ext uri="{FF2B5EF4-FFF2-40B4-BE49-F238E27FC236}">
                  <a16:creationId xmlns:a16="http://schemas.microsoft.com/office/drawing/2014/main" id="{8FB37732-5846-034C-70BF-0A9B2A8D542B}"/>
                </a:ext>
              </a:extLst>
            </p:cNvPr>
            <p:cNvSpPr/>
            <p:nvPr/>
          </p:nvSpPr>
          <p:spPr>
            <a:xfrm>
              <a:off x="5106528" y="333752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5626;p41">
              <a:extLst>
                <a:ext uri="{FF2B5EF4-FFF2-40B4-BE49-F238E27FC236}">
                  <a16:creationId xmlns:a16="http://schemas.microsoft.com/office/drawing/2014/main" id="{B3F53F7B-A7AF-ABB3-7342-C03664E9E5CA}"/>
                </a:ext>
              </a:extLst>
            </p:cNvPr>
            <p:cNvSpPr/>
            <p:nvPr/>
          </p:nvSpPr>
          <p:spPr>
            <a:xfrm>
              <a:off x="5204043" y="333752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5627;p41">
              <a:extLst>
                <a:ext uri="{FF2B5EF4-FFF2-40B4-BE49-F238E27FC236}">
                  <a16:creationId xmlns:a16="http://schemas.microsoft.com/office/drawing/2014/main" id="{477CAB9C-8BB2-D668-BE6F-4F29DBC666A1}"/>
                </a:ext>
              </a:extLst>
            </p:cNvPr>
            <p:cNvSpPr/>
            <p:nvPr/>
          </p:nvSpPr>
          <p:spPr>
            <a:xfrm>
              <a:off x="5106528" y="34253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5628;p41">
              <a:extLst>
                <a:ext uri="{FF2B5EF4-FFF2-40B4-BE49-F238E27FC236}">
                  <a16:creationId xmlns:a16="http://schemas.microsoft.com/office/drawing/2014/main" id="{FC61015D-6A5C-1434-9625-D93075FFEA2D}"/>
                </a:ext>
              </a:extLst>
            </p:cNvPr>
            <p:cNvSpPr/>
            <p:nvPr/>
          </p:nvSpPr>
          <p:spPr>
            <a:xfrm>
              <a:off x="5204043" y="34253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5629;p41">
              <a:extLst>
                <a:ext uri="{FF2B5EF4-FFF2-40B4-BE49-F238E27FC236}">
                  <a16:creationId xmlns:a16="http://schemas.microsoft.com/office/drawing/2014/main" id="{0F91081E-BAD4-CF66-7899-D9C5A418E3D2}"/>
                </a:ext>
              </a:extLst>
            </p:cNvPr>
            <p:cNvSpPr/>
            <p:nvPr/>
          </p:nvSpPr>
          <p:spPr>
            <a:xfrm>
              <a:off x="5143709" y="3513126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5630;p41">
              <a:extLst>
                <a:ext uri="{FF2B5EF4-FFF2-40B4-BE49-F238E27FC236}">
                  <a16:creationId xmlns:a16="http://schemas.microsoft.com/office/drawing/2014/main" id="{773777BA-AFBF-7BDB-D6FA-4E19FD8862C1}"/>
                </a:ext>
              </a:extLst>
            </p:cNvPr>
            <p:cNvSpPr/>
            <p:nvPr/>
          </p:nvSpPr>
          <p:spPr>
            <a:xfrm>
              <a:off x="3335457" y="2826801"/>
              <a:ext cx="266054" cy="839932"/>
            </a:xfrm>
            <a:custGeom>
              <a:avLst/>
              <a:gdLst/>
              <a:ahLst/>
              <a:cxnLst/>
              <a:rect l="l" t="t" r="r" b="b"/>
              <a:pathLst>
                <a:path w="2712" h="8562" extrusionOk="0">
                  <a:moveTo>
                    <a:pt x="2711" y="0"/>
                  </a:moveTo>
                  <a:lnTo>
                    <a:pt x="1" y="530"/>
                  </a:lnTo>
                  <a:lnTo>
                    <a:pt x="1" y="8561"/>
                  </a:lnTo>
                  <a:lnTo>
                    <a:pt x="2711" y="8561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5631;p41">
              <a:extLst>
                <a:ext uri="{FF2B5EF4-FFF2-40B4-BE49-F238E27FC236}">
                  <a16:creationId xmlns:a16="http://schemas.microsoft.com/office/drawing/2014/main" id="{43E97C5E-BE82-459F-5C11-17341F16E2D1}"/>
                </a:ext>
              </a:extLst>
            </p:cNvPr>
            <p:cNvSpPr/>
            <p:nvPr/>
          </p:nvSpPr>
          <p:spPr>
            <a:xfrm>
              <a:off x="3392553" y="31306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5632;p41">
              <a:extLst>
                <a:ext uri="{FF2B5EF4-FFF2-40B4-BE49-F238E27FC236}">
                  <a16:creationId xmlns:a16="http://schemas.microsoft.com/office/drawing/2014/main" id="{A3C7C427-DABB-AEAE-BCAA-8D0306BF6B88}"/>
                </a:ext>
              </a:extLst>
            </p:cNvPr>
            <p:cNvSpPr/>
            <p:nvPr/>
          </p:nvSpPr>
          <p:spPr>
            <a:xfrm>
              <a:off x="3490068" y="31306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5633;p41">
              <a:extLst>
                <a:ext uri="{FF2B5EF4-FFF2-40B4-BE49-F238E27FC236}">
                  <a16:creationId xmlns:a16="http://schemas.microsoft.com/office/drawing/2014/main" id="{46ADBFC3-A945-D82E-39F0-02B1C68ED9A6}"/>
                </a:ext>
              </a:extLst>
            </p:cNvPr>
            <p:cNvSpPr/>
            <p:nvPr/>
          </p:nvSpPr>
          <p:spPr>
            <a:xfrm>
              <a:off x="3392553" y="321842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5634;p41">
              <a:extLst>
                <a:ext uri="{FF2B5EF4-FFF2-40B4-BE49-F238E27FC236}">
                  <a16:creationId xmlns:a16="http://schemas.microsoft.com/office/drawing/2014/main" id="{6E2BE621-01BC-0CBD-551E-7A310F49F697}"/>
                </a:ext>
              </a:extLst>
            </p:cNvPr>
            <p:cNvSpPr/>
            <p:nvPr/>
          </p:nvSpPr>
          <p:spPr>
            <a:xfrm>
              <a:off x="3490068" y="321842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5635;p41">
              <a:extLst>
                <a:ext uri="{FF2B5EF4-FFF2-40B4-BE49-F238E27FC236}">
                  <a16:creationId xmlns:a16="http://schemas.microsoft.com/office/drawing/2014/main" id="{3747EDEB-8ED9-FABE-266B-9CDB8BE2245E}"/>
                </a:ext>
              </a:extLst>
            </p:cNvPr>
            <p:cNvSpPr/>
            <p:nvPr/>
          </p:nvSpPr>
          <p:spPr>
            <a:xfrm>
              <a:off x="3392553" y="3306228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5636;p41">
              <a:extLst>
                <a:ext uri="{FF2B5EF4-FFF2-40B4-BE49-F238E27FC236}">
                  <a16:creationId xmlns:a16="http://schemas.microsoft.com/office/drawing/2014/main" id="{BFE73D28-D08E-6660-7934-2AACDDCEAD79}"/>
                </a:ext>
              </a:extLst>
            </p:cNvPr>
            <p:cNvSpPr/>
            <p:nvPr/>
          </p:nvSpPr>
          <p:spPr>
            <a:xfrm>
              <a:off x="3490068" y="3306228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5637;p41">
              <a:extLst>
                <a:ext uri="{FF2B5EF4-FFF2-40B4-BE49-F238E27FC236}">
                  <a16:creationId xmlns:a16="http://schemas.microsoft.com/office/drawing/2014/main" id="{863D11BA-DF87-0F64-7F75-15D453D4F044}"/>
                </a:ext>
              </a:extLst>
            </p:cNvPr>
            <p:cNvSpPr/>
            <p:nvPr/>
          </p:nvSpPr>
          <p:spPr>
            <a:xfrm>
              <a:off x="3392553" y="295502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5638;p41">
              <a:extLst>
                <a:ext uri="{FF2B5EF4-FFF2-40B4-BE49-F238E27FC236}">
                  <a16:creationId xmlns:a16="http://schemas.microsoft.com/office/drawing/2014/main" id="{EB81EB90-4812-BC0F-B9C5-B05BE2CF8878}"/>
                </a:ext>
              </a:extLst>
            </p:cNvPr>
            <p:cNvSpPr/>
            <p:nvPr/>
          </p:nvSpPr>
          <p:spPr>
            <a:xfrm>
              <a:off x="3490068" y="295502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5639;p41">
              <a:extLst>
                <a:ext uri="{FF2B5EF4-FFF2-40B4-BE49-F238E27FC236}">
                  <a16:creationId xmlns:a16="http://schemas.microsoft.com/office/drawing/2014/main" id="{55069B74-0498-091F-63EF-4D3555F23A5B}"/>
                </a:ext>
              </a:extLst>
            </p:cNvPr>
            <p:cNvSpPr/>
            <p:nvPr/>
          </p:nvSpPr>
          <p:spPr>
            <a:xfrm>
              <a:off x="3392553" y="304282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5640;p41">
              <a:extLst>
                <a:ext uri="{FF2B5EF4-FFF2-40B4-BE49-F238E27FC236}">
                  <a16:creationId xmlns:a16="http://schemas.microsoft.com/office/drawing/2014/main" id="{495AE413-3777-4BD7-FC71-55116556A028}"/>
                </a:ext>
              </a:extLst>
            </p:cNvPr>
            <p:cNvSpPr/>
            <p:nvPr/>
          </p:nvSpPr>
          <p:spPr>
            <a:xfrm>
              <a:off x="3490068" y="304282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5641;p41">
              <a:extLst>
                <a:ext uri="{FF2B5EF4-FFF2-40B4-BE49-F238E27FC236}">
                  <a16:creationId xmlns:a16="http://schemas.microsoft.com/office/drawing/2014/main" id="{84226A32-9859-30DB-A36D-1582F0BC5C67}"/>
                </a:ext>
              </a:extLst>
            </p:cNvPr>
            <p:cNvSpPr/>
            <p:nvPr/>
          </p:nvSpPr>
          <p:spPr>
            <a:xfrm>
              <a:off x="3392553" y="339393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5642;p41">
              <a:extLst>
                <a:ext uri="{FF2B5EF4-FFF2-40B4-BE49-F238E27FC236}">
                  <a16:creationId xmlns:a16="http://schemas.microsoft.com/office/drawing/2014/main" id="{541D076B-42BE-BAB9-EA9B-621EE9D82F2E}"/>
                </a:ext>
              </a:extLst>
            </p:cNvPr>
            <p:cNvSpPr/>
            <p:nvPr/>
          </p:nvSpPr>
          <p:spPr>
            <a:xfrm>
              <a:off x="3490068" y="339393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5643;p41">
              <a:extLst>
                <a:ext uri="{FF2B5EF4-FFF2-40B4-BE49-F238E27FC236}">
                  <a16:creationId xmlns:a16="http://schemas.microsoft.com/office/drawing/2014/main" id="{BBD46DB9-70C5-D622-A719-2F6A81442E13}"/>
                </a:ext>
              </a:extLst>
            </p:cNvPr>
            <p:cNvSpPr/>
            <p:nvPr/>
          </p:nvSpPr>
          <p:spPr>
            <a:xfrm>
              <a:off x="3392553" y="348173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5644;p41">
              <a:extLst>
                <a:ext uri="{FF2B5EF4-FFF2-40B4-BE49-F238E27FC236}">
                  <a16:creationId xmlns:a16="http://schemas.microsoft.com/office/drawing/2014/main" id="{336A14EA-B2FE-5B0E-6EF4-CBFB199ECFD2}"/>
                </a:ext>
              </a:extLst>
            </p:cNvPr>
            <p:cNvSpPr/>
            <p:nvPr/>
          </p:nvSpPr>
          <p:spPr>
            <a:xfrm>
              <a:off x="3490068" y="348173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5645;p41">
              <a:extLst>
                <a:ext uri="{FF2B5EF4-FFF2-40B4-BE49-F238E27FC236}">
                  <a16:creationId xmlns:a16="http://schemas.microsoft.com/office/drawing/2014/main" id="{2DCA794F-B967-F30F-037C-9B73EE47AD6A}"/>
                </a:ext>
              </a:extLst>
            </p:cNvPr>
            <p:cNvSpPr/>
            <p:nvPr/>
          </p:nvSpPr>
          <p:spPr>
            <a:xfrm>
              <a:off x="3429833" y="3569535"/>
              <a:ext cx="85251" cy="97217"/>
            </a:xfrm>
            <a:custGeom>
              <a:avLst/>
              <a:gdLst/>
              <a:ahLst/>
              <a:cxnLst/>
              <a:rect l="l" t="t" r="r" b="b"/>
              <a:pathLst>
                <a:path w="869" h="991" extrusionOk="0">
                  <a:moveTo>
                    <a:pt x="0" y="1"/>
                  </a:moveTo>
                  <a:lnTo>
                    <a:pt x="0" y="990"/>
                  </a:lnTo>
                  <a:lnTo>
                    <a:pt x="868" y="990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5646;p41">
              <a:extLst>
                <a:ext uri="{FF2B5EF4-FFF2-40B4-BE49-F238E27FC236}">
                  <a16:creationId xmlns:a16="http://schemas.microsoft.com/office/drawing/2014/main" id="{54654E67-FEF4-3405-DC8F-F354D1F2E802}"/>
                </a:ext>
              </a:extLst>
            </p:cNvPr>
            <p:cNvSpPr/>
            <p:nvPr/>
          </p:nvSpPr>
          <p:spPr>
            <a:xfrm>
              <a:off x="4636119" y="3133273"/>
              <a:ext cx="265760" cy="473725"/>
            </a:xfrm>
            <a:custGeom>
              <a:avLst/>
              <a:gdLst/>
              <a:ahLst/>
              <a:cxnLst/>
              <a:rect l="l" t="t" r="r" b="b"/>
              <a:pathLst>
                <a:path w="2709" h="4829" extrusionOk="0">
                  <a:moveTo>
                    <a:pt x="1394" y="1"/>
                  </a:moveTo>
                  <a:lnTo>
                    <a:pt x="0" y="739"/>
                  </a:lnTo>
                  <a:lnTo>
                    <a:pt x="0" y="4828"/>
                  </a:lnTo>
                  <a:lnTo>
                    <a:pt x="2708" y="4828"/>
                  </a:lnTo>
                  <a:lnTo>
                    <a:pt x="2708" y="722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5647;p41">
              <a:extLst>
                <a:ext uri="{FF2B5EF4-FFF2-40B4-BE49-F238E27FC236}">
                  <a16:creationId xmlns:a16="http://schemas.microsoft.com/office/drawing/2014/main" id="{D315853F-3A0F-D264-FDBC-220610F871B1}"/>
                </a:ext>
              </a:extLst>
            </p:cNvPr>
            <p:cNvSpPr/>
            <p:nvPr/>
          </p:nvSpPr>
          <p:spPr>
            <a:xfrm>
              <a:off x="4693020" y="324658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5648;p41">
              <a:extLst>
                <a:ext uri="{FF2B5EF4-FFF2-40B4-BE49-F238E27FC236}">
                  <a16:creationId xmlns:a16="http://schemas.microsoft.com/office/drawing/2014/main" id="{91F18D3D-0C75-40AE-2B97-22438274296D}"/>
                </a:ext>
              </a:extLst>
            </p:cNvPr>
            <p:cNvSpPr/>
            <p:nvPr/>
          </p:nvSpPr>
          <p:spPr>
            <a:xfrm>
              <a:off x="4790437" y="324658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5649;p41">
              <a:extLst>
                <a:ext uri="{FF2B5EF4-FFF2-40B4-BE49-F238E27FC236}">
                  <a16:creationId xmlns:a16="http://schemas.microsoft.com/office/drawing/2014/main" id="{F0FDB9F2-59AA-CB90-7150-E4DB8C60C2BD}"/>
                </a:ext>
              </a:extLst>
            </p:cNvPr>
            <p:cNvSpPr/>
            <p:nvPr/>
          </p:nvSpPr>
          <p:spPr>
            <a:xfrm>
              <a:off x="4693020" y="333418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5650;p41">
              <a:extLst>
                <a:ext uri="{FF2B5EF4-FFF2-40B4-BE49-F238E27FC236}">
                  <a16:creationId xmlns:a16="http://schemas.microsoft.com/office/drawing/2014/main" id="{FFA5E99D-BB14-DCF3-FEA0-6CFC58465634}"/>
                </a:ext>
              </a:extLst>
            </p:cNvPr>
            <p:cNvSpPr/>
            <p:nvPr/>
          </p:nvSpPr>
          <p:spPr>
            <a:xfrm>
              <a:off x="4790437" y="333418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5651;p41">
              <a:extLst>
                <a:ext uri="{FF2B5EF4-FFF2-40B4-BE49-F238E27FC236}">
                  <a16:creationId xmlns:a16="http://schemas.microsoft.com/office/drawing/2014/main" id="{367AB01C-0F04-5424-12CB-5A2324699162}"/>
                </a:ext>
              </a:extLst>
            </p:cNvPr>
            <p:cNvSpPr/>
            <p:nvPr/>
          </p:nvSpPr>
          <p:spPr>
            <a:xfrm>
              <a:off x="4693020" y="34219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5652;p41">
              <a:extLst>
                <a:ext uri="{FF2B5EF4-FFF2-40B4-BE49-F238E27FC236}">
                  <a16:creationId xmlns:a16="http://schemas.microsoft.com/office/drawing/2014/main" id="{674DF73F-2472-1D2B-064E-2480BE9E3737}"/>
                </a:ext>
              </a:extLst>
            </p:cNvPr>
            <p:cNvSpPr/>
            <p:nvPr/>
          </p:nvSpPr>
          <p:spPr>
            <a:xfrm>
              <a:off x="4790437" y="34219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5653;p41">
              <a:extLst>
                <a:ext uri="{FF2B5EF4-FFF2-40B4-BE49-F238E27FC236}">
                  <a16:creationId xmlns:a16="http://schemas.microsoft.com/office/drawing/2014/main" id="{76BBE030-EC7D-B547-21F6-3CE7C3C48B15}"/>
                </a:ext>
              </a:extLst>
            </p:cNvPr>
            <p:cNvSpPr/>
            <p:nvPr/>
          </p:nvSpPr>
          <p:spPr>
            <a:xfrm>
              <a:off x="4730201" y="3509790"/>
              <a:ext cx="85251" cy="97119"/>
            </a:xfrm>
            <a:custGeom>
              <a:avLst/>
              <a:gdLst/>
              <a:ahLst/>
              <a:cxnLst/>
              <a:rect l="l" t="t" r="r" b="b"/>
              <a:pathLst>
                <a:path w="869" h="990" extrusionOk="0">
                  <a:moveTo>
                    <a:pt x="1" y="1"/>
                  </a:moveTo>
                  <a:lnTo>
                    <a:pt x="1" y="989"/>
                  </a:lnTo>
                  <a:lnTo>
                    <a:pt x="869" y="98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5654;p41">
              <a:extLst>
                <a:ext uri="{FF2B5EF4-FFF2-40B4-BE49-F238E27FC236}">
                  <a16:creationId xmlns:a16="http://schemas.microsoft.com/office/drawing/2014/main" id="{7511F045-A5DB-A6BE-0A7B-E5EB03B7FF3F}"/>
                </a:ext>
              </a:extLst>
            </p:cNvPr>
            <p:cNvSpPr/>
            <p:nvPr/>
          </p:nvSpPr>
          <p:spPr>
            <a:xfrm>
              <a:off x="3827841" y="3135235"/>
              <a:ext cx="265956" cy="473431"/>
            </a:xfrm>
            <a:custGeom>
              <a:avLst/>
              <a:gdLst/>
              <a:ahLst/>
              <a:cxnLst/>
              <a:rect l="l" t="t" r="r" b="b"/>
              <a:pathLst>
                <a:path w="2711" h="4826" extrusionOk="0">
                  <a:moveTo>
                    <a:pt x="1396" y="0"/>
                  </a:moveTo>
                  <a:lnTo>
                    <a:pt x="0" y="738"/>
                  </a:lnTo>
                  <a:lnTo>
                    <a:pt x="0" y="4826"/>
                  </a:lnTo>
                  <a:lnTo>
                    <a:pt x="2711" y="4826"/>
                  </a:lnTo>
                  <a:lnTo>
                    <a:pt x="2711" y="722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5655;p41">
              <a:extLst>
                <a:ext uri="{FF2B5EF4-FFF2-40B4-BE49-F238E27FC236}">
                  <a16:creationId xmlns:a16="http://schemas.microsoft.com/office/drawing/2014/main" id="{25E08A4D-99FE-804F-2261-287DF355DCFF}"/>
                </a:ext>
              </a:extLst>
            </p:cNvPr>
            <p:cNvSpPr/>
            <p:nvPr/>
          </p:nvSpPr>
          <p:spPr>
            <a:xfrm>
              <a:off x="3884937" y="3248249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5656;p41">
              <a:extLst>
                <a:ext uri="{FF2B5EF4-FFF2-40B4-BE49-F238E27FC236}">
                  <a16:creationId xmlns:a16="http://schemas.microsoft.com/office/drawing/2014/main" id="{DCCBD160-EAEB-9DE9-4035-74EFAC67B78F}"/>
                </a:ext>
              </a:extLst>
            </p:cNvPr>
            <p:cNvSpPr/>
            <p:nvPr/>
          </p:nvSpPr>
          <p:spPr>
            <a:xfrm>
              <a:off x="3982452" y="3248249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5657;p41">
              <a:extLst>
                <a:ext uri="{FF2B5EF4-FFF2-40B4-BE49-F238E27FC236}">
                  <a16:creationId xmlns:a16="http://schemas.microsoft.com/office/drawing/2014/main" id="{6FC1E580-CB3E-A962-4702-18D94DF959FF}"/>
                </a:ext>
              </a:extLst>
            </p:cNvPr>
            <p:cNvSpPr/>
            <p:nvPr/>
          </p:nvSpPr>
          <p:spPr>
            <a:xfrm>
              <a:off x="3884937" y="333605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5658;p41">
              <a:extLst>
                <a:ext uri="{FF2B5EF4-FFF2-40B4-BE49-F238E27FC236}">
                  <a16:creationId xmlns:a16="http://schemas.microsoft.com/office/drawing/2014/main" id="{496F8B63-00DD-33D2-F7CD-AEDA567ADB80}"/>
                </a:ext>
              </a:extLst>
            </p:cNvPr>
            <p:cNvSpPr/>
            <p:nvPr/>
          </p:nvSpPr>
          <p:spPr>
            <a:xfrm>
              <a:off x="3982452" y="333605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5659;p41">
              <a:extLst>
                <a:ext uri="{FF2B5EF4-FFF2-40B4-BE49-F238E27FC236}">
                  <a16:creationId xmlns:a16="http://schemas.microsoft.com/office/drawing/2014/main" id="{0A3B0625-295E-1D71-998E-06D231B70930}"/>
                </a:ext>
              </a:extLst>
            </p:cNvPr>
            <p:cNvSpPr/>
            <p:nvPr/>
          </p:nvSpPr>
          <p:spPr>
            <a:xfrm>
              <a:off x="3884937" y="342395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5660;p41">
              <a:extLst>
                <a:ext uri="{FF2B5EF4-FFF2-40B4-BE49-F238E27FC236}">
                  <a16:creationId xmlns:a16="http://schemas.microsoft.com/office/drawing/2014/main" id="{822F1153-F6D8-84A4-6DDC-AF303A47C95F}"/>
                </a:ext>
              </a:extLst>
            </p:cNvPr>
            <p:cNvSpPr/>
            <p:nvPr/>
          </p:nvSpPr>
          <p:spPr>
            <a:xfrm>
              <a:off x="3982452" y="342395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5661;p41">
              <a:extLst>
                <a:ext uri="{FF2B5EF4-FFF2-40B4-BE49-F238E27FC236}">
                  <a16:creationId xmlns:a16="http://schemas.microsoft.com/office/drawing/2014/main" id="{F0AD04B1-342D-300B-5558-0D3748CDC8B9}"/>
                </a:ext>
              </a:extLst>
            </p:cNvPr>
            <p:cNvSpPr/>
            <p:nvPr/>
          </p:nvSpPr>
          <p:spPr>
            <a:xfrm>
              <a:off x="3922118" y="3511752"/>
              <a:ext cx="85055" cy="97021"/>
            </a:xfrm>
            <a:custGeom>
              <a:avLst/>
              <a:gdLst/>
              <a:ahLst/>
              <a:cxnLst/>
              <a:rect l="l" t="t" r="r" b="b"/>
              <a:pathLst>
                <a:path w="867" h="989" extrusionOk="0">
                  <a:moveTo>
                    <a:pt x="0" y="0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5662;p41">
              <a:extLst>
                <a:ext uri="{FF2B5EF4-FFF2-40B4-BE49-F238E27FC236}">
                  <a16:creationId xmlns:a16="http://schemas.microsoft.com/office/drawing/2014/main" id="{742EB1CE-75A5-C6F8-97AA-396140ACD090}"/>
                </a:ext>
              </a:extLst>
            </p:cNvPr>
            <p:cNvSpPr/>
            <p:nvPr/>
          </p:nvSpPr>
          <p:spPr>
            <a:xfrm>
              <a:off x="4663785" y="358238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5663;p41">
              <a:extLst>
                <a:ext uri="{FF2B5EF4-FFF2-40B4-BE49-F238E27FC236}">
                  <a16:creationId xmlns:a16="http://schemas.microsoft.com/office/drawing/2014/main" id="{38039790-6879-A73D-5117-3D1464AB7313}"/>
                </a:ext>
              </a:extLst>
            </p:cNvPr>
            <p:cNvSpPr/>
            <p:nvPr/>
          </p:nvSpPr>
          <p:spPr>
            <a:xfrm>
              <a:off x="4761300" y="358238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5664;p41">
              <a:extLst>
                <a:ext uri="{FF2B5EF4-FFF2-40B4-BE49-F238E27FC236}">
                  <a16:creationId xmlns:a16="http://schemas.microsoft.com/office/drawing/2014/main" id="{343DFA3C-BF27-7F43-3782-0F13783147BA}"/>
                </a:ext>
              </a:extLst>
            </p:cNvPr>
            <p:cNvSpPr/>
            <p:nvPr/>
          </p:nvSpPr>
          <p:spPr>
            <a:xfrm>
              <a:off x="4700966" y="3670188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5665;p41">
              <a:extLst>
                <a:ext uri="{FF2B5EF4-FFF2-40B4-BE49-F238E27FC236}">
                  <a16:creationId xmlns:a16="http://schemas.microsoft.com/office/drawing/2014/main" id="{6E1EEAD7-154C-F4C8-1231-C8AD781144BF}"/>
                </a:ext>
              </a:extLst>
            </p:cNvPr>
            <p:cNvSpPr/>
            <p:nvPr/>
          </p:nvSpPr>
          <p:spPr>
            <a:xfrm>
              <a:off x="5253488" y="3004367"/>
              <a:ext cx="266054" cy="660311"/>
            </a:xfrm>
            <a:custGeom>
              <a:avLst/>
              <a:gdLst/>
              <a:ahLst/>
              <a:cxnLst/>
              <a:rect l="l" t="t" r="r" b="b"/>
              <a:pathLst>
                <a:path w="2712" h="6731" extrusionOk="0">
                  <a:moveTo>
                    <a:pt x="1396" y="0"/>
                  </a:moveTo>
                  <a:lnTo>
                    <a:pt x="1" y="738"/>
                  </a:lnTo>
                  <a:lnTo>
                    <a:pt x="1" y="6731"/>
                  </a:lnTo>
                  <a:lnTo>
                    <a:pt x="2711" y="6731"/>
                  </a:lnTo>
                  <a:lnTo>
                    <a:pt x="2711" y="721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5666;p41">
              <a:extLst>
                <a:ext uri="{FF2B5EF4-FFF2-40B4-BE49-F238E27FC236}">
                  <a16:creationId xmlns:a16="http://schemas.microsoft.com/office/drawing/2014/main" id="{0CFB71BB-2E9A-E686-C4AB-79B707D518B7}"/>
                </a:ext>
              </a:extLst>
            </p:cNvPr>
            <p:cNvSpPr/>
            <p:nvPr/>
          </p:nvSpPr>
          <p:spPr>
            <a:xfrm>
              <a:off x="5310486" y="312856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5667;p41">
              <a:extLst>
                <a:ext uri="{FF2B5EF4-FFF2-40B4-BE49-F238E27FC236}">
                  <a16:creationId xmlns:a16="http://schemas.microsoft.com/office/drawing/2014/main" id="{ACA45CFA-544F-CF96-68D0-DC6EA958EC49}"/>
                </a:ext>
              </a:extLst>
            </p:cNvPr>
            <p:cNvSpPr/>
            <p:nvPr/>
          </p:nvSpPr>
          <p:spPr>
            <a:xfrm>
              <a:off x="5408100" y="312856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5668;p41">
              <a:extLst>
                <a:ext uri="{FF2B5EF4-FFF2-40B4-BE49-F238E27FC236}">
                  <a16:creationId xmlns:a16="http://schemas.microsoft.com/office/drawing/2014/main" id="{ED8FC99E-BA4E-5191-18ED-89B31A44FB3E}"/>
                </a:ext>
              </a:extLst>
            </p:cNvPr>
            <p:cNvSpPr/>
            <p:nvPr/>
          </p:nvSpPr>
          <p:spPr>
            <a:xfrm>
              <a:off x="5310486" y="321646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5669;p41">
              <a:extLst>
                <a:ext uri="{FF2B5EF4-FFF2-40B4-BE49-F238E27FC236}">
                  <a16:creationId xmlns:a16="http://schemas.microsoft.com/office/drawing/2014/main" id="{3C4678A3-74CD-427C-987D-CE4606287F23}"/>
                </a:ext>
              </a:extLst>
            </p:cNvPr>
            <p:cNvSpPr/>
            <p:nvPr/>
          </p:nvSpPr>
          <p:spPr>
            <a:xfrm>
              <a:off x="5408100" y="321646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5670;p41">
              <a:extLst>
                <a:ext uri="{FF2B5EF4-FFF2-40B4-BE49-F238E27FC236}">
                  <a16:creationId xmlns:a16="http://schemas.microsoft.com/office/drawing/2014/main" id="{3AABD1A6-1ECD-7EBB-235E-BE7CF3208C7D}"/>
                </a:ext>
              </a:extLst>
            </p:cNvPr>
            <p:cNvSpPr/>
            <p:nvPr/>
          </p:nvSpPr>
          <p:spPr>
            <a:xfrm>
              <a:off x="5310486" y="3304266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5671;p41">
              <a:extLst>
                <a:ext uri="{FF2B5EF4-FFF2-40B4-BE49-F238E27FC236}">
                  <a16:creationId xmlns:a16="http://schemas.microsoft.com/office/drawing/2014/main" id="{342C06FB-839E-3EC0-CFB0-4356DB585E18}"/>
                </a:ext>
              </a:extLst>
            </p:cNvPr>
            <p:cNvSpPr/>
            <p:nvPr/>
          </p:nvSpPr>
          <p:spPr>
            <a:xfrm>
              <a:off x="5408100" y="3304266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5672;p41">
              <a:extLst>
                <a:ext uri="{FF2B5EF4-FFF2-40B4-BE49-F238E27FC236}">
                  <a16:creationId xmlns:a16="http://schemas.microsoft.com/office/drawing/2014/main" id="{FEEBAD3D-5DDF-AD22-2C46-5F839DCF8751}"/>
                </a:ext>
              </a:extLst>
            </p:cNvPr>
            <p:cNvSpPr/>
            <p:nvPr/>
          </p:nvSpPr>
          <p:spPr>
            <a:xfrm>
              <a:off x="5310486" y="339187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5673;p41">
              <a:extLst>
                <a:ext uri="{FF2B5EF4-FFF2-40B4-BE49-F238E27FC236}">
                  <a16:creationId xmlns:a16="http://schemas.microsoft.com/office/drawing/2014/main" id="{9E48C9D5-37AD-48F0-C937-2E32D623BEF9}"/>
                </a:ext>
              </a:extLst>
            </p:cNvPr>
            <p:cNvSpPr/>
            <p:nvPr/>
          </p:nvSpPr>
          <p:spPr>
            <a:xfrm>
              <a:off x="5408100" y="339187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5674;p41">
              <a:extLst>
                <a:ext uri="{FF2B5EF4-FFF2-40B4-BE49-F238E27FC236}">
                  <a16:creationId xmlns:a16="http://schemas.microsoft.com/office/drawing/2014/main" id="{127D922C-206C-003E-821D-23A4AB9399F0}"/>
                </a:ext>
              </a:extLst>
            </p:cNvPr>
            <p:cNvSpPr/>
            <p:nvPr/>
          </p:nvSpPr>
          <p:spPr>
            <a:xfrm>
              <a:off x="5310486" y="3479673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5675;p41">
              <a:extLst>
                <a:ext uri="{FF2B5EF4-FFF2-40B4-BE49-F238E27FC236}">
                  <a16:creationId xmlns:a16="http://schemas.microsoft.com/office/drawing/2014/main" id="{8BE857E1-2388-C4DA-AAFB-3032446794A3}"/>
                </a:ext>
              </a:extLst>
            </p:cNvPr>
            <p:cNvSpPr/>
            <p:nvPr/>
          </p:nvSpPr>
          <p:spPr>
            <a:xfrm>
              <a:off x="5408100" y="3479673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5676;p41">
              <a:extLst>
                <a:ext uri="{FF2B5EF4-FFF2-40B4-BE49-F238E27FC236}">
                  <a16:creationId xmlns:a16="http://schemas.microsoft.com/office/drawing/2014/main" id="{3C6C50AE-6606-A104-687A-BDE8A0253BA3}"/>
                </a:ext>
              </a:extLst>
            </p:cNvPr>
            <p:cNvSpPr/>
            <p:nvPr/>
          </p:nvSpPr>
          <p:spPr>
            <a:xfrm>
              <a:off x="5347864" y="3567573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5677;p41">
              <a:extLst>
                <a:ext uri="{FF2B5EF4-FFF2-40B4-BE49-F238E27FC236}">
                  <a16:creationId xmlns:a16="http://schemas.microsoft.com/office/drawing/2014/main" id="{017951A1-B358-3A4E-2E43-02B5297F3D23}"/>
                </a:ext>
              </a:extLst>
            </p:cNvPr>
            <p:cNvSpPr/>
            <p:nvPr/>
          </p:nvSpPr>
          <p:spPr>
            <a:xfrm>
              <a:off x="5462253" y="3091089"/>
              <a:ext cx="266054" cy="660115"/>
            </a:xfrm>
            <a:custGeom>
              <a:avLst/>
              <a:gdLst/>
              <a:ahLst/>
              <a:cxnLst/>
              <a:rect l="l" t="t" r="r" b="b"/>
              <a:pathLst>
                <a:path w="2712" h="6729" extrusionOk="0">
                  <a:moveTo>
                    <a:pt x="1397" y="0"/>
                  </a:moveTo>
                  <a:lnTo>
                    <a:pt x="1" y="738"/>
                  </a:lnTo>
                  <a:lnTo>
                    <a:pt x="1" y="6729"/>
                  </a:lnTo>
                  <a:lnTo>
                    <a:pt x="2711" y="6729"/>
                  </a:lnTo>
                  <a:lnTo>
                    <a:pt x="2711" y="722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5678;p41">
              <a:extLst>
                <a:ext uri="{FF2B5EF4-FFF2-40B4-BE49-F238E27FC236}">
                  <a16:creationId xmlns:a16="http://schemas.microsoft.com/office/drawing/2014/main" id="{589D0527-056C-34DD-8260-84FE2A20F043}"/>
                </a:ext>
              </a:extLst>
            </p:cNvPr>
            <p:cNvSpPr/>
            <p:nvPr/>
          </p:nvSpPr>
          <p:spPr>
            <a:xfrm>
              <a:off x="5519350" y="32151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5679;p41">
              <a:extLst>
                <a:ext uri="{FF2B5EF4-FFF2-40B4-BE49-F238E27FC236}">
                  <a16:creationId xmlns:a16="http://schemas.microsoft.com/office/drawing/2014/main" id="{BF46ACE2-FD7D-5920-E025-34130D933405}"/>
                </a:ext>
              </a:extLst>
            </p:cNvPr>
            <p:cNvSpPr/>
            <p:nvPr/>
          </p:nvSpPr>
          <p:spPr>
            <a:xfrm>
              <a:off x="5616865" y="32151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5680;p41">
              <a:extLst>
                <a:ext uri="{FF2B5EF4-FFF2-40B4-BE49-F238E27FC236}">
                  <a16:creationId xmlns:a16="http://schemas.microsoft.com/office/drawing/2014/main" id="{77BD0937-DB2B-5BD5-54D1-836818884A5D}"/>
                </a:ext>
              </a:extLst>
            </p:cNvPr>
            <p:cNvSpPr/>
            <p:nvPr/>
          </p:nvSpPr>
          <p:spPr>
            <a:xfrm>
              <a:off x="5519350" y="330299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5681;p41">
              <a:extLst>
                <a:ext uri="{FF2B5EF4-FFF2-40B4-BE49-F238E27FC236}">
                  <a16:creationId xmlns:a16="http://schemas.microsoft.com/office/drawing/2014/main" id="{C13274A1-D324-E877-74EC-E8BD691280DB}"/>
                </a:ext>
              </a:extLst>
            </p:cNvPr>
            <p:cNvSpPr/>
            <p:nvPr/>
          </p:nvSpPr>
          <p:spPr>
            <a:xfrm>
              <a:off x="5616865" y="330299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5682;p41">
              <a:extLst>
                <a:ext uri="{FF2B5EF4-FFF2-40B4-BE49-F238E27FC236}">
                  <a16:creationId xmlns:a16="http://schemas.microsoft.com/office/drawing/2014/main" id="{84DAAFEC-66AD-A534-C584-762AE720EA1C}"/>
                </a:ext>
              </a:extLst>
            </p:cNvPr>
            <p:cNvSpPr/>
            <p:nvPr/>
          </p:nvSpPr>
          <p:spPr>
            <a:xfrm>
              <a:off x="5519350" y="339079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5683;p41">
              <a:extLst>
                <a:ext uri="{FF2B5EF4-FFF2-40B4-BE49-F238E27FC236}">
                  <a16:creationId xmlns:a16="http://schemas.microsoft.com/office/drawing/2014/main" id="{969A8C12-20D1-EA8A-F09D-58AA95B7660A}"/>
                </a:ext>
              </a:extLst>
            </p:cNvPr>
            <p:cNvSpPr/>
            <p:nvPr/>
          </p:nvSpPr>
          <p:spPr>
            <a:xfrm>
              <a:off x="5616865" y="339079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5684;p41">
              <a:extLst>
                <a:ext uri="{FF2B5EF4-FFF2-40B4-BE49-F238E27FC236}">
                  <a16:creationId xmlns:a16="http://schemas.microsoft.com/office/drawing/2014/main" id="{1EF552F6-83B5-E4CD-0352-93BACCC7A281}"/>
                </a:ext>
              </a:extLst>
            </p:cNvPr>
            <p:cNvSpPr/>
            <p:nvPr/>
          </p:nvSpPr>
          <p:spPr>
            <a:xfrm>
              <a:off x="5519350" y="347859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5685;p41">
              <a:extLst>
                <a:ext uri="{FF2B5EF4-FFF2-40B4-BE49-F238E27FC236}">
                  <a16:creationId xmlns:a16="http://schemas.microsoft.com/office/drawing/2014/main" id="{49556EB6-6758-DDEF-B0F7-36121DDCEE4E}"/>
                </a:ext>
              </a:extLst>
            </p:cNvPr>
            <p:cNvSpPr/>
            <p:nvPr/>
          </p:nvSpPr>
          <p:spPr>
            <a:xfrm>
              <a:off x="5616865" y="347859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5686;p41">
              <a:extLst>
                <a:ext uri="{FF2B5EF4-FFF2-40B4-BE49-F238E27FC236}">
                  <a16:creationId xmlns:a16="http://schemas.microsoft.com/office/drawing/2014/main" id="{64295547-7640-BBEE-5742-E8FC54D6F731}"/>
                </a:ext>
              </a:extLst>
            </p:cNvPr>
            <p:cNvSpPr/>
            <p:nvPr/>
          </p:nvSpPr>
          <p:spPr>
            <a:xfrm>
              <a:off x="5519350" y="3566395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5687;p41">
              <a:extLst>
                <a:ext uri="{FF2B5EF4-FFF2-40B4-BE49-F238E27FC236}">
                  <a16:creationId xmlns:a16="http://schemas.microsoft.com/office/drawing/2014/main" id="{B2F57988-BC58-9E1E-7E90-D07E21DC9CF8}"/>
                </a:ext>
              </a:extLst>
            </p:cNvPr>
            <p:cNvSpPr/>
            <p:nvPr/>
          </p:nvSpPr>
          <p:spPr>
            <a:xfrm>
              <a:off x="5616865" y="3566395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5688;p41">
              <a:extLst>
                <a:ext uri="{FF2B5EF4-FFF2-40B4-BE49-F238E27FC236}">
                  <a16:creationId xmlns:a16="http://schemas.microsoft.com/office/drawing/2014/main" id="{620C544C-D171-331E-5CE4-7C760B17075B}"/>
                </a:ext>
              </a:extLst>
            </p:cNvPr>
            <p:cNvSpPr/>
            <p:nvPr/>
          </p:nvSpPr>
          <p:spPr>
            <a:xfrm>
              <a:off x="5556629" y="3654197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5689;p41">
              <a:extLst>
                <a:ext uri="{FF2B5EF4-FFF2-40B4-BE49-F238E27FC236}">
                  <a16:creationId xmlns:a16="http://schemas.microsoft.com/office/drawing/2014/main" id="{6174BE01-DD58-A3FA-E838-AF50AACAEA19}"/>
                </a:ext>
              </a:extLst>
            </p:cNvPr>
            <p:cNvSpPr/>
            <p:nvPr/>
          </p:nvSpPr>
          <p:spPr>
            <a:xfrm>
              <a:off x="3538924" y="3121207"/>
              <a:ext cx="265956" cy="639808"/>
            </a:xfrm>
            <a:custGeom>
              <a:avLst/>
              <a:gdLst/>
              <a:ahLst/>
              <a:cxnLst/>
              <a:rect l="l" t="t" r="r" b="b"/>
              <a:pathLst>
                <a:path w="2711" h="6522" extrusionOk="0">
                  <a:moveTo>
                    <a:pt x="2710" y="0"/>
                  </a:moveTo>
                  <a:lnTo>
                    <a:pt x="1" y="531"/>
                  </a:lnTo>
                  <a:lnTo>
                    <a:pt x="1" y="6522"/>
                  </a:lnTo>
                  <a:lnTo>
                    <a:pt x="2710" y="652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5690;p41">
              <a:extLst>
                <a:ext uri="{FF2B5EF4-FFF2-40B4-BE49-F238E27FC236}">
                  <a16:creationId xmlns:a16="http://schemas.microsoft.com/office/drawing/2014/main" id="{A18AB821-2A2D-5B01-EE86-DA6A62AED678}"/>
                </a:ext>
              </a:extLst>
            </p:cNvPr>
            <p:cNvSpPr/>
            <p:nvPr/>
          </p:nvSpPr>
          <p:spPr>
            <a:xfrm>
              <a:off x="3595923" y="322509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5691;p41">
              <a:extLst>
                <a:ext uri="{FF2B5EF4-FFF2-40B4-BE49-F238E27FC236}">
                  <a16:creationId xmlns:a16="http://schemas.microsoft.com/office/drawing/2014/main" id="{208C73E5-B98A-92C2-CF11-3C2ACE6214D8}"/>
                </a:ext>
              </a:extLst>
            </p:cNvPr>
            <p:cNvSpPr/>
            <p:nvPr/>
          </p:nvSpPr>
          <p:spPr>
            <a:xfrm>
              <a:off x="3693536" y="322509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5692;p41">
              <a:extLst>
                <a:ext uri="{FF2B5EF4-FFF2-40B4-BE49-F238E27FC236}">
                  <a16:creationId xmlns:a16="http://schemas.microsoft.com/office/drawing/2014/main" id="{53AC2924-ED79-DE12-F8CB-3D0BE33C8635}"/>
                </a:ext>
              </a:extLst>
            </p:cNvPr>
            <p:cNvSpPr/>
            <p:nvPr/>
          </p:nvSpPr>
          <p:spPr>
            <a:xfrm>
              <a:off x="3595923" y="331280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5693;p41">
              <a:extLst>
                <a:ext uri="{FF2B5EF4-FFF2-40B4-BE49-F238E27FC236}">
                  <a16:creationId xmlns:a16="http://schemas.microsoft.com/office/drawing/2014/main" id="{B8D1DD89-F0F7-DEF5-B63B-DBD5F0623FE4}"/>
                </a:ext>
              </a:extLst>
            </p:cNvPr>
            <p:cNvSpPr/>
            <p:nvPr/>
          </p:nvSpPr>
          <p:spPr>
            <a:xfrm>
              <a:off x="3693536" y="331280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5694;p41">
              <a:extLst>
                <a:ext uri="{FF2B5EF4-FFF2-40B4-BE49-F238E27FC236}">
                  <a16:creationId xmlns:a16="http://schemas.microsoft.com/office/drawing/2014/main" id="{94D4721A-8923-A1B7-4D34-43A0B3014B95}"/>
                </a:ext>
              </a:extLst>
            </p:cNvPr>
            <p:cNvSpPr/>
            <p:nvPr/>
          </p:nvSpPr>
          <p:spPr>
            <a:xfrm>
              <a:off x="3595923" y="340060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5695;p41">
              <a:extLst>
                <a:ext uri="{FF2B5EF4-FFF2-40B4-BE49-F238E27FC236}">
                  <a16:creationId xmlns:a16="http://schemas.microsoft.com/office/drawing/2014/main" id="{BE842210-4F1D-62F1-DE87-2B525B938794}"/>
                </a:ext>
              </a:extLst>
            </p:cNvPr>
            <p:cNvSpPr/>
            <p:nvPr/>
          </p:nvSpPr>
          <p:spPr>
            <a:xfrm>
              <a:off x="3693536" y="340060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5696;p41">
              <a:extLst>
                <a:ext uri="{FF2B5EF4-FFF2-40B4-BE49-F238E27FC236}">
                  <a16:creationId xmlns:a16="http://schemas.microsoft.com/office/drawing/2014/main" id="{7182ECBE-C359-4FBA-8BC2-9C52154D666E}"/>
                </a:ext>
              </a:extLst>
            </p:cNvPr>
            <p:cNvSpPr/>
            <p:nvPr/>
          </p:nvSpPr>
          <p:spPr>
            <a:xfrm>
              <a:off x="3595923" y="348840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5697;p41">
              <a:extLst>
                <a:ext uri="{FF2B5EF4-FFF2-40B4-BE49-F238E27FC236}">
                  <a16:creationId xmlns:a16="http://schemas.microsoft.com/office/drawing/2014/main" id="{5BE1AE36-4779-A595-F635-1AAD1CB06865}"/>
                </a:ext>
              </a:extLst>
            </p:cNvPr>
            <p:cNvSpPr/>
            <p:nvPr/>
          </p:nvSpPr>
          <p:spPr>
            <a:xfrm>
              <a:off x="3693536" y="348840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5698;p41">
              <a:extLst>
                <a:ext uri="{FF2B5EF4-FFF2-40B4-BE49-F238E27FC236}">
                  <a16:creationId xmlns:a16="http://schemas.microsoft.com/office/drawing/2014/main" id="{E6971719-4002-34FA-4CC0-311255326CA7}"/>
                </a:ext>
              </a:extLst>
            </p:cNvPr>
            <p:cNvSpPr/>
            <p:nvPr/>
          </p:nvSpPr>
          <p:spPr>
            <a:xfrm>
              <a:off x="3595923" y="357630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5699;p41">
              <a:extLst>
                <a:ext uri="{FF2B5EF4-FFF2-40B4-BE49-F238E27FC236}">
                  <a16:creationId xmlns:a16="http://schemas.microsoft.com/office/drawing/2014/main" id="{69F05208-7C2A-0EDB-D127-E70C652CC31E}"/>
                </a:ext>
              </a:extLst>
            </p:cNvPr>
            <p:cNvSpPr/>
            <p:nvPr/>
          </p:nvSpPr>
          <p:spPr>
            <a:xfrm>
              <a:off x="3693536" y="357630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5700;p41">
              <a:extLst>
                <a:ext uri="{FF2B5EF4-FFF2-40B4-BE49-F238E27FC236}">
                  <a16:creationId xmlns:a16="http://schemas.microsoft.com/office/drawing/2014/main" id="{15057F0F-217B-0473-5063-EEC50C463890}"/>
                </a:ext>
              </a:extLst>
            </p:cNvPr>
            <p:cNvSpPr/>
            <p:nvPr/>
          </p:nvSpPr>
          <p:spPr>
            <a:xfrm>
              <a:off x="3633104" y="3663909"/>
              <a:ext cx="85251" cy="97021"/>
            </a:xfrm>
            <a:custGeom>
              <a:avLst/>
              <a:gdLst/>
              <a:ahLst/>
              <a:cxnLst/>
              <a:rect l="l" t="t" r="r" b="b"/>
              <a:pathLst>
                <a:path w="869" h="989" extrusionOk="0">
                  <a:moveTo>
                    <a:pt x="0" y="1"/>
                  </a:moveTo>
                  <a:lnTo>
                    <a:pt x="0" y="989"/>
                  </a:lnTo>
                  <a:lnTo>
                    <a:pt x="868" y="98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5701;p41">
              <a:extLst>
                <a:ext uri="{FF2B5EF4-FFF2-40B4-BE49-F238E27FC236}">
                  <a16:creationId xmlns:a16="http://schemas.microsoft.com/office/drawing/2014/main" id="{A2A771D1-BFA6-C32E-95B0-1D50A4BD7876}"/>
                </a:ext>
              </a:extLst>
            </p:cNvPr>
            <p:cNvSpPr/>
            <p:nvPr/>
          </p:nvSpPr>
          <p:spPr>
            <a:xfrm>
              <a:off x="2958247" y="3165451"/>
              <a:ext cx="308336" cy="742127"/>
            </a:xfrm>
            <a:custGeom>
              <a:avLst/>
              <a:gdLst/>
              <a:ahLst/>
              <a:cxnLst/>
              <a:rect l="l" t="t" r="r" b="b"/>
              <a:pathLst>
                <a:path w="3143" h="7565" extrusionOk="0">
                  <a:moveTo>
                    <a:pt x="3143" y="0"/>
                  </a:moveTo>
                  <a:lnTo>
                    <a:pt x="1" y="615"/>
                  </a:lnTo>
                  <a:lnTo>
                    <a:pt x="1" y="7565"/>
                  </a:lnTo>
                  <a:lnTo>
                    <a:pt x="3143" y="7565"/>
                  </a:lnTo>
                  <a:lnTo>
                    <a:pt x="3143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5702;p41">
              <a:extLst>
                <a:ext uri="{FF2B5EF4-FFF2-40B4-BE49-F238E27FC236}">
                  <a16:creationId xmlns:a16="http://schemas.microsoft.com/office/drawing/2014/main" id="{BF3AC788-5671-9D15-9C88-71EAA3C1B12F}"/>
                </a:ext>
              </a:extLst>
            </p:cNvPr>
            <p:cNvSpPr/>
            <p:nvPr/>
          </p:nvSpPr>
          <p:spPr>
            <a:xfrm>
              <a:off x="3024271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5703;p41">
              <a:extLst>
                <a:ext uri="{FF2B5EF4-FFF2-40B4-BE49-F238E27FC236}">
                  <a16:creationId xmlns:a16="http://schemas.microsoft.com/office/drawing/2014/main" id="{ECA5FD81-1799-A8FE-1CBC-E5D79F8721DB}"/>
                </a:ext>
              </a:extLst>
            </p:cNvPr>
            <p:cNvSpPr/>
            <p:nvPr/>
          </p:nvSpPr>
          <p:spPr>
            <a:xfrm>
              <a:off x="3137483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5704;p41">
              <a:extLst>
                <a:ext uri="{FF2B5EF4-FFF2-40B4-BE49-F238E27FC236}">
                  <a16:creationId xmlns:a16="http://schemas.microsoft.com/office/drawing/2014/main" id="{675948E9-16B3-836F-A5BF-E21D7373E4A9}"/>
                </a:ext>
              </a:extLst>
            </p:cNvPr>
            <p:cNvSpPr/>
            <p:nvPr/>
          </p:nvSpPr>
          <p:spPr>
            <a:xfrm>
              <a:off x="3024271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5705;p41">
              <a:extLst>
                <a:ext uri="{FF2B5EF4-FFF2-40B4-BE49-F238E27FC236}">
                  <a16:creationId xmlns:a16="http://schemas.microsoft.com/office/drawing/2014/main" id="{4D09616B-604E-EABD-FF3B-E655995C8CF1}"/>
                </a:ext>
              </a:extLst>
            </p:cNvPr>
            <p:cNvSpPr/>
            <p:nvPr/>
          </p:nvSpPr>
          <p:spPr>
            <a:xfrm>
              <a:off x="3137483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5706;p41">
              <a:extLst>
                <a:ext uri="{FF2B5EF4-FFF2-40B4-BE49-F238E27FC236}">
                  <a16:creationId xmlns:a16="http://schemas.microsoft.com/office/drawing/2014/main" id="{6FFE5F2B-CF63-0B7E-591E-3B5170554D23}"/>
                </a:ext>
              </a:extLst>
            </p:cNvPr>
            <p:cNvSpPr/>
            <p:nvPr/>
          </p:nvSpPr>
          <p:spPr>
            <a:xfrm>
              <a:off x="3024271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5707;p41">
              <a:extLst>
                <a:ext uri="{FF2B5EF4-FFF2-40B4-BE49-F238E27FC236}">
                  <a16:creationId xmlns:a16="http://schemas.microsoft.com/office/drawing/2014/main" id="{6ECF062B-3D29-6506-BF33-7081B217A2B6}"/>
                </a:ext>
              </a:extLst>
            </p:cNvPr>
            <p:cNvSpPr/>
            <p:nvPr/>
          </p:nvSpPr>
          <p:spPr>
            <a:xfrm>
              <a:off x="3137483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5708;p41">
              <a:extLst>
                <a:ext uri="{FF2B5EF4-FFF2-40B4-BE49-F238E27FC236}">
                  <a16:creationId xmlns:a16="http://schemas.microsoft.com/office/drawing/2014/main" id="{17305B49-1F1C-9133-919D-0498BECA6A0D}"/>
                </a:ext>
              </a:extLst>
            </p:cNvPr>
            <p:cNvSpPr/>
            <p:nvPr/>
          </p:nvSpPr>
          <p:spPr>
            <a:xfrm>
              <a:off x="3024271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5709;p41">
              <a:extLst>
                <a:ext uri="{FF2B5EF4-FFF2-40B4-BE49-F238E27FC236}">
                  <a16:creationId xmlns:a16="http://schemas.microsoft.com/office/drawing/2014/main" id="{B81C37E8-8892-F39B-B6D1-52EAF7D2D512}"/>
                </a:ext>
              </a:extLst>
            </p:cNvPr>
            <p:cNvSpPr/>
            <p:nvPr/>
          </p:nvSpPr>
          <p:spPr>
            <a:xfrm>
              <a:off x="3137483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5710;p41">
              <a:extLst>
                <a:ext uri="{FF2B5EF4-FFF2-40B4-BE49-F238E27FC236}">
                  <a16:creationId xmlns:a16="http://schemas.microsoft.com/office/drawing/2014/main" id="{106A8927-B30D-1C55-E29A-02E82A7C53A1}"/>
                </a:ext>
              </a:extLst>
            </p:cNvPr>
            <p:cNvSpPr/>
            <p:nvPr/>
          </p:nvSpPr>
          <p:spPr>
            <a:xfrm>
              <a:off x="3024271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5711;p41">
              <a:extLst>
                <a:ext uri="{FF2B5EF4-FFF2-40B4-BE49-F238E27FC236}">
                  <a16:creationId xmlns:a16="http://schemas.microsoft.com/office/drawing/2014/main" id="{C362CEDF-9E94-6757-7DD3-C5D41AEB94AC}"/>
                </a:ext>
              </a:extLst>
            </p:cNvPr>
            <p:cNvSpPr/>
            <p:nvPr/>
          </p:nvSpPr>
          <p:spPr>
            <a:xfrm>
              <a:off x="3137483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5712;p41">
              <a:extLst>
                <a:ext uri="{FF2B5EF4-FFF2-40B4-BE49-F238E27FC236}">
                  <a16:creationId xmlns:a16="http://schemas.microsoft.com/office/drawing/2014/main" id="{F4BC7763-D578-72E5-A093-293BCF9B16D9}"/>
                </a:ext>
              </a:extLst>
            </p:cNvPr>
            <p:cNvSpPr/>
            <p:nvPr/>
          </p:nvSpPr>
          <p:spPr>
            <a:xfrm>
              <a:off x="3067436" y="3794974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8" y="1147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5713;p41">
              <a:extLst>
                <a:ext uri="{FF2B5EF4-FFF2-40B4-BE49-F238E27FC236}">
                  <a16:creationId xmlns:a16="http://schemas.microsoft.com/office/drawing/2014/main" id="{76188CD1-5408-B90F-040C-19FB0961AA37}"/>
                </a:ext>
              </a:extLst>
            </p:cNvPr>
            <p:cNvSpPr/>
            <p:nvPr/>
          </p:nvSpPr>
          <p:spPr>
            <a:xfrm>
              <a:off x="5816114" y="3112083"/>
              <a:ext cx="308434" cy="765671"/>
            </a:xfrm>
            <a:custGeom>
              <a:avLst/>
              <a:gdLst/>
              <a:ahLst/>
              <a:cxnLst/>
              <a:rect l="l" t="t" r="r" b="b"/>
              <a:pathLst>
                <a:path w="3144" h="7805" extrusionOk="0">
                  <a:moveTo>
                    <a:pt x="1618" y="0"/>
                  </a:moveTo>
                  <a:lnTo>
                    <a:pt x="1" y="855"/>
                  </a:lnTo>
                  <a:lnTo>
                    <a:pt x="1" y="7805"/>
                  </a:lnTo>
                  <a:lnTo>
                    <a:pt x="3144" y="7805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5714;p41">
              <a:extLst>
                <a:ext uri="{FF2B5EF4-FFF2-40B4-BE49-F238E27FC236}">
                  <a16:creationId xmlns:a16="http://schemas.microsoft.com/office/drawing/2014/main" id="{7DB5BF73-D62D-A95D-28F0-C18DC509ABB5}"/>
                </a:ext>
              </a:extLst>
            </p:cNvPr>
            <p:cNvSpPr/>
            <p:nvPr/>
          </p:nvSpPr>
          <p:spPr>
            <a:xfrm>
              <a:off x="5882433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5715;p41">
              <a:extLst>
                <a:ext uri="{FF2B5EF4-FFF2-40B4-BE49-F238E27FC236}">
                  <a16:creationId xmlns:a16="http://schemas.microsoft.com/office/drawing/2014/main" id="{C361D851-C887-FD34-6D91-369C7DCAB670}"/>
                </a:ext>
              </a:extLst>
            </p:cNvPr>
            <p:cNvSpPr/>
            <p:nvPr/>
          </p:nvSpPr>
          <p:spPr>
            <a:xfrm>
              <a:off x="5995448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5716;p41">
              <a:extLst>
                <a:ext uri="{FF2B5EF4-FFF2-40B4-BE49-F238E27FC236}">
                  <a16:creationId xmlns:a16="http://schemas.microsoft.com/office/drawing/2014/main" id="{7E7306AD-0D21-4DEB-8D7B-FC66A5266AAC}"/>
                </a:ext>
              </a:extLst>
            </p:cNvPr>
            <p:cNvSpPr/>
            <p:nvPr/>
          </p:nvSpPr>
          <p:spPr>
            <a:xfrm>
              <a:off x="5882433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5717;p41">
              <a:extLst>
                <a:ext uri="{FF2B5EF4-FFF2-40B4-BE49-F238E27FC236}">
                  <a16:creationId xmlns:a16="http://schemas.microsoft.com/office/drawing/2014/main" id="{5683E781-CF95-3823-09D8-8E3D739611A4}"/>
                </a:ext>
              </a:extLst>
            </p:cNvPr>
            <p:cNvSpPr/>
            <p:nvPr/>
          </p:nvSpPr>
          <p:spPr>
            <a:xfrm>
              <a:off x="5995448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5718;p41">
              <a:extLst>
                <a:ext uri="{FF2B5EF4-FFF2-40B4-BE49-F238E27FC236}">
                  <a16:creationId xmlns:a16="http://schemas.microsoft.com/office/drawing/2014/main" id="{538F4381-6155-BF81-3A4F-D768982FEDF1}"/>
                </a:ext>
              </a:extLst>
            </p:cNvPr>
            <p:cNvSpPr/>
            <p:nvPr/>
          </p:nvSpPr>
          <p:spPr>
            <a:xfrm>
              <a:off x="5882433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5719;p41">
              <a:extLst>
                <a:ext uri="{FF2B5EF4-FFF2-40B4-BE49-F238E27FC236}">
                  <a16:creationId xmlns:a16="http://schemas.microsoft.com/office/drawing/2014/main" id="{5256AA31-1E84-4788-4E1E-73738BFF0230}"/>
                </a:ext>
              </a:extLst>
            </p:cNvPr>
            <p:cNvSpPr/>
            <p:nvPr/>
          </p:nvSpPr>
          <p:spPr>
            <a:xfrm>
              <a:off x="5995448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5720;p41">
              <a:extLst>
                <a:ext uri="{FF2B5EF4-FFF2-40B4-BE49-F238E27FC236}">
                  <a16:creationId xmlns:a16="http://schemas.microsoft.com/office/drawing/2014/main" id="{546C8086-3E94-5BAD-DBA2-0D35977511A6}"/>
                </a:ext>
              </a:extLst>
            </p:cNvPr>
            <p:cNvSpPr/>
            <p:nvPr/>
          </p:nvSpPr>
          <p:spPr>
            <a:xfrm>
              <a:off x="5882433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5721;p41">
              <a:extLst>
                <a:ext uri="{FF2B5EF4-FFF2-40B4-BE49-F238E27FC236}">
                  <a16:creationId xmlns:a16="http://schemas.microsoft.com/office/drawing/2014/main" id="{9151D709-4F1F-468F-6BDE-70CCD0F027EF}"/>
                </a:ext>
              </a:extLst>
            </p:cNvPr>
            <p:cNvSpPr/>
            <p:nvPr/>
          </p:nvSpPr>
          <p:spPr>
            <a:xfrm>
              <a:off x="5995448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722;p41">
              <a:extLst>
                <a:ext uri="{FF2B5EF4-FFF2-40B4-BE49-F238E27FC236}">
                  <a16:creationId xmlns:a16="http://schemas.microsoft.com/office/drawing/2014/main" id="{71EF06AB-3C47-92A8-5EAB-CE97861469A9}"/>
                </a:ext>
              </a:extLst>
            </p:cNvPr>
            <p:cNvSpPr/>
            <p:nvPr/>
          </p:nvSpPr>
          <p:spPr>
            <a:xfrm>
              <a:off x="5882433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723;p41">
              <a:extLst>
                <a:ext uri="{FF2B5EF4-FFF2-40B4-BE49-F238E27FC236}">
                  <a16:creationId xmlns:a16="http://schemas.microsoft.com/office/drawing/2014/main" id="{1AB2F8D2-301F-EA5C-B0ED-F279DBC03EB4}"/>
                </a:ext>
              </a:extLst>
            </p:cNvPr>
            <p:cNvSpPr/>
            <p:nvPr/>
          </p:nvSpPr>
          <p:spPr>
            <a:xfrm>
              <a:off x="5995448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724;p41">
              <a:extLst>
                <a:ext uri="{FF2B5EF4-FFF2-40B4-BE49-F238E27FC236}">
                  <a16:creationId xmlns:a16="http://schemas.microsoft.com/office/drawing/2014/main" id="{78934B67-68D4-08D4-22BC-B736857C4CD3}"/>
                </a:ext>
              </a:extLst>
            </p:cNvPr>
            <p:cNvSpPr/>
            <p:nvPr/>
          </p:nvSpPr>
          <p:spPr>
            <a:xfrm>
              <a:off x="5925500" y="3765151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725;p41">
              <a:extLst>
                <a:ext uri="{FF2B5EF4-FFF2-40B4-BE49-F238E27FC236}">
                  <a16:creationId xmlns:a16="http://schemas.microsoft.com/office/drawing/2014/main" id="{764B3C5B-ADAE-9CD9-4484-80B50AEE808C}"/>
                </a:ext>
              </a:extLst>
            </p:cNvPr>
            <p:cNvSpPr/>
            <p:nvPr/>
          </p:nvSpPr>
          <p:spPr>
            <a:xfrm>
              <a:off x="4182585" y="3322120"/>
              <a:ext cx="308336" cy="549164"/>
            </a:xfrm>
            <a:custGeom>
              <a:avLst/>
              <a:gdLst/>
              <a:ahLst/>
              <a:cxnLst/>
              <a:rect l="l" t="t" r="r" b="b"/>
              <a:pathLst>
                <a:path w="3143" h="5598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5597"/>
                  </a:lnTo>
                  <a:lnTo>
                    <a:pt x="3143" y="5597"/>
                  </a:lnTo>
                  <a:lnTo>
                    <a:pt x="3143" y="838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726;p41">
              <a:extLst>
                <a:ext uri="{FF2B5EF4-FFF2-40B4-BE49-F238E27FC236}">
                  <a16:creationId xmlns:a16="http://schemas.microsoft.com/office/drawing/2014/main" id="{73C58095-8957-12A7-C80A-D38FD0CF3CCB}"/>
                </a:ext>
              </a:extLst>
            </p:cNvPr>
            <p:cNvSpPr/>
            <p:nvPr/>
          </p:nvSpPr>
          <p:spPr>
            <a:xfrm>
              <a:off x="4248707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727;p41">
              <a:extLst>
                <a:ext uri="{FF2B5EF4-FFF2-40B4-BE49-F238E27FC236}">
                  <a16:creationId xmlns:a16="http://schemas.microsoft.com/office/drawing/2014/main" id="{660FA10A-2FFA-5995-B5B4-8E8161460EAB}"/>
                </a:ext>
              </a:extLst>
            </p:cNvPr>
            <p:cNvSpPr/>
            <p:nvPr/>
          </p:nvSpPr>
          <p:spPr>
            <a:xfrm>
              <a:off x="4361722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728;p41">
              <a:extLst>
                <a:ext uri="{FF2B5EF4-FFF2-40B4-BE49-F238E27FC236}">
                  <a16:creationId xmlns:a16="http://schemas.microsoft.com/office/drawing/2014/main" id="{927B3FE4-DE1D-B94D-33CB-0A6508F02920}"/>
                </a:ext>
              </a:extLst>
            </p:cNvPr>
            <p:cNvSpPr/>
            <p:nvPr/>
          </p:nvSpPr>
          <p:spPr>
            <a:xfrm>
              <a:off x="4248707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729;p41">
              <a:extLst>
                <a:ext uri="{FF2B5EF4-FFF2-40B4-BE49-F238E27FC236}">
                  <a16:creationId xmlns:a16="http://schemas.microsoft.com/office/drawing/2014/main" id="{906704E1-94DC-C3A0-6F62-F17DA45F5C53}"/>
                </a:ext>
              </a:extLst>
            </p:cNvPr>
            <p:cNvSpPr/>
            <p:nvPr/>
          </p:nvSpPr>
          <p:spPr>
            <a:xfrm>
              <a:off x="4361722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730;p41">
              <a:extLst>
                <a:ext uri="{FF2B5EF4-FFF2-40B4-BE49-F238E27FC236}">
                  <a16:creationId xmlns:a16="http://schemas.microsoft.com/office/drawing/2014/main" id="{5F856D35-27BC-1C04-D7B7-DAA0B4DEA44B}"/>
                </a:ext>
              </a:extLst>
            </p:cNvPr>
            <p:cNvSpPr/>
            <p:nvPr/>
          </p:nvSpPr>
          <p:spPr>
            <a:xfrm>
              <a:off x="4248707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731;p41">
              <a:extLst>
                <a:ext uri="{FF2B5EF4-FFF2-40B4-BE49-F238E27FC236}">
                  <a16:creationId xmlns:a16="http://schemas.microsoft.com/office/drawing/2014/main" id="{B9224C25-5A21-32E9-3E68-E54D871C49A8}"/>
                </a:ext>
              </a:extLst>
            </p:cNvPr>
            <p:cNvSpPr/>
            <p:nvPr/>
          </p:nvSpPr>
          <p:spPr>
            <a:xfrm>
              <a:off x="4361722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732;p41">
              <a:extLst>
                <a:ext uri="{FF2B5EF4-FFF2-40B4-BE49-F238E27FC236}">
                  <a16:creationId xmlns:a16="http://schemas.microsoft.com/office/drawing/2014/main" id="{144FA93F-E1B3-6D8D-C52E-76F926AD27B4}"/>
                </a:ext>
              </a:extLst>
            </p:cNvPr>
            <p:cNvSpPr/>
            <p:nvPr/>
          </p:nvSpPr>
          <p:spPr>
            <a:xfrm>
              <a:off x="4291872" y="3758774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733;p41">
              <a:extLst>
                <a:ext uri="{FF2B5EF4-FFF2-40B4-BE49-F238E27FC236}">
                  <a16:creationId xmlns:a16="http://schemas.microsoft.com/office/drawing/2014/main" id="{AC42E18D-D95E-3F02-7392-3070E139B3EC}"/>
                </a:ext>
              </a:extLst>
            </p:cNvPr>
            <p:cNvSpPr/>
            <p:nvPr/>
          </p:nvSpPr>
          <p:spPr>
            <a:xfrm>
              <a:off x="3456615" y="3282389"/>
              <a:ext cx="308434" cy="549164"/>
            </a:xfrm>
            <a:custGeom>
              <a:avLst/>
              <a:gdLst/>
              <a:ahLst/>
              <a:cxnLst/>
              <a:rect l="l" t="t" r="r" b="b"/>
              <a:pathLst>
                <a:path w="3144" h="5598" extrusionOk="0">
                  <a:moveTo>
                    <a:pt x="1618" y="0"/>
                  </a:moveTo>
                  <a:lnTo>
                    <a:pt x="1" y="856"/>
                  </a:lnTo>
                  <a:lnTo>
                    <a:pt x="1" y="5597"/>
                  </a:lnTo>
                  <a:lnTo>
                    <a:pt x="3144" y="5597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734;p41">
              <a:extLst>
                <a:ext uri="{FF2B5EF4-FFF2-40B4-BE49-F238E27FC236}">
                  <a16:creationId xmlns:a16="http://schemas.microsoft.com/office/drawing/2014/main" id="{BD5BE35F-DCEA-15C7-C78A-56DA3841B21E}"/>
                </a:ext>
              </a:extLst>
            </p:cNvPr>
            <p:cNvSpPr/>
            <p:nvPr/>
          </p:nvSpPr>
          <p:spPr>
            <a:xfrm>
              <a:off x="3522835" y="341345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735;p41">
              <a:extLst>
                <a:ext uri="{FF2B5EF4-FFF2-40B4-BE49-F238E27FC236}">
                  <a16:creationId xmlns:a16="http://schemas.microsoft.com/office/drawing/2014/main" id="{3E388E3E-2D93-787E-136F-2E9D34C3FB2A}"/>
                </a:ext>
              </a:extLst>
            </p:cNvPr>
            <p:cNvSpPr/>
            <p:nvPr/>
          </p:nvSpPr>
          <p:spPr>
            <a:xfrm>
              <a:off x="3635949" y="341345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736;p41">
              <a:extLst>
                <a:ext uri="{FF2B5EF4-FFF2-40B4-BE49-F238E27FC236}">
                  <a16:creationId xmlns:a16="http://schemas.microsoft.com/office/drawing/2014/main" id="{7AF0C469-B138-8E8C-CD29-E253DB9ACEF4}"/>
                </a:ext>
              </a:extLst>
            </p:cNvPr>
            <p:cNvSpPr/>
            <p:nvPr/>
          </p:nvSpPr>
          <p:spPr>
            <a:xfrm>
              <a:off x="3522835" y="3515382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737;p41">
              <a:extLst>
                <a:ext uri="{FF2B5EF4-FFF2-40B4-BE49-F238E27FC236}">
                  <a16:creationId xmlns:a16="http://schemas.microsoft.com/office/drawing/2014/main" id="{C2801649-53B1-2430-44B9-A57718847786}"/>
                </a:ext>
              </a:extLst>
            </p:cNvPr>
            <p:cNvSpPr/>
            <p:nvPr/>
          </p:nvSpPr>
          <p:spPr>
            <a:xfrm>
              <a:off x="3635949" y="3515382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738;p41">
              <a:extLst>
                <a:ext uri="{FF2B5EF4-FFF2-40B4-BE49-F238E27FC236}">
                  <a16:creationId xmlns:a16="http://schemas.microsoft.com/office/drawing/2014/main" id="{60623F05-9A8D-DA7F-4FBF-81D2E88C62DB}"/>
                </a:ext>
              </a:extLst>
            </p:cNvPr>
            <p:cNvSpPr/>
            <p:nvPr/>
          </p:nvSpPr>
          <p:spPr>
            <a:xfrm>
              <a:off x="3522835" y="3617212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739;p41">
              <a:extLst>
                <a:ext uri="{FF2B5EF4-FFF2-40B4-BE49-F238E27FC236}">
                  <a16:creationId xmlns:a16="http://schemas.microsoft.com/office/drawing/2014/main" id="{D48D1D68-B0AA-B660-F6DB-AE3E5F46A11E}"/>
                </a:ext>
              </a:extLst>
            </p:cNvPr>
            <p:cNvSpPr/>
            <p:nvPr/>
          </p:nvSpPr>
          <p:spPr>
            <a:xfrm>
              <a:off x="3635949" y="3617212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740;p41">
              <a:extLst>
                <a:ext uri="{FF2B5EF4-FFF2-40B4-BE49-F238E27FC236}">
                  <a16:creationId xmlns:a16="http://schemas.microsoft.com/office/drawing/2014/main" id="{0BC989AB-ECA4-B60A-6DE7-8D6BDA3A0656}"/>
                </a:ext>
              </a:extLst>
            </p:cNvPr>
            <p:cNvSpPr/>
            <p:nvPr/>
          </p:nvSpPr>
          <p:spPr>
            <a:xfrm>
              <a:off x="3566001" y="3719043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741;p41">
              <a:extLst>
                <a:ext uri="{FF2B5EF4-FFF2-40B4-BE49-F238E27FC236}">
                  <a16:creationId xmlns:a16="http://schemas.microsoft.com/office/drawing/2014/main" id="{F93D97D2-093E-2858-1234-25F039557E5D}"/>
                </a:ext>
              </a:extLst>
            </p:cNvPr>
            <p:cNvSpPr/>
            <p:nvPr/>
          </p:nvSpPr>
          <p:spPr>
            <a:xfrm>
              <a:off x="5511599" y="3342428"/>
              <a:ext cx="308532" cy="549262"/>
            </a:xfrm>
            <a:custGeom>
              <a:avLst/>
              <a:gdLst/>
              <a:ahLst/>
              <a:cxnLst/>
              <a:rect l="l" t="t" r="r" b="b"/>
              <a:pathLst>
                <a:path w="3145" h="5599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8"/>
                  </a:lnTo>
                  <a:lnTo>
                    <a:pt x="3145" y="5598"/>
                  </a:lnTo>
                  <a:lnTo>
                    <a:pt x="3145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742;p41">
              <a:extLst>
                <a:ext uri="{FF2B5EF4-FFF2-40B4-BE49-F238E27FC236}">
                  <a16:creationId xmlns:a16="http://schemas.microsoft.com/office/drawing/2014/main" id="{6210AD7B-F2FD-3CC9-6291-647D890CF290}"/>
                </a:ext>
              </a:extLst>
            </p:cNvPr>
            <p:cNvSpPr/>
            <p:nvPr/>
          </p:nvSpPr>
          <p:spPr>
            <a:xfrm>
              <a:off x="5577820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743;p41">
              <a:extLst>
                <a:ext uri="{FF2B5EF4-FFF2-40B4-BE49-F238E27FC236}">
                  <a16:creationId xmlns:a16="http://schemas.microsoft.com/office/drawing/2014/main" id="{82B6B53A-4D9B-44D3-B414-9A39A5DCC9DF}"/>
                </a:ext>
              </a:extLst>
            </p:cNvPr>
            <p:cNvSpPr/>
            <p:nvPr/>
          </p:nvSpPr>
          <p:spPr>
            <a:xfrm>
              <a:off x="5690835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744;p41">
              <a:extLst>
                <a:ext uri="{FF2B5EF4-FFF2-40B4-BE49-F238E27FC236}">
                  <a16:creationId xmlns:a16="http://schemas.microsoft.com/office/drawing/2014/main" id="{7D5800B9-73BF-A654-846F-BEA02C8D513F}"/>
                </a:ext>
              </a:extLst>
            </p:cNvPr>
            <p:cNvSpPr/>
            <p:nvPr/>
          </p:nvSpPr>
          <p:spPr>
            <a:xfrm>
              <a:off x="5577820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745;p41">
              <a:extLst>
                <a:ext uri="{FF2B5EF4-FFF2-40B4-BE49-F238E27FC236}">
                  <a16:creationId xmlns:a16="http://schemas.microsoft.com/office/drawing/2014/main" id="{AE71847D-03EE-BBD9-4469-9AC311419F85}"/>
                </a:ext>
              </a:extLst>
            </p:cNvPr>
            <p:cNvSpPr/>
            <p:nvPr/>
          </p:nvSpPr>
          <p:spPr>
            <a:xfrm>
              <a:off x="5690835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746;p41">
              <a:extLst>
                <a:ext uri="{FF2B5EF4-FFF2-40B4-BE49-F238E27FC236}">
                  <a16:creationId xmlns:a16="http://schemas.microsoft.com/office/drawing/2014/main" id="{51393F80-CF7D-086D-013B-EDF11843BBB2}"/>
                </a:ext>
              </a:extLst>
            </p:cNvPr>
            <p:cNvSpPr/>
            <p:nvPr/>
          </p:nvSpPr>
          <p:spPr>
            <a:xfrm>
              <a:off x="5577820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747;p41">
              <a:extLst>
                <a:ext uri="{FF2B5EF4-FFF2-40B4-BE49-F238E27FC236}">
                  <a16:creationId xmlns:a16="http://schemas.microsoft.com/office/drawing/2014/main" id="{C72C3D13-468B-11A0-66E6-B7314BA24E8B}"/>
                </a:ext>
              </a:extLst>
            </p:cNvPr>
            <p:cNvSpPr/>
            <p:nvPr/>
          </p:nvSpPr>
          <p:spPr>
            <a:xfrm>
              <a:off x="5690835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748;p41">
              <a:extLst>
                <a:ext uri="{FF2B5EF4-FFF2-40B4-BE49-F238E27FC236}">
                  <a16:creationId xmlns:a16="http://schemas.microsoft.com/office/drawing/2014/main" id="{3ADB4233-0AD8-CE77-16DB-44EEC3A641B3}"/>
                </a:ext>
              </a:extLst>
            </p:cNvPr>
            <p:cNvSpPr/>
            <p:nvPr/>
          </p:nvSpPr>
          <p:spPr>
            <a:xfrm>
              <a:off x="5620985" y="3779180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749;p41">
              <a:extLst>
                <a:ext uri="{FF2B5EF4-FFF2-40B4-BE49-F238E27FC236}">
                  <a16:creationId xmlns:a16="http://schemas.microsoft.com/office/drawing/2014/main" id="{09F805BA-BCFD-8AE9-357F-00A0ED0AE456}"/>
                </a:ext>
              </a:extLst>
            </p:cNvPr>
            <p:cNvSpPr/>
            <p:nvPr/>
          </p:nvSpPr>
          <p:spPr>
            <a:xfrm>
              <a:off x="4761398" y="2911562"/>
              <a:ext cx="308434" cy="974133"/>
            </a:xfrm>
            <a:custGeom>
              <a:avLst/>
              <a:gdLst/>
              <a:ahLst/>
              <a:cxnLst/>
              <a:rect l="l" t="t" r="r" b="b"/>
              <a:pathLst>
                <a:path w="3144" h="9930" extrusionOk="0">
                  <a:moveTo>
                    <a:pt x="3143" y="1"/>
                  </a:moveTo>
                  <a:lnTo>
                    <a:pt x="0" y="617"/>
                  </a:lnTo>
                  <a:lnTo>
                    <a:pt x="0" y="9930"/>
                  </a:lnTo>
                  <a:lnTo>
                    <a:pt x="3143" y="9930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750;p41">
              <a:extLst>
                <a:ext uri="{FF2B5EF4-FFF2-40B4-BE49-F238E27FC236}">
                  <a16:creationId xmlns:a16="http://schemas.microsoft.com/office/drawing/2014/main" id="{048BE61B-A6B5-576D-E8EC-C61EBD43F3BC}"/>
                </a:ext>
              </a:extLst>
            </p:cNvPr>
            <p:cNvSpPr/>
            <p:nvPr/>
          </p:nvSpPr>
          <p:spPr>
            <a:xfrm>
              <a:off x="4827520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751;p41">
              <a:extLst>
                <a:ext uri="{FF2B5EF4-FFF2-40B4-BE49-F238E27FC236}">
                  <a16:creationId xmlns:a16="http://schemas.microsoft.com/office/drawing/2014/main" id="{D193CE75-2CE3-1DAA-E8DD-86E6500090B5}"/>
                </a:ext>
              </a:extLst>
            </p:cNvPr>
            <p:cNvSpPr/>
            <p:nvPr/>
          </p:nvSpPr>
          <p:spPr>
            <a:xfrm>
              <a:off x="4940732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752;p41">
              <a:extLst>
                <a:ext uri="{FF2B5EF4-FFF2-40B4-BE49-F238E27FC236}">
                  <a16:creationId xmlns:a16="http://schemas.microsoft.com/office/drawing/2014/main" id="{83BC9619-7632-43BC-448E-76FA9EC7B95A}"/>
                </a:ext>
              </a:extLst>
            </p:cNvPr>
            <p:cNvSpPr/>
            <p:nvPr/>
          </p:nvSpPr>
          <p:spPr>
            <a:xfrm>
              <a:off x="4827520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753;p41">
              <a:extLst>
                <a:ext uri="{FF2B5EF4-FFF2-40B4-BE49-F238E27FC236}">
                  <a16:creationId xmlns:a16="http://schemas.microsoft.com/office/drawing/2014/main" id="{CD5D7DFA-C2A7-AF69-C50D-72C9A14B10CA}"/>
                </a:ext>
              </a:extLst>
            </p:cNvPr>
            <p:cNvSpPr/>
            <p:nvPr/>
          </p:nvSpPr>
          <p:spPr>
            <a:xfrm>
              <a:off x="4940732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754;p41">
              <a:extLst>
                <a:ext uri="{FF2B5EF4-FFF2-40B4-BE49-F238E27FC236}">
                  <a16:creationId xmlns:a16="http://schemas.microsoft.com/office/drawing/2014/main" id="{7CC0BB4C-5D4C-6F29-1043-118C03AB21F8}"/>
                </a:ext>
              </a:extLst>
            </p:cNvPr>
            <p:cNvSpPr/>
            <p:nvPr/>
          </p:nvSpPr>
          <p:spPr>
            <a:xfrm>
              <a:off x="4827520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755;p41">
              <a:extLst>
                <a:ext uri="{FF2B5EF4-FFF2-40B4-BE49-F238E27FC236}">
                  <a16:creationId xmlns:a16="http://schemas.microsoft.com/office/drawing/2014/main" id="{7AEAECA3-B4BD-544E-FBD3-142F40D2E679}"/>
                </a:ext>
              </a:extLst>
            </p:cNvPr>
            <p:cNvSpPr/>
            <p:nvPr/>
          </p:nvSpPr>
          <p:spPr>
            <a:xfrm>
              <a:off x="4940732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756;p41">
              <a:extLst>
                <a:ext uri="{FF2B5EF4-FFF2-40B4-BE49-F238E27FC236}">
                  <a16:creationId xmlns:a16="http://schemas.microsoft.com/office/drawing/2014/main" id="{1927B99A-9C11-2CA8-5796-C47B7CC36DB6}"/>
                </a:ext>
              </a:extLst>
            </p:cNvPr>
            <p:cNvSpPr/>
            <p:nvPr/>
          </p:nvSpPr>
          <p:spPr>
            <a:xfrm>
              <a:off x="4827520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757;p41">
              <a:extLst>
                <a:ext uri="{FF2B5EF4-FFF2-40B4-BE49-F238E27FC236}">
                  <a16:creationId xmlns:a16="http://schemas.microsoft.com/office/drawing/2014/main" id="{91E1ADB5-1604-9D08-69CF-0C66C6270D47}"/>
                </a:ext>
              </a:extLst>
            </p:cNvPr>
            <p:cNvSpPr/>
            <p:nvPr/>
          </p:nvSpPr>
          <p:spPr>
            <a:xfrm>
              <a:off x="4940732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758;p41">
              <a:extLst>
                <a:ext uri="{FF2B5EF4-FFF2-40B4-BE49-F238E27FC236}">
                  <a16:creationId xmlns:a16="http://schemas.microsoft.com/office/drawing/2014/main" id="{72856827-F319-712E-7219-A41D287BA44C}"/>
                </a:ext>
              </a:extLst>
            </p:cNvPr>
            <p:cNvSpPr/>
            <p:nvPr/>
          </p:nvSpPr>
          <p:spPr>
            <a:xfrm>
              <a:off x="4827520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759;p41">
              <a:extLst>
                <a:ext uri="{FF2B5EF4-FFF2-40B4-BE49-F238E27FC236}">
                  <a16:creationId xmlns:a16="http://schemas.microsoft.com/office/drawing/2014/main" id="{05D35346-C661-038D-48BB-1380E82A8766}"/>
                </a:ext>
              </a:extLst>
            </p:cNvPr>
            <p:cNvSpPr/>
            <p:nvPr/>
          </p:nvSpPr>
          <p:spPr>
            <a:xfrm>
              <a:off x="4940732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760;p41">
              <a:extLst>
                <a:ext uri="{FF2B5EF4-FFF2-40B4-BE49-F238E27FC236}">
                  <a16:creationId xmlns:a16="http://schemas.microsoft.com/office/drawing/2014/main" id="{4AD81EAE-405C-65B2-F73E-E183DACAA3D6}"/>
                </a:ext>
              </a:extLst>
            </p:cNvPr>
            <p:cNvSpPr/>
            <p:nvPr/>
          </p:nvSpPr>
          <p:spPr>
            <a:xfrm>
              <a:off x="4827520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761;p41">
              <a:extLst>
                <a:ext uri="{FF2B5EF4-FFF2-40B4-BE49-F238E27FC236}">
                  <a16:creationId xmlns:a16="http://schemas.microsoft.com/office/drawing/2014/main" id="{02EEB8E2-2E2F-508D-1760-C88D759CCB72}"/>
                </a:ext>
              </a:extLst>
            </p:cNvPr>
            <p:cNvSpPr/>
            <p:nvPr/>
          </p:nvSpPr>
          <p:spPr>
            <a:xfrm>
              <a:off x="4940732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762;p41">
              <a:extLst>
                <a:ext uri="{FF2B5EF4-FFF2-40B4-BE49-F238E27FC236}">
                  <a16:creationId xmlns:a16="http://schemas.microsoft.com/office/drawing/2014/main" id="{5F735E5F-7D53-B60B-E9EB-81DF86323932}"/>
                </a:ext>
              </a:extLst>
            </p:cNvPr>
            <p:cNvSpPr/>
            <p:nvPr/>
          </p:nvSpPr>
          <p:spPr>
            <a:xfrm>
              <a:off x="4827520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763;p41">
              <a:extLst>
                <a:ext uri="{FF2B5EF4-FFF2-40B4-BE49-F238E27FC236}">
                  <a16:creationId xmlns:a16="http://schemas.microsoft.com/office/drawing/2014/main" id="{493690A3-9096-9920-CC85-C7ED1E397012}"/>
                </a:ext>
              </a:extLst>
            </p:cNvPr>
            <p:cNvSpPr/>
            <p:nvPr/>
          </p:nvSpPr>
          <p:spPr>
            <a:xfrm>
              <a:off x="4940732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764;p41">
              <a:extLst>
                <a:ext uri="{FF2B5EF4-FFF2-40B4-BE49-F238E27FC236}">
                  <a16:creationId xmlns:a16="http://schemas.microsoft.com/office/drawing/2014/main" id="{8774A7B4-EB59-06C1-9410-F4C365014857}"/>
                </a:ext>
              </a:extLst>
            </p:cNvPr>
            <p:cNvSpPr/>
            <p:nvPr/>
          </p:nvSpPr>
          <p:spPr>
            <a:xfrm>
              <a:off x="4870686" y="3773195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1"/>
                  </a:moveTo>
                  <a:lnTo>
                    <a:pt x="0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765;p41">
              <a:extLst>
                <a:ext uri="{FF2B5EF4-FFF2-40B4-BE49-F238E27FC236}">
                  <a16:creationId xmlns:a16="http://schemas.microsoft.com/office/drawing/2014/main" id="{59DBBD3C-B69A-98C6-A853-62AB75FE24A1}"/>
                </a:ext>
              </a:extLst>
            </p:cNvPr>
            <p:cNvSpPr/>
            <p:nvPr/>
          </p:nvSpPr>
          <p:spPr>
            <a:xfrm>
              <a:off x="6001727" y="3538044"/>
              <a:ext cx="204838" cy="180700"/>
            </a:xfrm>
            <a:custGeom>
              <a:avLst/>
              <a:gdLst/>
              <a:ahLst/>
              <a:cxnLst/>
              <a:rect l="l" t="t" r="r" b="b"/>
              <a:pathLst>
                <a:path w="2088" h="1842" extrusionOk="0">
                  <a:moveTo>
                    <a:pt x="1163" y="1"/>
                  </a:moveTo>
                  <a:cubicBezTo>
                    <a:pt x="1133" y="1"/>
                    <a:pt x="1102" y="2"/>
                    <a:pt x="1072" y="5"/>
                  </a:cubicBezTo>
                  <a:cubicBezTo>
                    <a:pt x="422" y="79"/>
                    <a:pt x="53" y="408"/>
                    <a:pt x="29" y="934"/>
                  </a:cubicBezTo>
                  <a:cubicBezTo>
                    <a:pt x="1" y="1620"/>
                    <a:pt x="749" y="1766"/>
                    <a:pt x="994" y="1814"/>
                  </a:cubicBezTo>
                  <a:cubicBezTo>
                    <a:pt x="1071" y="1829"/>
                    <a:pt x="1145" y="1837"/>
                    <a:pt x="1215" y="1840"/>
                  </a:cubicBezTo>
                  <a:cubicBezTo>
                    <a:pt x="1232" y="1841"/>
                    <a:pt x="1249" y="1841"/>
                    <a:pt x="1265" y="1841"/>
                  </a:cubicBezTo>
                  <a:cubicBezTo>
                    <a:pt x="1745" y="1841"/>
                    <a:pt x="2043" y="1538"/>
                    <a:pt x="2064" y="1022"/>
                  </a:cubicBezTo>
                  <a:cubicBezTo>
                    <a:pt x="2088" y="500"/>
                    <a:pt x="1684" y="23"/>
                    <a:pt x="1199" y="1"/>
                  </a:cubicBezTo>
                  <a:cubicBezTo>
                    <a:pt x="1187" y="1"/>
                    <a:pt x="1175" y="1"/>
                    <a:pt x="116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766;p41">
              <a:extLst>
                <a:ext uri="{FF2B5EF4-FFF2-40B4-BE49-F238E27FC236}">
                  <a16:creationId xmlns:a16="http://schemas.microsoft.com/office/drawing/2014/main" id="{76053677-E162-1DA0-F5EE-76BAD871E386}"/>
                </a:ext>
              </a:extLst>
            </p:cNvPr>
            <p:cNvSpPr/>
            <p:nvPr/>
          </p:nvSpPr>
          <p:spPr>
            <a:xfrm>
              <a:off x="6154573" y="3689416"/>
              <a:ext cx="151176" cy="123214"/>
            </a:xfrm>
            <a:custGeom>
              <a:avLst/>
              <a:gdLst/>
              <a:ahLst/>
              <a:cxnLst/>
              <a:rect l="l" t="t" r="r" b="b"/>
              <a:pathLst>
                <a:path w="1541" h="1256" extrusionOk="0">
                  <a:moveTo>
                    <a:pt x="857" y="0"/>
                  </a:moveTo>
                  <a:cubicBezTo>
                    <a:pt x="834" y="0"/>
                    <a:pt x="810" y="1"/>
                    <a:pt x="787" y="3"/>
                  </a:cubicBezTo>
                  <a:cubicBezTo>
                    <a:pt x="310" y="51"/>
                    <a:pt x="39" y="273"/>
                    <a:pt x="21" y="631"/>
                  </a:cubicBezTo>
                  <a:cubicBezTo>
                    <a:pt x="1" y="1105"/>
                    <a:pt x="552" y="1206"/>
                    <a:pt x="732" y="1237"/>
                  </a:cubicBezTo>
                  <a:cubicBezTo>
                    <a:pt x="788" y="1248"/>
                    <a:pt x="842" y="1254"/>
                    <a:pt x="893" y="1255"/>
                  </a:cubicBezTo>
                  <a:cubicBezTo>
                    <a:pt x="908" y="1255"/>
                    <a:pt x="922" y="1256"/>
                    <a:pt x="937" y="1256"/>
                  </a:cubicBezTo>
                  <a:cubicBezTo>
                    <a:pt x="1291" y="1256"/>
                    <a:pt x="1510" y="1049"/>
                    <a:pt x="1524" y="696"/>
                  </a:cubicBezTo>
                  <a:cubicBezTo>
                    <a:pt x="1541" y="341"/>
                    <a:pt x="1239" y="16"/>
                    <a:pt x="880" y="0"/>
                  </a:cubicBezTo>
                  <a:cubicBezTo>
                    <a:pt x="872" y="0"/>
                    <a:pt x="864" y="0"/>
                    <a:pt x="857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767;p41">
              <a:extLst>
                <a:ext uri="{FF2B5EF4-FFF2-40B4-BE49-F238E27FC236}">
                  <a16:creationId xmlns:a16="http://schemas.microsoft.com/office/drawing/2014/main" id="{58626DD7-B6BE-D49B-50CB-21ADA2EEC088}"/>
                </a:ext>
              </a:extLst>
            </p:cNvPr>
            <p:cNvSpPr/>
            <p:nvPr/>
          </p:nvSpPr>
          <p:spPr>
            <a:xfrm>
              <a:off x="5946985" y="3713353"/>
              <a:ext cx="176585" cy="143520"/>
            </a:xfrm>
            <a:custGeom>
              <a:avLst/>
              <a:gdLst/>
              <a:ahLst/>
              <a:cxnLst/>
              <a:rect l="l" t="t" r="r" b="b"/>
              <a:pathLst>
                <a:path w="1800" h="1463" extrusionOk="0">
                  <a:moveTo>
                    <a:pt x="1001" y="1"/>
                  </a:moveTo>
                  <a:cubicBezTo>
                    <a:pt x="975" y="1"/>
                    <a:pt x="949" y="1"/>
                    <a:pt x="922" y="3"/>
                  </a:cubicBezTo>
                  <a:cubicBezTo>
                    <a:pt x="361" y="58"/>
                    <a:pt x="44" y="318"/>
                    <a:pt x="24" y="737"/>
                  </a:cubicBezTo>
                  <a:cubicBezTo>
                    <a:pt x="1" y="1285"/>
                    <a:pt x="647" y="1402"/>
                    <a:pt x="858" y="1440"/>
                  </a:cubicBezTo>
                  <a:cubicBezTo>
                    <a:pt x="924" y="1451"/>
                    <a:pt x="988" y="1459"/>
                    <a:pt x="1047" y="1461"/>
                  </a:cubicBezTo>
                  <a:cubicBezTo>
                    <a:pt x="1063" y="1462"/>
                    <a:pt x="1079" y="1462"/>
                    <a:pt x="1095" y="1462"/>
                  </a:cubicBezTo>
                  <a:cubicBezTo>
                    <a:pt x="1508" y="1462"/>
                    <a:pt x="1764" y="1222"/>
                    <a:pt x="1780" y="813"/>
                  </a:cubicBezTo>
                  <a:cubicBezTo>
                    <a:pt x="1800" y="399"/>
                    <a:pt x="1450" y="18"/>
                    <a:pt x="1030" y="1"/>
                  </a:cubicBezTo>
                  <a:cubicBezTo>
                    <a:pt x="1021" y="1"/>
                    <a:pt x="1011" y="1"/>
                    <a:pt x="100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768;p41">
              <a:extLst>
                <a:ext uri="{FF2B5EF4-FFF2-40B4-BE49-F238E27FC236}">
                  <a16:creationId xmlns:a16="http://schemas.microsoft.com/office/drawing/2014/main" id="{BFA9A569-52B8-36DD-698D-F1F6F4506B54}"/>
                </a:ext>
              </a:extLst>
            </p:cNvPr>
            <p:cNvSpPr/>
            <p:nvPr/>
          </p:nvSpPr>
          <p:spPr>
            <a:xfrm>
              <a:off x="6209315" y="3612209"/>
              <a:ext cx="89273" cy="74850"/>
            </a:xfrm>
            <a:custGeom>
              <a:avLst/>
              <a:gdLst/>
              <a:ahLst/>
              <a:cxnLst/>
              <a:rect l="l" t="t" r="r" b="b"/>
              <a:pathLst>
                <a:path w="910" h="763" extrusionOk="0">
                  <a:moveTo>
                    <a:pt x="498" y="0"/>
                  </a:moveTo>
                  <a:cubicBezTo>
                    <a:pt x="484" y="0"/>
                    <a:pt x="470" y="1"/>
                    <a:pt x="456" y="3"/>
                  </a:cubicBezTo>
                  <a:cubicBezTo>
                    <a:pt x="182" y="29"/>
                    <a:pt x="19" y="167"/>
                    <a:pt x="10" y="381"/>
                  </a:cubicBezTo>
                  <a:cubicBezTo>
                    <a:pt x="1" y="577"/>
                    <a:pt x="142" y="700"/>
                    <a:pt x="424" y="752"/>
                  </a:cubicBezTo>
                  <a:cubicBezTo>
                    <a:pt x="455" y="757"/>
                    <a:pt x="486" y="761"/>
                    <a:pt x="515" y="762"/>
                  </a:cubicBezTo>
                  <a:cubicBezTo>
                    <a:pt x="523" y="762"/>
                    <a:pt x="532" y="762"/>
                    <a:pt x="540" y="762"/>
                  </a:cubicBezTo>
                  <a:cubicBezTo>
                    <a:pt x="753" y="762"/>
                    <a:pt x="891" y="632"/>
                    <a:pt x="900" y="419"/>
                  </a:cubicBezTo>
                  <a:cubicBezTo>
                    <a:pt x="909" y="203"/>
                    <a:pt x="731" y="11"/>
                    <a:pt x="512" y="1"/>
                  </a:cubicBezTo>
                  <a:cubicBezTo>
                    <a:pt x="507" y="0"/>
                    <a:pt x="503" y="0"/>
                    <a:pt x="49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769;p41">
              <a:extLst>
                <a:ext uri="{FF2B5EF4-FFF2-40B4-BE49-F238E27FC236}">
                  <a16:creationId xmlns:a16="http://schemas.microsoft.com/office/drawing/2014/main" id="{241D42DA-4207-97D7-241F-7B14FC105C50}"/>
                </a:ext>
              </a:extLst>
            </p:cNvPr>
            <p:cNvSpPr/>
            <p:nvPr/>
          </p:nvSpPr>
          <p:spPr>
            <a:xfrm>
              <a:off x="6144272" y="3811259"/>
              <a:ext cx="77893" cy="65923"/>
            </a:xfrm>
            <a:custGeom>
              <a:avLst/>
              <a:gdLst/>
              <a:ahLst/>
              <a:cxnLst/>
              <a:rect l="l" t="t" r="r" b="b"/>
              <a:pathLst>
                <a:path w="794" h="672" extrusionOk="0">
                  <a:moveTo>
                    <a:pt x="431" y="0"/>
                  </a:moveTo>
                  <a:cubicBezTo>
                    <a:pt x="419" y="0"/>
                    <a:pt x="407" y="1"/>
                    <a:pt x="395" y="2"/>
                  </a:cubicBezTo>
                  <a:cubicBezTo>
                    <a:pt x="58" y="35"/>
                    <a:pt x="12" y="245"/>
                    <a:pt x="8" y="334"/>
                  </a:cubicBezTo>
                  <a:cubicBezTo>
                    <a:pt x="1" y="507"/>
                    <a:pt x="121" y="617"/>
                    <a:pt x="367" y="662"/>
                  </a:cubicBezTo>
                  <a:cubicBezTo>
                    <a:pt x="394" y="667"/>
                    <a:pt x="420" y="670"/>
                    <a:pt x="444" y="671"/>
                  </a:cubicBezTo>
                  <a:cubicBezTo>
                    <a:pt x="451" y="671"/>
                    <a:pt x="458" y="671"/>
                    <a:pt x="465" y="671"/>
                  </a:cubicBezTo>
                  <a:cubicBezTo>
                    <a:pt x="651" y="671"/>
                    <a:pt x="775" y="553"/>
                    <a:pt x="783" y="369"/>
                  </a:cubicBezTo>
                  <a:cubicBezTo>
                    <a:pt x="793" y="177"/>
                    <a:pt x="638" y="8"/>
                    <a:pt x="446" y="1"/>
                  </a:cubicBezTo>
                  <a:cubicBezTo>
                    <a:pt x="440" y="0"/>
                    <a:pt x="435" y="0"/>
                    <a:pt x="43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770;p41">
              <a:extLst>
                <a:ext uri="{FF2B5EF4-FFF2-40B4-BE49-F238E27FC236}">
                  <a16:creationId xmlns:a16="http://schemas.microsoft.com/office/drawing/2014/main" id="{D2E1D6E5-72A7-C955-8CD1-495136F20A83}"/>
                </a:ext>
              </a:extLst>
            </p:cNvPr>
            <p:cNvSpPr/>
            <p:nvPr/>
          </p:nvSpPr>
          <p:spPr>
            <a:xfrm>
              <a:off x="5926579" y="3650273"/>
              <a:ext cx="76716" cy="65236"/>
            </a:xfrm>
            <a:custGeom>
              <a:avLst/>
              <a:gdLst/>
              <a:ahLst/>
              <a:cxnLst/>
              <a:rect l="l" t="t" r="r" b="b"/>
              <a:pathLst>
                <a:path w="782" h="665" extrusionOk="0">
                  <a:moveTo>
                    <a:pt x="426" y="1"/>
                  </a:moveTo>
                  <a:cubicBezTo>
                    <a:pt x="413" y="1"/>
                    <a:pt x="402" y="2"/>
                    <a:pt x="390" y="3"/>
                  </a:cubicBezTo>
                  <a:cubicBezTo>
                    <a:pt x="56" y="36"/>
                    <a:pt x="11" y="244"/>
                    <a:pt x="7" y="332"/>
                  </a:cubicBezTo>
                  <a:cubicBezTo>
                    <a:pt x="0" y="503"/>
                    <a:pt x="120" y="612"/>
                    <a:pt x="362" y="655"/>
                  </a:cubicBezTo>
                  <a:cubicBezTo>
                    <a:pt x="389" y="660"/>
                    <a:pt x="415" y="663"/>
                    <a:pt x="439" y="664"/>
                  </a:cubicBezTo>
                  <a:cubicBezTo>
                    <a:pt x="446" y="665"/>
                    <a:pt x="453" y="665"/>
                    <a:pt x="460" y="665"/>
                  </a:cubicBezTo>
                  <a:cubicBezTo>
                    <a:pt x="644" y="665"/>
                    <a:pt x="767" y="549"/>
                    <a:pt x="774" y="365"/>
                  </a:cubicBezTo>
                  <a:cubicBezTo>
                    <a:pt x="782" y="175"/>
                    <a:pt x="628" y="10"/>
                    <a:pt x="439" y="1"/>
                  </a:cubicBezTo>
                  <a:cubicBezTo>
                    <a:pt x="434" y="1"/>
                    <a:pt x="430" y="1"/>
                    <a:pt x="426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771;p41">
              <a:extLst>
                <a:ext uri="{FF2B5EF4-FFF2-40B4-BE49-F238E27FC236}">
                  <a16:creationId xmlns:a16="http://schemas.microsoft.com/office/drawing/2014/main" id="{8E22338D-6615-63DF-1DE4-445A55DE1C14}"/>
                </a:ext>
              </a:extLst>
            </p:cNvPr>
            <p:cNvSpPr/>
            <p:nvPr/>
          </p:nvSpPr>
          <p:spPr>
            <a:xfrm>
              <a:off x="6024880" y="3627121"/>
              <a:ext cx="256342" cy="352669"/>
            </a:xfrm>
            <a:custGeom>
              <a:avLst/>
              <a:gdLst/>
              <a:ahLst/>
              <a:cxnLst/>
              <a:rect l="l" t="t" r="r" b="b"/>
              <a:pathLst>
                <a:path w="2613" h="3595" extrusionOk="0">
                  <a:moveTo>
                    <a:pt x="476" y="1"/>
                  </a:moveTo>
                  <a:cubicBezTo>
                    <a:pt x="474" y="1"/>
                    <a:pt x="472" y="1"/>
                    <a:pt x="471" y="1"/>
                  </a:cubicBezTo>
                  <a:cubicBezTo>
                    <a:pt x="409" y="2"/>
                    <a:pt x="360" y="53"/>
                    <a:pt x="361" y="116"/>
                  </a:cubicBezTo>
                  <a:cubicBezTo>
                    <a:pt x="371" y="514"/>
                    <a:pt x="647" y="678"/>
                    <a:pt x="877" y="730"/>
                  </a:cubicBezTo>
                  <a:cubicBezTo>
                    <a:pt x="862" y="1008"/>
                    <a:pt x="845" y="1413"/>
                    <a:pt x="824" y="2011"/>
                  </a:cubicBezTo>
                  <a:cubicBezTo>
                    <a:pt x="630" y="1990"/>
                    <a:pt x="233" y="1908"/>
                    <a:pt x="225" y="1591"/>
                  </a:cubicBezTo>
                  <a:cubicBezTo>
                    <a:pt x="223" y="1531"/>
                    <a:pt x="174" y="1482"/>
                    <a:pt x="114" y="1482"/>
                  </a:cubicBezTo>
                  <a:cubicBezTo>
                    <a:pt x="113" y="1482"/>
                    <a:pt x="112" y="1482"/>
                    <a:pt x="110" y="1482"/>
                  </a:cubicBezTo>
                  <a:cubicBezTo>
                    <a:pt x="49" y="1484"/>
                    <a:pt x="1" y="1535"/>
                    <a:pt x="2" y="1596"/>
                  </a:cubicBezTo>
                  <a:cubicBezTo>
                    <a:pt x="13" y="2046"/>
                    <a:pt x="489" y="2203"/>
                    <a:pt x="815" y="2234"/>
                  </a:cubicBezTo>
                  <a:cubicBezTo>
                    <a:pt x="803" y="2585"/>
                    <a:pt x="789" y="2994"/>
                    <a:pt x="773" y="3472"/>
                  </a:cubicBezTo>
                  <a:cubicBezTo>
                    <a:pt x="772" y="3533"/>
                    <a:pt x="819" y="3584"/>
                    <a:pt x="880" y="3587"/>
                  </a:cubicBezTo>
                  <a:lnTo>
                    <a:pt x="1049" y="3594"/>
                  </a:lnTo>
                  <a:cubicBezTo>
                    <a:pt x="1051" y="3595"/>
                    <a:pt x="1053" y="3595"/>
                    <a:pt x="1055" y="3595"/>
                  </a:cubicBezTo>
                  <a:cubicBezTo>
                    <a:pt x="1084" y="3595"/>
                    <a:pt x="1110" y="3583"/>
                    <a:pt x="1131" y="3564"/>
                  </a:cubicBezTo>
                  <a:cubicBezTo>
                    <a:pt x="1152" y="3543"/>
                    <a:pt x="1164" y="3515"/>
                    <a:pt x="1164" y="3484"/>
                  </a:cubicBezTo>
                  <a:cubicBezTo>
                    <a:pt x="1164" y="3476"/>
                    <a:pt x="1168" y="2646"/>
                    <a:pt x="1167" y="1827"/>
                  </a:cubicBezTo>
                  <a:cubicBezTo>
                    <a:pt x="1167" y="1693"/>
                    <a:pt x="1167" y="1568"/>
                    <a:pt x="1165" y="1449"/>
                  </a:cubicBezTo>
                  <a:cubicBezTo>
                    <a:pt x="1374" y="1446"/>
                    <a:pt x="1543" y="1401"/>
                    <a:pt x="1680" y="1328"/>
                  </a:cubicBezTo>
                  <a:cubicBezTo>
                    <a:pt x="1800" y="1426"/>
                    <a:pt x="1921" y="1468"/>
                    <a:pt x="2038" y="1473"/>
                  </a:cubicBezTo>
                  <a:cubicBezTo>
                    <a:pt x="2047" y="1474"/>
                    <a:pt x="2055" y="1474"/>
                    <a:pt x="2064" y="1474"/>
                  </a:cubicBezTo>
                  <a:cubicBezTo>
                    <a:pt x="2279" y="1474"/>
                    <a:pt x="2471" y="1352"/>
                    <a:pt x="2570" y="1249"/>
                  </a:cubicBezTo>
                  <a:cubicBezTo>
                    <a:pt x="2612" y="1204"/>
                    <a:pt x="2612" y="1136"/>
                    <a:pt x="2569" y="1092"/>
                  </a:cubicBezTo>
                  <a:cubicBezTo>
                    <a:pt x="2548" y="1071"/>
                    <a:pt x="2520" y="1060"/>
                    <a:pt x="2492" y="1060"/>
                  </a:cubicBezTo>
                  <a:cubicBezTo>
                    <a:pt x="2463" y="1060"/>
                    <a:pt x="2434" y="1071"/>
                    <a:pt x="2412" y="1094"/>
                  </a:cubicBezTo>
                  <a:cubicBezTo>
                    <a:pt x="2389" y="1115"/>
                    <a:pt x="2248" y="1250"/>
                    <a:pt x="2069" y="1250"/>
                  </a:cubicBezTo>
                  <a:cubicBezTo>
                    <a:pt x="2007" y="1250"/>
                    <a:pt x="1941" y="1234"/>
                    <a:pt x="1874" y="1193"/>
                  </a:cubicBezTo>
                  <a:cubicBezTo>
                    <a:pt x="2221" y="876"/>
                    <a:pt x="2249" y="378"/>
                    <a:pt x="2249" y="369"/>
                  </a:cubicBezTo>
                  <a:cubicBezTo>
                    <a:pt x="2252" y="308"/>
                    <a:pt x="2205" y="256"/>
                    <a:pt x="2143" y="253"/>
                  </a:cubicBezTo>
                  <a:cubicBezTo>
                    <a:pt x="2142" y="253"/>
                    <a:pt x="2141" y="253"/>
                    <a:pt x="2140" y="253"/>
                  </a:cubicBezTo>
                  <a:cubicBezTo>
                    <a:pt x="2080" y="253"/>
                    <a:pt x="2029" y="299"/>
                    <a:pt x="2027" y="359"/>
                  </a:cubicBezTo>
                  <a:cubicBezTo>
                    <a:pt x="2025" y="395"/>
                    <a:pt x="1976" y="1213"/>
                    <a:pt x="1167" y="1226"/>
                  </a:cubicBezTo>
                  <a:cubicBezTo>
                    <a:pt x="1165" y="1017"/>
                    <a:pt x="1164" y="836"/>
                    <a:pt x="1163" y="688"/>
                  </a:cubicBezTo>
                  <a:cubicBezTo>
                    <a:pt x="1161" y="524"/>
                    <a:pt x="1158" y="396"/>
                    <a:pt x="1155" y="309"/>
                  </a:cubicBezTo>
                  <a:cubicBezTo>
                    <a:pt x="1151" y="156"/>
                    <a:pt x="1147" y="63"/>
                    <a:pt x="1036" y="58"/>
                  </a:cubicBezTo>
                  <a:cubicBezTo>
                    <a:pt x="1035" y="58"/>
                    <a:pt x="1035" y="58"/>
                    <a:pt x="1034" y="58"/>
                  </a:cubicBezTo>
                  <a:cubicBezTo>
                    <a:pt x="993" y="58"/>
                    <a:pt x="952" y="81"/>
                    <a:pt x="932" y="119"/>
                  </a:cubicBezTo>
                  <a:cubicBezTo>
                    <a:pt x="924" y="133"/>
                    <a:pt x="913" y="154"/>
                    <a:pt x="891" y="502"/>
                  </a:cubicBezTo>
                  <a:cubicBezTo>
                    <a:pt x="759" y="463"/>
                    <a:pt x="591" y="365"/>
                    <a:pt x="585" y="109"/>
                  </a:cubicBezTo>
                  <a:cubicBezTo>
                    <a:pt x="584" y="50"/>
                    <a:pt x="536" y="1"/>
                    <a:pt x="476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772;p41">
              <a:extLst>
                <a:ext uri="{FF2B5EF4-FFF2-40B4-BE49-F238E27FC236}">
                  <a16:creationId xmlns:a16="http://schemas.microsoft.com/office/drawing/2014/main" id="{8BF4DE40-9381-89B6-7BE7-90886EEC96FD}"/>
                </a:ext>
              </a:extLst>
            </p:cNvPr>
            <p:cNvSpPr/>
            <p:nvPr/>
          </p:nvSpPr>
          <p:spPr>
            <a:xfrm>
              <a:off x="3189282" y="3334187"/>
              <a:ext cx="308630" cy="454988"/>
            </a:xfrm>
            <a:custGeom>
              <a:avLst/>
              <a:gdLst/>
              <a:ahLst/>
              <a:cxnLst/>
              <a:rect l="l" t="t" r="r" b="b"/>
              <a:pathLst>
                <a:path w="3146" h="4638" extrusionOk="0">
                  <a:moveTo>
                    <a:pt x="1619" y="0"/>
                  </a:moveTo>
                  <a:lnTo>
                    <a:pt x="1" y="857"/>
                  </a:lnTo>
                  <a:lnTo>
                    <a:pt x="1" y="4637"/>
                  </a:lnTo>
                  <a:lnTo>
                    <a:pt x="3145" y="4637"/>
                  </a:lnTo>
                  <a:lnTo>
                    <a:pt x="3145" y="837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773;p41">
              <a:extLst>
                <a:ext uri="{FF2B5EF4-FFF2-40B4-BE49-F238E27FC236}">
                  <a16:creationId xmlns:a16="http://schemas.microsoft.com/office/drawing/2014/main" id="{EAC8C91E-9E89-6596-2EB2-FF4CD113F31A}"/>
                </a:ext>
              </a:extLst>
            </p:cNvPr>
            <p:cNvSpPr/>
            <p:nvPr/>
          </p:nvSpPr>
          <p:spPr>
            <a:xfrm>
              <a:off x="3255600" y="347280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774;p41">
              <a:extLst>
                <a:ext uri="{FF2B5EF4-FFF2-40B4-BE49-F238E27FC236}">
                  <a16:creationId xmlns:a16="http://schemas.microsoft.com/office/drawing/2014/main" id="{7A4C311F-0942-F80C-56CB-03EEDD72DC62}"/>
                </a:ext>
              </a:extLst>
            </p:cNvPr>
            <p:cNvSpPr/>
            <p:nvPr/>
          </p:nvSpPr>
          <p:spPr>
            <a:xfrm>
              <a:off x="3368616" y="347280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775;p41">
              <a:extLst>
                <a:ext uri="{FF2B5EF4-FFF2-40B4-BE49-F238E27FC236}">
                  <a16:creationId xmlns:a16="http://schemas.microsoft.com/office/drawing/2014/main" id="{F28EB841-5610-2FB3-79DD-9BBD209DA00A}"/>
                </a:ext>
              </a:extLst>
            </p:cNvPr>
            <p:cNvSpPr/>
            <p:nvPr/>
          </p:nvSpPr>
          <p:spPr>
            <a:xfrm>
              <a:off x="3255600" y="357473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776;p41">
              <a:extLst>
                <a:ext uri="{FF2B5EF4-FFF2-40B4-BE49-F238E27FC236}">
                  <a16:creationId xmlns:a16="http://schemas.microsoft.com/office/drawing/2014/main" id="{BFE0CF02-D6E2-A8DB-5258-C48FB97F0F83}"/>
                </a:ext>
              </a:extLst>
            </p:cNvPr>
            <p:cNvSpPr/>
            <p:nvPr/>
          </p:nvSpPr>
          <p:spPr>
            <a:xfrm>
              <a:off x="3368616" y="357473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777;p41">
              <a:extLst>
                <a:ext uri="{FF2B5EF4-FFF2-40B4-BE49-F238E27FC236}">
                  <a16:creationId xmlns:a16="http://schemas.microsoft.com/office/drawing/2014/main" id="{D6E85FE5-7C2A-CE1E-7F74-35826855FAC9}"/>
                </a:ext>
              </a:extLst>
            </p:cNvPr>
            <p:cNvSpPr/>
            <p:nvPr/>
          </p:nvSpPr>
          <p:spPr>
            <a:xfrm>
              <a:off x="3298766" y="3676466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778;p41">
              <a:extLst>
                <a:ext uri="{FF2B5EF4-FFF2-40B4-BE49-F238E27FC236}">
                  <a16:creationId xmlns:a16="http://schemas.microsoft.com/office/drawing/2014/main" id="{703EBBFB-F081-D7E4-7A2C-063455528AB5}"/>
                </a:ext>
              </a:extLst>
            </p:cNvPr>
            <p:cNvSpPr/>
            <p:nvPr/>
          </p:nvSpPr>
          <p:spPr>
            <a:xfrm>
              <a:off x="3444744" y="3466527"/>
              <a:ext cx="190417" cy="171871"/>
            </a:xfrm>
            <a:custGeom>
              <a:avLst/>
              <a:gdLst/>
              <a:ahLst/>
              <a:cxnLst/>
              <a:rect l="l" t="t" r="r" b="b"/>
              <a:pathLst>
                <a:path w="1941" h="1752" extrusionOk="0">
                  <a:moveTo>
                    <a:pt x="1075" y="1"/>
                  </a:moveTo>
                  <a:cubicBezTo>
                    <a:pt x="1035" y="1"/>
                    <a:pt x="994" y="4"/>
                    <a:pt x="956" y="10"/>
                  </a:cubicBezTo>
                  <a:cubicBezTo>
                    <a:pt x="340" y="107"/>
                    <a:pt x="1" y="436"/>
                    <a:pt x="1" y="937"/>
                  </a:cubicBezTo>
                  <a:cubicBezTo>
                    <a:pt x="1" y="1592"/>
                    <a:pt x="720" y="1699"/>
                    <a:pt x="956" y="1735"/>
                  </a:cubicBezTo>
                  <a:cubicBezTo>
                    <a:pt x="1029" y="1746"/>
                    <a:pt x="1100" y="1752"/>
                    <a:pt x="1166" y="1752"/>
                  </a:cubicBezTo>
                  <a:cubicBezTo>
                    <a:pt x="1651" y="1752"/>
                    <a:pt x="1941" y="1448"/>
                    <a:pt x="1941" y="937"/>
                  </a:cubicBezTo>
                  <a:cubicBezTo>
                    <a:pt x="1941" y="439"/>
                    <a:pt x="1536" y="1"/>
                    <a:pt x="1075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779;p41">
              <a:extLst>
                <a:ext uri="{FF2B5EF4-FFF2-40B4-BE49-F238E27FC236}">
                  <a16:creationId xmlns:a16="http://schemas.microsoft.com/office/drawing/2014/main" id="{AAD3E1B7-7782-1721-D08C-03AE4C43E5D9}"/>
                </a:ext>
              </a:extLst>
            </p:cNvPr>
            <p:cNvSpPr/>
            <p:nvPr/>
          </p:nvSpPr>
          <p:spPr>
            <a:xfrm>
              <a:off x="3594745" y="3605538"/>
              <a:ext cx="140679" cy="117229"/>
            </a:xfrm>
            <a:custGeom>
              <a:avLst/>
              <a:gdLst/>
              <a:ahLst/>
              <a:cxnLst/>
              <a:rect l="l" t="t" r="r" b="b"/>
              <a:pathLst>
                <a:path w="1434" h="1195" extrusionOk="0">
                  <a:moveTo>
                    <a:pt x="789" y="0"/>
                  </a:moveTo>
                  <a:cubicBezTo>
                    <a:pt x="760" y="0"/>
                    <a:pt x="731" y="2"/>
                    <a:pt x="701" y="6"/>
                  </a:cubicBezTo>
                  <a:cubicBezTo>
                    <a:pt x="248" y="71"/>
                    <a:pt x="1" y="294"/>
                    <a:pt x="1" y="635"/>
                  </a:cubicBezTo>
                  <a:cubicBezTo>
                    <a:pt x="1" y="1089"/>
                    <a:pt x="529" y="1160"/>
                    <a:pt x="702" y="1183"/>
                  </a:cubicBezTo>
                  <a:cubicBezTo>
                    <a:pt x="757" y="1191"/>
                    <a:pt x="808" y="1194"/>
                    <a:pt x="855" y="1194"/>
                  </a:cubicBezTo>
                  <a:cubicBezTo>
                    <a:pt x="1217" y="1194"/>
                    <a:pt x="1433" y="986"/>
                    <a:pt x="1433" y="635"/>
                  </a:cubicBezTo>
                  <a:cubicBezTo>
                    <a:pt x="1432" y="297"/>
                    <a:pt x="1131" y="0"/>
                    <a:pt x="789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780;p41">
              <a:extLst>
                <a:ext uri="{FF2B5EF4-FFF2-40B4-BE49-F238E27FC236}">
                  <a16:creationId xmlns:a16="http://schemas.microsoft.com/office/drawing/2014/main" id="{0192AF33-66C1-BE46-EC1B-B8552106318F}"/>
                </a:ext>
              </a:extLst>
            </p:cNvPr>
            <p:cNvSpPr/>
            <p:nvPr/>
          </p:nvSpPr>
          <p:spPr>
            <a:xfrm>
              <a:off x="3398930" y="3636342"/>
              <a:ext cx="164322" cy="136457"/>
            </a:xfrm>
            <a:custGeom>
              <a:avLst/>
              <a:gdLst/>
              <a:ahLst/>
              <a:cxnLst/>
              <a:rect l="l" t="t" r="r" b="b"/>
              <a:pathLst>
                <a:path w="1675" h="1391" extrusionOk="0">
                  <a:moveTo>
                    <a:pt x="924" y="0"/>
                  </a:moveTo>
                  <a:cubicBezTo>
                    <a:pt x="890" y="0"/>
                    <a:pt x="856" y="3"/>
                    <a:pt x="822" y="8"/>
                  </a:cubicBezTo>
                  <a:cubicBezTo>
                    <a:pt x="292" y="84"/>
                    <a:pt x="0" y="345"/>
                    <a:pt x="0" y="742"/>
                  </a:cubicBezTo>
                  <a:cubicBezTo>
                    <a:pt x="0" y="1266"/>
                    <a:pt x="619" y="1350"/>
                    <a:pt x="822" y="1378"/>
                  </a:cubicBezTo>
                  <a:cubicBezTo>
                    <a:pt x="885" y="1387"/>
                    <a:pt x="945" y="1391"/>
                    <a:pt x="1003" y="1391"/>
                  </a:cubicBezTo>
                  <a:cubicBezTo>
                    <a:pt x="1424" y="1391"/>
                    <a:pt x="1674" y="1149"/>
                    <a:pt x="1674" y="742"/>
                  </a:cubicBezTo>
                  <a:cubicBezTo>
                    <a:pt x="1674" y="347"/>
                    <a:pt x="1323" y="0"/>
                    <a:pt x="92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781;p41">
              <a:extLst>
                <a:ext uri="{FF2B5EF4-FFF2-40B4-BE49-F238E27FC236}">
                  <a16:creationId xmlns:a16="http://schemas.microsoft.com/office/drawing/2014/main" id="{B813A0FB-73F4-47D7-157C-F1961D800734}"/>
                </a:ext>
              </a:extLst>
            </p:cNvPr>
            <p:cNvSpPr/>
            <p:nvPr/>
          </p:nvSpPr>
          <p:spPr>
            <a:xfrm>
              <a:off x="3641149" y="3531275"/>
              <a:ext cx="83583" cy="71319"/>
            </a:xfrm>
            <a:custGeom>
              <a:avLst/>
              <a:gdLst/>
              <a:ahLst/>
              <a:cxnLst/>
              <a:rect l="l" t="t" r="r" b="b"/>
              <a:pathLst>
                <a:path w="852" h="727" extrusionOk="0">
                  <a:moveTo>
                    <a:pt x="464" y="1"/>
                  </a:moveTo>
                  <a:cubicBezTo>
                    <a:pt x="445" y="1"/>
                    <a:pt x="428" y="2"/>
                    <a:pt x="410" y="5"/>
                  </a:cubicBezTo>
                  <a:cubicBezTo>
                    <a:pt x="149" y="42"/>
                    <a:pt x="0" y="180"/>
                    <a:pt x="0" y="384"/>
                  </a:cubicBezTo>
                  <a:cubicBezTo>
                    <a:pt x="0" y="569"/>
                    <a:pt x="138" y="682"/>
                    <a:pt x="412" y="719"/>
                  </a:cubicBezTo>
                  <a:cubicBezTo>
                    <a:pt x="440" y="723"/>
                    <a:pt x="470" y="726"/>
                    <a:pt x="499" y="726"/>
                  </a:cubicBezTo>
                  <a:cubicBezTo>
                    <a:pt x="715" y="726"/>
                    <a:pt x="852" y="595"/>
                    <a:pt x="852" y="384"/>
                  </a:cubicBezTo>
                  <a:cubicBezTo>
                    <a:pt x="850" y="176"/>
                    <a:pt x="674" y="1"/>
                    <a:pt x="464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782;p41">
              <a:extLst>
                <a:ext uri="{FF2B5EF4-FFF2-40B4-BE49-F238E27FC236}">
                  <a16:creationId xmlns:a16="http://schemas.microsoft.com/office/drawing/2014/main" id="{18F6948E-9868-E748-492B-4629E1F0F3A9}"/>
                </a:ext>
              </a:extLst>
            </p:cNvPr>
            <p:cNvSpPr/>
            <p:nvPr/>
          </p:nvSpPr>
          <p:spPr>
            <a:xfrm>
              <a:off x="3587191" y="3723555"/>
              <a:ext cx="72890" cy="62686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404" y="0"/>
                  </a:moveTo>
                  <a:cubicBezTo>
                    <a:pt x="389" y="0"/>
                    <a:pt x="373" y="1"/>
                    <a:pt x="356" y="4"/>
                  </a:cubicBezTo>
                  <a:cubicBezTo>
                    <a:pt x="36" y="50"/>
                    <a:pt x="1" y="252"/>
                    <a:pt x="1" y="337"/>
                  </a:cubicBezTo>
                  <a:cubicBezTo>
                    <a:pt x="1" y="502"/>
                    <a:pt x="121" y="602"/>
                    <a:pt x="356" y="634"/>
                  </a:cubicBezTo>
                  <a:cubicBezTo>
                    <a:pt x="381" y="638"/>
                    <a:pt x="407" y="639"/>
                    <a:pt x="431" y="639"/>
                  </a:cubicBezTo>
                  <a:cubicBezTo>
                    <a:pt x="619" y="639"/>
                    <a:pt x="742" y="520"/>
                    <a:pt x="742" y="337"/>
                  </a:cubicBezTo>
                  <a:cubicBezTo>
                    <a:pt x="743" y="155"/>
                    <a:pt x="588" y="0"/>
                    <a:pt x="40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783;p41">
              <a:extLst>
                <a:ext uri="{FF2B5EF4-FFF2-40B4-BE49-F238E27FC236}">
                  <a16:creationId xmlns:a16="http://schemas.microsoft.com/office/drawing/2014/main" id="{6C788A5C-BB87-D1C2-0FC2-85AE5D804C77}"/>
                </a:ext>
              </a:extLst>
            </p:cNvPr>
            <p:cNvSpPr/>
            <p:nvPr/>
          </p:nvSpPr>
          <p:spPr>
            <a:xfrm>
              <a:off x="3373423" y="3579639"/>
              <a:ext cx="71713" cy="61803"/>
            </a:xfrm>
            <a:custGeom>
              <a:avLst/>
              <a:gdLst/>
              <a:ahLst/>
              <a:cxnLst/>
              <a:rect l="l" t="t" r="r" b="b"/>
              <a:pathLst>
                <a:path w="731" h="630" extrusionOk="0">
                  <a:moveTo>
                    <a:pt x="396" y="0"/>
                  </a:moveTo>
                  <a:cubicBezTo>
                    <a:pt x="381" y="0"/>
                    <a:pt x="366" y="2"/>
                    <a:pt x="350" y="4"/>
                  </a:cubicBezTo>
                  <a:cubicBezTo>
                    <a:pt x="35" y="49"/>
                    <a:pt x="0" y="249"/>
                    <a:pt x="0" y="332"/>
                  </a:cubicBezTo>
                  <a:cubicBezTo>
                    <a:pt x="0" y="494"/>
                    <a:pt x="118" y="592"/>
                    <a:pt x="350" y="624"/>
                  </a:cubicBezTo>
                  <a:cubicBezTo>
                    <a:pt x="376" y="628"/>
                    <a:pt x="400" y="629"/>
                    <a:pt x="424" y="629"/>
                  </a:cubicBezTo>
                  <a:cubicBezTo>
                    <a:pt x="610" y="629"/>
                    <a:pt x="731" y="513"/>
                    <a:pt x="731" y="332"/>
                  </a:cubicBezTo>
                  <a:cubicBezTo>
                    <a:pt x="731" y="151"/>
                    <a:pt x="579" y="0"/>
                    <a:pt x="39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784;p41">
              <a:extLst>
                <a:ext uri="{FF2B5EF4-FFF2-40B4-BE49-F238E27FC236}">
                  <a16:creationId xmlns:a16="http://schemas.microsoft.com/office/drawing/2014/main" id="{29C804A1-3047-582A-A4E7-2BCA85EF261E}"/>
                </a:ext>
              </a:extLst>
            </p:cNvPr>
            <p:cNvSpPr/>
            <p:nvPr/>
          </p:nvSpPr>
          <p:spPr>
            <a:xfrm>
              <a:off x="3469957" y="3553544"/>
              <a:ext cx="242902" cy="333246"/>
            </a:xfrm>
            <a:custGeom>
              <a:avLst/>
              <a:gdLst/>
              <a:ahLst/>
              <a:cxnLst/>
              <a:rect l="l" t="t" r="r" b="b"/>
              <a:pathLst>
                <a:path w="2476" h="3397" extrusionOk="0">
                  <a:moveTo>
                    <a:pt x="394" y="1"/>
                  </a:moveTo>
                  <a:cubicBezTo>
                    <a:pt x="391" y="1"/>
                    <a:pt x="388" y="1"/>
                    <a:pt x="384" y="1"/>
                  </a:cubicBezTo>
                  <a:cubicBezTo>
                    <a:pt x="326" y="5"/>
                    <a:pt x="282" y="56"/>
                    <a:pt x="286" y="116"/>
                  </a:cubicBezTo>
                  <a:cubicBezTo>
                    <a:pt x="313" y="492"/>
                    <a:pt x="582" y="638"/>
                    <a:pt x="803" y="678"/>
                  </a:cubicBezTo>
                  <a:cubicBezTo>
                    <a:pt x="800" y="942"/>
                    <a:pt x="800" y="1329"/>
                    <a:pt x="804" y="1898"/>
                  </a:cubicBezTo>
                  <a:cubicBezTo>
                    <a:pt x="619" y="1887"/>
                    <a:pt x="239" y="1825"/>
                    <a:pt x="218" y="1524"/>
                  </a:cubicBezTo>
                  <a:cubicBezTo>
                    <a:pt x="214" y="1467"/>
                    <a:pt x="168" y="1425"/>
                    <a:pt x="112" y="1425"/>
                  </a:cubicBezTo>
                  <a:cubicBezTo>
                    <a:pt x="109" y="1425"/>
                    <a:pt x="106" y="1425"/>
                    <a:pt x="103" y="1425"/>
                  </a:cubicBezTo>
                  <a:cubicBezTo>
                    <a:pt x="45" y="1428"/>
                    <a:pt x="1" y="1480"/>
                    <a:pt x="5" y="1539"/>
                  </a:cubicBezTo>
                  <a:cubicBezTo>
                    <a:pt x="35" y="1966"/>
                    <a:pt x="494" y="2097"/>
                    <a:pt x="806" y="2112"/>
                  </a:cubicBezTo>
                  <a:cubicBezTo>
                    <a:pt x="808" y="2445"/>
                    <a:pt x="812" y="2835"/>
                    <a:pt x="817" y="3293"/>
                  </a:cubicBezTo>
                  <a:cubicBezTo>
                    <a:pt x="818" y="3351"/>
                    <a:pt x="865" y="3397"/>
                    <a:pt x="924" y="3397"/>
                  </a:cubicBezTo>
                  <a:lnTo>
                    <a:pt x="1083" y="3397"/>
                  </a:lnTo>
                  <a:cubicBezTo>
                    <a:pt x="1113" y="3397"/>
                    <a:pt x="1140" y="3386"/>
                    <a:pt x="1160" y="3364"/>
                  </a:cubicBezTo>
                  <a:cubicBezTo>
                    <a:pt x="1180" y="3344"/>
                    <a:pt x="1191" y="3315"/>
                    <a:pt x="1190" y="3285"/>
                  </a:cubicBezTo>
                  <a:cubicBezTo>
                    <a:pt x="1190" y="3278"/>
                    <a:pt x="1159" y="2489"/>
                    <a:pt x="1124" y="1710"/>
                  </a:cubicBezTo>
                  <a:cubicBezTo>
                    <a:pt x="1119" y="1582"/>
                    <a:pt x="1113" y="1462"/>
                    <a:pt x="1108" y="1350"/>
                  </a:cubicBezTo>
                  <a:cubicBezTo>
                    <a:pt x="1305" y="1338"/>
                    <a:pt x="1466" y="1288"/>
                    <a:pt x="1592" y="1213"/>
                  </a:cubicBezTo>
                  <a:cubicBezTo>
                    <a:pt x="1709" y="1303"/>
                    <a:pt x="1829" y="1335"/>
                    <a:pt x="1939" y="1335"/>
                  </a:cubicBezTo>
                  <a:cubicBezTo>
                    <a:pt x="2155" y="1335"/>
                    <a:pt x="2342" y="1205"/>
                    <a:pt x="2435" y="1101"/>
                  </a:cubicBezTo>
                  <a:cubicBezTo>
                    <a:pt x="2476" y="1056"/>
                    <a:pt x="2472" y="989"/>
                    <a:pt x="2429" y="950"/>
                  </a:cubicBezTo>
                  <a:cubicBezTo>
                    <a:pt x="2408" y="931"/>
                    <a:pt x="2383" y="922"/>
                    <a:pt x="2358" y="922"/>
                  </a:cubicBezTo>
                  <a:cubicBezTo>
                    <a:pt x="2329" y="922"/>
                    <a:pt x="2300" y="934"/>
                    <a:pt x="2279" y="957"/>
                  </a:cubicBezTo>
                  <a:cubicBezTo>
                    <a:pt x="2258" y="979"/>
                    <a:pt x="2122" y="1120"/>
                    <a:pt x="1943" y="1120"/>
                  </a:cubicBezTo>
                  <a:cubicBezTo>
                    <a:pt x="1889" y="1120"/>
                    <a:pt x="1831" y="1107"/>
                    <a:pt x="1771" y="1074"/>
                  </a:cubicBezTo>
                  <a:cubicBezTo>
                    <a:pt x="2088" y="759"/>
                    <a:pt x="2093" y="281"/>
                    <a:pt x="2093" y="275"/>
                  </a:cubicBezTo>
                  <a:cubicBezTo>
                    <a:pt x="2093" y="217"/>
                    <a:pt x="2046" y="169"/>
                    <a:pt x="1988" y="169"/>
                  </a:cubicBezTo>
                  <a:cubicBezTo>
                    <a:pt x="1928" y="169"/>
                    <a:pt x="1881" y="217"/>
                    <a:pt x="1881" y="275"/>
                  </a:cubicBezTo>
                  <a:cubicBezTo>
                    <a:pt x="1881" y="310"/>
                    <a:pt x="1868" y="1090"/>
                    <a:pt x="1099" y="1136"/>
                  </a:cubicBezTo>
                  <a:cubicBezTo>
                    <a:pt x="1088" y="936"/>
                    <a:pt x="1080" y="765"/>
                    <a:pt x="1072" y="624"/>
                  </a:cubicBezTo>
                  <a:cubicBezTo>
                    <a:pt x="1063" y="469"/>
                    <a:pt x="1055" y="347"/>
                    <a:pt x="1048" y="265"/>
                  </a:cubicBezTo>
                  <a:cubicBezTo>
                    <a:pt x="1037" y="120"/>
                    <a:pt x="1029" y="32"/>
                    <a:pt x="926" y="32"/>
                  </a:cubicBezTo>
                  <a:cubicBezTo>
                    <a:pt x="885" y="32"/>
                    <a:pt x="847" y="56"/>
                    <a:pt x="828" y="93"/>
                  </a:cubicBezTo>
                  <a:cubicBezTo>
                    <a:pt x="822" y="106"/>
                    <a:pt x="812" y="128"/>
                    <a:pt x="805" y="460"/>
                  </a:cubicBezTo>
                  <a:cubicBezTo>
                    <a:pt x="679" y="430"/>
                    <a:pt x="515" y="343"/>
                    <a:pt x="498" y="100"/>
                  </a:cubicBezTo>
                  <a:cubicBezTo>
                    <a:pt x="495" y="44"/>
                    <a:pt x="449" y="1"/>
                    <a:pt x="394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785;p41">
              <a:extLst>
                <a:ext uri="{FF2B5EF4-FFF2-40B4-BE49-F238E27FC236}">
                  <a16:creationId xmlns:a16="http://schemas.microsoft.com/office/drawing/2014/main" id="{BC63F988-A5DF-41C0-9954-B2557740A8BC}"/>
                </a:ext>
              </a:extLst>
            </p:cNvPr>
            <p:cNvSpPr/>
            <p:nvPr/>
          </p:nvSpPr>
          <p:spPr>
            <a:xfrm>
              <a:off x="4680757" y="3401191"/>
              <a:ext cx="308336" cy="549262"/>
            </a:xfrm>
            <a:custGeom>
              <a:avLst/>
              <a:gdLst/>
              <a:ahLst/>
              <a:cxnLst/>
              <a:rect l="l" t="t" r="r" b="b"/>
              <a:pathLst>
                <a:path w="3143" h="5599" extrusionOk="0">
                  <a:moveTo>
                    <a:pt x="1618" y="1"/>
                  </a:moveTo>
                  <a:lnTo>
                    <a:pt x="0" y="856"/>
                  </a:lnTo>
                  <a:lnTo>
                    <a:pt x="0" y="5599"/>
                  </a:lnTo>
                  <a:lnTo>
                    <a:pt x="3143" y="5599"/>
                  </a:lnTo>
                  <a:lnTo>
                    <a:pt x="3143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786;p41">
              <a:extLst>
                <a:ext uri="{FF2B5EF4-FFF2-40B4-BE49-F238E27FC236}">
                  <a16:creationId xmlns:a16="http://schemas.microsoft.com/office/drawing/2014/main" id="{B0716FAB-3554-36FB-1B08-13B60D33B250}"/>
                </a:ext>
              </a:extLst>
            </p:cNvPr>
            <p:cNvSpPr/>
            <p:nvPr/>
          </p:nvSpPr>
          <p:spPr>
            <a:xfrm>
              <a:off x="4746781" y="3532452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787;p41">
              <a:extLst>
                <a:ext uri="{FF2B5EF4-FFF2-40B4-BE49-F238E27FC236}">
                  <a16:creationId xmlns:a16="http://schemas.microsoft.com/office/drawing/2014/main" id="{2D1A5A9F-281A-24E1-BEFA-6D354FACB54D}"/>
                </a:ext>
              </a:extLst>
            </p:cNvPr>
            <p:cNvSpPr/>
            <p:nvPr/>
          </p:nvSpPr>
          <p:spPr>
            <a:xfrm>
              <a:off x="4859993" y="353245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788;p41">
              <a:extLst>
                <a:ext uri="{FF2B5EF4-FFF2-40B4-BE49-F238E27FC236}">
                  <a16:creationId xmlns:a16="http://schemas.microsoft.com/office/drawing/2014/main" id="{977AA8C7-C5AC-CBA9-E501-230DB4857C90}"/>
                </a:ext>
              </a:extLst>
            </p:cNvPr>
            <p:cNvSpPr/>
            <p:nvPr/>
          </p:nvSpPr>
          <p:spPr>
            <a:xfrm>
              <a:off x="4746781" y="363418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789;p41">
              <a:extLst>
                <a:ext uri="{FF2B5EF4-FFF2-40B4-BE49-F238E27FC236}">
                  <a16:creationId xmlns:a16="http://schemas.microsoft.com/office/drawing/2014/main" id="{EE71D1FD-10A8-BC62-279E-03887EAFB053}"/>
                </a:ext>
              </a:extLst>
            </p:cNvPr>
            <p:cNvSpPr/>
            <p:nvPr/>
          </p:nvSpPr>
          <p:spPr>
            <a:xfrm>
              <a:off x="4859993" y="363418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790;p41">
              <a:extLst>
                <a:ext uri="{FF2B5EF4-FFF2-40B4-BE49-F238E27FC236}">
                  <a16:creationId xmlns:a16="http://schemas.microsoft.com/office/drawing/2014/main" id="{6C2E33F1-EC1A-A2AB-CCFD-29BF49BA929E}"/>
                </a:ext>
              </a:extLst>
            </p:cNvPr>
            <p:cNvSpPr/>
            <p:nvPr/>
          </p:nvSpPr>
          <p:spPr>
            <a:xfrm>
              <a:off x="4746781" y="3736113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791;p41">
              <a:extLst>
                <a:ext uri="{FF2B5EF4-FFF2-40B4-BE49-F238E27FC236}">
                  <a16:creationId xmlns:a16="http://schemas.microsoft.com/office/drawing/2014/main" id="{C096166F-F680-76A8-650E-CEE17D9A1CD8}"/>
                </a:ext>
              </a:extLst>
            </p:cNvPr>
            <p:cNvSpPr/>
            <p:nvPr/>
          </p:nvSpPr>
          <p:spPr>
            <a:xfrm>
              <a:off x="4859993" y="373611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92;p41">
              <a:extLst>
                <a:ext uri="{FF2B5EF4-FFF2-40B4-BE49-F238E27FC236}">
                  <a16:creationId xmlns:a16="http://schemas.microsoft.com/office/drawing/2014/main" id="{28695489-9378-B762-E38B-DD2EBE9F4BFC}"/>
                </a:ext>
              </a:extLst>
            </p:cNvPr>
            <p:cNvSpPr/>
            <p:nvPr/>
          </p:nvSpPr>
          <p:spPr>
            <a:xfrm>
              <a:off x="4789946" y="3837943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93;p41">
              <a:extLst>
                <a:ext uri="{FF2B5EF4-FFF2-40B4-BE49-F238E27FC236}">
                  <a16:creationId xmlns:a16="http://schemas.microsoft.com/office/drawing/2014/main" id="{A491195C-3F82-3472-272A-09D520A91AF5}"/>
                </a:ext>
              </a:extLst>
            </p:cNvPr>
            <p:cNvSpPr/>
            <p:nvPr/>
          </p:nvSpPr>
          <p:spPr>
            <a:xfrm>
              <a:off x="4486609" y="3412473"/>
              <a:ext cx="161084" cy="145286"/>
            </a:xfrm>
            <a:custGeom>
              <a:avLst/>
              <a:gdLst/>
              <a:ahLst/>
              <a:cxnLst/>
              <a:rect l="l" t="t" r="r" b="b"/>
              <a:pathLst>
                <a:path w="1642" h="1481" extrusionOk="0">
                  <a:moveTo>
                    <a:pt x="908" y="0"/>
                  </a:moveTo>
                  <a:cubicBezTo>
                    <a:pt x="875" y="0"/>
                    <a:pt x="841" y="3"/>
                    <a:pt x="806" y="9"/>
                  </a:cubicBezTo>
                  <a:cubicBezTo>
                    <a:pt x="286" y="90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7"/>
                  </a:cubicBezTo>
                  <a:cubicBezTo>
                    <a:pt x="870" y="1476"/>
                    <a:pt x="931" y="1481"/>
                    <a:pt x="987" y="1481"/>
                  </a:cubicBezTo>
                  <a:cubicBezTo>
                    <a:pt x="1397" y="1481"/>
                    <a:pt x="1642" y="1223"/>
                    <a:pt x="1642" y="792"/>
                  </a:cubicBezTo>
                  <a:cubicBezTo>
                    <a:pt x="1642" y="372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94;p41">
              <a:extLst>
                <a:ext uri="{FF2B5EF4-FFF2-40B4-BE49-F238E27FC236}">
                  <a16:creationId xmlns:a16="http://schemas.microsoft.com/office/drawing/2014/main" id="{2E78F775-6A14-2F86-6667-D16428AE288E}"/>
                </a:ext>
              </a:extLst>
            </p:cNvPr>
            <p:cNvSpPr/>
            <p:nvPr/>
          </p:nvSpPr>
          <p:spPr>
            <a:xfrm>
              <a:off x="4613261" y="3529901"/>
              <a:ext cx="118998" cy="99179"/>
            </a:xfrm>
            <a:custGeom>
              <a:avLst/>
              <a:gdLst/>
              <a:ahLst/>
              <a:cxnLst/>
              <a:rect l="l" t="t" r="r" b="b"/>
              <a:pathLst>
                <a:path w="1213" h="1011" extrusionOk="0">
                  <a:moveTo>
                    <a:pt x="669" y="1"/>
                  </a:moveTo>
                  <a:cubicBezTo>
                    <a:pt x="644" y="1"/>
                    <a:pt x="619" y="3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1"/>
                    <a:pt x="594" y="1001"/>
                  </a:cubicBezTo>
                  <a:cubicBezTo>
                    <a:pt x="639" y="1007"/>
                    <a:pt x="682" y="1010"/>
                    <a:pt x="724" y="1010"/>
                  </a:cubicBezTo>
                  <a:cubicBezTo>
                    <a:pt x="1029" y="1010"/>
                    <a:pt x="1212" y="833"/>
                    <a:pt x="1212" y="538"/>
                  </a:cubicBezTo>
                  <a:cubicBezTo>
                    <a:pt x="1212" y="253"/>
                    <a:pt x="958" y="1"/>
                    <a:pt x="669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95;p41">
              <a:extLst>
                <a:ext uri="{FF2B5EF4-FFF2-40B4-BE49-F238E27FC236}">
                  <a16:creationId xmlns:a16="http://schemas.microsoft.com/office/drawing/2014/main" id="{987F011F-F26B-FBDF-B727-03CB25B13836}"/>
                </a:ext>
              </a:extLst>
            </p:cNvPr>
            <p:cNvSpPr/>
            <p:nvPr/>
          </p:nvSpPr>
          <p:spPr>
            <a:xfrm>
              <a:off x="4447662" y="3555997"/>
              <a:ext cx="139011" cy="115464"/>
            </a:xfrm>
            <a:custGeom>
              <a:avLst/>
              <a:gdLst/>
              <a:ahLst/>
              <a:cxnLst/>
              <a:rect l="l" t="t" r="r" b="b"/>
              <a:pathLst>
                <a:path w="1417" h="1177" extrusionOk="0">
                  <a:moveTo>
                    <a:pt x="783" y="1"/>
                  </a:moveTo>
                  <a:cubicBezTo>
                    <a:pt x="755" y="1"/>
                    <a:pt x="726" y="4"/>
                    <a:pt x="696" y="8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50" y="1172"/>
                    <a:pt x="801" y="1176"/>
                    <a:pt x="849" y="1176"/>
                  </a:cubicBezTo>
                  <a:cubicBezTo>
                    <a:pt x="1204" y="1176"/>
                    <a:pt x="1417" y="972"/>
                    <a:pt x="1417" y="629"/>
                  </a:cubicBezTo>
                  <a:cubicBezTo>
                    <a:pt x="1417" y="294"/>
                    <a:pt x="1121" y="1"/>
                    <a:pt x="78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96;p41">
              <a:extLst>
                <a:ext uri="{FF2B5EF4-FFF2-40B4-BE49-F238E27FC236}">
                  <a16:creationId xmlns:a16="http://schemas.microsoft.com/office/drawing/2014/main" id="{E6A2FF95-D6AE-AE7C-AEB8-DAF8F0690B4F}"/>
                </a:ext>
              </a:extLst>
            </p:cNvPr>
            <p:cNvSpPr/>
            <p:nvPr/>
          </p:nvSpPr>
          <p:spPr>
            <a:xfrm>
              <a:off x="4652699" y="3467410"/>
              <a:ext cx="70536" cy="60233"/>
            </a:xfrm>
            <a:custGeom>
              <a:avLst/>
              <a:gdLst/>
              <a:ahLst/>
              <a:cxnLst/>
              <a:rect l="l" t="t" r="r" b="b"/>
              <a:pathLst>
                <a:path w="719" h="614" extrusionOk="0">
                  <a:moveTo>
                    <a:pt x="392" y="0"/>
                  </a:moveTo>
                  <a:cubicBezTo>
                    <a:pt x="376" y="0"/>
                    <a:pt x="361" y="1"/>
                    <a:pt x="348" y="3"/>
                  </a:cubicBezTo>
                  <a:cubicBezTo>
                    <a:pt x="128" y="36"/>
                    <a:pt x="1" y="152"/>
                    <a:pt x="1" y="324"/>
                  </a:cubicBezTo>
                  <a:cubicBezTo>
                    <a:pt x="1" y="482"/>
                    <a:pt x="118" y="577"/>
                    <a:pt x="348" y="609"/>
                  </a:cubicBezTo>
                  <a:cubicBezTo>
                    <a:pt x="373" y="612"/>
                    <a:pt x="397" y="614"/>
                    <a:pt x="420" y="614"/>
                  </a:cubicBezTo>
                  <a:cubicBezTo>
                    <a:pt x="605" y="614"/>
                    <a:pt x="718" y="502"/>
                    <a:pt x="718" y="324"/>
                  </a:cubicBezTo>
                  <a:cubicBezTo>
                    <a:pt x="718" y="148"/>
                    <a:pt x="569" y="0"/>
                    <a:pt x="39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97;p41">
              <a:extLst>
                <a:ext uri="{FF2B5EF4-FFF2-40B4-BE49-F238E27FC236}">
                  <a16:creationId xmlns:a16="http://schemas.microsoft.com/office/drawing/2014/main" id="{CDAFBA4C-C810-420A-421A-D233EE6B9124}"/>
                </a:ext>
              </a:extLst>
            </p:cNvPr>
            <p:cNvSpPr/>
            <p:nvPr/>
          </p:nvSpPr>
          <p:spPr>
            <a:xfrm>
              <a:off x="4607081" y="3629770"/>
              <a:ext cx="61510" cy="53072"/>
            </a:xfrm>
            <a:custGeom>
              <a:avLst/>
              <a:gdLst/>
              <a:ahLst/>
              <a:cxnLst/>
              <a:rect l="l" t="t" r="r" b="b"/>
              <a:pathLst>
                <a:path w="627" h="541" extrusionOk="0">
                  <a:moveTo>
                    <a:pt x="340" y="1"/>
                  </a:moveTo>
                  <a:cubicBezTo>
                    <a:pt x="328" y="1"/>
                    <a:pt x="314" y="3"/>
                    <a:pt x="301" y="4"/>
                  </a:cubicBezTo>
                  <a:cubicBezTo>
                    <a:pt x="30" y="42"/>
                    <a:pt x="0" y="213"/>
                    <a:pt x="0" y="285"/>
                  </a:cubicBezTo>
                  <a:cubicBezTo>
                    <a:pt x="0" y="424"/>
                    <a:pt x="102" y="509"/>
                    <a:pt x="301" y="536"/>
                  </a:cubicBezTo>
                  <a:cubicBezTo>
                    <a:pt x="323" y="538"/>
                    <a:pt x="343" y="541"/>
                    <a:pt x="364" y="541"/>
                  </a:cubicBezTo>
                  <a:cubicBezTo>
                    <a:pt x="523" y="541"/>
                    <a:pt x="626" y="441"/>
                    <a:pt x="626" y="285"/>
                  </a:cubicBezTo>
                  <a:cubicBezTo>
                    <a:pt x="627" y="132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98;p41">
              <a:extLst>
                <a:ext uri="{FF2B5EF4-FFF2-40B4-BE49-F238E27FC236}">
                  <a16:creationId xmlns:a16="http://schemas.microsoft.com/office/drawing/2014/main" id="{36C8AD47-0FCA-8354-5D5D-7D2345611E80}"/>
                </a:ext>
              </a:extLst>
            </p:cNvPr>
            <p:cNvSpPr/>
            <p:nvPr/>
          </p:nvSpPr>
          <p:spPr>
            <a:xfrm>
              <a:off x="4426079" y="3508123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7" y="1"/>
                  </a:moveTo>
                  <a:cubicBezTo>
                    <a:pt x="325" y="1"/>
                    <a:pt x="312" y="2"/>
                    <a:pt x="297" y="3"/>
                  </a:cubicBezTo>
                  <a:cubicBezTo>
                    <a:pt x="30" y="41"/>
                    <a:pt x="1" y="210"/>
                    <a:pt x="1" y="281"/>
                  </a:cubicBezTo>
                  <a:cubicBezTo>
                    <a:pt x="1" y="419"/>
                    <a:pt x="101" y="502"/>
                    <a:pt x="297" y="528"/>
                  </a:cubicBezTo>
                  <a:cubicBezTo>
                    <a:pt x="320" y="532"/>
                    <a:pt x="340" y="533"/>
                    <a:pt x="359" y="533"/>
                  </a:cubicBezTo>
                  <a:cubicBezTo>
                    <a:pt x="516" y="533"/>
                    <a:pt x="619" y="434"/>
                    <a:pt x="619" y="281"/>
                  </a:cubicBezTo>
                  <a:cubicBezTo>
                    <a:pt x="620" y="128"/>
                    <a:pt x="491" y="1"/>
                    <a:pt x="337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99;p41">
              <a:extLst>
                <a:ext uri="{FF2B5EF4-FFF2-40B4-BE49-F238E27FC236}">
                  <a16:creationId xmlns:a16="http://schemas.microsoft.com/office/drawing/2014/main" id="{538447B0-2B61-B7A4-32F9-ECB47E266D5C}"/>
                </a:ext>
              </a:extLst>
            </p:cNvPr>
            <p:cNvSpPr/>
            <p:nvPr/>
          </p:nvSpPr>
          <p:spPr>
            <a:xfrm>
              <a:off x="4508094" y="3485755"/>
              <a:ext cx="205132" cy="281645"/>
            </a:xfrm>
            <a:custGeom>
              <a:avLst/>
              <a:gdLst/>
              <a:ahLst/>
              <a:cxnLst/>
              <a:rect l="l" t="t" r="r" b="b"/>
              <a:pathLst>
                <a:path w="2091" h="2871" extrusionOk="0">
                  <a:moveTo>
                    <a:pt x="331" y="0"/>
                  </a:moveTo>
                  <a:cubicBezTo>
                    <a:pt x="329" y="0"/>
                    <a:pt x="327" y="0"/>
                    <a:pt x="325" y="0"/>
                  </a:cubicBezTo>
                  <a:cubicBezTo>
                    <a:pt x="275" y="4"/>
                    <a:pt x="238" y="46"/>
                    <a:pt x="242" y="97"/>
                  </a:cubicBezTo>
                  <a:cubicBezTo>
                    <a:pt x="265" y="417"/>
                    <a:pt x="492" y="540"/>
                    <a:pt x="678" y="572"/>
                  </a:cubicBezTo>
                  <a:cubicBezTo>
                    <a:pt x="677" y="796"/>
                    <a:pt x="676" y="1124"/>
                    <a:pt x="679" y="1604"/>
                  </a:cubicBezTo>
                  <a:cubicBezTo>
                    <a:pt x="523" y="1593"/>
                    <a:pt x="201" y="1540"/>
                    <a:pt x="183" y="1288"/>
                  </a:cubicBezTo>
                  <a:cubicBezTo>
                    <a:pt x="180" y="1240"/>
                    <a:pt x="141" y="1204"/>
                    <a:pt x="95" y="1204"/>
                  </a:cubicBezTo>
                  <a:cubicBezTo>
                    <a:pt x="92" y="1204"/>
                    <a:pt x="90" y="1204"/>
                    <a:pt x="88" y="1205"/>
                  </a:cubicBezTo>
                  <a:cubicBezTo>
                    <a:pt x="37" y="1208"/>
                    <a:pt x="1" y="1251"/>
                    <a:pt x="4" y="1300"/>
                  </a:cubicBezTo>
                  <a:cubicBezTo>
                    <a:pt x="29" y="1662"/>
                    <a:pt x="417" y="1773"/>
                    <a:pt x="681" y="1785"/>
                  </a:cubicBezTo>
                  <a:cubicBezTo>
                    <a:pt x="683" y="2067"/>
                    <a:pt x="686" y="2398"/>
                    <a:pt x="691" y="2782"/>
                  </a:cubicBezTo>
                  <a:cubicBezTo>
                    <a:pt x="692" y="2832"/>
                    <a:pt x="732" y="2870"/>
                    <a:pt x="780" y="2870"/>
                  </a:cubicBezTo>
                  <a:lnTo>
                    <a:pt x="916" y="2870"/>
                  </a:lnTo>
                  <a:cubicBezTo>
                    <a:pt x="940" y="2870"/>
                    <a:pt x="963" y="2860"/>
                    <a:pt x="981" y="2843"/>
                  </a:cubicBezTo>
                  <a:cubicBezTo>
                    <a:pt x="998" y="2824"/>
                    <a:pt x="1006" y="2802"/>
                    <a:pt x="1006" y="2777"/>
                  </a:cubicBezTo>
                  <a:cubicBezTo>
                    <a:pt x="1006" y="2771"/>
                    <a:pt x="981" y="2103"/>
                    <a:pt x="952" y="1445"/>
                  </a:cubicBezTo>
                  <a:cubicBezTo>
                    <a:pt x="947" y="1338"/>
                    <a:pt x="943" y="1235"/>
                    <a:pt x="938" y="1140"/>
                  </a:cubicBezTo>
                  <a:cubicBezTo>
                    <a:pt x="1106" y="1131"/>
                    <a:pt x="1240" y="1088"/>
                    <a:pt x="1347" y="1026"/>
                  </a:cubicBezTo>
                  <a:cubicBezTo>
                    <a:pt x="1446" y="1099"/>
                    <a:pt x="1547" y="1129"/>
                    <a:pt x="1640" y="1129"/>
                  </a:cubicBezTo>
                  <a:cubicBezTo>
                    <a:pt x="1823" y="1129"/>
                    <a:pt x="1980" y="1018"/>
                    <a:pt x="2059" y="930"/>
                  </a:cubicBezTo>
                  <a:cubicBezTo>
                    <a:pt x="2091" y="896"/>
                    <a:pt x="2088" y="838"/>
                    <a:pt x="2052" y="806"/>
                  </a:cubicBezTo>
                  <a:cubicBezTo>
                    <a:pt x="2034" y="790"/>
                    <a:pt x="2013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1"/>
                    <a:pt x="1793" y="950"/>
                    <a:pt x="1643" y="950"/>
                  </a:cubicBezTo>
                  <a:cubicBezTo>
                    <a:pt x="1597" y="950"/>
                    <a:pt x="1547" y="938"/>
                    <a:pt x="1496" y="910"/>
                  </a:cubicBezTo>
                  <a:cubicBezTo>
                    <a:pt x="1763" y="643"/>
                    <a:pt x="1769" y="240"/>
                    <a:pt x="1769" y="234"/>
                  </a:cubicBezTo>
                  <a:cubicBezTo>
                    <a:pt x="1769" y="183"/>
                    <a:pt x="1730" y="144"/>
                    <a:pt x="1680" y="144"/>
                  </a:cubicBezTo>
                  <a:cubicBezTo>
                    <a:pt x="1629" y="144"/>
                    <a:pt x="1590" y="183"/>
                    <a:pt x="1590" y="234"/>
                  </a:cubicBezTo>
                  <a:cubicBezTo>
                    <a:pt x="1590" y="263"/>
                    <a:pt x="1578" y="923"/>
                    <a:pt x="929" y="961"/>
                  </a:cubicBezTo>
                  <a:cubicBezTo>
                    <a:pt x="921" y="792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4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5" y="48"/>
                    <a:pt x="699" y="79"/>
                  </a:cubicBezTo>
                  <a:cubicBezTo>
                    <a:pt x="694" y="90"/>
                    <a:pt x="686" y="108"/>
                    <a:pt x="681" y="389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6"/>
                    <a:pt x="378" y="0"/>
                    <a:pt x="33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800;p41">
              <a:extLst>
                <a:ext uri="{FF2B5EF4-FFF2-40B4-BE49-F238E27FC236}">
                  <a16:creationId xmlns:a16="http://schemas.microsoft.com/office/drawing/2014/main" id="{25F40AED-4752-4B96-462F-BF3E5936374F}"/>
                </a:ext>
              </a:extLst>
            </p:cNvPr>
            <p:cNvSpPr/>
            <p:nvPr/>
          </p:nvSpPr>
          <p:spPr>
            <a:xfrm>
              <a:off x="4668788" y="3663222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8" y="0"/>
                  </a:moveTo>
                  <a:cubicBezTo>
                    <a:pt x="875" y="0"/>
                    <a:pt x="841" y="2"/>
                    <a:pt x="806" y="8"/>
                  </a:cubicBezTo>
                  <a:cubicBezTo>
                    <a:pt x="286" y="89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0"/>
                  </a:cubicBezTo>
                  <a:cubicBezTo>
                    <a:pt x="1640" y="370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801;p41">
              <a:extLst>
                <a:ext uri="{FF2B5EF4-FFF2-40B4-BE49-F238E27FC236}">
                  <a16:creationId xmlns:a16="http://schemas.microsoft.com/office/drawing/2014/main" id="{91895C47-2D4F-DA80-0E15-59C14D6071BB}"/>
                </a:ext>
              </a:extLst>
            </p:cNvPr>
            <p:cNvSpPr/>
            <p:nvPr/>
          </p:nvSpPr>
          <p:spPr>
            <a:xfrm>
              <a:off x="4795440" y="3780651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9" y="0"/>
                  </a:moveTo>
                  <a:cubicBezTo>
                    <a:pt x="645" y="0"/>
                    <a:pt x="619" y="1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0"/>
                    <a:pt x="594" y="1000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2;p41">
              <a:extLst>
                <a:ext uri="{FF2B5EF4-FFF2-40B4-BE49-F238E27FC236}">
                  <a16:creationId xmlns:a16="http://schemas.microsoft.com/office/drawing/2014/main" id="{A189720A-5288-5CBC-4B9A-AA4CF5D5AABC}"/>
                </a:ext>
              </a:extLst>
            </p:cNvPr>
            <p:cNvSpPr/>
            <p:nvPr/>
          </p:nvSpPr>
          <p:spPr>
            <a:xfrm>
              <a:off x="4629841" y="3806648"/>
              <a:ext cx="139011" cy="115268"/>
            </a:xfrm>
            <a:custGeom>
              <a:avLst/>
              <a:gdLst/>
              <a:ahLst/>
              <a:cxnLst/>
              <a:rect l="l" t="t" r="r" b="b"/>
              <a:pathLst>
                <a:path w="1417" h="1175" extrusionOk="0">
                  <a:moveTo>
                    <a:pt x="783" y="0"/>
                  </a:moveTo>
                  <a:cubicBezTo>
                    <a:pt x="755" y="0"/>
                    <a:pt x="726" y="3"/>
                    <a:pt x="696" y="7"/>
                  </a:cubicBezTo>
                  <a:cubicBezTo>
                    <a:pt x="248" y="70"/>
                    <a:pt x="1" y="290"/>
                    <a:pt x="1" y="627"/>
                  </a:cubicBezTo>
                  <a:cubicBezTo>
                    <a:pt x="1" y="1070"/>
                    <a:pt x="525" y="1141"/>
                    <a:pt x="696" y="1164"/>
                  </a:cubicBezTo>
                  <a:cubicBezTo>
                    <a:pt x="750" y="1172"/>
                    <a:pt x="801" y="1174"/>
                    <a:pt x="849" y="1174"/>
                  </a:cubicBezTo>
                  <a:cubicBezTo>
                    <a:pt x="1205" y="1174"/>
                    <a:pt x="1417" y="969"/>
                    <a:pt x="1417" y="627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03;p41">
              <a:extLst>
                <a:ext uri="{FF2B5EF4-FFF2-40B4-BE49-F238E27FC236}">
                  <a16:creationId xmlns:a16="http://schemas.microsoft.com/office/drawing/2014/main" id="{825C0994-3EAD-839B-0C49-2434CDEE487A}"/>
                </a:ext>
              </a:extLst>
            </p:cNvPr>
            <p:cNvSpPr/>
            <p:nvPr/>
          </p:nvSpPr>
          <p:spPr>
            <a:xfrm>
              <a:off x="4834976" y="3717866"/>
              <a:ext cx="70438" cy="60332"/>
            </a:xfrm>
            <a:custGeom>
              <a:avLst/>
              <a:gdLst/>
              <a:ahLst/>
              <a:cxnLst/>
              <a:rect l="l" t="t" r="r" b="b"/>
              <a:pathLst>
                <a:path w="718" h="615" extrusionOk="0">
                  <a:moveTo>
                    <a:pt x="391" y="1"/>
                  </a:moveTo>
                  <a:cubicBezTo>
                    <a:pt x="376" y="1"/>
                    <a:pt x="360" y="2"/>
                    <a:pt x="347" y="5"/>
                  </a:cubicBezTo>
                  <a:cubicBezTo>
                    <a:pt x="127" y="37"/>
                    <a:pt x="0" y="153"/>
                    <a:pt x="0" y="325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2" y="614"/>
                    <a:pt x="396" y="615"/>
                    <a:pt x="420" y="615"/>
                  </a:cubicBezTo>
                  <a:cubicBezTo>
                    <a:pt x="604" y="615"/>
                    <a:pt x="717" y="503"/>
                    <a:pt x="717" y="325"/>
                  </a:cubicBezTo>
                  <a:cubicBezTo>
                    <a:pt x="717" y="149"/>
                    <a:pt x="568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04;p41">
              <a:extLst>
                <a:ext uri="{FF2B5EF4-FFF2-40B4-BE49-F238E27FC236}">
                  <a16:creationId xmlns:a16="http://schemas.microsoft.com/office/drawing/2014/main" id="{1F1383CF-8A8C-3C8A-9E1B-D818AF2BF8C7}"/>
                </a:ext>
              </a:extLst>
            </p:cNvPr>
            <p:cNvSpPr/>
            <p:nvPr/>
          </p:nvSpPr>
          <p:spPr>
            <a:xfrm>
              <a:off x="4789260" y="3880519"/>
              <a:ext cx="61510" cy="52974"/>
            </a:xfrm>
            <a:custGeom>
              <a:avLst/>
              <a:gdLst/>
              <a:ahLst/>
              <a:cxnLst/>
              <a:rect l="l" t="t" r="r" b="b"/>
              <a:pathLst>
                <a:path w="627" h="540" extrusionOk="0">
                  <a:moveTo>
                    <a:pt x="340" y="1"/>
                  </a:moveTo>
                  <a:cubicBezTo>
                    <a:pt x="328" y="1"/>
                    <a:pt x="314" y="2"/>
                    <a:pt x="301" y="3"/>
                  </a:cubicBezTo>
                  <a:cubicBezTo>
                    <a:pt x="30" y="41"/>
                    <a:pt x="0" y="212"/>
                    <a:pt x="0" y="284"/>
                  </a:cubicBezTo>
                  <a:cubicBezTo>
                    <a:pt x="0" y="424"/>
                    <a:pt x="101" y="508"/>
                    <a:pt x="301" y="535"/>
                  </a:cubicBezTo>
                  <a:cubicBezTo>
                    <a:pt x="323" y="538"/>
                    <a:pt x="343" y="540"/>
                    <a:pt x="364" y="540"/>
                  </a:cubicBezTo>
                  <a:cubicBezTo>
                    <a:pt x="523" y="540"/>
                    <a:pt x="626" y="441"/>
                    <a:pt x="626" y="284"/>
                  </a:cubicBezTo>
                  <a:cubicBezTo>
                    <a:pt x="627" y="129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05;p41">
              <a:extLst>
                <a:ext uri="{FF2B5EF4-FFF2-40B4-BE49-F238E27FC236}">
                  <a16:creationId xmlns:a16="http://schemas.microsoft.com/office/drawing/2014/main" id="{9E36E417-7A8B-5B46-E125-46BD89D1AFB3}"/>
                </a:ext>
              </a:extLst>
            </p:cNvPr>
            <p:cNvSpPr/>
            <p:nvPr/>
          </p:nvSpPr>
          <p:spPr>
            <a:xfrm>
              <a:off x="4690273" y="3736407"/>
              <a:ext cx="205132" cy="281841"/>
            </a:xfrm>
            <a:custGeom>
              <a:avLst/>
              <a:gdLst/>
              <a:ahLst/>
              <a:cxnLst/>
              <a:rect l="l" t="t" r="r" b="b"/>
              <a:pathLst>
                <a:path w="2091" h="2873" extrusionOk="0">
                  <a:moveTo>
                    <a:pt x="333" y="1"/>
                  </a:moveTo>
                  <a:cubicBezTo>
                    <a:pt x="330" y="1"/>
                    <a:pt x="328" y="1"/>
                    <a:pt x="325" y="1"/>
                  </a:cubicBezTo>
                  <a:cubicBezTo>
                    <a:pt x="275" y="5"/>
                    <a:pt x="238" y="47"/>
                    <a:pt x="242" y="97"/>
                  </a:cubicBezTo>
                  <a:cubicBezTo>
                    <a:pt x="265" y="417"/>
                    <a:pt x="492" y="539"/>
                    <a:pt x="678" y="573"/>
                  </a:cubicBezTo>
                  <a:cubicBezTo>
                    <a:pt x="677" y="796"/>
                    <a:pt x="676" y="1124"/>
                    <a:pt x="679" y="1605"/>
                  </a:cubicBezTo>
                  <a:cubicBezTo>
                    <a:pt x="523" y="1594"/>
                    <a:pt x="201" y="1542"/>
                    <a:pt x="183" y="1289"/>
                  </a:cubicBezTo>
                  <a:cubicBezTo>
                    <a:pt x="180" y="1241"/>
                    <a:pt x="140" y="1205"/>
                    <a:pt x="93" y="1205"/>
                  </a:cubicBezTo>
                  <a:cubicBezTo>
                    <a:pt x="91" y="1205"/>
                    <a:pt x="90" y="1205"/>
                    <a:pt x="88" y="1206"/>
                  </a:cubicBezTo>
                  <a:cubicBezTo>
                    <a:pt x="37" y="1210"/>
                    <a:pt x="1" y="1252"/>
                    <a:pt x="4" y="1302"/>
                  </a:cubicBezTo>
                  <a:cubicBezTo>
                    <a:pt x="29" y="1664"/>
                    <a:pt x="417" y="1773"/>
                    <a:pt x="681" y="1787"/>
                  </a:cubicBezTo>
                  <a:cubicBezTo>
                    <a:pt x="683" y="2069"/>
                    <a:pt x="686" y="2400"/>
                    <a:pt x="691" y="2784"/>
                  </a:cubicBezTo>
                  <a:cubicBezTo>
                    <a:pt x="692" y="2832"/>
                    <a:pt x="732" y="2872"/>
                    <a:pt x="780" y="2872"/>
                  </a:cubicBezTo>
                  <a:lnTo>
                    <a:pt x="916" y="2872"/>
                  </a:lnTo>
                  <a:cubicBezTo>
                    <a:pt x="940" y="2872"/>
                    <a:pt x="963" y="2862"/>
                    <a:pt x="981" y="2845"/>
                  </a:cubicBezTo>
                  <a:cubicBezTo>
                    <a:pt x="998" y="2826"/>
                    <a:pt x="1006" y="2804"/>
                    <a:pt x="1006" y="2779"/>
                  </a:cubicBezTo>
                  <a:cubicBezTo>
                    <a:pt x="1006" y="2773"/>
                    <a:pt x="981" y="2105"/>
                    <a:pt x="952" y="1446"/>
                  </a:cubicBezTo>
                  <a:cubicBezTo>
                    <a:pt x="947" y="1339"/>
                    <a:pt x="943" y="1236"/>
                    <a:pt x="938" y="1142"/>
                  </a:cubicBezTo>
                  <a:cubicBezTo>
                    <a:pt x="1106" y="1133"/>
                    <a:pt x="1240" y="1090"/>
                    <a:pt x="1347" y="1027"/>
                  </a:cubicBezTo>
                  <a:cubicBezTo>
                    <a:pt x="1446" y="1101"/>
                    <a:pt x="1547" y="1131"/>
                    <a:pt x="1640" y="1131"/>
                  </a:cubicBezTo>
                  <a:cubicBezTo>
                    <a:pt x="1823" y="1131"/>
                    <a:pt x="1980" y="1020"/>
                    <a:pt x="2059" y="932"/>
                  </a:cubicBezTo>
                  <a:cubicBezTo>
                    <a:pt x="2091" y="896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0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7" y="911"/>
                  </a:cubicBezTo>
                  <a:cubicBezTo>
                    <a:pt x="1764" y="643"/>
                    <a:pt x="1769" y="241"/>
                    <a:pt x="1769" y="234"/>
                  </a:cubicBezTo>
                  <a:cubicBezTo>
                    <a:pt x="1769" y="184"/>
                    <a:pt x="1730" y="145"/>
                    <a:pt x="1680" y="145"/>
                  </a:cubicBezTo>
                  <a:cubicBezTo>
                    <a:pt x="1630" y="145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9" y="962"/>
                  </a:cubicBezTo>
                  <a:cubicBezTo>
                    <a:pt x="922" y="793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5"/>
                  </a:cubicBezTo>
                  <a:cubicBezTo>
                    <a:pt x="876" y="103"/>
                    <a:pt x="871" y="28"/>
                    <a:pt x="781" y="28"/>
                  </a:cubicBezTo>
                  <a:cubicBezTo>
                    <a:pt x="748" y="28"/>
                    <a:pt x="715" y="48"/>
                    <a:pt x="699" y="79"/>
                  </a:cubicBezTo>
                  <a:cubicBezTo>
                    <a:pt x="694" y="90"/>
                    <a:pt x="686" y="109"/>
                    <a:pt x="681" y="390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06;p41">
              <a:extLst>
                <a:ext uri="{FF2B5EF4-FFF2-40B4-BE49-F238E27FC236}">
                  <a16:creationId xmlns:a16="http://schemas.microsoft.com/office/drawing/2014/main" id="{39D68AEF-5B9F-198E-AEA6-C1A8FC9F2871}"/>
                </a:ext>
              </a:extLst>
            </p:cNvPr>
            <p:cNvSpPr/>
            <p:nvPr/>
          </p:nvSpPr>
          <p:spPr>
            <a:xfrm>
              <a:off x="3615838" y="3288766"/>
              <a:ext cx="308434" cy="742323"/>
            </a:xfrm>
            <a:custGeom>
              <a:avLst/>
              <a:gdLst/>
              <a:ahLst/>
              <a:cxnLst/>
              <a:rect l="l" t="t" r="r" b="b"/>
              <a:pathLst>
                <a:path w="3144" h="7567" extrusionOk="0">
                  <a:moveTo>
                    <a:pt x="3144" y="1"/>
                  </a:moveTo>
                  <a:lnTo>
                    <a:pt x="0" y="616"/>
                  </a:lnTo>
                  <a:lnTo>
                    <a:pt x="0" y="7566"/>
                  </a:lnTo>
                  <a:lnTo>
                    <a:pt x="3144" y="7566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07;p41">
              <a:extLst>
                <a:ext uri="{FF2B5EF4-FFF2-40B4-BE49-F238E27FC236}">
                  <a16:creationId xmlns:a16="http://schemas.microsoft.com/office/drawing/2014/main" id="{8C9F475B-DCC0-6D96-447D-CB8ECF720363}"/>
                </a:ext>
              </a:extLst>
            </p:cNvPr>
            <p:cNvSpPr/>
            <p:nvPr/>
          </p:nvSpPr>
          <p:spPr>
            <a:xfrm>
              <a:off x="3682058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08;p41">
              <a:extLst>
                <a:ext uri="{FF2B5EF4-FFF2-40B4-BE49-F238E27FC236}">
                  <a16:creationId xmlns:a16="http://schemas.microsoft.com/office/drawing/2014/main" id="{3F76F041-B003-BF3F-DABB-6A1A1E641988}"/>
                </a:ext>
              </a:extLst>
            </p:cNvPr>
            <p:cNvSpPr/>
            <p:nvPr/>
          </p:nvSpPr>
          <p:spPr>
            <a:xfrm>
              <a:off x="3795074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09;p41">
              <a:extLst>
                <a:ext uri="{FF2B5EF4-FFF2-40B4-BE49-F238E27FC236}">
                  <a16:creationId xmlns:a16="http://schemas.microsoft.com/office/drawing/2014/main" id="{034AF74E-80FD-6727-CA95-CD7FA3FF20CD}"/>
                </a:ext>
              </a:extLst>
            </p:cNvPr>
            <p:cNvSpPr/>
            <p:nvPr/>
          </p:nvSpPr>
          <p:spPr>
            <a:xfrm>
              <a:off x="3682058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10;p41">
              <a:extLst>
                <a:ext uri="{FF2B5EF4-FFF2-40B4-BE49-F238E27FC236}">
                  <a16:creationId xmlns:a16="http://schemas.microsoft.com/office/drawing/2014/main" id="{E7464855-22E9-2D73-A938-44359F822ED7}"/>
                </a:ext>
              </a:extLst>
            </p:cNvPr>
            <p:cNvSpPr/>
            <p:nvPr/>
          </p:nvSpPr>
          <p:spPr>
            <a:xfrm>
              <a:off x="3795074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11;p41">
              <a:extLst>
                <a:ext uri="{FF2B5EF4-FFF2-40B4-BE49-F238E27FC236}">
                  <a16:creationId xmlns:a16="http://schemas.microsoft.com/office/drawing/2014/main" id="{30E9783E-B060-8FCB-B652-BB2F2519B7F9}"/>
                </a:ext>
              </a:extLst>
            </p:cNvPr>
            <p:cNvSpPr/>
            <p:nvPr/>
          </p:nvSpPr>
          <p:spPr>
            <a:xfrm>
              <a:off x="3682058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812;p41">
              <a:extLst>
                <a:ext uri="{FF2B5EF4-FFF2-40B4-BE49-F238E27FC236}">
                  <a16:creationId xmlns:a16="http://schemas.microsoft.com/office/drawing/2014/main" id="{5FFBF32F-4D24-89F0-F163-EFE52CE359DE}"/>
                </a:ext>
              </a:extLst>
            </p:cNvPr>
            <p:cNvSpPr/>
            <p:nvPr/>
          </p:nvSpPr>
          <p:spPr>
            <a:xfrm>
              <a:off x="3795074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813;p41">
              <a:extLst>
                <a:ext uri="{FF2B5EF4-FFF2-40B4-BE49-F238E27FC236}">
                  <a16:creationId xmlns:a16="http://schemas.microsoft.com/office/drawing/2014/main" id="{B48EC4AC-0F3E-0AB2-DE5B-4119144684B5}"/>
                </a:ext>
              </a:extLst>
            </p:cNvPr>
            <p:cNvSpPr/>
            <p:nvPr/>
          </p:nvSpPr>
          <p:spPr>
            <a:xfrm>
              <a:off x="3682058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814;p41">
              <a:extLst>
                <a:ext uri="{FF2B5EF4-FFF2-40B4-BE49-F238E27FC236}">
                  <a16:creationId xmlns:a16="http://schemas.microsoft.com/office/drawing/2014/main" id="{0E2D9260-5322-1CB4-8FAC-7FDE36202B84}"/>
                </a:ext>
              </a:extLst>
            </p:cNvPr>
            <p:cNvSpPr/>
            <p:nvPr/>
          </p:nvSpPr>
          <p:spPr>
            <a:xfrm>
              <a:off x="3795074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815;p41">
              <a:extLst>
                <a:ext uri="{FF2B5EF4-FFF2-40B4-BE49-F238E27FC236}">
                  <a16:creationId xmlns:a16="http://schemas.microsoft.com/office/drawing/2014/main" id="{92A1507D-46F6-8763-F1FF-B8471C7C7FE2}"/>
                </a:ext>
              </a:extLst>
            </p:cNvPr>
            <p:cNvSpPr/>
            <p:nvPr/>
          </p:nvSpPr>
          <p:spPr>
            <a:xfrm>
              <a:off x="3682058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816;p41">
              <a:extLst>
                <a:ext uri="{FF2B5EF4-FFF2-40B4-BE49-F238E27FC236}">
                  <a16:creationId xmlns:a16="http://schemas.microsoft.com/office/drawing/2014/main" id="{0A1D16CD-C344-67E2-1966-7C2C59CA9C61}"/>
                </a:ext>
              </a:extLst>
            </p:cNvPr>
            <p:cNvSpPr/>
            <p:nvPr/>
          </p:nvSpPr>
          <p:spPr>
            <a:xfrm>
              <a:off x="3795074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817;p41">
              <a:extLst>
                <a:ext uri="{FF2B5EF4-FFF2-40B4-BE49-F238E27FC236}">
                  <a16:creationId xmlns:a16="http://schemas.microsoft.com/office/drawing/2014/main" id="{86D377CC-EA9E-569E-3D51-83E2809AA6FC}"/>
                </a:ext>
              </a:extLst>
            </p:cNvPr>
            <p:cNvSpPr/>
            <p:nvPr/>
          </p:nvSpPr>
          <p:spPr>
            <a:xfrm>
              <a:off x="3725224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818;p41">
              <a:extLst>
                <a:ext uri="{FF2B5EF4-FFF2-40B4-BE49-F238E27FC236}">
                  <a16:creationId xmlns:a16="http://schemas.microsoft.com/office/drawing/2014/main" id="{74D71C86-A6A6-8944-75C2-B8F55DD13480}"/>
                </a:ext>
              </a:extLst>
            </p:cNvPr>
            <p:cNvSpPr/>
            <p:nvPr/>
          </p:nvSpPr>
          <p:spPr>
            <a:xfrm>
              <a:off x="4978895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819;p41">
              <a:extLst>
                <a:ext uri="{FF2B5EF4-FFF2-40B4-BE49-F238E27FC236}">
                  <a16:creationId xmlns:a16="http://schemas.microsoft.com/office/drawing/2014/main" id="{D2645B0D-6ECC-2E39-1B9C-D35B78DE9EBB}"/>
                </a:ext>
              </a:extLst>
            </p:cNvPr>
            <p:cNvSpPr/>
            <p:nvPr/>
          </p:nvSpPr>
          <p:spPr>
            <a:xfrm>
              <a:off x="5045017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820;p41">
              <a:extLst>
                <a:ext uri="{FF2B5EF4-FFF2-40B4-BE49-F238E27FC236}">
                  <a16:creationId xmlns:a16="http://schemas.microsoft.com/office/drawing/2014/main" id="{69E8D7C0-D743-6833-3404-86123D6ABAFC}"/>
                </a:ext>
              </a:extLst>
            </p:cNvPr>
            <p:cNvSpPr/>
            <p:nvPr/>
          </p:nvSpPr>
          <p:spPr>
            <a:xfrm>
              <a:off x="5158131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821;p41">
              <a:extLst>
                <a:ext uri="{FF2B5EF4-FFF2-40B4-BE49-F238E27FC236}">
                  <a16:creationId xmlns:a16="http://schemas.microsoft.com/office/drawing/2014/main" id="{D029164F-ED6F-04CF-AD8D-DEEEB0205A4F}"/>
                </a:ext>
              </a:extLst>
            </p:cNvPr>
            <p:cNvSpPr/>
            <p:nvPr/>
          </p:nvSpPr>
          <p:spPr>
            <a:xfrm>
              <a:off x="5045017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5822;p41">
              <a:extLst>
                <a:ext uri="{FF2B5EF4-FFF2-40B4-BE49-F238E27FC236}">
                  <a16:creationId xmlns:a16="http://schemas.microsoft.com/office/drawing/2014/main" id="{F15344CD-3AFB-446E-DB4C-06EE912150A8}"/>
                </a:ext>
              </a:extLst>
            </p:cNvPr>
            <p:cNvSpPr/>
            <p:nvPr/>
          </p:nvSpPr>
          <p:spPr>
            <a:xfrm>
              <a:off x="5158131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5823;p41">
              <a:extLst>
                <a:ext uri="{FF2B5EF4-FFF2-40B4-BE49-F238E27FC236}">
                  <a16:creationId xmlns:a16="http://schemas.microsoft.com/office/drawing/2014/main" id="{F1BE121F-187B-7662-93A1-C0CFF9235C25}"/>
                </a:ext>
              </a:extLst>
            </p:cNvPr>
            <p:cNvSpPr/>
            <p:nvPr/>
          </p:nvSpPr>
          <p:spPr>
            <a:xfrm>
              <a:off x="5045017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5824;p41">
              <a:extLst>
                <a:ext uri="{FF2B5EF4-FFF2-40B4-BE49-F238E27FC236}">
                  <a16:creationId xmlns:a16="http://schemas.microsoft.com/office/drawing/2014/main" id="{6655DC78-3958-DBB1-1EB3-671599EBDF15}"/>
                </a:ext>
              </a:extLst>
            </p:cNvPr>
            <p:cNvSpPr/>
            <p:nvPr/>
          </p:nvSpPr>
          <p:spPr>
            <a:xfrm>
              <a:off x="5158131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5825;p41">
              <a:extLst>
                <a:ext uri="{FF2B5EF4-FFF2-40B4-BE49-F238E27FC236}">
                  <a16:creationId xmlns:a16="http://schemas.microsoft.com/office/drawing/2014/main" id="{65A74D66-4196-8CDE-A9AD-BFEF3A0C1125}"/>
                </a:ext>
              </a:extLst>
            </p:cNvPr>
            <p:cNvSpPr/>
            <p:nvPr/>
          </p:nvSpPr>
          <p:spPr>
            <a:xfrm>
              <a:off x="5045017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5826;p41">
              <a:extLst>
                <a:ext uri="{FF2B5EF4-FFF2-40B4-BE49-F238E27FC236}">
                  <a16:creationId xmlns:a16="http://schemas.microsoft.com/office/drawing/2014/main" id="{39E457C3-3547-71C1-0782-29310848973F}"/>
                </a:ext>
              </a:extLst>
            </p:cNvPr>
            <p:cNvSpPr/>
            <p:nvPr/>
          </p:nvSpPr>
          <p:spPr>
            <a:xfrm>
              <a:off x="5158131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5827;p41">
              <a:extLst>
                <a:ext uri="{FF2B5EF4-FFF2-40B4-BE49-F238E27FC236}">
                  <a16:creationId xmlns:a16="http://schemas.microsoft.com/office/drawing/2014/main" id="{53C065F7-E0FF-B7C6-026B-0DC7E5E91649}"/>
                </a:ext>
              </a:extLst>
            </p:cNvPr>
            <p:cNvSpPr/>
            <p:nvPr/>
          </p:nvSpPr>
          <p:spPr>
            <a:xfrm>
              <a:off x="5045017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5828;p41">
              <a:extLst>
                <a:ext uri="{FF2B5EF4-FFF2-40B4-BE49-F238E27FC236}">
                  <a16:creationId xmlns:a16="http://schemas.microsoft.com/office/drawing/2014/main" id="{B1508190-3589-33AD-A95B-9F366B65A102}"/>
                </a:ext>
              </a:extLst>
            </p:cNvPr>
            <p:cNvSpPr/>
            <p:nvPr/>
          </p:nvSpPr>
          <p:spPr>
            <a:xfrm>
              <a:off x="5158131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5829;p41">
              <a:extLst>
                <a:ext uri="{FF2B5EF4-FFF2-40B4-BE49-F238E27FC236}">
                  <a16:creationId xmlns:a16="http://schemas.microsoft.com/office/drawing/2014/main" id="{67A34AB8-2272-41D2-8E7B-42E74D7F8BC7}"/>
                </a:ext>
              </a:extLst>
            </p:cNvPr>
            <p:cNvSpPr/>
            <p:nvPr/>
          </p:nvSpPr>
          <p:spPr>
            <a:xfrm>
              <a:off x="5088281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5830;p41">
              <a:extLst>
                <a:ext uri="{FF2B5EF4-FFF2-40B4-BE49-F238E27FC236}">
                  <a16:creationId xmlns:a16="http://schemas.microsoft.com/office/drawing/2014/main" id="{69581718-A9BD-97C9-473D-3AC0A5E7D6C8}"/>
                </a:ext>
              </a:extLst>
            </p:cNvPr>
            <p:cNvSpPr/>
            <p:nvPr/>
          </p:nvSpPr>
          <p:spPr>
            <a:xfrm>
              <a:off x="3003767" y="3481733"/>
              <a:ext cx="308532" cy="549360"/>
            </a:xfrm>
            <a:custGeom>
              <a:avLst/>
              <a:gdLst/>
              <a:ahLst/>
              <a:cxnLst/>
              <a:rect l="l" t="t" r="r" b="b"/>
              <a:pathLst>
                <a:path w="3145" h="5600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9"/>
                  </a:lnTo>
                  <a:lnTo>
                    <a:pt x="3144" y="5599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5831;p41">
              <a:extLst>
                <a:ext uri="{FF2B5EF4-FFF2-40B4-BE49-F238E27FC236}">
                  <a16:creationId xmlns:a16="http://schemas.microsoft.com/office/drawing/2014/main" id="{07EC836E-0E03-B7B0-214E-D22A1EB2651C}"/>
                </a:ext>
              </a:extLst>
            </p:cNvPr>
            <p:cNvSpPr/>
            <p:nvPr/>
          </p:nvSpPr>
          <p:spPr>
            <a:xfrm>
              <a:off x="3069987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5832;p41">
              <a:extLst>
                <a:ext uri="{FF2B5EF4-FFF2-40B4-BE49-F238E27FC236}">
                  <a16:creationId xmlns:a16="http://schemas.microsoft.com/office/drawing/2014/main" id="{FC21BBD6-B9F3-6AE5-F05D-9F54035FDF23}"/>
                </a:ext>
              </a:extLst>
            </p:cNvPr>
            <p:cNvSpPr/>
            <p:nvPr/>
          </p:nvSpPr>
          <p:spPr>
            <a:xfrm>
              <a:off x="318300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5833;p41">
              <a:extLst>
                <a:ext uri="{FF2B5EF4-FFF2-40B4-BE49-F238E27FC236}">
                  <a16:creationId xmlns:a16="http://schemas.microsoft.com/office/drawing/2014/main" id="{928E598B-BC93-B031-059A-27009D00098D}"/>
                </a:ext>
              </a:extLst>
            </p:cNvPr>
            <p:cNvSpPr/>
            <p:nvPr/>
          </p:nvSpPr>
          <p:spPr>
            <a:xfrm>
              <a:off x="306998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5834;p41">
              <a:extLst>
                <a:ext uri="{FF2B5EF4-FFF2-40B4-BE49-F238E27FC236}">
                  <a16:creationId xmlns:a16="http://schemas.microsoft.com/office/drawing/2014/main" id="{79FA0035-6131-9CA0-8579-DA91AA856C00}"/>
                </a:ext>
              </a:extLst>
            </p:cNvPr>
            <p:cNvSpPr/>
            <p:nvPr/>
          </p:nvSpPr>
          <p:spPr>
            <a:xfrm>
              <a:off x="318300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5835;p41">
              <a:extLst>
                <a:ext uri="{FF2B5EF4-FFF2-40B4-BE49-F238E27FC236}">
                  <a16:creationId xmlns:a16="http://schemas.microsoft.com/office/drawing/2014/main" id="{BEEC12AE-AB83-EFE8-D52F-D77A6DDB8479}"/>
                </a:ext>
              </a:extLst>
            </p:cNvPr>
            <p:cNvSpPr/>
            <p:nvPr/>
          </p:nvSpPr>
          <p:spPr>
            <a:xfrm>
              <a:off x="306998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5836;p41">
              <a:extLst>
                <a:ext uri="{FF2B5EF4-FFF2-40B4-BE49-F238E27FC236}">
                  <a16:creationId xmlns:a16="http://schemas.microsoft.com/office/drawing/2014/main" id="{64919B35-184E-1E42-7E57-62ECD32BF6D6}"/>
                </a:ext>
              </a:extLst>
            </p:cNvPr>
            <p:cNvSpPr/>
            <p:nvPr/>
          </p:nvSpPr>
          <p:spPr>
            <a:xfrm>
              <a:off x="318300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5837;p41">
              <a:extLst>
                <a:ext uri="{FF2B5EF4-FFF2-40B4-BE49-F238E27FC236}">
                  <a16:creationId xmlns:a16="http://schemas.microsoft.com/office/drawing/2014/main" id="{F3236FE6-56F8-0EC2-1474-AAA681908AA1}"/>
                </a:ext>
              </a:extLst>
            </p:cNvPr>
            <p:cNvSpPr/>
            <p:nvPr/>
          </p:nvSpPr>
          <p:spPr>
            <a:xfrm>
              <a:off x="3113153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5838;p41">
              <a:extLst>
                <a:ext uri="{FF2B5EF4-FFF2-40B4-BE49-F238E27FC236}">
                  <a16:creationId xmlns:a16="http://schemas.microsoft.com/office/drawing/2014/main" id="{AF9A3AC7-B307-1EF5-8334-BFE3652F9ABF}"/>
                </a:ext>
              </a:extLst>
            </p:cNvPr>
            <p:cNvSpPr/>
            <p:nvPr/>
          </p:nvSpPr>
          <p:spPr>
            <a:xfrm>
              <a:off x="5757841" y="3576108"/>
              <a:ext cx="308336" cy="454988"/>
            </a:xfrm>
            <a:custGeom>
              <a:avLst/>
              <a:gdLst/>
              <a:ahLst/>
              <a:cxnLst/>
              <a:rect l="l" t="t" r="r" b="b"/>
              <a:pathLst>
                <a:path w="3143" h="4638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4637"/>
                  </a:lnTo>
                  <a:lnTo>
                    <a:pt x="3142" y="4637"/>
                  </a:lnTo>
                  <a:lnTo>
                    <a:pt x="3142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5839;p41">
              <a:extLst>
                <a:ext uri="{FF2B5EF4-FFF2-40B4-BE49-F238E27FC236}">
                  <a16:creationId xmlns:a16="http://schemas.microsoft.com/office/drawing/2014/main" id="{DAAB60B3-22CB-ACE1-9E11-83CF491AED4B}"/>
                </a:ext>
              </a:extLst>
            </p:cNvPr>
            <p:cNvSpPr/>
            <p:nvPr/>
          </p:nvSpPr>
          <p:spPr>
            <a:xfrm>
              <a:off x="5823865" y="371472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5840;p41">
              <a:extLst>
                <a:ext uri="{FF2B5EF4-FFF2-40B4-BE49-F238E27FC236}">
                  <a16:creationId xmlns:a16="http://schemas.microsoft.com/office/drawing/2014/main" id="{7C838E85-297E-1A29-81DC-911BB62B7AA8}"/>
                </a:ext>
              </a:extLst>
            </p:cNvPr>
            <p:cNvSpPr/>
            <p:nvPr/>
          </p:nvSpPr>
          <p:spPr>
            <a:xfrm>
              <a:off x="593707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5841;p41">
              <a:extLst>
                <a:ext uri="{FF2B5EF4-FFF2-40B4-BE49-F238E27FC236}">
                  <a16:creationId xmlns:a16="http://schemas.microsoft.com/office/drawing/2014/main" id="{AD909200-EB33-1365-5909-9B20F0F7135D}"/>
                </a:ext>
              </a:extLst>
            </p:cNvPr>
            <p:cNvSpPr/>
            <p:nvPr/>
          </p:nvSpPr>
          <p:spPr>
            <a:xfrm>
              <a:off x="5823865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5842;p41">
              <a:extLst>
                <a:ext uri="{FF2B5EF4-FFF2-40B4-BE49-F238E27FC236}">
                  <a16:creationId xmlns:a16="http://schemas.microsoft.com/office/drawing/2014/main" id="{859DC74B-689A-804D-9368-E8AEA2EB2BA7}"/>
                </a:ext>
              </a:extLst>
            </p:cNvPr>
            <p:cNvSpPr/>
            <p:nvPr/>
          </p:nvSpPr>
          <p:spPr>
            <a:xfrm>
              <a:off x="593707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5843;p41">
              <a:extLst>
                <a:ext uri="{FF2B5EF4-FFF2-40B4-BE49-F238E27FC236}">
                  <a16:creationId xmlns:a16="http://schemas.microsoft.com/office/drawing/2014/main" id="{56EE53B8-4404-FE33-3755-291A0984465D}"/>
                </a:ext>
              </a:extLst>
            </p:cNvPr>
            <p:cNvSpPr/>
            <p:nvPr/>
          </p:nvSpPr>
          <p:spPr>
            <a:xfrm>
              <a:off x="5867030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5844;p41">
              <a:extLst>
                <a:ext uri="{FF2B5EF4-FFF2-40B4-BE49-F238E27FC236}">
                  <a16:creationId xmlns:a16="http://schemas.microsoft.com/office/drawing/2014/main" id="{8D620362-A5F5-4E80-C1D8-A47A3DD177B4}"/>
                </a:ext>
              </a:extLst>
            </p:cNvPr>
            <p:cNvSpPr/>
            <p:nvPr/>
          </p:nvSpPr>
          <p:spPr>
            <a:xfrm>
              <a:off x="4337098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5845;p41">
              <a:extLst>
                <a:ext uri="{FF2B5EF4-FFF2-40B4-BE49-F238E27FC236}">
                  <a16:creationId xmlns:a16="http://schemas.microsoft.com/office/drawing/2014/main" id="{7C5A956C-6143-3AC9-5A33-6E2A47677331}"/>
                </a:ext>
              </a:extLst>
            </p:cNvPr>
            <p:cNvSpPr/>
            <p:nvPr/>
          </p:nvSpPr>
          <p:spPr>
            <a:xfrm>
              <a:off x="4403319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5846;p41">
              <a:extLst>
                <a:ext uri="{FF2B5EF4-FFF2-40B4-BE49-F238E27FC236}">
                  <a16:creationId xmlns:a16="http://schemas.microsoft.com/office/drawing/2014/main" id="{659B245E-AFEF-321B-D44B-A2186A1321FE}"/>
                </a:ext>
              </a:extLst>
            </p:cNvPr>
            <p:cNvSpPr/>
            <p:nvPr/>
          </p:nvSpPr>
          <p:spPr>
            <a:xfrm>
              <a:off x="4516334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5847;p41">
              <a:extLst>
                <a:ext uri="{FF2B5EF4-FFF2-40B4-BE49-F238E27FC236}">
                  <a16:creationId xmlns:a16="http://schemas.microsoft.com/office/drawing/2014/main" id="{E4563974-6B63-9539-8983-E3147C07B7B2}"/>
                </a:ext>
              </a:extLst>
            </p:cNvPr>
            <p:cNvSpPr/>
            <p:nvPr/>
          </p:nvSpPr>
          <p:spPr>
            <a:xfrm>
              <a:off x="4446484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5848;p41">
              <a:extLst>
                <a:ext uri="{FF2B5EF4-FFF2-40B4-BE49-F238E27FC236}">
                  <a16:creationId xmlns:a16="http://schemas.microsoft.com/office/drawing/2014/main" id="{A299FE55-6F78-0E13-9608-B5FE79B8E0DD}"/>
                </a:ext>
              </a:extLst>
            </p:cNvPr>
            <p:cNvSpPr/>
            <p:nvPr/>
          </p:nvSpPr>
          <p:spPr>
            <a:xfrm>
              <a:off x="3312206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5849;p41">
              <a:extLst>
                <a:ext uri="{FF2B5EF4-FFF2-40B4-BE49-F238E27FC236}">
                  <a16:creationId xmlns:a16="http://schemas.microsoft.com/office/drawing/2014/main" id="{3727F62B-98D4-FAB5-677A-233D21B7A3D8}"/>
                </a:ext>
              </a:extLst>
            </p:cNvPr>
            <p:cNvSpPr/>
            <p:nvPr/>
          </p:nvSpPr>
          <p:spPr>
            <a:xfrm>
              <a:off x="3378230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5850;p41">
              <a:extLst>
                <a:ext uri="{FF2B5EF4-FFF2-40B4-BE49-F238E27FC236}">
                  <a16:creationId xmlns:a16="http://schemas.microsoft.com/office/drawing/2014/main" id="{1B66BA2A-1860-4BFB-2902-F79CC7F36A71}"/>
                </a:ext>
              </a:extLst>
            </p:cNvPr>
            <p:cNvSpPr/>
            <p:nvPr/>
          </p:nvSpPr>
          <p:spPr>
            <a:xfrm>
              <a:off x="3491442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5851;p41">
              <a:extLst>
                <a:ext uri="{FF2B5EF4-FFF2-40B4-BE49-F238E27FC236}">
                  <a16:creationId xmlns:a16="http://schemas.microsoft.com/office/drawing/2014/main" id="{79D06DDF-1D84-AE09-B6A7-944892BE2FF2}"/>
                </a:ext>
              </a:extLst>
            </p:cNvPr>
            <p:cNvSpPr/>
            <p:nvPr/>
          </p:nvSpPr>
          <p:spPr>
            <a:xfrm>
              <a:off x="3421396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5852;p41">
              <a:extLst>
                <a:ext uri="{FF2B5EF4-FFF2-40B4-BE49-F238E27FC236}">
                  <a16:creationId xmlns:a16="http://schemas.microsoft.com/office/drawing/2014/main" id="{E670DFEB-CD9B-29E3-445A-0A684189E219}"/>
                </a:ext>
              </a:extLst>
            </p:cNvPr>
            <p:cNvSpPr/>
            <p:nvPr/>
          </p:nvSpPr>
          <p:spPr>
            <a:xfrm>
              <a:off x="5269479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5853;p41">
              <a:extLst>
                <a:ext uri="{FF2B5EF4-FFF2-40B4-BE49-F238E27FC236}">
                  <a16:creationId xmlns:a16="http://schemas.microsoft.com/office/drawing/2014/main" id="{ADA24888-5C53-8A79-37C9-4C3C0FCA64DD}"/>
                </a:ext>
              </a:extLst>
            </p:cNvPr>
            <p:cNvSpPr/>
            <p:nvPr/>
          </p:nvSpPr>
          <p:spPr>
            <a:xfrm>
              <a:off x="5335601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5854;p41">
              <a:extLst>
                <a:ext uri="{FF2B5EF4-FFF2-40B4-BE49-F238E27FC236}">
                  <a16:creationId xmlns:a16="http://schemas.microsoft.com/office/drawing/2014/main" id="{DF76ACA0-B119-D86C-CEEC-3CD53F36FB98}"/>
                </a:ext>
              </a:extLst>
            </p:cNvPr>
            <p:cNvSpPr/>
            <p:nvPr/>
          </p:nvSpPr>
          <p:spPr>
            <a:xfrm>
              <a:off x="5448715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5855;p41">
              <a:extLst>
                <a:ext uri="{FF2B5EF4-FFF2-40B4-BE49-F238E27FC236}">
                  <a16:creationId xmlns:a16="http://schemas.microsoft.com/office/drawing/2014/main" id="{3CAB368D-3E8C-EFF3-C869-4E7A4A9B483C}"/>
                </a:ext>
              </a:extLst>
            </p:cNvPr>
            <p:cNvSpPr/>
            <p:nvPr/>
          </p:nvSpPr>
          <p:spPr>
            <a:xfrm>
              <a:off x="5335601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5856;p41">
              <a:extLst>
                <a:ext uri="{FF2B5EF4-FFF2-40B4-BE49-F238E27FC236}">
                  <a16:creationId xmlns:a16="http://schemas.microsoft.com/office/drawing/2014/main" id="{51AEE8B1-5E1D-DF37-B19C-C8EA787C7C44}"/>
                </a:ext>
              </a:extLst>
            </p:cNvPr>
            <p:cNvSpPr/>
            <p:nvPr/>
          </p:nvSpPr>
          <p:spPr>
            <a:xfrm>
              <a:off x="5448715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5857;p41">
              <a:extLst>
                <a:ext uri="{FF2B5EF4-FFF2-40B4-BE49-F238E27FC236}">
                  <a16:creationId xmlns:a16="http://schemas.microsoft.com/office/drawing/2014/main" id="{FBAF5345-0EB6-DE69-DC4D-FA4FB4F49D73}"/>
                </a:ext>
              </a:extLst>
            </p:cNvPr>
            <p:cNvSpPr/>
            <p:nvPr/>
          </p:nvSpPr>
          <p:spPr>
            <a:xfrm>
              <a:off x="5335601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5858;p41">
              <a:extLst>
                <a:ext uri="{FF2B5EF4-FFF2-40B4-BE49-F238E27FC236}">
                  <a16:creationId xmlns:a16="http://schemas.microsoft.com/office/drawing/2014/main" id="{C3B7E2FD-59C7-B718-9874-F5F76E69FD83}"/>
                </a:ext>
              </a:extLst>
            </p:cNvPr>
            <p:cNvSpPr/>
            <p:nvPr/>
          </p:nvSpPr>
          <p:spPr>
            <a:xfrm>
              <a:off x="5448715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5859;p41">
              <a:extLst>
                <a:ext uri="{FF2B5EF4-FFF2-40B4-BE49-F238E27FC236}">
                  <a16:creationId xmlns:a16="http://schemas.microsoft.com/office/drawing/2014/main" id="{1297C344-D0B0-CDFB-2BCE-2CA5E0BDF1B8}"/>
                </a:ext>
              </a:extLst>
            </p:cNvPr>
            <p:cNvSpPr/>
            <p:nvPr/>
          </p:nvSpPr>
          <p:spPr>
            <a:xfrm>
              <a:off x="5335601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5860;p41">
              <a:extLst>
                <a:ext uri="{FF2B5EF4-FFF2-40B4-BE49-F238E27FC236}">
                  <a16:creationId xmlns:a16="http://schemas.microsoft.com/office/drawing/2014/main" id="{852A7D65-DDCB-D518-DF27-BF77FA36C324}"/>
                </a:ext>
              </a:extLst>
            </p:cNvPr>
            <p:cNvSpPr/>
            <p:nvPr/>
          </p:nvSpPr>
          <p:spPr>
            <a:xfrm>
              <a:off x="5448715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5861;p41">
              <a:extLst>
                <a:ext uri="{FF2B5EF4-FFF2-40B4-BE49-F238E27FC236}">
                  <a16:creationId xmlns:a16="http://schemas.microsoft.com/office/drawing/2014/main" id="{2C594DB9-2B3F-20E5-8C8A-5FF409279FE8}"/>
                </a:ext>
              </a:extLst>
            </p:cNvPr>
            <p:cNvSpPr/>
            <p:nvPr/>
          </p:nvSpPr>
          <p:spPr>
            <a:xfrm>
              <a:off x="5335601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5862;p41">
              <a:extLst>
                <a:ext uri="{FF2B5EF4-FFF2-40B4-BE49-F238E27FC236}">
                  <a16:creationId xmlns:a16="http://schemas.microsoft.com/office/drawing/2014/main" id="{547C1AD4-D84D-19F0-FDE4-2E85BE0AC03C}"/>
                </a:ext>
              </a:extLst>
            </p:cNvPr>
            <p:cNvSpPr/>
            <p:nvPr/>
          </p:nvSpPr>
          <p:spPr>
            <a:xfrm>
              <a:off x="5448715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5863;p41">
              <a:extLst>
                <a:ext uri="{FF2B5EF4-FFF2-40B4-BE49-F238E27FC236}">
                  <a16:creationId xmlns:a16="http://schemas.microsoft.com/office/drawing/2014/main" id="{A6554FF8-A3D6-59AD-B796-151634D4BE45}"/>
                </a:ext>
              </a:extLst>
            </p:cNvPr>
            <p:cNvSpPr/>
            <p:nvPr/>
          </p:nvSpPr>
          <p:spPr>
            <a:xfrm>
              <a:off x="5378767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5864;p41">
              <a:extLst>
                <a:ext uri="{FF2B5EF4-FFF2-40B4-BE49-F238E27FC236}">
                  <a16:creationId xmlns:a16="http://schemas.microsoft.com/office/drawing/2014/main" id="{453A9162-6B6F-50B1-6F98-12E63E9AC8F1}"/>
                </a:ext>
              </a:extLst>
            </p:cNvPr>
            <p:cNvSpPr/>
            <p:nvPr/>
          </p:nvSpPr>
          <p:spPr>
            <a:xfrm>
              <a:off x="3924179" y="3056950"/>
              <a:ext cx="308532" cy="974133"/>
            </a:xfrm>
            <a:custGeom>
              <a:avLst/>
              <a:gdLst/>
              <a:ahLst/>
              <a:cxnLst/>
              <a:rect l="l" t="t" r="r" b="b"/>
              <a:pathLst>
                <a:path w="3145" h="9930" extrusionOk="0">
                  <a:moveTo>
                    <a:pt x="3145" y="0"/>
                  </a:moveTo>
                  <a:lnTo>
                    <a:pt x="1" y="615"/>
                  </a:lnTo>
                  <a:lnTo>
                    <a:pt x="1" y="9929"/>
                  </a:lnTo>
                  <a:lnTo>
                    <a:pt x="3145" y="9929"/>
                  </a:lnTo>
                  <a:lnTo>
                    <a:pt x="3145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5865;p41">
              <a:extLst>
                <a:ext uri="{FF2B5EF4-FFF2-40B4-BE49-F238E27FC236}">
                  <a16:creationId xmlns:a16="http://schemas.microsoft.com/office/drawing/2014/main" id="{B982595D-DAF0-36C4-3AD3-5DCA1D018B65}"/>
                </a:ext>
              </a:extLst>
            </p:cNvPr>
            <p:cNvSpPr/>
            <p:nvPr/>
          </p:nvSpPr>
          <p:spPr>
            <a:xfrm>
              <a:off x="3990399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5866;p41">
              <a:extLst>
                <a:ext uri="{FF2B5EF4-FFF2-40B4-BE49-F238E27FC236}">
                  <a16:creationId xmlns:a16="http://schemas.microsoft.com/office/drawing/2014/main" id="{01735320-D831-8FB3-1A16-95FC1C004ED5}"/>
                </a:ext>
              </a:extLst>
            </p:cNvPr>
            <p:cNvSpPr/>
            <p:nvPr/>
          </p:nvSpPr>
          <p:spPr>
            <a:xfrm>
              <a:off x="4103513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5867;p41">
              <a:extLst>
                <a:ext uri="{FF2B5EF4-FFF2-40B4-BE49-F238E27FC236}">
                  <a16:creationId xmlns:a16="http://schemas.microsoft.com/office/drawing/2014/main" id="{C4075284-CCD6-18A4-6E8B-C25DA5B0B542}"/>
                </a:ext>
              </a:extLst>
            </p:cNvPr>
            <p:cNvSpPr/>
            <p:nvPr/>
          </p:nvSpPr>
          <p:spPr>
            <a:xfrm>
              <a:off x="3990399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5868;p41">
              <a:extLst>
                <a:ext uri="{FF2B5EF4-FFF2-40B4-BE49-F238E27FC236}">
                  <a16:creationId xmlns:a16="http://schemas.microsoft.com/office/drawing/2014/main" id="{4644E966-7233-247F-D784-B92D4E73B86E}"/>
                </a:ext>
              </a:extLst>
            </p:cNvPr>
            <p:cNvSpPr/>
            <p:nvPr/>
          </p:nvSpPr>
          <p:spPr>
            <a:xfrm>
              <a:off x="4103513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5869;p41">
              <a:extLst>
                <a:ext uri="{FF2B5EF4-FFF2-40B4-BE49-F238E27FC236}">
                  <a16:creationId xmlns:a16="http://schemas.microsoft.com/office/drawing/2014/main" id="{AE1B7849-2D2E-7CC0-3F27-5B7C8CE36EAB}"/>
                </a:ext>
              </a:extLst>
            </p:cNvPr>
            <p:cNvSpPr/>
            <p:nvPr/>
          </p:nvSpPr>
          <p:spPr>
            <a:xfrm>
              <a:off x="3990399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5870;p41">
              <a:extLst>
                <a:ext uri="{FF2B5EF4-FFF2-40B4-BE49-F238E27FC236}">
                  <a16:creationId xmlns:a16="http://schemas.microsoft.com/office/drawing/2014/main" id="{007CECFB-A279-76A7-BE6B-AC958929FB93}"/>
                </a:ext>
              </a:extLst>
            </p:cNvPr>
            <p:cNvSpPr/>
            <p:nvPr/>
          </p:nvSpPr>
          <p:spPr>
            <a:xfrm>
              <a:off x="410351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5871;p41">
              <a:extLst>
                <a:ext uri="{FF2B5EF4-FFF2-40B4-BE49-F238E27FC236}">
                  <a16:creationId xmlns:a16="http://schemas.microsoft.com/office/drawing/2014/main" id="{3FD70402-7C9C-BAD5-B9F8-5A931B4EF62D}"/>
                </a:ext>
              </a:extLst>
            </p:cNvPr>
            <p:cNvSpPr/>
            <p:nvPr/>
          </p:nvSpPr>
          <p:spPr>
            <a:xfrm>
              <a:off x="3990399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5872;p41">
              <a:extLst>
                <a:ext uri="{FF2B5EF4-FFF2-40B4-BE49-F238E27FC236}">
                  <a16:creationId xmlns:a16="http://schemas.microsoft.com/office/drawing/2014/main" id="{F5CF5F45-B403-89A7-5132-BF6F4B942D08}"/>
                </a:ext>
              </a:extLst>
            </p:cNvPr>
            <p:cNvSpPr/>
            <p:nvPr/>
          </p:nvSpPr>
          <p:spPr>
            <a:xfrm>
              <a:off x="4103513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5873;p41">
              <a:extLst>
                <a:ext uri="{FF2B5EF4-FFF2-40B4-BE49-F238E27FC236}">
                  <a16:creationId xmlns:a16="http://schemas.microsoft.com/office/drawing/2014/main" id="{7FCB15B6-1D24-1705-E4B7-5BFDE2F401DD}"/>
                </a:ext>
              </a:extLst>
            </p:cNvPr>
            <p:cNvSpPr/>
            <p:nvPr/>
          </p:nvSpPr>
          <p:spPr>
            <a:xfrm>
              <a:off x="3990399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5874;p41">
              <a:extLst>
                <a:ext uri="{FF2B5EF4-FFF2-40B4-BE49-F238E27FC236}">
                  <a16:creationId xmlns:a16="http://schemas.microsoft.com/office/drawing/2014/main" id="{A1082329-1EDA-CA97-CCD1-918A9739B12F}"/>
                </a:ext>
              </a:extLst>
            </p:cNvPr>
            <p:cNvSpPr/>
            <p:nvPr/>
          </p:nvSpPr>
          <p:spPr>
            <a:xfrm>
              <a:off x="4103513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5875;p41">
              <a:extLst>
                <a:ext uri="{FF2B5EF4-FFF2-40B4-BE49-F238E27FC236}">
                  <a16:creationId xmlns:a16="http://schemas.microsoft.com/office/drawing/2014/main" id="{644DB410-AA8C-39AC-D2B3-461E9AECD6F0}"/>
                </a:ext>
              </a:extLst>
            </p:cNvPr>
            <p:cNvSpPr/>
            <p:nvPr/>
          </p:nvSpPr>
          <p:spPr>
            <a:xfrm>
              <a:off x="3990399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5876;p41">
              <a:extLst>
                <a:ext uri="{FF2B5EF4-FFF2-40B4-BE49-F238E27FC236}">
                  <a16:creationId xmlns:a16="http://schemas.microsoft.com/office/drawing/2014/main" id="{15F5C9BD-FE1C-7583-2BEE-E7039D6875EF}"/>
                </a:ext>
              </a:extLst>
            </p:cNvPr>
            <p:cNvSpPr/>
            <p:nvPr/>
          </p:nvSpPr>
          <p:spPr>
            <a:xfrm>
              <a:off x="410351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5877;p41">
              <a:extLst>
                <a:ext uri="{FF2B5EF4-FFF2-40B4-BE49-F238E27FC236}">
                  <a16:creationId xmlns:a16="http://schemas.microsoft.com/office/drawing/2014/main" id="{9CE94800-B19A-827C-1829-042144FCA028}"/>
                </a:ext>
              </a:extLst>
            </p:cNvPr>
            <p:cNvSpPr/>
            <p:nvPr/>
          </p:nvSpPr>
          <p:spPr>
            <a:xfrm>
              <a:off x="3990399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5878;p41">
              <a:extLst>
                <a:ext uri="{FF2B5EF4-FFF2-40B4-BE49-F238E27FC236}">
                  <a16:creationId xmlns:a16="http://schemas.microsoft.com/office/drawing/2014/main" id="{A43299B9-4E97-0721-C16C-3CEF4FD9E255}"/>
                </a:ext>
              </a:extLst>
            </p:cNvPr>
            <p:cNvSpPr/>
            <p:nvPr/>
          </p:nvSpPr>
          <p:spPr>
            <a:xfrm>
              <a:off x="410351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5879;p41">
              <a:extLst>
                <a:ext uri="{FF2B5EF4-FFF2-40B4-BE49-F238E27FC236}">
                  <a16:creationId xmlns:a16="http://schemas.microsoft.com/office/drawing/2014/main" id="{48F65FFC-6172-17D1-0CEB-65D92CFEA677}"/>
                </a:ext>
              </a:extLst>
            </p:cNvPr>
            <p:cNvSpPr/>
            <p:nvPr/>
          </p:nvSpPr>
          <p:spPr>
            <a:xfrm>
              <a:off x="4033565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8" y="1146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5880;p41">
              <a:extLst>
                <a:ext uri="{FF2B5EF4-FFF2-40B4-BE49-F238E27FC236}">
                  <a16:creationId xmlns:a16="http://schemas.microsoft.com/office/drawing/2014/main" id="{68232D83-E485-AE09-5C8D-B5B84AAF9821}"/>
                </a:ext>
              </a:extLst>
            </p:cNvPr>
            <p:cNvSpPr/>
            <p:nvPr/>
          </p:nvSpPr>
          <p:spPr>
            <a:xfrm>
              <a:off x="4863917" y="3590038"/>
              <a:ext cx="199933" cy="180602"/>
            </a:xfrm>
            <a:custGeom>
              <a:avLst/>
              <a:gdLst/>
              <a:ahLst/>
              <a:cxnLst/>
              <a:rect l="l" t="t" r="r" b="b"/>
              <a:pathLst>
                <a:path w="2038" h="1841" extrusionOk="0">
                  <a:moveTo>
                    <a:pt x="1128" y="0"/>
                  </a:moveTo>
                  <a:cubicBezTo>
                    <a:pt x="1086" y="0"/>
                    <a:pt x="1044" y="5"/>
                    <a:pt x="1001" y="11"/>
                  </a:cubicBezTo>
                  <a:cubicBezTo>
                    <a:pt x="356" y="113"/>
                    <a:pt x="1" y="459"/>
                    <a:pt x="1" y="984"/>
                  </a:cubicBezTo>
                  <a:cubicBezTo>
                    <a:pt x="1" y="1671"/>
                    <a:pt x="755" y="1785"/>
                    <a:pt x="1001" y="1822"/>
                  </a:cubicBezTo>
                  <a:cubicBezTo>
                    <a:pt x="1080" y="1833"/>
                    <a:pt x="1154" y="1840"/>
                    <a:pt x="1223" y="1840"/>
                  </a:cubicBezTo>
                  <a:cubicBezTo>
                    <a:pt x="1732" y="1840"/>
                    <a:pt x="2037" y="1520"/>
                    <a:pt x="2037" y="984"/>
                  </a:cubicBezTo>
                  <a:cubicBezTo>
                    <a:pt x="2038" y="460"/>
                    <a:pt x="1613" y="0"/>
                    <a:pt x="112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5881;p41">
              <a:extLst>
                <a:ext uri="{FF2B5EF4-FFF2-40B4-BE49-F238E27FC236}">
                  <a16:creationId xmlns:a16="http://schemas.microsoft.com/office/drawing/2014/main" id="{23D72DA9-EF09-3B86-4538-0901C9D2E055}"/>
                </a:ext>
              </a:extLst>
            </p:cNvPr>
            <p:cNvSpPr/>
            <p:nvPr/>
          </p:nvSpPr>
          <p:spPr>
            <a:xfrm>
              <a:off x="5021178" y="3735916"/>
              <a:ext cx="147742" cy="123017"/>
            </a:xfrm>
            <a:custGeom>
              <a:avLst/>
              <a:gdLst/>
              <a:ahLst/>
              <a:cxnLst/>
              <a:rect l="l" t="t" r="r" b="b"/>
              <a:pathLst>
                <a:path w="1506" h="1254" extrusionOk="0">
                  <a:moveTo>
                    <a:pt x="830" y="0"/>
                  </a:moveTo>
                  <a:cubicBezTo>
                    <a:pt x="799" y="0"/>
                    <a:pt x="768" y="2"/>
                    <a:pt x="737" y="6"/>
                  </a:cubicBezTo>
                  <a:cubicBezTo>
                    <a:pt x="262" y="74"/>
                    <a:pt x="0" y="309"/>
                    <a:pt x="0" y="667"/>
                  </a:cubicBezTo>
                  <a:cubicBezTo>
                    <a:pt x="0" y="1142"/>
                    <a:pt x="555" y="1218"/>
                    <a:pt x="737" y="1241"/>
                  </a:cubicBezTo>
                  <a:cubicBezTo>
                    <a:pt x="793" y="1249"/>
                    <a:pt x="846" y="1254"/>
                    <a:pt x="896" y="1254"/>
                  </a:cubicBezTo>
                  <a:cubicBezTo>
                    <a:pt x="1276" y="1254"/>
                    <a:pt x="1504" y="1035"/>
                    <a:pt x="1504" y="667"/>
                  </a:cubicBezTo>
                  <a:cubicBezTo>
                    <a:pt x="1505" y="312"/>
                    <a:pt x="1189" y="0"/>
                    <a:pt x="830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5882;p41">
              <a:extLst>
                <a:ext uri="{FF2B5EF4-FFF2-40B4-BE49-F238E27FC236}">
                  <a16:creationId xmlns:a16="http://schemas.microsoft.com/office/drawing/2014/main" id="{9CC53D86-12F5-67E7-B721-879C309D826F}"/>
                </a:ext>
              </a:extLst>
            </p:cNvPr>
            <p:cNvSpPr/>
            <p:nvPr/>
          </p:nvSpPr>
          <p:spPr>
            <a:xfrm>
              <a:off x="4815748" y="3768192"/>
              <a:ext cx="172562" cy="143226"/>
            </a:xfrm>
            <a:custGeom>
              <a:avLst/>
              <a:gdLst/>
              <a:ahLst/>
              <a:cxnLst/>
              <a:rect l="l" t="t" r="r" b="b"/>
              <a:pathLst>
                <a:path w="1759" h="1460" extrusionOk="0">
                  <a:moveTo>
                    <a:pt x="971" y="1"/>
                  </a:moveTo>
                  <a:cubicBezTo>
                    <a:pt x="935" y="1"/>
                    <a:pt x="899" y="4"/>
                    <a:pt x="863" y="9"/>
                  </a:cubicBezTo>
                  <a:cubicBezTo>
                    <a:pt x="308" y="88"/>
                    <a:pt x="1" y="362"/>
                    <a:pt x="1" y="779"/>
                  </a:cubicBezTo>
                  <a:cubicBezTo>
                    <a:pt x="1" y="1330"/>
                    <a:pt x="650" y="1418"/>
                    <a:pt x="865" y="1446"/>
                  </a:cubicBezTo>
                  <a:cubicBezTo>
                    <a:pt x="930" y="1455"/>
                    <a:pt x="994" y="1460"/>
                    <a:pt x="1054" y="1460"/>
                  </a:cubicBezTo>
                  <a:cubicBezTo>
                    <a:pt x="1495" y="1460"/>
                    <a:pt x="1758" y="1206"/>
                    <a:pt x="1758" y="779"/>
                  </a:cubicBezTo>
                  <a:cubicBezTo>
                    <a:pt x="1757" y="365"/>
                    <a:pt x="1390" y="1"/>
                    <a:pt x="97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5883;p41">
              <a:extLst>
                <a:ext uri="{FF2B5EF4-FFF2-40B4-BE49-F238E27FC236}">
                  <a16:creationId xmlns:a16="http://schemas.microsoft.com/office/drawing/2014/main" id="{6008CBA1-E37C-9294-7FE0-2EC943B5F793}"/>
                </a:ext>
              </a:extLst>
            </p:cNvPr>
            <p:cNvSpPr/>
            <p:nvPr/>
          </p:nvSpPr>
          <p:spPr>
            <a:xfrm>
              <a:off x="5070230" y="3658121"/>
              <a:ext cx="87507" cy="74654"/>
            </a:xfrm>
            <a:custGeom>
              <a:avLst/>
              <a:gdLst/>
              <a:ahLst/>
              <a:cxnLst/>
              <a:rect l="l" t="t" r="r" b="b"/>
              <a:pathLst>
                <a:path w="892" h="761" extrusionOk="0">
                  <a:moveTo>
                    <a:pt x="486" y="0"/>
                  </a:moveTo>
                  <a:cubicBezTo>
                    <a:pt x="467" y="0"/>
                    <a:pt x="449" y="1"/>
                    <a:pt x="430" y="3"/>
                  </a:cubicBezTo>
                  <a:cubicBezTo>
                    <a:pt x="156" y="42"/>
                    <a:pt x="0" y="187"/>
                    <a:pt x="0" y="401"/>
                  </a:cubicBezTo>
                  <a:cubicBezTo>
                    <a:pt x="0" y="597"/>
                    <a:pt x="145" y="716"/>
                    <a:pt x="431" y="754"/>
                  </a:cubicBezTo>
                  <a:cubicBezTo>
                    <a:pt x="463" y="758"/>
                    <a:pt x="493" y="760"/>
                    <a:pt x="522" y="760"/>
                  </a:cubicBezTo>
                  <a:cubicBezTo>
                    <a:pt x="750" y="760"/>
                    <a:pt x="892" y="622"/>
                    <a:pt x="892" y="401"/>
                  </a:cubicBezTo>
                  <a:cubicBezTo>
                    <a:pt x="892" y="184"/>
                    <a:pt x="706" y="0"/>
                    <a:pt x="48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5884;p41">
              <a:extLst>
                <a:ext uri="{FF2B5EF4-FFF2-40B4-BE49-F238E27FC236}">
                  <a16:creationId xmlns:a16="http://schemas.microsoft.com/office/drawing/2014/main" id="{AC27500A-5A6E-8F4A-053D-5765087EC1BB}"/>
                </a:ext>
              </a:extLst>
            </p:cNvPr>
            <p:cNvSpPr/>
            <p:nvPr/>
          </p:nvSpPr>
          <p:spPr>
            <a:xfrm>
              <a:off x="5013722" y="3859918"/>
              <a:ext cx="76324" cy="65629"/>
            </a:xfrm>
            <a:custGeom>
              <a:avLst/>
              <a:gdLst/>
              <a:ahLst/>
              <a:cxnLst/>
              <a:rect l="l" t="t" r="r" b="b"/>
              <a:pathLst>
                <a:path w="778" h="669" extrusionOk="0">
                  <a:moveTo>
                    <a:pt x="421" y="1"/>
                  </a:moveTo>
                  <a:cubicBezTo>
                    <a:pt x="405" y="1"/>
                    <a:pt x="388" y="2"/>
                    <a:pt x="373" y="4"/>
                  </a:cubicBezTo>
                  <a:cubicBezTo>
                    <a:pt x="36" y="53"/>
                    <a:pt x="0" y="264"/>
                    <a:pt x="0" y="354"/>
                  </a:cubicBezTo>
                  <a:cubicBezTo>
                    <a:pt x="0" y="526"/>
                    <a:pt x="126" y="631"/>
                    <a:pt x="374" y="664"/>
                  </a:cubicBezTo>
                  <a:cubicBezTo>
                    <a:pt x="400" y="668"/>
                    <a:pt x="426" y="669"/>
                    <a:pt x="452" y="669"/>
                  </a:cubicBezTo>
                  <a:cubicBezTo>
                    <a:pt x="650" y="669"/>
                    <a:pt x="778" y="545"/>
                    <a:pt x="778" y="352"/>
                  </a:cubicBezTo>
                  <a:cubicBezTo>
                    <a:pt x="777" y="161"/>
                    <a:pt x="614" y="1"/>
                    <a:pt x="42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5885;p41">
              <a:extLst>
                <a:ext uri="{FF2B5EF4-FFF2-40B4-BE49-F238E27FC236}">
                  <a16:creationId xmlns:a16="http://schemas.microsoft.com/office/drawing/2014/main" id="{AF60B092-5AFC-C244-3600-DF1D6FD35851}"/>
                </a:ext>
              </a:extLst>
            </p:cNvPr>
            <p:cNvSpPr/>
            <p:nvPr/>
          </p:nvSpPr>
          <p:spPr>
            <a:xfrm>
              <a:off x="4788867" y="3708742"/>
              <a:ext cx="75441" cy="64942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18" y="1"/>
                  </a:moveTo>
                  <a:cubicBezTo>
                    <a:pt x="400" y="1"/>
                    <a:pt x="385" y="2"/>
                    <a:pt x="369" y="4"/>
                  </a:cubicBezTo>
                  <a:cubicBezTo>
                    <a:pt x="36" y="52"/>
                    <a:pt x="0" y="262"/>
                    <a:pt x="0" y="348"/>
                  </a:cubicBezTo>
                  <a:cubicBezTo>
                    <a:pt x="0" y="520"/>
                    <a:pt x="124" y="623"/>
                    <a:pt x="369" y="657"/>
                  </a:cubicBezTo>
                  <a:cubicBezTo>
                    <a:pt x="395" y="660"/>
                    <a:pt x="421" y="662"/>
                    <a:pt x="445" y="662"/>
                  </a:cubicBezTo>
                  <a:cubicBezTo>
                    <a:pt x="641" y="662"/>
                    <a:pt x="768" y="539"/>
                    <a:pt x="768" y="348"/>
                  </a:cubicBezTo>
                  <a:cubicBezTo>
                    <a:pt x="769" y="159"/>
                    <a:pt x="608" y="1"/>
                    <a:pt x="418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5886;p41">
              <a:extLst>
                <a:ext uri="{FF2B5EF4-FFF2-40B4-BE49-F238E27FC236}">
                  <a16:creationId xmlns:a16="http://schemas.microsoft.com/office/drawing/2014/main" id="{1D9FC108-1432-2702-BB35-B0943C0F45F8}"/>
                </a:ext>
              </a:extLst>
            </p:cNvPr>
            <p:cNvSpPr/>
            <p:nvPr/>
          </p:nvSpPr>
          <p:spPr>
            <a:xfrm>
              <a:off x="4890797" y="3681273"/>
              <a:ext cx="254478" cy="349726"/>
            </a:xfrm>
            <a:custGeom>
              <a:avLst/>
              <a:gdLst/>
              <a:ahLst/>
              <a:cxnLst/>
              <a:rect l="l" t="t" r="r" b="b"/>
              <a:pathLst>
                <a:path w="2594" h="3565" extrusionOk="0">
                  <a:moveTo>
                    <a:pt x="412" y="0"/>
                  </a:moveTo>
                  <a:cubicBezTo>
                    <a:pt x="409" y="0"/>
                    <a:pt x="406" y="0"/>
                    <a:pt x="403" y="1"/>
                  </a:cubicBezTo>
                  <a:cubicBezTo>
                    <a:pt x="342" y="5"/>
                    <a:pt x="296" y="58"/>
                    <a:pt x="300" y="119"/>
                  </a:cubicBezTo>
                  <a:cubicBezTo>
                    <a:pt x="327" y="516"/>
                    <a:pt x="609" y="670"/>
                    <a:pt x="842" y="711"/>
                  </a:cubicBezTo>
                  <a:cubicBezTo>
                    <a:pt x="839" y="988"/>
                    <a:pt x="839" y="1394"/>
                    <a:pt x="843" y="1991"/>
                  </a:cubicBezTo>
                  <a:cubicBezTo>
                    <a:pt x="649" y="1977"/>
                    <a:pt x="250" y="1914"/>
                    <a:pt x="228" y="1598"/>
                  </a:cubicBezTo>
                  <a:cubicBezTo>
                    <a:pt x="224" y="1539"/>
                    <a:pt x="175" y="1494"/>
                    <a:pt x="118" y="1494"/>
                  </a:cubicBezTo>
                  <a:cubicBezTo>
                    <a:pt x="115" y="1494"/>
                    <a:pt x="111" y="1494"/>
                    <a:pt x="108" y="1494"/>
                  </a:cubicBezTo>
                  <a:cubicBezTo>
                    <a:pt x="47" y="1497"/>
                    <a:pt x="1" y="1552"/>
                    <a:pt x="5" y="1613"/>
                  </a:cubicBezTo>
                  <a:cubicBezTo>
                    <a:pt x="37" y="2062"/>
                    <a:pt x="518" y="2198"/>
                    <a:pt x="845" y="2216"/>
                  </a:cubicBezTo>
                  <a:cubicBezTo>
                    <a:pt x="848" y="2566"/>
                    <a:pt x="852" y="2975"/>
                    <a:pt x="856" y="3455"/>
                  </a:cubicBezTo>
                  <a:cubicBezTo>
                    <a:pt x="858" y="3516"/>
                    <a:pt x="906" y="3564"/>
                    <a:pt x="968" y="3564"/>
                  </a:cubicBezTo>
                  <a:lnTo>
                    <a:pt x="1137" y="3564"/>
                  </a:lnTo>
                  <a:cubicBezTo>
                    <a:pt x="1167" y="3564"/>
                    <a:pt x="1196" y="3552"/>
                    <a:pt x="1218" y="3531"/>
                  </a:cubicBezTo>
                  <a:cubicBezTo>
                    <a:pt x="1238" y="3508"/>
                    <a:pt x="1249" y="3479"/>
                    <a:pt x="1248" y="3449"/>
                  </a:cubicBezTo>
                  <a:cubicBezTo>
                    <a:pt x="1248" y="3440"/>
                    <a:pt x="1217" y="2612"/>
                    <a:pt x="1179" y="1793"/>
                  </a:cubicBezTo>
                  <a:cubicBezTo>
                    <a:pt x="1173" y="1659"/>
                    <a:pt x="1167" y="1534"/>
                    <a:pt x="1161" y="1415"/>
                  </a:cubicBezTo>
                  <a:cubicBezTo>
                    <a:pt x="1370" y="1403"/>
                    <a:pt x="1537" y="1349"/>
                    <a:pt x="1669" y="1271"/>
                  </a:cubicBezTo>
                  <a:cubicBezTo>
                    <a:pt x="1793" y="1363"/>
                    <a:pt x="1917" y="1399"/>
                    <a:pt x="2033" y="1399"/>
                  </a:cubicBezTo>
                  <a:cubicBezTo>
                    <a:pt x="2261" y="1399"/>
                    <a:pt x="2456" y="1262"/>
                    <a:pt x="2556" y="1154"/>
                  </a:cubicBezTo>
                  <a:cubicBezTo>
                    <a:pt x="2594" y="1110"/>
                    <a:pt x="2590" y="1039"/>
                    <a:pt x="2546" y="997"/>
                  </a:cubicBezTo>
                  <a:cubicBezTo>
                    <a:pt x="2524" y="977"/>
                    <a:pt x="2497" y="968"/>
                    <a:pt x="2470" y="968"/>
                  </a:cubicBezTo>
                  <a:cubicBezTo>
                    <a:pt x="2440" y="968"/>
                    <a:pt x="2410" y="980"/>
                    <a:pt x="2388" y="1004"/>
                  </a:cubicBezTo>
                  <a:cubicBezTo>
                    <a:pt x="2366" y="1028"/>
                    <a:pt x="2224" y="1175"/>
                    <a:pt x="2037" y="1175"/>
                  </a:cubicBezTo>
                  <a:cubicBezTo>
                    <a:pt x="1980" y="1175"/>
                    <a:pt x="1919" y="1162"/>
                    <a:pt x="1856" y="1127"/>
                  </a:cubicBezTo>
                  <a:cubicBezTo>
                    <a:pt x="2189" y="795"/>
                    <a:pt x="2195" y="294"/>
                    <a:pt x="2195" y="288"/>
                  </a:cubicBezTo>
                  <a:cubicBezTo>
                    <a:pt x="2195" y="227"/>
                    <a:pt x="2145" y="177"/>
                    <a:pt x="2083" y="177"/>
                  </a:cubicBezTo>
                  <a:cubicBezTo>
                    <a:pt x="2022" y="177"/>
                    <a:pt x="1973" y="227"/>
                    <a:pt x="1973" y="288"/>
                  </a:cubicBezTo>
                  <a:cubicBezTo>
                    <a:pt x="1973" y="324"/>
                    <a:pt x="1958" y="1143"/>
                    <a:pt x="1151" y="1193"/>
                  </a:cubicBezTo>
                  <a:cubicBezTo>
                    <a:pt x="1141" y="983"/>
                    <a:pt x="1132" y="804"/>
                    <a:pt x="1123" y="655"/>
                  </a:cubicBezTo>
                  <a:cubicBezTo>
                    <a:pt x="1114" y="492"/>
                    <a:pt x="1105" y="365"/>
                    <a:pt x="1099" y="278"/>
                  </a:cubicBezTo>
                  <a:cubicBezTo>
                    <a:pt x="1086" y="125"/>
                    <a:pt x="1079" y="33"/>
                    <a:pt x="970" y="33"/>
                  </a:cubicBezTo>
                  <a:cubicBezTo>
                    <a:pt x="927" y="33"/>
                    <a:pt x="886" y="59"/>
                    <a:pt x="869" y="98"/>
                  </a:cubicBezTo>
                  <a:cubicBezTo>
                    <a:pt x="862" y="112"/>
                    <a:pt x="850" y="135"/>
                    <a:pt x="844" y="482"/>
                  </a:cubicBezTo>
                  <a:cubicBezTo>
                    <a:pt x="711" y="451"/>
                    <a:pt x="540" y="359"/>
                    <a:pt x="522" y="104"/>
                  </a:cubicBezTo>
                  <a:cubicBezTo>
                    <a:pt x="518" y="46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5887;p41">
              <a:extLst>
                <a:ext uri="{FF2B5EF4-FFF2-40B4-BE49-F238E27FC236}">
                  <a16:creationId xmlns:a16="http://schemas.microsoft.com/office/drawing/2014/main" id="{8D52462B-E474-1356-ED66-4ADD1D818A9E}"/>
                </a:ext>
              </a:extLst>
            </p:cNvPr>
            <p:cNvSpPr/>
            <p:nvPr/>
          </p:nvSpPr>
          <p:spPr>
            <a:xfrm>
              <a:off x="4216234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6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5888;p41">
              <a:extLst>
                <a:ext uri="{FF2B5EF4-FFF2-40B4-BE49-F238E27FC236}">
                  <a16:creationId xmlns:a16="http://schemas.microsoft.com/office/drawing/2014/main" id="{B4489598-423E-034B-F1BA-5AE8B5C568D5}"/>
                </a:ext>
              </a:extLst>
            </p:cNvPr>
            <p:cNvSpPr/>
            <p:nvPr/>
          </p:nvSpPr>
          <p:spPr>
            <a:xfrm>
              <a:off x="4342788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8" y="1"/>
                    <a:pt x="594" y="6"/>
                  </a:cubicBezTo>
                  <a:cubicBezTo>
                    <a:pt x="212" y="61"/>
                    <a:pt x="0" y="250"/>
                    <a:pt x="0" y="538"/>
                  </a:cubicBezTo>
                  <a:cubicBezTo>
                    <a:pt x="0" y="920"/>
                    <a:pt x="447" y="981"/>
                    <a:pt x="594" y="1001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5889;p41">
              <a:extLst>
                <a:ext uri="{FF2B5EF4-FFF2-40B4-BE49-F238E27FC236}">
                  <a16:creationId xmlns:a16="http://schemas.microsoft.com/office/drawing/2014/main" id="{35AE768C-0440-AA70-65DA-F4B6A361B48A}"/>
                </a:ext>
              </a:extLst>
            </p:cNvPr>
            <p:cNvSpPr/>
            <p:nvPr/>
          </p:nvSpPr>
          <p:spPr>
            <a:xfrm>
              <a:off x="4177385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3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799" y="1175"/>
                    <a:pt x="847" y="1175"/>
                  </a:cubicBezTo>
                  <a:cubicBezTo>
                    <a:pt x="1203" y="1175"/>
                    <a:pt x="1415" y="970"/>
                    <a:pt x="1415" y="628"/>
                  </a:cubicBezTo>
                  <a:cubicBezTo>
                    <a:pt x="1415" y="293"/>
                    <a:pt x="1118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5890;p41">
              <a:extLst>
                <a:ext uri="{FF2B5EF4-FFF2-40B4-BE49-F238E27FC236}">
                  <a16:creationId xmlns:a16="http://schemas.microsoft.com/office/drawing/2014/main" id="{40556880-24B7-E5C7-0744-A9239EC40B15}"/>
                </a:ext>
              </a:extLst>
            </p:cNvPr>
            <p:cNvSpPr/>
            <p:nvPr/>
          </p:nvSpPr>
          <p:spPr>
            <a:xfrm>
              <a:off x="4382226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1" y="1"/>
                  </a:moveTo>
                  <a:cubicBezTo>
                    <a:pt x="376" y="1"/>
                    <a:pt x="361" y="2"/>
                    <a:pt x="347" y="5"/>
                  </a:cubicBezTo>
                  <a:cubicBezTo>
                    <a:pt x="127" y="36"/>
                    <a:pt x="0" y="153"/>
                    <a:pt x="0" y="326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3" y="614"/>
                    <a:pt x="396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9" y="149"/>
                    <a:pt x="569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5891;p41">
              <a:extLst>
                <a:ext uri="{FF2B5EF4-FFF2-40B4-BE49-F238E27FC236}">
                  <a16:creationId xmlns:a16="http://schemas.microsoft.com/office/drawing/2014/main" id="{CC11DD28-A40E-0A56-483B-95D8B74BEDC1}"/>
                </a:ext>
              </a:extLst>
            </p:cNvPr>
            <p:cNvSpPr/>
            <p:nvPr/>
          </p:nvSpPr>
          <p:spPr>
            <a:xfrm>
              <a:off x="4336608" y="3893175"/>
              <a:ext cx="61706" cy="5287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42" y="0"/>
                  </a:moveTo>
                  <a:cubicBezTo>
                    <a:pt x="328" y="0"/>
                    <a:pt x="314" y="1"/>
                    <a:pt x="302" y="4"/>
                  </a:cubicBezTo>
                  <a:cubicBezTo>
                    <a:pt x="31" y="41"/>
                    <a:pt x="1" y="213"/>
                    <a:pt x="1" y="285"/>
                  </a:cubicBezTo>
                  <a:cubicBezTo>
                    <a:pt x="1" y="424"/>
                    <a:pt x="102" y="508"/>
                    <a:pt x="302" y="536"/>
                  </a:cubicBezTo>
                  <a:cubicBezTo>
                    <a:pt x="323" y="538"/>
                    <a:pt x="344" y="539"/>
                    <a:pt x="364" y="539"/>
                  </a:cubicBezTo>
                  <a:cubicBezTo>
                    <a:pt x="524" y="539"/>
                    <a:pt x="626" y="439"/>
                    <a:pt x="626" y="283"/>
                  </a:cubicBezTo>
                  <a:cubicBezTo>
                    <a:pt x="628" y="129"/>
                    <a:pt x="496" y="0"/>
                    <a:pt x="34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5892;p41">
              <a:extLst>
                <a:ext uri="{FF2B5EF4-FFF2-40B4-BE49-F238E27FC236}">
                  <a16:creationId xmlns:a16="http://schemas.microsoft.com/office/drawing/2014/main" id="{9ADC9DAE-A17E-E409-8A68-1899BCCD5C54}"/>
                </a:ext>
              </a:extLst>
            </p:cNvPr>
            <p:cNvSpPr/>
            <p:nvPr/>
          </p:nvSpPr>
          <p:spPr>
            <a:xfrm>
              <a:off x="4155802" y="3771528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6" y="0"/>
                  </a:moveTo>
                  <a:cubicBezTo>
                    <a:pt x="323" y="0"/>
                    <a:pt x="310" y="1"/>
                    <a:pt x="297" y="2"/>
                  </a:cubicBezTo>
                  <a:cubicBezTo>
                    <a:pt x="29" y="41"/>
                    <a:pt x="0" y="210"/>
                    <a:pt x="0" y="280"/>
                  </a:cubicBezTo>
                  <a:cubicBezTo>
                    <a:pt x="0" y="418"/>
                    <a:pt x="99" y="502"/>
                    <a:pt x="297" y="528"/>
                  </a:cubicBezTo>
                  <a:cubicBezTo>
                    <a:pt x="318" y="530"/>
                    <a:pt x="339" y="532"/>
                    <a:pt x="358" y="532"/>
                  </a:cubicBezTo>
                  <a:cubicBezTo>
                    <a:pt x="515" y="532"/>
                    <a:pt x="617" y="433"/>
                    <a:pt x="617" y="280"/>
                  </a:cubicBezTo>
                  <a:cubicBezTo>
                    <a:pt x="619" y="128"/>
                    <a:pt x="488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5893;p41">
              <a:extLst>
                <a:ext uri="{FF2B5EF4-FFF2-40B4-BE49-F238E27FC236}">
                  <a16:creationId xmlns:a16="http://schemas.microsoft.com/office/drawing/2014/main" id="{CB39CD42-43A6-9C4F-D6CA-3CF005B662DD}"/>
                </a:ext>
              </a:extLst>
            </p:cNvPr>
            <p:cNvSpPr/>
            <p:nvPr/>
          </p:nvSpPr>
          <p:spPr>
            <a:xfrm>
              <a:off x="4237621" y="3749062"/>
              <a:ext cx="205132" cy="281743"/>
            </a:xfrm>
            <a:custGeom>
              <a:avLst/>
              <a:gdLst/>
              <a:ahLst/>
              <a:cxnLst/>
              <a:rect l="l" t="t" r="r" b="b"/>
              <a:pathLst>
                <a:path w="2091" h="2872" extrusionOk="0">
                  <a:moveTo>
                    <a:pt x="332" y="1"/>
                  </a:moveTo>
                  <a:cubicBezTo>
                    <a:pt x="329" y="1"/>
                    <a:pt x="327" y="1"/>
                    <a:pt x="324" y="1"/>
                  </a:cubicBezTo>
                  <a:cubicBezTo>
                    <a:pt x="274" y="5"/>
                    <a:pt x="237" y="47"/>
                    <a:pt x="242" y="97"/>
                  </a:cubicBezTo>
                  <a:cubicBezTo>
                    <a:pt x="264" y="417"/>
                    <a:pt x="491" y="539"/>
                    <a:pt x="677" y="573"/>
                  </a:cubicBezTo>
                  <a:cubicBezTo>
                    <a:pt x="676" y="797"/>
                    <a:pt x="675" y="1125"/>
                    <a:pt x="678" y="1606"/>
                  </a:cubicBezTo>
                  <a:cubicBezTo>
                    <a:pt x="523" y="1595"/>
                    <a:pt x="201" y="1542"/>
                    <a:pt x="182" y="1288"/>
                  </a:cubicBezTo>
                  <a:cubicBezTo>
                    <a:pt x="179" y="1240"/>
                    <a:pt x="139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3" y="1301"/>
                  </a:cubicBezTo>
                  <a:cubicBezTo>
                    <a:pt x="29" y="1663"/>
                    <a:pt x="416" y="1772"/>
                    <a:pt x="680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39" y="2871"/>
                    <a:pt x="963" y="2861"/>
                    <a:pt x="980" y="2844"/>
                  </a:cubicBezTo>
                  <a:cubicBezTo>
                    <a:pt x="998" y="2825"/>
                    <a:pt x="1006" y="2803"/>
                    <a:pt x="1006" y="2778"/>
                  </a:cubicBezTo>
                  <a:cubicBezTo>
                    <a:pt x="1006" y="2772"/>
                    <a:pt x="980" y="2104"/>
                    <a:pt x="952" y="1445"/>
                  </a:cubicBezTo>
                  <a:cubicBezTo>
                    <a:pt x="947" y="1337"/>
                    <a:pt x="942" y="1235"/>
                    <a:pt x="937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6" y="1100"/>
                    <a:pt x="1546" y="1130"/>
                    <a:pt x="1639" y="1130"/>
                  </a:cubicBezTo>
                  <a:cubicBezTo>
                    <a:pt x="1822" y="1130"/>
                    <a:pt x="1980" y="1019"/>
                    <a:pt x="2059" y="931"/>
                  </a:cubicBezTo>
                  <a:cubicBezTo>
                    <a:pt x="2090" y="895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6" y="782"/>
                    <a:pt x="1942" y="792"/>
                    <a:pt x="1925" y="813"/>
                  </a:cubicBezTo>
                  <a:cubicBezTo>
                    <a:pt x="1907" y="831"/>
                    <a:pt x="1792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3" y="644"/>
                    <a:pt x="1768" y="241"/>
                    <a:pt x="1768" y="234"/>
                  </a:cubicBezTo>
                  <a:cubicBezTo>
                    <a:pt x="1768" y="184"/>
                    <a:pt x="1729" y="144"/>
                    <a:pt x="1679" y="144"/>
                  </a:cubicBezTo>
                  <a:cubicBezTo>
                    <a:pt x="1629" y="144"/>
                    <a:pt x="1589" y="184"/>
                    <a:pt x="1589" y="234"/>
                  </a:cubicBezTo>
                  <a:cubicBezTo>
                    <a:pt x="1589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7" y="398"/>
                    <a:pt x="891" y="296"/>
                    <a:pt x="886" y="225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4" y="48"/>
                    <a:pt x="699" y="79"/>
                  </a:cubicBezTo>
                  <a:cubicBezTo>
                    <a:pt x="694" y="91"/>
                    <a:pt x="686" y="109"/>
                    <a:pt x="680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5894;p41">
              <a:extLst>
                <a:ext uri="{FF2B5EF4-FFF2-40B4-BE49-F238E27FC236}">
                  <a16:creationId xmlns:a16="http://schemas.microsoft.com/office/drawing/2014/main" id="{93319AD1-6FFF-701A-243F-F67085E74216}"/>
                </a:ext>
              </a:extLst>
            </p:cNvPr>
            <p:cNvSpPr/>
            <p:nvPr/>
          </p:nvSpPr>
          <p:spPr>
            <a:xfrm>
              <a:off x="5650711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2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2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5895;p41">
              <a:extLst>
                <a:ext uri="{FF2B5EF4-FFF2-40B4-BE49-F238E27FC236}">
                  <a16:creationId xmlns:a16="http://schemas.microsoft.com/office/drawing/2014/main" id="{0867B8CE-4F28-B54D-5E48-C4B998EA8E62}"/>
                </a:ext>
              </a:extLst>
            </p:cNvPr>
            <p:cNvSpPr/>
            <p:nvPr/>
          </p:nvSpPr>
          <p:spPr>
            <a:xfrm>
              <a:off x="5777461" y="3793306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9" y="1007"/>
                    <a:pt x="682" y="1009"/>
                    <a:pt x="723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5896;p41">
              <a:extLst>
                <a:ext uri="{FF2B5EF4-FFF2-40B4-BE49-F238E27FC236}">
                  <a16:creationId xmlns:a16="http://schemas.microsoft.com/office/drawing/2014/main" id="{85ECCE8D-F28B-51A1-8404-E95799EBA4DD}"/>
                </a:ext>
              </a:extLst>
            </p:cNvPr>
            <p:cNvSpPr/>
            <p:nvPr/>
          </p:nvSpPr>
          <p:spPr>
            <a:xfrm>
              <a:off x="5611862" y="3819402"/>
              <a:ext cx="139109" cy="115366"/>
            </a:xfrm>
            <a:custGeom>
              <a:avLst/>
              <a:gdLst/>
              <a:ahLst/>
              <a:cxnLst/>
              <a:rect l="l" t="t" r="r" b="b"/>
              <a:pathLst>
                <a:path w="1418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8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5897;p41">
              <a:extLst>
                <a:ext uri="{FF2B5EF4-FFF2-40B4-BE49-F238E27FC236}">
                  <a16:creationId xmlns:a16="http://schemas.microsoft.com/office/drawing/2014/main" id="{961A0FA8-2FC8-4595-DED9-A40393F3E2A3}"/>
                </a:ext>
              </a:extLst>
            </p:cNvPr>
            <p:cNvSpPr/>
            <p:nvPr/>
          </p:nvSpPr>
          <p:spPr>
            <a:xfrm>
              <a:off x="5816801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5898;p41">
              <a:extLst>
                <a:ext uri="{FF2B5EF4-FFF2-40B4-BE49-F238E27FC236}">
                  <a16:creationId xmlns:a16="http://schemas.microsoft.com/office/drawing/2014/main" id="{093A91C3-1A32-D107-5194-9732CCFE75CB}"/>
                </a:ext>
              </a:extLst>
            </p:cNvPr>
            <p:cNvSpPr/>
            <p:nvPr/>
          </p:nvSpPr>
          <p:spPr>
            <a:xfrm>
              <a:off x="5771379" y="3893175"/>
              <a:ext cx="61510" cy="5287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40" y="0"/>
                  </a:moveTo>
                  <a:cubicBezTo>
                    <a:pt x="328" y="0"/>
                    <a:pt x="313" y="1"/>
                    <a:pt x="300" y="4"/>
                  </a:cubicBezTo>
                  <a:cubicBezTo>
                    <a:pt x="29" y="41"/>
                    <a:pt x="0" y="213"/>
                    <a:pt x="0" y="285"/>
                  </a:cubicBezTo>
                  <a:cubicBezTo>
                    <a:pt x="0" y="424"/>
                    <a:pt x="101" y="508"/>
                    <a:pt x="300" y="536"/>
                  </a:cubicBezTo>
                  <a:cubicBezTo>
                    <a:pt x="322" y="538"/>
                    <a:pt x="343" y="539"/>
                    <a:pt x="363" y="539"/>
                  </a:cubicBezTo>
                  <a:cubicBezTo>
                    <a:pt x="523" y="539"/>
                    <a:pt x="626" y="439"/>
                    <a:pt x="626" y="283"/>
                  </a:cubicBezTo>
                  <a:cubicBezTo>
                    <a:pt x="627" y="129"/>
                    <a:pt x="495" y="0"/>
                    <a:pt x="340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5899;p41">
              <a:extLst>
                <a:ext uri="{FF2B5EF4-FFF2-40B4-BE49-F238E27FC236}">
                  <a16:creationId xmlns:a16="http://schemas.microsoft.com/office/drawing/2014/main" id="{75AC9AC9-C883-B1D3-FB4E-45BA8C548CFC}"/>
                </a:ext>
              </a:extLst>
            </p:cNvPr>
            <p:cNvSpPr/>
            <p:nvPr/>
          </p:nvSpPr>
          <p:spPr>
            <a:xfrm>
              <a:off x="5590475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6" y="0"/>
                  </a:moveTo>
                  <a:cubicBezTo>
                    <a:pt x="323" y="0"/>
                    <a:pt x="311" y="1"/>
                    <a:pt x="297" y="2"/>
                  </a:cubicBezTo>
                  <a:cubicBezTo>
                    <a:pt x="30" y="41"/>
                    <a:pt x="1" y="210"/>
                    <a:pt x="1" y="280"/>
                  </a:cubicBezTo>
                  <a:cubicBezTo>
                    <a:pt x="1" y="418"/>
                    <a:pt x="101" y="502"/>
                    <a:pt x="297" y="528"/>
                  </a:cubicBezTo>
                  <a:cubicBezTo>
                    <a:pt x="320" y="530"/>
                    <a:pt x="340" y="532"/>
                    <a:pt x="359" y="532"/>
                  </a:cubicBezTo>
                  <a:cubicBezTo>
                    <a:pt x="516" y="532"/>
                    <a:pt x="619" y="433"/>
                    <a:pt x="619" y="280"/>
                  </a:cubicBezTo>
                  <a:cubicBezTo>
                    <a:pt x="618" y="128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5900;p41">
              <a:extLst>
                <a:ext uri="{FF2B5EF4-FFF2-40B4-BE49-F238E27FC236}">
                  <a16:creationId xmlns:a16="http://schemas.microsoft.com/office/drawing/2014/main" id="{712415C5-818D-5F4E-166A-E5DAA07A1A08}"/>
                </a:ext>
              </a:extLst>
            </p:cNvPr>
            <p:cNvSpPr/>
            <p:nvPr/>
          </p:nvSpPr>
          <p:spPr>
            <a:xfrm>
              <a:off x="5672196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4" y="417"/>
                    <a:pt x="492" y="539"/>
                    <a:pt x="679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40" y="1089"/>
                    <a:pt x="1347" y="1025"/>
                  </a:cubicBezTo>
                  <a:cubicBezTo>
                    <a:pt x="1447" y="1100"/>
                    <a:pt x="1546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4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0" y="184"/>
                    <a:pt x="1590" y="234"/>
                  </a:cubicBezTo>
                  <a:cubicBezTo>
                    <a:pt x="1590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5901;p41">
              <a:extLst>
                <a:ext uri="{FF2B5EF4-FFF2-40B4-BE49-F238E27FC236}">
                  <a16:creationId xmlns:a16="http://schemas.microsoft.com/office/drawing/2014/main" id="{8C08064D-5F11-3358-75C7-615E9D1E34D4}"/>
                </a:ext>
              </a:extLst>
            </p:cNvPr>
            <p:cNvSpPr/>
            <p:nvPr/>
          </p:nvSpPr>
          <p:spPr>
            <a:xfrm>
              <a:off x="5472947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1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5902;p41">
              <a:extLst>
                <a:ext uri="{FF2B5EF4-FFF2-40B4-BE49-F238E27FC236}">
                  <a16:creationId xmlns:a16="http://schemas.microsoft.com/office/drawing/2014/main" id="{9071A6D3-E85D-DF0E-E4B5-BDE950E8E804}"/>
                </a:ext>
              </a:extLst>
            </p:cNvPr>
            <p:cNvSpPr/>
            <p:nvPr/>
          </p:nvSpPr>
          <p:spPr>
            <a:xfrm>
              <a:off x="5599697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3" y="0"/>
                    <a:pt x="618" y="1"/>
                    <a:pt x="594" y="6"/>
                  </a:cubicBezTo>
                  <a:cubicBezTo>
                    <a:pt x="211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0" y="251"/>
                    <a:pt x="957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5903;p41">
              <a:extLst>
                <a:ext uri="{FF2B5EF4-FFF2-40B4-BE49-F238E27FC236}">
                  <a16:creationId xmlns:a16="http://schemas.microsoft.com/office/drawing/2014/main" id="{6150F8EE-DF3E-23C6-AD17-55C6773F74CA}"/>
                </a:ext>
              </a:extLst>
            </p:cNvPr>
            <p:cNvSpPr/>
            <p:nvPr/>
          </p:nvSpPr>
          <p:spPr>
            <a:xfrm>
              <a:off x="5434097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4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6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5904;p41">
              <a:extLst>
                <a:ext uri="{FF2B5EF4-FFF2-40B4-BE49-F238E27FC236}">
                  <a16:creationId xmlns:a16="http://schemas.microsoft.com/office/drawing/2014/main" id="{3CC1AF4A-1618-0023-2477-CE91C6001A6E}"/>
                </a:ext>
              </a:extLst>
            </p:cNvPr>
            <p:cNvSpPr/>
            <p:nvPr/>
          </p:nvSpPr>
          <p:spPr>
            <a:xfrm>
              <a:off x="5639037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7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8" y="149"/>
                    <a:pt x="569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5905;p41">
              <a:extLst>
                <a:ext uri="{FF2B5EF4-FFF2-40B4-BE49-F238E27FC236}">
                  <a16:creationId xmlns:a16="http://schemas.microsoft.com/office/drawing/2014/main" id="{5C921760-24D2-BBCC-3EE2-49CC4C3AAAA1}"/>
                </a:ext>
              </a:extLst>
            </p:cNvPr>
            <p:cNvSpPr/>
            <p:nvPr/>
          </p:nvSpPr>
          <p:spPr>
            <a:xfrm>
              <a:off x="5593418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3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3" y="539"/>
                  </a:cubicBezTo>
                  <a:cubicBezTo>
                    <a:pt x="523" y="539"/>
                    <a:pt x="625" y="439"/>
                    <a:pt x="625" y="283"/>
                  </a:cubicBezTo>
                  <a:cubicBezTo>
                    <a:pt x="627" y="129"/>
                    <a:pt x="495" y="0"/>
                    <a:pt x="341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5906;p41">
              <a:extLst>
                <a:ext uri="{FF2B5EF4-FFF2-40B4-BE49-F238E27FC236}">
                  <a16:creationId xmlns:a16="http://schemas.microsoft.com/office/drawing/2014/main" id="{2B0A5809-A718-93F1-6654-A9E265C27084}"/>
                </a:ext>
              </a:extLst>
            </p:cNvPr>
            <p:cNvSpPr/>
            <p:nvPr/>
          </p:nvSpPr>
          <p:spPr>
            <a:xfrm>
              <a:off x="5412613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5" y="0"/>
                  </a:moveTo>
                  <a:cubicBezTo>
                    <a:pt x="323" y="0"/>
                    <a:pt x="309" y="1"/>
                    <a:pt x="297" y="2"/>
                  </a:cubicBezTo>
                  <a:cubicBezTo>
                    <a:pt x="30" y="41"/>
                    <a:pt x="0" y="210"/>
                    <a:pt x="0" y="280"/>
                  </a:cubicBezTo>
                  <a:cubicBezTo>
                    <a:pt x="0" y="418"/>
                    <a:pt x="100" y="502"/>
                    <a:pt x="297" y="528"/>
                  </a:cubicBezTo>
                  <a:cubicBezTo>
                    <a:pt x="319" y="530"/>
                    <a:pt x="339" y="532"/>
                    <a:pt x="359" y="532"/>
                  </a:cubicBezTo>
                  <a:cubicBezTo>
                    <a:pt x="516" y="532"/>
                    <a:pt x="618" y="433"/>
                    <a:pt x="618" y="280"/>
                  </a:cubicBezTo>
                  <a:cubicBezTo>
                    <a:pt x="618" y="128"/>
                    <a:pt x="489" y="0"/>
                    <a:pt x="335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5907;p41">
              <a:extLst>
                <a:ext uri="{FF2B5EF4-FFF2-40B4-BE49-F238E27FC236}">
                  <a16:creationId xmlns:a16="http://schemas.microsoft.com/office/drawing/2014/main" id="{DBA07DD7-58E5-5DD2-7DAA-7C97D06C009B}"/>
                </a:ext>
              </a:extLst>
            </p:cNvPr>
            <p:cNvSpPr/>
            <p:nvPr/>
          </p:nvSpPr>
          <p:spPr>
            <a:xfrm>
              <a:off x="5494431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2" y="1"/>
                  </a:moveTo>
                  <a:cubicBezTo>
                    <a:pt x="330" y="1"/>
                    <a:pt x="327" y="1"/>
                    <a:pt x="325" y="1"/>
                  </a:cubicBezTo>
                  <a:cubicBezTo>
                    <a:pt x="276" y="5"/>
                    <a:pt x="238" y="47"/>
                    <a:pt x="242" y="97"/>
                  </a:cubicBezTo>
                  <a:cubicBezTo>
                    <a:pt x="263" y="417"/>
                    <a:pt x="492" y="539"/>
                    <a:pt x="678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4" y="1301"/>
                  </a:cubicBezTo>
                  <a:cubicBezTo>
                    <a:pt x="30" y="1663"/>
                    <a:pt x="417" y="1772"/>
                    <a:pt x="681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7" y="1100"/>
                    <a:pt x="1546" y="1130"/>
                    <a:pt x="1640" y="1130"/>
                  </a:cubicBezTo>
                  <a:cubicBezTo>
                    <a:pt x="1823" y="1130"/>
                    <a:pt x="1980" y="1019"/>
                    <a:pt x="2059" y="931"/>
                  </a:cubicBezTo>
                  <a:cubicBezTo>
                    <a:pt x="2092" y="895"/>
                    <a:pt x="2088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4" y="644"/>
                    <a:pt x="1769" y="241"/>
                    <a:pt x="1769" y="234"/>
                  </a:cubicBezTo>
                  <a:cubicBezTo>
                    <a:pt x="1769" y="184"/>
                    <a:pt x="1730" y="144"/>
                    <a:pt x="1679" y="144"/>
                  </a:cubicBezTo>
                  <a:cubicBezTo>
                    <a:pt x="1629" y="144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8" y="398"/>
                    <a:pt x="892" y="296"/>
                    <a:pt x="886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5908;p41">
              <a:extLst>
                <a:ext uri="{FF2B5EF4-FFF2-40B4-BE49-F238E27FC236}">
                  <a16:creationId xmlns:a16="http://schemas.microsoft.com/office/drawing/2014/main" id="{392A9295-C42B-C23A-3294-CDEB11303000}"/>
                </a:ext>
              </a:extLst>
            </p:cNvPr>
            <p:cNvSpPr/>
            <p:nvPr/>
          </p:nvSpPr>
          <p:spPr>
            <a:xfrm>
              <a:off x="2889476" y="3675878"/>
              <a:ext cx="160986" cy="145188"/>
            </a:xfrm>
            <a:custGeom>
              <a:avLst/>
              <a:gdLst/>
              <a:ahLst/>
              <a:cxnLst/>
              <a:rect l="l" t="t" r="r" b="b"/>
              <a:pathLst>
                <a:path w="1641" h="1480" extrusionOk="0">
                  <a:moveTo>
                    <a:pt x="908" y="0"/>
                  </a:moveTo>
                  <a:cubicBezTo>
                    <a:pt x="875" y="0"/>
                    <a:pt x="841" y="3"/>
                    <a:pt x="806" y="8"/>
                  </a:cubicBezTo>
                  <a:cubicBezTo>
                    <a:pt x="285" y="90"/>
                    <a:pt x="1" y="369"/>
                    <a:pt x="1" y="792"/>
                  </a:cubicBezTo>
                  <a:cubicBezTo>
                    <a:pt x="1" y="1345"/>
                    <a:pt x="607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8" y="0"/>
                    <a:pt x="90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5909;p41">
              <a:extLst>
                <a:ext uri="{FF2B5EF4-FFF2-40B4-BE49-F238E27FC236}">
                  <a16:creationId xmlns:a16="http://schemas.microsoft.com/office/drawing/2014/main" id="{CFA5CB67-C174-2CC0-33E0-2072FBCF29EA}"/>
                </a:ext>
              </a:extLst>
            </p:cNvPr>
            <p:cNvSpPr/>
            <p:nvPr/>
          </p:nvSpPr>
          <p:spPr>
            <a:xfrm>
              <a:off x="3016030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1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5910;p41">
              <a:extLst>
                <a:ext uri="{FF2B5EF4-FFF2-40B4-BE49-F238E27FC236}">
                  <a16:creationId xmlns:a16="http://schemas.microsoft.com/office/drawing/2014/main" id="{2072BCF5-7525-1281-654E-A5D8F59594E0}"/>
                </a:ext>
              </a:extLst>
            </p:cNvPr>
            <p:cNvSpPr/>
            <p:nvPr/>
          </p:nvSpPr>
          <p:spPr>
            <a:xfrm>
              <a:off x="2850528" y="3819402"/>
              <a:ext cx="139011" cy="115366"/>
            </a:xfrm>
            <a:custGeom>
              <a:avLst/>
              <a:gdLst/>
              <a:ahLst/>
              <a:cxnLst/>
              <a:rect l="l" t="t" r="r" b="b"/>
              <a:pathLst>
                <a:path w="1417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3" y="1141"/>
                    <a:pt x="696" y="1165"/>
                  </a:cubicBezTo>
                  <a:cubicBezTo>
                    <a:pt x="749" y="1172"/>
                    <a:pt x="800" y="1175"/>
                    <a:pt x="849" y="1175"/>
                  </a:cubicBezTo>
                  <a:cubicBezTo>
                    <a:pt x="1204" y="1175"/>
                    <a:pt x="1417" y="970"/>
                    <a:pt x="1417" y="628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5911;p41">
              <a:extLst>
                <a:ext uri="{FF2B5EF4-FFF2-40B4-BE49-F238E27FC236}">
                  <a16:creationId xmlns:a16="http://schemas.microsoft.com/office/drawing/2014/main" id="{94CA5BC1-9A7F-DF40-A3BA-E74B61814C29}"/>
                </a:ext>
              </a:extLst>
            </p:cNvPr>
            <p:cNvSpPr/>
            <p:nvPr/>
          </p:nvSpPr>
          <p:spPr>
            <a:xfrm>
              <a:off x="3055370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8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5912;p41">
              <a:extLst>
                <a:ext uri="{FF2B5EF4-FFF2-40B4-BE49-F238E27FC236}">
                  <a16:creationId xmlns:a16="http://schemas.microsoft.com/office/drawing/2014/main" id="{C63B828F-FEB4-E800-0163-5F085819A362}"/>
                </a:ext>
              </a:extLst>
            </p:cNvPr>
            <p:cNvSpPr/>
            <p:nvPr/>
          </p:nvSpPr>
          <p:spPr>
            <a:xfrm>
              <a:off x="3009849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5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4" y="539"/>
                  </a:cubicBezTo>
                  <a:cubicBezTo>
                    <a:pt x="524" y="539"/>
                    <a:pt x="627" y="439"/>
                    <a:pt x="627" y="283"/>
                  </a:cubicBezTo>
                  <a:cubicBezTo>
                    <a:pt x="628" y="129"/>
                    <a:pt x="496" y="0"/>
                    <a:pt x="34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5913;p41">
              <a:extLst>
                <a:ext uri="{FF2B5EF4-FFF2-40B4-BE49-F238E27FC236}">
                  <a16:creationId xmlns:a16="http://schemas.microsoft.com/office/drawing/2014/main" id="{8272F66F-2EE0-2371-5C61-AC70EFD330B3}"/>
                </a:ext>
              </a:extLst>
            </p:cNvPr>
            <p:cNvSpPr/>
            <p:nvPr/>
          </p:nvSpPr>
          <p:spPr>
            <a:xfrm>
              <a:off x="2910764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6" y="417"/>
                    <a:pt x="492" y="539"/>
                    <a:pt x="679" y="573"/>
                  </a:cubicBezTo>
                  <a:cubicBezTo>
                    <a:pt x="677" y="797"/>
                    <a:pt x="676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8" y="1204"/>
                  </a:cubicBezTo>
                  <a:cubicBezTo>
                    <a:pt x="37" y="1209"/>
                    <a:pt x="1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6" y="1132"/>
                    <a:pt x="1240" y="1089"/>
                    <a:pt x="1347" y="1025"/>
                  </a:cubicBezTo>
                  <a:cubicBezTo>
                    <a:pt x="1447" y="1100"/>
                    <a:pt x="1547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8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5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1" y="184"/>
                    <a:pt x="1591" y="234"/>
                  </a:cubicBezTo>
                  <a:cubicBezTo>
                    <a:pt x="1591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4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438" y="3189798"/>
            <a:ext cx="8753494" cy="1437955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Prepare for Lesson 3 - Unit 4.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7776" y="232836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7948" y="223271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450554" y="223271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000" b="1" dirty="0"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991" y="2105025"/>
            <a:ext cx="4562472" cy="28635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979382" y="6078935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77027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40">
            <a:extLst>
              <a:ext uri="{FF2B5EF4-FFF2-40B4-BE49-F238E27FC236}">
                <a16:creationId xmlns:a16="http://schemas.microsoft.com/office/drawing/2014/main" id="{86A38DE7-CA5A-3948-EA0C-27648A38B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368" y="3530689"/>
            <a:ext cx="4786384" cy="4487202"/>
          </a:xfrm>
          <a:custGeom>
            <a:avLst/>
            <a:gdLst>
              <a:gd name="T0" fmla="*/ 1589 w 1590"/>
              <a:gd name="T1" fmla="*/ 794 h 1590"/>
              <a:gd name="T2" fmla="*/ 1589 w 1590"/>
              <a:gd name="T3" fmla="*/ 794 h 1590"/>
              <a:gd name="T4" fmla="*/ 795 w 1590"/>
              <a:gd name="T5" fmla="*/ 1589 h 1590"/>
              <a:gd name="T6" fmla="*/ 795 w 1590"/>
              <a:gd name="T7" fmla="*/ 1589 h 1590"/>
              <a:gd name="T8" fmla="*/ 0 w 1590"/>
              <a:gd name="T9" fmla="*/ 794 h 1590"/>
              <a:gd name="T10" fmla="*/ 0 w 1590"/>
              <a:gd name="T11" fmla="*/ 794 h 1590"/>
              <a:gd name="T12" fmla="*/ 795 w 1590"/>
              <a:gd name="T13" fmla="*/ 0 h 1590"/>
              <a:gd name="T14" fmla="*/ 795 w 1590"/>
              <a:gd name="T15" fmla="*/ 0 h 1590"/>
              <a:gd name="T16" fmla="*/ 1589 w 1590"/>
              <a:gd name="T17" fmla="*/ 794 h 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90" h="1590">
                <a:moveTo>
                  <a:pt x="1589" y="794"/>
                </a:moveTo>
                <a:lnTo>
                  <a:pt x="1589" y="794"/>
                </a:lnTo>
                <a:cubicBezTo>
                  <a:pt x="1589" y="1233"/>
                  <a:pt x="1233" y="1589"/>
                  <a:pt x="795" y="1589"/>
                </a:cubicBezTo>
                <a:lnTo>
                  <a:pt x="795" y="1589"/>
                </a:lnTo>
                <a:cubicBezTo>
                  <a:pt x="356" y="1589"/>
                  <a:pt x="0" y="1233"/>
                  <a:pt x="0" y="794"/>
                </a:cubicBezTo>
                <a:lnTo>
                  <a:pt x="0" y="794"/>
                </a:lnTo>
                <a:cubicBezTo>
                  <a:pt x="0" y="356"/>
                  <a:pt x="356" y="0"/>
                  <a:pt x="795" y="0"/>
                </a:cubicBezTo>
                <a:lnTo>
                  <a:pt x="795" y="0"/>
                </a:lnTo>
                <a:cubicBezTo>
                  <a:pt x="1233" y="0"/>
                  <a:pt x="1589" y="356"/>
                  <a:pt x="1589" y="794"/>
                </a:cubicBezTo>
              </a:path>
            </a:pathLst>
          </a:custGeom>
          <a:solidFill>
            <a:srgbClr val="E3AFA1">
              <a:alpha val="47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4" name="Freeform 139">
            <a:extLst>
              <a:ext uri="{FF2B5EF4-FFF2-40B4-BE49-F238E27FC236}">
                <a16:creationId xmlns:a16="http://schemas.microsoft.com/office/drawing/2014/main" id="{449E936F-F3D3-30B6-4C54-DC70DF4E1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8979" y="-296136"/>
            <a:ext cx="3048295" cy="2958019"/>
          </a:xfrm>
          <a:custGeom>
            <a:avLst/>
            <a:gdLst>
              <a:gd name="T0" fmla="*/ 1589 w 1590"/>
              <a:gd name="T1" fmla="*/ 794 h 1589"/>
              <a:gd name="T2" fmla="*/ 1589 w 1590"/>
              <a:gd name="T3" fmla="*/ 794 h 1589"/>
              <a:gd name="T4" fmla="*/ 795 w 1590"/>
              <a:gd name="T5" fmla="*/ 1588 h 1589"/>
              <a:gd name="T6" fmla="*/ 795 w 1590"/>
              <a:gd name="T7" fmla="*/ 1588 h 1589"/>
              <a:gd name="T8" fmla="*/ 0 w 1590"/>
              <a:gd name="T9" fmla="*/ 794 h 1589"/>
              <a:gd name="T10" fmla="*/ 0 w 1590"/>
              <a:gd name="T11" fmla="*/ 794 h 1589"/>
              <a:gd name="T12" fmla="*/ 795 w 1590"/>
              <a:gd name="T13" fmla="*/ 0 h 1589"/>
              <a:gd name="T14" fmla="*/ 795 w 1590"/>
              <a:gd name="T15" fmla="*/ 0 h 1589"/>
              <a:gd name="T16" fmla="*/ 1589 w 1590"/>
              <a:gd name="T17" fmla="*/ 794 h 1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90" h="1589">
                <a:moveTo>
                  <a:pt x="1589" y="794"/>
                </a:moveTo>
                <a:lnTo>
                  <a:pt x="1589" y="794"/>
                </a:lnTo>
                <a:cubicBezTo>
                  <a:pt x="1589" y="1233"/>
                  <a:pt x="1233" y="1588"/>
                  <a:pt x="795" y="1588"/>
                </a:cubicBezTo>
                <a:lnTo>
                  <a:pt x="795" y="1588"/>
                </a:lnTo>
                <a:cubicBezTo>
                  <a:pt x="356" y="1588"/>
                  <a:pt x="0" y="1233"/>
                  <a:pt x="0" y="794"/>
                </a:cubicBezTo>
                <a:lnTo>
                  <a:pt x="0" y="794"/>
                </a:lnTo>
                <a:cubicBezTo>
                  <a:pt x="0" y="355"/>
                  <a:pt x="356" y="0"/>
                  <a:pt x="795" y="0"/>
                </a:cubicBezTo>
                <a:lnTo>
                  <a:pt x="795" y="0"/>
                </a:lnTo>
                <a:cubicBezTo>
                  <a:pt x="1233" y="0"/>
                  <a:pt x="1589" y="355"/>
                  <a:pt x="1589" y="794"/>
                </a:cubicBezTo>
              </a:path>
            </a:pathLst>
          </a:custGeom>
          <a:solidFill>
            <a:srgbClr val="6B4036">
              <a:alpha val="5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6" name="Freeform 141">
            <a:extLst>
              <a:ext uri="{FF2B5EF4-FFF2-40B4-BE49-F238E27FC236}">
                <a16:creationId xmlns:a16="http://schemas.microsoft.com/office/drawing/2014/main" id="{E51D6DD7-F0C1-8C9B-5FDA-A90059BCA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31025" y="-656470"/>
            <a:ext cx="3340071" cy="3369724"/>
          </a:xfrm>
          <a:custGeom>
            <a:avLst/>
            <a:gdLst>
              <a:gd name="T0" fmla="*/ 1589 w 1590"/>
              <a:gd name="T1" fmla="*/ 794 h 1590"/>
              <a:gd name="T2" fmla="*/ 1589 w 1590"/>
              <a:gd name="T3" fmla="*/ 794 h 1590"/>
              <a:gd name="T4" fmla="*/ 795 w 1590"/>
              <a:gd name="T5" fmla="*/ 1589 h 1590"/>
              <a:gd name="T6" fmla="*/ 795 w 1590"/>
              <a:gd name="T7" fmla="*/ 1589 h 1590"/>
              <a:gd name="T8" fmla="*/ 0 w 1590"/>
              <a:gd name="T9" fmla="*/ 794 h 1590"/>
              <a:gd name="T10" fmla="*/ 0 w 1590"/>
              <a:gd name="T11" fmla="*/ 794 h 1590"/>
              <a:gd name="T12" fmla="*/ 795 w 1590"/>
              <a:gd name="T13" fmla="*/ 0 h 1590"/>
              <a:gd name="T14" fmla="*/ 795 w 1590"/>
              <a:gd name="T15" fmla="*/ 0 h 1590"/>
              <a:gd name="T16" fmla="*/ 1589 w 1590"/>
              <a:gd name="T17" fmla="*/ 794 h 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90" h="1590">
                <a:moveTo>
                  <a:pt x="1589" y="794"/>
                </a:moveTo>
                <a:lnTo>
                  <a:pt x="1589" y="794"/>
                </a:lnTo>
                <a:cubicBezTo>
                  <a:pt x="1589" y="1233"/>
                  <a:pt x="1233" y="1589"/>
                  <a:pt x="795" y="1589"/>
                </a:cubicBezTo>
                <a:lnTo>
                  <a:pt x="795" y="1589"/>
                </a:lnTo>
                <a:cubicBezTo>
                  <a:pt x="356" y="1589"/>
                  <a:pt x="0" y="1233"/>
                  <a:pt x="0" y="794"/>
                </a:cubicBezTo>
                <a:lnTo>
                  <a:pt x="0" y="794"/>
                </a:lnTo>
                <a:cubicBezTo>
                  <a:pt x="0" y="355"/>
                  <a:pt x="356" y="0"/>
                  <a:pt x="795" y="0"/>
                </a:cubicBezTo>
                <a:lnTo>
                  <a:pt x="795" y="0"/>
                </a:lnTo>
                <a:cubicBezTo>
                  <a:pt x="1233" y="0"/>
                  <a:pt x="1589" y="355"/>
                  <a:pt x="1589" y="794"/>
                </a:cubicBezTo>
              </a:path>
            </a:pathLst>
          </a:custGeom>
          <a:solidFill>
            <a:srgbClr val="C4A762">
              <a:alpha val="59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8" name="Freeform 79">
            <a:extLst>
              <a:ext uri="{FF2B5EF4-FFF2-40B4-BE49-F238E27FC236}">
                <a16:creationId xmlns:a16="http://schemas.microsoft.com/office/drawing/2014/main" id="{74E8045D-CF8C-BCF7-F08C-2AD08DE7A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3889" y="5584881"/>
            <a:ext cx="1174243" cy="1273119"/>
          </a:xfrm>
          <a:custGeom>
            <a:avLst/>
            <a:gdLst>
              <a:gd name="connsiteX0" fmla="*/ 221074 w 339365"/>
              <a:gd name="connsiteY0" fmla="*/ 141350 h 367941"/>
              <a:gd name="connsiteX1" fmla="*/ 157240 w 339365"/>
              <a:gd name="connsiteY1" fmla="*/ 204292 h 367941"/>
              <a:gd name="connsiteX2" fmla="*/ 157240 w 339365"/>
              <a:gd name="connsiteY2" fmla="*/ 215801 h 367941"/>
              <a:gd name="connsiteX3" fmla="*/ 157240 w 339365"/>
              <a:gd name="connsiteY3" fmla="*/ 217240 h 367941"/>
              <a:gd name="connsiteX4" fmla="*/ 157240 w 339365"/>
              <a:gd name="connsiteY4" fmla="*/ 217959 h 367941"/>
              <a:gd name="connsiteX5" fmla="*/ 157240 w 339365"/>
              <a:gd name="connsiteY5" fmla="*/ 218678 h 367941"/>
              <a:gd name="connsiteX6" fmla="*/ 157240 w 339365"/>
              <a:gd name="connsiteY6" fmla="*/ 221196 h 367941"/>
              <a:gd name="connsiteX7" fmla="*/ 157240 w 339365"/>
              <a:gd name="connsiteY7" fmla="*/ 225872 h 367941"/>
              <a:gd name="connsiteX8" fmla="*/ 157240 w 339365"/>
              <a:gd name="connsiteY8" fmla="*/ 227310 h 367941"/>
              <a:gd name="connsiteX9" fmla="*/ 156880 w 339365"/>
              <a:gd name="connsiteY9" fmla="*/ 230907 h 367941"/>
              <a:gd name="connsiteX10" fmla="*/ 156880 w 339365"/>
              <a:gd name="connsiteY10" fmla="*/ 231986 h 367941"/>
              <a:gd name="connsiteX11" fmla="*/ 156158 w 339365"/>
              <a:gd name="connsiteY11" fmla="*/ 235583 h 367941"/>
              <a:gd name="connsiteX12" fmla="*/ 156158 w 339365"/>
              <a:gd name="connsiteY12" fmla="*/ 236302 h 367941"/>
              <a:gd name="connsiteX13" fmla="*/ 153634 w 339365"/>
              <a:gd name="connsiteY13" fmla="*/ 245653 h 367941"/>
              <a:gd name="connsiteX14" fmla="*/ 152191 w 339365"/>
              <a:gd name="connsiteY14" fmla="*/ 249969 h 367941"/>
              <a:gd name="connsiteX15" fmla="*/ 151831 w 339365"/>
              <a:gd name="connsiteY15" fmla="*/ 250329 h 367941"/>
              <a:gd name="connsiteX16" fmla="*/ 150027 w 339365"/>
              <a:gd name="connsiteY16" fmla="*/ 254285 h 367941"/>
              <a:gd name="connsiteX17" fmla="*/ 150027 w 339365"/>
              <a:gd name="connsiteY17" fmla="*/ 254645 h 367941"/>
              <a:gd name="connsiteX18" fmla="*/ 145700 w 339365"/>
              <a:gd name="connsiteY18" fmla="*/ 262558 h 367941"/>
              <a:gd name="connsiteX19" fmla="*/ 144978 w 339365"/>
              <a:gd name="connsiteY19" fmla="*/ 263997 h 367941"/>
              <a:gd name="connsiteX20" fmla="*/ 143175 w 339365"/>
              <a:gd name="connsiteY20" fmla="*/ 266155 h 367941"/>
              <a:gd name="connsiteX21" fmla="*/ 142093 w 339365"/>
              <a:gd name="connsiteY21" fmla="*/ 267953 h 367941"/>
              <a:gd name="connsiteX22" fmla="*/ 141011 w 339365"/>
              <a:gd name="connsiteY22" fmla="*/ 269392 h 367941"/>
              <a:gd name="connsiteX23" fmla="*/ 134880 w 339365"/>
              <a:gd name="connsiteY23" fmla="*/ 276225 h 367941"/>
              <a:gd name="connsiteX24" fmla="*/ 134159 w 339365"/>
              <a:gd name="connsiteY24" fmla="*/ 277304 h 367941"/>
              <a:gd name="connsiteX25" fmla="*/ 131995 w 339365"/>
              <a:gd name="connsiteY25" fmla="*/ 279103 h 367941"/>
              <a:gd name="connsiteX26" fmla="*/ 131274 w 339365"/>
              <a:gd name="connsiteY26" fmla="*/ 279822 h 367941"/>
              <a:gd name="connsiteX27" fmla="*/ 123340 w 339365"/>
              <a:gd name="connsiteY27" fmla="*/ 285936 h 367941"/>
              <a:gd name="connsiteX28" fmla="*/ 122619 w 339365"/>
              <a:gd name="connsiteY28" fmla="*/ 286656 h 367941"/>
              <a:gd name="connsiteX29" fmla="*/ 121897 w 339365"/>
              <a:gd name="connsiteY29" fmla="*/ 287375 h 367941"/>
              <a:gd name="connsiteX30" fmla="*/ 152552 w 339365"/>
              <a:gd name="connsiteY30" fmla="*/ 301762 h 367941"/>
              <a:gd name="connsiteX31" fmla="*/ 216025 w 339365"/>
              <a:gd name="connsiteY31" fmla="*/ 301762 h 367941"/>
              <a:gd name="connsiteX32" fmla="*/ 216025 w 339365"/>
              <a:gd name="connsiteY32" fmla="*/ 262918 h 367941"/>
              <a:gd name="connsiteX33" fmla="*/ 179600 w 339365"/>
              <a:gd name="connsiteY33" fmla="*/ 226591 h 367941"/>
              <a:gd name="connsiteX34" fmla="*/ 179600 w 339365"/>
              <a:gd name="connsiteY34" fmla="*/ 219757 h 367941"/>
              <a:gd name="connsiteX35" fmla="*/ 186452 w 339365"/>
              <a:gd name="connsiteY35" fmla="*/ 219757 h 367941"/>
              <a:gd name="connsiteX36" fmla="*/ 216025 w 339365"/>
              <a:gd name="connsiteY36" fmla="*/ 249610 h 367941"/>
              <a:gd name="connsiteX37" fmla="*/ 216025 w 339365"/>
              <a:gd name="connsiteY37" fmla="*/ 170123 h 367941"/>
              <a:gd name="connsiteX38" fmla="*/ 221074 w 339365"/>
              <a:gd name="connsiteY38" fmla="*/ 165448 h 367941"/>
              <a:gd name="connsiteX39" fmla="*/ 225402 w 339365"/>
              <a:gd name="connsiteY39" fmla="*/ 170123 h 367941"/>
              <a:gd name="connsiteX40" fmla="*/ 225402 w 339365"/>
              <a:gd name="connsiteY40" fmla="*/ 226951 h 367941"/>
              <a:gd name="connsiteX41" fmla="*/ 255696 w 339365"/>
              <a:gd name="connsiteY41" fmla="*/ 197098 h 367941"/>
              <a:gd name="connsiteX42" fmla="*/ 262187 w 339365"/>
              <a:gd name="connsiteY42" fmla="*/ 197098 h 367941"/>
              <a:gd name="connsiteX43" fmla="*/ 262187 w 339365"/>
              <a:gd name="connsiteY43" fmla="*/ 203932 h 367941"/>
              <a:gd name="connsiteX44" fmla="*/ 225402 w 339365"/>
              <a:gd name="connsiteY44" fmla="*/ 240618 h 367941"/>
              <a:gd name="connsiteX45" fmla="*/ 225402 w 339365"/>
              <a:gd name="connsiteY45" fmla="*/ 301762 h 367941"/>
              <a:gd name="connsiteX46" fmla="*/ 289235 w 339365"/>
              <a:gd name="connsiteY46" fmla="*/ 301762 h 367941"/>
              <a:gd name="connsiteX47" fmla="*/ 329627 w 339365"/>
              <a:gd name="connsiteY47" fmla="*/ 261119 h 367941"/>
              <a:gd name="connsiteX48" fmla="*/ 289235 w 339365"/>
              <a:gd name="connsiteY48" fmla="*/ 220477 h 367941"/>
              <a:gd name="connsiteX49" fmla="*/ 284186 w 339365"/>
              <a:gd name="connsiteY49" fmla="*/ 215801 h 367941"/>
              <a:gd name="connsiteX50" fmla="*/ 284186 w 339365"/>
              <a:gd name="connsiteY50" fmla="*/ 204292 h 367941"/>
              <a:gd name="connsiteX51" fmla="*/ 221074 w 339365"/>
              <a:gd name="connsiteY51" fmla="*/ 141350 h 367941"/>
              <a:gd name="connsiteX52" fmla="*/ 78620 w 339365"/>
              <a:gd name="connsiteY52" fmla="*/ 66539 h 367941"/>
              <a:gd name="connsiteX53" fmla="*/ 70325 w 339365"/>
              <a:gd name="connsiteY53" fmla="*/ 71574 h 367941"/>
              <a:gd name="connsiteX54" fmla="*/ 9738 w 339365"/>
              <a:gd name="connsiteY54" fmla="*/ 221196 h 367941"/>
              <a:gd name="connsiteX55" fmla="*/ 73932 w 339365"/>
              <a:gd name="connsiteY55" fmla="*/ 289893 h 367941"/>
              <a:gd name="connsiteX56" fmla="*/ 73932 w 339365"/>
              <a:gd name="connsiteY56" fmla="*/ 262918 h 367941"/>
              <a:gd name="connsiteX57" fmla="*/ 45441 w 339365"/>
              <a:gd name="connsiteY57" fmla="*/ 234863 h 367941"/>
              <a:gd name="connsiteX58" fmla="*/ 45441 w 339365"/>
              <a:gd name="connsiteY58" fmla="*/ 228030 h 367941"/>
              <a:gd name="connsiteX59" fmla="*/ 52293 w 339365"/>
              <a:gd name="connsiteY59" fmla="*/ 228030 h 367941"/>
              <a:gd name="connsiteX60" fmla="*/ 73932 w 339365"/>
              <a:gd name="connsiteY60" fmla="*/ 249610 h 367941"/>
              <a:gd name="connsiteX61" fmla="*/ 73932 w 339365"/>
              <a:gd name="connsiteY61" fmla="*/ 130560 h 367941"/>
              <a:gd name="connsiteX62" fmla="*/ 78620 w 339365"/>
              <a:gd name="connsiteY62" fmla="*/ 125884 h 367941"/>
              <a:gd name="connsiteX63" fmla="*/ 83669 w 339365"/>
              <a:gd name="connsiteY63" fmla="*/ 130560 h 367941"/>
              <a:gd name="connsiteX64" fmla="*/ 83669 w 339365"/>
              <a:gd name="connsiteY64" fmla="*/ 182712 h 367941"/>
              <a:gd name="connsiteX65" fmla="*/ 105308 w 339365"/>
              <a:gd name="connsiteY65" fmla="*/ 161131 h 367941"/>
              <a:gd name="connsiteX66" fmla="*/ 111799 w 339365"/>
              <a:gd name="connsiteY66" fmla="*/ 161131 h 367941"/>
              <a:gd name="connsiteX67" fmla="*/ 111799 w 339365"/>
              <a:gd name="connsiteY67" fmla="*/ 167965 h 367941"/>
              <a:gd name="connsiteX68" fmla="*/ 83669 w 339365"/>
              <a:gd name="connsiteY68" fmla="*/ 196379 h 367941"/>
              <a:gd name="connsiteX69" fmla="*/ 83669 w 339365"/>
              <a:gd name="connsiteY69" fmla="*/ 289893 h 367941"/>
              <a:gd name="connsiteX70" fmla="*/ 117209 w 339365"/>
              <a:gd name="connsiteY70" fmla="*/ 278743 h 367941"/>
              <a:gd name="connsiteX71" fmla="*/ 117570 w 339365"/>
              <a:gd name="connsiteY71" fmla="*/ 278383 h 367941"/>
              <a:gd name="connsiteX72" fmla="*/ 122258 w 339365"/>
              <a:gd name="connsiteY72" fmla="*/ 274787 h 367941"/>
              <a:gd name="connsiteX73" fmla="*/ 122979 w 339365"/>
              <a:gd name="connsiteY73" fmla="*/ 274427 h 367941"/>
              <a:gd name="connsiteX74" fmla="*/ 127668 w 339365"/>
              <a:gd name="connsiteY74" fmla="*/ 270111 h 367941"/>
              <a:gd name="connsiteX75" fmla="*/ 131635 w 339365"/>
              <a:gd name="connsiteY75" fmla="*/ 265435 h 367941"/>
              <a:gd name="connsiteX76" fmla="*/ 132356 w 339365"/>
              <a:gd name="connsiteY76" fmla="*/ 264716 h 367941"/>
              <a:gd name="connsiteX77" fmla="*/ 135962 w 339365"/>
              <a:gd name="connsiteY77" fmla="*/ 260040 h 367941"/>
              <a:gd name="connsiteX78" fmla="*/ 136323 w 339365"/>
              <a:gd name="connsiteY78" fmla="*/ 259681 h 367941"/>
              <a:gd name="connsiteX79" fmla="*/ 138848 w 339365"/>
              <a:gd name="connsiteY79" fmla="*/ 255005 h 367941"/>
              <a:gd name="connsiteX80" fmla="*/ 139929 w 339365"/>
              <a:gd name="connsiteY80" fmla="*/ 253566 h 367941"/>
              <a:gd name="connsiteX81" fmla="*/ 142093 w 339365"/>
              <a:gd name="connsiteY81" fmla="*/ 248890 h 367941"/>
              <a:gd name="connsiteX82" fmla="*/ 142815 w 339365"/>
              <a:gd name="connsiteY82" fmla="*/ 247452 h 367941"/>
              <a:gd name="connsiteX83" fmla="*/ 144618 w 339365"/>
              <a:gd name="connsiteY83" fmla="*/ 242776 h 367941"/>
              <a:gd name="connsiteX84" fmla="*/ 144978 w 339365"/>
              <a:gd name="connsiteY84" fmla="*/ 240978 h 367941"/>
              <a:gd name="connsiteX85" fmla="*/ 146060 w 339365"/>
              <a:gd name="connsiteY85" fmla="*/ 235942 h 367941"/>
              <a:gd name="connsiteX86" fmla="*/ 146421 w 339365"/>
              <a:gd name="connsiteY86" fmla="*/ 234863 h 367941"/>
              <a:gd name="connsiteX87" fmla="*/ 147142 w 339365"/>
              <a:gd name="connsiteY87" fmla="*/ 229109 h 367941"/>
              <a:gd name="connsiteX88" fmla="*/ 147503 w 339365"/>
              <a:gd name="connsiteY88" fmla="*/ 227670 h 367941"/>
              <a:gd name="connsiteX89" fmla="*/ 147864 w 339365"/>
              <a:gd name="connsiteY89" fmla="*/ 221196 h 367941"/>
              <a:gd name="connsiteX90" fmla="*/ 147503 w 339365"/>
              <a:gd name="connsiteY90" fmla="*/ 216161 h 367941"/>
              <a:gd name="connsiteX91" fmla="*/ 96292 w 339365"/>
              <a:gd name="connsiteY91" fmla="*/ 89198 h 367941"/>
              <a:gd name="connsiteX92" fmla="*/ 93767 w 339365"/>
              <a:gd name="connsiteY92" fmla="*/ 84882 h 367941"/>
              <a:gd name="connsiteX93" fmla="*/ 86915 w 339365"/>
              <a:gd name="connsiteY93" fmla="*/ 71574 h 367941"/>
              <a:gd name="connsiteX94" fmla="*/ 78620 w 339365"/>
              <a:gd name="connsiteY94" fmla="*/ 66539 h 367941"/>
              <a:gd name="connsiteX95" fmla="*/ 286544 w 339365"/>
              <a:gd name="connsiteY95" fmla="*/ 17567 h 367941"/>
              <a:gd name="connsiteX96" fmla="*/ 271567 w 339365"/>
              <a:gd name="connsiteY96" fmla="*/ 32188 h 367941"/>
              <a:gd name="connsiteX97" fmla="*/ 286544 w 339365"/>
              <a:gd name="connsiteY97" fmla="*/ 47165 h 367941"/>
              <a:gd name="connsiteX98" fmla="*/ 301165 w 339365"/>
              <a:gd name="connsiteY98" fmla="*/ 32188 h 367941"/>
              <a:gd name="connsiteX99" fmla="*/ 286544 w 339365"/>
              <a:gd name="connsiteY99" fmla="*/ 17567 h 367941"/>
              <a:gd name="connsiteX100" fmla="*/ 286544 w 339365"/>
              <a:gd name="connsiteY100" fmla="*/ 7938 h 367941"/>
              <a:gd name="connsiteX101" fmla="*/ 310794 w 339365"/>
              <a:gd name="connsiteY101" fmla="*/ 32188 h 367941"/>
              <a:gd name="connsiteX102" fmla="*/ 286544 w 339365"/>
              <a:gd name="connsiteY102" fmla="*/ 56794 h 367941"/>
              <a:gd name="connsiteX103" fmla="*/ 261938 w 339365"/>
              <a:gd name="connsiteY103" fmla="*/ 32188 h 367941"/>
              <a:gd name="connsiteX104" fmla="*/ 286544 w 339365"/>
              <a:gd name="connsiteY104" fmla="*/ 7938 h 367941"/>
              <a:gd name="connsiteX105" fmla="*/ 143536 w 339365"/>
              <a:gd name="connsiteY105" fmla="*/ 0 h 367941"/>
              <a:gd name="connsiteX106" fmla="*/ 155076 w 339365"/>
              <a:gd name="connsiteY106" fmla="*/ 6834 h 367941"/>
              <a:gd name="connsiteX107" fmla="*/ 179239 w 339365"/>
              <a:gd name="connsiteY107" fmla="*/ 59705 h 367941"/>
              <a:gd name="connsiteX108" fmla="*/ 194747 w 339365"/>
              <a:gd name="connsiteY108" fmla="*/ 95312 h 367941"/>
              <a:gd name="connsiteX109" fmla="*/ 197272 w 339365"/>
              <a:gd name="connsiteY109" fmla="*/ 97470 h 367941"/>
              <a:gd name="connsiteX110" fmla="*/ 200517 w 339365"/>
              <a:gd name="connsiteY110" fmla="*/ 96391 h 367941"/>
              <a:gd name="connsiteX111" fmla="*/ 232254 w 339365"/>
              <a:gd name="connsiteY111" fmla="*/ 61503 h 367941"/>
              <a:gd name="connsiteX112" fmla="*/ 254614 w 339365"/>
              <a:gd name="connsiteY112" fmla="*/ 61144 h 367941"/>
              <a:gd name="connsiteX113" fmla="*/ 297891 w 339365"/>
              <a:gd name="connsiteY113" fmla="*/ 109699 h 367941"/>
              <a:gd name="connsiteX114" fmla="*/ 297891 w 339365"/>
              <a:gd name="connsiteY114" fmla="*/ 116533 h 367941"/>
              <a:gd name="connsiteX115" fmla="*/ 294284 w 339365"/>
              <a:gd name="connsiteY115" fmla="*/ 117612 h 367941"/>
              <a:gd name="connsiteX116" fmla="*/ 291039 w 339365"/>
              <a:gd name="connsiteY116" fmla="*/ 115813 h 367941"/>
              <a:gd name="connsiteX117" fmla="*/ 247401 w 339365"/>
              <a:gd name="connsiteY117" fmla="*/ 67977 h 367941"/>
              <a:gd name="connsiteX118" fmla="*/ 239467 w 339365"/>
              <a:gd name="connsiteY118" fmla="*/ 67977 h 367941"/>
              <a:gd name="connsiteX119" fmla="*/ 207370 w 339365"/>
              <a:gd name="connsiteY119" fmla="*/ 103225 h 367941"/>
              <a:gd name="connsiteX120" fmla="*/ 195468 w 339365"/>
              <a:gd name="connsiteY120" fmla="*/ 106822 h 367941"/>
              <a:gd name="connsiteX121" fmla="*/ 185731 w 339365"/>
              <a:gd name="connsiteY121" fmla="*/ 99268 h 367941"/>
              <a:gd name="connsiteX122" fmla="*/ 170223 w 339365"/>
              <a:gd name="connsiteY122" fmla="*/ 63661 h 367941"/>
              <a:gd name="connsiteX123" fmla="*/ 146421 w 339365"/>
              <a:gd name="connsiteY123" fmla="*/ 11150 h 367941"/>
              <a:gd name="connsiteX124" fmla="*/ 143536 w 339365"/>
              <a:gd name="connsiteY124" fmla="*/ 9711 h 367941"/>
              <a:gd name="connsiteX125" fmla="*/ 140651 w 339365"/>
              <a:gd name="connsiteY125" fmla="*/ 11150 h 367941"/>
              <a:gd name="connsiteX126" fmla="*/ 104586 w 339365"/>
              <a:gd name="connsiteY126" fmla="*/ 84162 h 367941"/>
              <a:gd name="connsiteX127" fmla="*/ 150027 w 339365"/>
              <a:gd name="connsiteY127" fmla="*/ 187387 h 367941"/>
              <a:gd name="connsiteX128" fmla="*/ 221074 w 339365"/>
              <a:gd name="connsiteY128" fmla="*/ 131639 h 367941"/>
              <a:gd name="connsiteX129" fmla="*/ 293924 w 339365"/>
              <a:gd name="connsiteY129" fmla="*/ 204292 h 367941"/>
              <a:gd name="connsiteX130" fmla="*/ 293924 w 339365"/>
              <a:gd name="connsiteY130" fmla="*/ 211125 h 367941"/>
              <a:gd name="connsiteX131" fmla="*/ 339365 w 339365"/>
              <a:gd name="connsiteY131" fmla="*/ 261119 h 367941"/>
              <a:gd name="connsiteX132" fmla="*/ 289235 w 339365"/>
              <a:gd name="connsiteY132" fmla="*/ 311473 h 367941"/>
              <a:gd name="connsiteX133" fmla="*/ 225402 w 339365"/>
              <a:gd name="connsiteY133" fmla="*/ 311473 h 367941"/>
              <a:gd name="connsiteX134" fmla="*/ 225402 w 339365"/>
              <a:gd name="connsiteY134" fmla="*/ 363265 h 367941"/>
              <a:gd name="connsiteX135" fmla="*/ 221074 w 339365"/>
              <a:gd name="connsiteY135" fmla="*/ 367941 h 367941"/>
              <a:gd name="connsiteX136" fmla="*/ 216025 w 339365"/>
              <a:gd name="connsiteY136" fmla="*/ 363265 h 367941"/>
              <a:gd name="connsiteX137" fmla="*/ 216025 w 339365"/>
              <a:gd name="connsiteY137" fmla="*/ 311473 h 367941"/>
              <a:gd name="connsiteX138" fmla="*/ 152552 w 339365"/>
              <a:gd name="connsiteY138" fmla="*/ 311473 h 367941"/>
              <a:gd name="connsiteX139" fmla="*/ 113242 w 339365"/>
              <a:gd name="connsiteY139" fmla="*/ 292051 h 367941"/>
              <a:gd name="connsiteX140" fmla="*/ 83669 w 339365"/>
              <a:gd name="connsiteY140" fmla="*/ 299963 h 367941"/>
              <a:gd name="connsiteX141" fmla="*/ 83669 w 339365"/>
              <a:gd name="connsiteY141" fmla="*/ 363265 h 367941"/>
              <a:gd name="connsiteX142" fmla="*/ 78620 w 339365"/>
              <a:gd name="connsiteY142" fmla="*/ 367941 h 367941"/>
              <a:gd name="connsiteX143" fmla="*/ 73932 w 339365"/>
              <a:gd name="connsiteY143" fmla="*/ 363265 h 367941"/>
              <a:gd name="connsiteX144" fmla="*/ 73932 w 339365"/>
              <a:gd name="connsiteY144" fmla="*/ 299963 h 367941"/>
              <a:gd name="connsiteX145" fmla="*/ 0 w 339365"/>
              <a:gd name="connsiteY145" fmla="*/ 221196 h 367941"/>
              <a:gd name="connsiteX146" fmla="*/ 62031 w 339365"/>
              <a:gd name="connsiteY146" fmla="*/ 66898 h 367941"/>
              <a:gd name="connsiteX147" fmla="*/ 78620 w 339365"/>
              <a:gd name="connsiteY147" fmla="*/ 56828 h 367941"/>
              <a:gd name="connsiteX148" fmla="*/ 95570 w 339365"/>
              <a:gd name="connsiteY148" fmla="*/ 66898 h 367941"/>
              <a:gd name="connsiteX149" fmla="*/ 98816 w 339365"/>
              <a:gd name="connsiteY149" fmla="*/ 73372 h 367941"/>
              <a:gd name="connsiteX150" fmla="*/ 131995 w 339365"/>
              <a:gd name="connsiteY150" fmla="*/ 6834 h 367941"/>
              <a:gd name="connsiteX151" fmla="*/ 143536 w 339365"/>
              <a:gd name="connsiteY151" fmla="*/ 0 h 36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339365" h="367941">
                <a:moveTo>
                  <a:pt x="221074" y="141350"/>
                </a:moveTo>
                <a:cubicBezTo>
                  <a:pt x="185731" y="141350"/>
                  <a:pt x="157240" y="169764"/>
                  <a:pt x="157240" y="204292"/>
                </a:cubicBezTo>
                <a:lnTo>
                  <a:pt x="157240" y="215801"/>
                </a:lnTo>
                <a:cubicBezTo>
                  <a:pt x="157240" y="216161"/>
                  <a:pt x="157240" y="216880"/>
                  <a:pt x="157240" y="217240"/>
                </a:cubicBezTo>
                <a:cubicBezTo>
                  <a:pt x="157240" y="217240"/>
                  <a:pt x="157240" y="217599"/>
                  <a:pt x="157240" y="217959"/>
                </a:cubicBezTo>
                <a:cubicBezTo>
                  <a:pt x="157240" y="218319"/>
                  <a:pt x="157240" y="218319"/>
                  <a:pt x="157240" y="218678"/>
                </a:cubicBezTo>
                <a:cubicBezTo>
                  <a:pt x="157240" y="219757"/>
                  <a:pt x="157240" y="220836"/>
                  <a:pt x="157240" y="221196"/>
                </a:cubicBezTo>
                <a:cubicBezTo>
                  <a:pt x="157240" y="222994"/>
                  <a:pt x="157240" y="224433"/>
                  <a:pt x="157240" y="225872"/>
                </a:cubicBezTo>
                <a:cubicBezTo>
                  <a:pt x="157240" y="226591"/>
                  <a:pt x="157240" y="226951"/>
                  <a:pt x="157240" y="227310"/>
                </a:cubicBezTo>
                <a:cubicBezTo>
                  <a:pt x="157240" y="228389"/>
                  <a:pt x="156880" y="229468"/>
                  <a:pt x="156880" y="230907"/>
                </a:cubicBezTo>
                <a:cubicBezTo>
                  <a:pt x="156880" y="230907"/>
                  <a:pt x="156880" y="231267"/>
                  <a:pt x="156880" y="231986"/>
                </a:cubicBezTo>
                <a:cubicBezTo>
                  <a:pt x="156519" y="233065"/>
                  <a:pt x="156519" y="234504"/>
                  <a:pt x="156158" y="235583"/>
                </a:cubicBezTo>
                <a:cubicBezTo>
                  <a:pt x="156158" y="235942"/>
                  <a:pt x="156158" y="235942"/>
                  <a:pt x="156158" y="236302"/>
                </a:cubicBezTo>
                <a:cubicBezTo>
                  <a:pt x="155437" y="239539"/>
                  <a:pt x="154716" y="242416"/>
                  <a:pt x="153634" y="245653"/>
                </a:cubicBezTo>
                <a:cubicBezTo>
                  <a:pt x="153273" y="247092"/>
                  <a:pt x="152552" y="248171"/>
                  <a:pt x="152191" y="249969"/>
                </a:cubicBezTo>
                <a:lnTo>
                  <a:pt x="151831" y="250329"/>
                </a:lnTo>
                <a:cubicBezTo>
                  <a:pt x="151109" y="251768"/>
                  <a:pt x="150749" y="252847"/>
                  <a:pt x="150027" y="254285"/>
                </a:cubicBezTo>
                <a:lnTo>
                  <a:pt x="150027" y="254645"/>
                </a:lnTo>
                <a:cubicBezTo>
                  <a:pt x="148945" y="257523"/>
                  <a:pt x="147142" y="260040"/>
                  <a:pt x="145700" y="262558"/>
                </a:cubicBezTo>
                <a:cubicBezTo>
                  <a:pt x="145339" y="262918"/>
                  <a:pt x="144978" y="263637"/>
                  <a:pt x="144978" y="263997"/>
                </a:cubicBezTo>
                <a:cubicBezTo>
                  <a:pt x="144618" y="264716"/>
                  <a:pt x="143897" y="265435"/>
                  <a:pt x="143175" y="266155"/>
                </a:cubicBezTo>
                <a:cubicBezTo>
                  <a:pt x="143175" y="266514"/>
                  <a:pt x="142815" y="267234"/>
                  <a:pt x="142093" y="267953"/>
                </a:cubicBezTo>
                <a:cubicBezTo>
                  <a:pt x="141733" y="268313"/>
                  <a:pt x="141372" y="268672"/>
                  <a:pt x="141011" y="269392"/>
                </a:cubicBezTo>
                <a:cubicBezTo>
                  <a:pt x="139208" y="271909"/>
                  <a:pt x="137044" y="274067"/>
                  <a:pt x="134880" y="276225"/>
                </a:cubicBezTo>
                <a:cubicBezTo>
                  <a:pt x="134520" y="276585"/>
                  <a:pt x="134520" y="276585"/>
                  <a:pt x="134159" y="277304"/>
                </a:cubicBezTo>
                <a:cubicBezTo>
                  <a:pt x="133438" y="278024"/>
                  <a:pt x="132717" y="278383"/>
                  <a:pt x="131995" y="279103"/>
                </a:cubicBezTo>
                <a:cubicBezTo>
                  <a:pt x="131635" y="279462"/>
                  <a:pt x="131274" y="279462"/>
                  <a:pt x="131274" y="279822"/>
                </a:cubicBezTo>
                <a:cubicBezTo>
                  <a:pt x="128750" y="281980"/>
                  <a:pt x="126225" y="284138"/>
                  <a:pt x="123340" y="285936"/>
                </a:cubicBezTo>
                <a:cubicBezTo>
                  <a:pt x="123340" y="286296"/>
                  <a:pt x="122979" y="286656"/>
                  <a:pt x="122619" y="286656"/>
                </a:cubicBezTo>
                <a:cubicBezTo>
                  <a:pt x="122258" y="287015"/>
                  <a:pt x="121897" y="287015"/>
                  <a:pt x="121897" y="287375"/>
                </a:cubicBezTo>
                <a:cubicBezTo>
                  <a:pt x="129110" y="296367"/>
                  <a:pt x="140651" y="301762"/>
                  <a:pt x="152552" y="301762"/>
                </a:cubicBezTo>
                <a:lnTo>
                  <a:pt x="216025" y="301762"/>
                </a:lnTo>
                <a:lnTo>
                  <a:pt x="216025" y="262918"/>
                </a:lnTo>
                <a:lnTo>
                  <a:pt x="179600" y="226591"/>
                </a:lnTo>
                <a:cubicBezTo>
                  <a:pt x="177436" y="224793"/>
                  <a:pt x="177436" y="221556"/>
                  <a:pt x="179600" y="219757"/>
                </a:cubicBezTo>
                <a:cubicBezTo>
                  <a:pt x="181403" y="217959"/>
                  <a:pt x="184288" y="217959"/>
                  <a:pt x="186452" y="219757"/>
                </a:cubicBezTo>
                <a:lnTo>
                  <a:pt x="216025" y="249610"/>
                </a:lnTo>
                <a:lnTo>
                  <a:pt x="216025" y="170123"/>
                </a:lnTo>
                <a:cubicBezTo>
                  <a:pt x="216025" y="167606"/>
                  <a:pt x="218189" y="165448"/>
                  <a:pt x="221074" y="165448"/>
                </a:cubicBezTo>
                <a:cubicBezTo>
                  <a:pt x="223598" y="165448"/>
                  <a:pt x="225402" y="167606"/>
                  <a:pt x="225402" y="170123"/>
                </a:cubicBezTo>
                <a:lnTo>
                  <a:pt x="225402" y="226951"/>
                </a:lnTo>
                <a:lnTo>
                  <a:pt x="255696" y="197098"/>
                </a:lnTo>
                <a:cubicBezTo>
                  <a:pt x="257499" y="195300"/>
                  <a:pt x="260384" y="195300"/>
                  <a:pt x="262187" y="197098"/>
                </a:cubicBezTo>
                <a:cubicBezTo>
                  <a:pt x="264351" y="198897"/>
                  <a:pt x="264351" y="202134"/>
                  <a:pt x="262187" y="203932"/>
                </a:cubicBezTo>
                <a:lnTo>
                  <a:pt x="225402" y="240618"/>
                </a:lnTo>
                <a:lnTo>
                  <a:pt x="225402" y="301762"/>
                </a:lnTo>
                <a:lnTo>
                  <a:pt x="289235" y="301762"/>
                </a:lnTo>
                <a:cubicBezTo>
                  <a:pt x="311595" y="301762"/>
                  <a:pt x="329627" y="283419"/>
                  <a:pt x="329627" y="261119"/>
                </a:cubicBezTo>
                <a:cubicBezTo>
                  <a:pt x="329627" y="238820"/>
                  <a:pt x="311595" y="220477"/>
                  <a:pt x="289235" y="220477"/>
                </a:cubicBezTo>
                <a:cubicBezTo>
                  <a:pt x="286350" y="220477"/>
                  <a:pt x="284186" y="218319"/>
                  <a:pt x="284186" y="215801"/>
                </a:cubicBezTo>
                <a:lnTo>
                  <a:pt x="284186" y="204292"/>
                </a:lnTo>
                <a:cubicBezTo>
                  <a:pt x="284186" y="169764"/>
                  <a:pt x="255696" y="141350"/>
                  <a:pt x="221074" y="141350"/>
                </a:cubicBezTo>
                <a:close/>
                <a:moveTo>
                  <a:pt x="78620" y="66539"/>
                </a:moveTo>
                <a:cubicBezTo>
                  <a:pt x="75014" y="66539"/>
                  <a:pt x="72129" y="68337"/>
                  <a:pt x="70325" y="71574"/>
                </a:cubicBezTo>
                <a:cubicBezTo>
                  <a:pt x="32097" y="146025"/>
                  <a:pt x="9738" y="200695"/>
                  <a:pt x="9738" y="221196"/>
                </a:cubicBezTo>
                <a:cubicBezTo>
                  <a:pt x="9738" y="257882"/>
                  <a:pt x="38228" y="287375"/>
                  <a:pt x="73932" y="289893"/>
                </a:cubicBezTo>
                <a:lnTo>
                  <a:pt x="73932" y="262918"/>
                </a:lnTo>
                <a:lnTo>
                  <a:pt x="45441" y="234863"/>
                </a:lnTo>
                <a:cubicBezTo>
                  <a:pt x="43638" y="232705"/>
                  <a:pt x="43638" y="229468"/>
                  <a:pt x="45441" y="228030"/>
                </a:cubicBezTo>
                <a:cubicBezTo>
                  <a:pt x="47244" y="225872"/>
                  <a:pt x="50490" y="225872"/>
                  <a:pt x="52293" y="228030"/>
                </a:cubicBezTo>
                <a:lnTo>
                  <a:pt x="73932" y="249610"/>
                </a:lnTo>
                <a:lnTo>
                  <a:pt x="73932" y="130560"/>
                </a:lnTo>
                <a:cubicBezTo>
                  <a:pt x="73932" y="128042"/>
                  <a:pt x="76096" y="125884"/>
                  <a:pt x="78620" y="125884"/>
                </a:cubicBezTo>
                <a:cubicBezTo>
                  <a:pt x="81505" y="125884"/>
                  <a:pt x="83669" y="128042"/>
                  <a:pt x="83669" y="130560"/>
                </a:cubicBezTo>
                <a:lnTo>
                  <a:pt x="83669" y="182712"/>
                </a:lnTo>
                <a:lnTo>
                  <a:pt x="105308" y="161131"/>
                </a:lnTo>
                <a:cubicBezTo>
                  <a:pt x="107111" y="159333"/>
                  <a:pt x="110357" y="159333"/>
                  <a:pt x="111799" y="161131"/>
                </a:cubicBezTo>
                <a:cubicBezTo>
                  <a:pt x="113963" y="163289"/>
                  <a:pt x="113963" y="166527"/>
                  <a:pt x="111799" y="167965"/>
                </a:cubicBezTo>
                <a:lnTo>
                  <a:pt x="83669" y="196379"/>
                </a:lnTo>
                <a:lnTo>
                  <a:pt x="83669" y="289893"/>
                </a:lnTo>
                <a:cubicBezTo>
                  <a:pt x="95931" y="289173"/>
                  <a:pt x="107472" y="285217"/>
                  <a:pt x="117209" y="278743"/>
                </a:cubicBezTo>
                <a:cubicBezTo>
                  <a:pt x="117209" y="278383"/>
                  <a:pt x="117570" y="278383"/>
                  <a:pt x="117570" y="278383"/>
                </a:cubicBezTo>
                <a:cubicBezTo>
                  <a:pt x="119373" y="277304"/>
                  <a:pt x="120815" y="275866"/>
                  <a:pt x="122258" y="274787"/>
                </a:cubicBezTo>
                <a:cubicBezTo>
                  <a:pt x="122619" y="274427"/>
                  <a:pt x="122619" y="274427"/>
                  <a:pt x="122979" y="274427"/>
                </a:cubicBezTo>
                <a:cubicBezTo>
                  <a:pt x="124422" y="272988"/>
                  <a:pt x="126225" y="271550"/>
                  <a:pt x="127668" y="270111"/>
                </a:cubicBezTo>
                <a:cubicBezTo>
                  <a:pt x="129110" y="268672"/>
                  <a:pt x="130192" y="266874"/>
                  <a:pt x="131635" y="265435"/>
                </a:cubicBezTo>
                <a:cubicBezTo>
                  <a:pt x="131995" y="265435"/>
                  <a:pt x="131995" y="265076"/>
                  <a:pt x="132356" y="264716"/>
                </a:cubicBezTo>
                <a:cubicBezTo>
                  <a:pt x="133799" y="263277"/>
                  <a:pt x="134520" y="261479"/>
                  <a:pt x="135962" y="260040"/>
                </a:cubicBezTo>
                <a:cubicBezTo>
                  <a:pt x="135962" y="259681"/>
                  <a:pt x="135962" y="259681"/>
                  <a:pt x="136323" y="259681"/>
                </a:cubicBezTo>
                <a:cubicBezTo>
                  <a:pt x="137044" y="257882"/>
                  <a:pt x="138126" y="256444"/>
                  <a:pt x="138848" y="255005"/>
                </a:cubicBezTo>
                <a:cubicBezTo>
                  <a:pt x="139208" y="254645"/>
                  <a:pt x="139569" y="253926"/>
                  <a:pt x="139929" y="253566"/>
                </a:cubicBezTo>
                <a:cubicBezTo>
                  <a:pt x="140651" y="251768"/>
                  <a:pt x="141372" y="250329"/>
                  <a:pt x="142093" y="248890"/>
                </a:cubicBezTo>
                <a:cubicBezTo>
                  <a:pt x="142093" y="248171"/>
                  <a:pt x="142454" y="247811"/>
                  <a:pt x="142815" y="247452"/>
                </a:cubicBezTo>
                <a:cubicBezTo>
                  <a:pt x="143175" y="246013"/>
                  <a:pt x="143897" y="244215"/>
                  <a:pt x="144618" y="242776"/>
                </a:cubicBezTo>
                <a:cubicBezTo>
                  <a:pt x="144618" y="242057"/>
                  <a:pt x="144978" y="241697"/>
                  <a:pt x="144978" y="240978"/>
                </a:cubicBezTo>
                <a:cubicBezTo>
                  <a:pt x="145339" y="239539"/>
                  <a:pt x="146060" y="237741"/>
                  <a:pt x="146060" y="235942"/>
                </a:cubicBezTo>
                <a:cubicBezTo>
                  <a:pt x="146421" y="235583"/>
                  <a:pt x="146421" y="235223"/>
                  <a:pt x="146421" y="234863"/>
                </a:cubicBezTo>
                <a:cubicBezTo>
                  <a:pt x="146782" y="233065"/>
                  <a:pt x="147142" y="231267"/>
                  <a:pt x="147142" y="229109"/>
                </a:cubicBezTo>
                <a:cubicBezTo>
                  <a:pt x="147142" y="228749"/>
                  <a:pt x="147503" y="228030"/>
                  <a:pt x="147503" y="227670"/>
                </a:cubicBezTo>
                <a:cubicBezTo>
                  <a:pt x="147864" y="225512"/>
                  <a:pt x="147864" y="223354"/>
                  <a:pt x="147864" y="221196"/>
                </a:cubicBezTo>
                <a:cubicBezTo>
                  <a:pt x="147864" y="220117"/>
                  <a:pt x="147864" y="218319"/>
                  <a:pt x="147503" y="216161"/>
                </a:cubicBezTo>
                <a:cubicBezTo>
                  <a:pt x="144978" y="194581"/>
                  <a:pt x="126586" y="149262"/>
                  <a:pt x="96292" y="89198"/>
                </a:cubicBezTo>
                <a:cubicBezTo>
                  <a:pt x="94489" y="88478"/>
                  <a:pt x="93767" y="86680"/>
                  <a:pt x="93767" y="84882"/>
                </a:cubicBezTo>
                <a:cubicBezTo>
                  <a:pt x="91603" y="80566"/>
                  <a:pt x="89079" y="75890"/>
                  <a:pt x="86915" y="71574"/>
                </a:cubicBezTo>
                <a:cubicBezTo>
                  <a:pt x="85112" y="68337"/>
                  <a:pt x="82227" y="66539"/>
                  <a:pt x="78620" y="66539"/>
                </a:cubicBezTo>
                <a:close/>
                <a:moveTo>
                  <a:pt x="286544" y="17567"/>
                </a:moveTo>
                <a:cubicBezTo>
                  <a:pt x="277986" y="17567"/>
                  <a:pt x="271567" y="23986"/>
                  <a:pt x="271567" y="32188"/>
                </a:cubicBezTo>
                <a:cubicBezTo>
                  <a:pt x="271567" y="40746"/>
                  <a:pt x="277986" y="47165"/>
                  <a:pt x="286544" y="47165"/>
                </a:cubicBezTo>
                <a:cubicBezTo>
                  <a:pt x="294746" y="47165"/>
                  <a:pt x="301165" y="40746"/>
                  <a:pt x="301165" y="32188"/>
                </a:cubicBezTo>
                <a:cubicBezTo>
                  <a:pt x="301165" y="23986"/>
                  <a:pt x="294746" y="17567"/>
                  <a:pt x="286544" y="17567"/>
                </a:cubicBezTo>
                <a:close/>
                <a:moveTo>
                  <a:pt x="286544" y="7938"/>
                </a:moveTo>
                <a:cubicBezTo>
                  <a:pt x="300095" y="7938"/>
                  <a:pt x="310794" y="18993"/>
                  <a:pt x="310794" y="32188"/>
                </a:cubicBezTo>
                <a:cubicBezTo>
                  <a:pt x="310794" y="46095"/>
                  <a:pt x="300095" y="56794"/>
                  <a:pt x="286544" y="56794"/>
                </a:cubicBezTo>
                <a:cubicBezTo>
                  <a:pt x="272993" y="56794"/>
                  <a:pt x="261938" y="46095"/>
                  <a:pt x="261938" y="32188"/>
                </a:cubicBezTo>
                <a:cubicBezTo>
                  <a:pt x="261938" y="18993"/>
                  <a:pt x="272993" y="7938"/>
                  <a:pt x="286544" y="7938"/>
                </a:cubicBezTo>
                <a:close/>
                <a:moveTo>
                  <a:pt x="143536" y="0"/>
                </a:moveTo>
                <a:cubicBezTo>
                  <a:pt x="148585" y="0"/>
                  <a:pt x="152913" y="2518"/>
                  <a:pt x="155076" y="6834"/>
                </a:cubicBezTo>
                <a:cubicBezTo>
                  <a:pt x="160847" y="17984"/>
                  <a:pt x="169863" y="38485"/>
                  <a:pt x="179239" y="59705"/>
                </a:cubicBezTo>
                <a:cubicBezTo>
                  <a:pt x="184288" y="71934"/>
                  <a:pt x="189698" y="84162"/>
                  <a:pt x="194747" y="95312"/>
                </a:cubicBezTo>
                <a:cubicBezTo>
                  <a:pt x="195468" y="97110"/>
                  <a:pt x="196550" y="97110"/>
                  <a:pt x="197272" y="97470"/>
                </a:cubicBezTo>
                <a:cubicBezTo>
                  <a:pt x="198353" y="97830"/>
                  <a:pt x="199435" y="97110"/>
                  <a:pt x="200517" y="96391"/>
                </a:cubicBezTo>
                <a:lnTo>
                  <a:pt x="232254" y="61503"/>
                </a:lnTo>
                <a:cubicBezTo>
                  <a:pt x="238745" y="55389"/>
                  <a:pt x="248483" y="55389"/>
                  <a:pt x="254614" y="61144"/>
                </a:cubicBezTo>
                <a:lnTo>
                  <a:pt x="297891" y="109699"/>
                </a:lnTo>
                <a:cubicBezTo>
                  <a:pt x="300055" y="111497"/>
                  <a:pt x="299694" y="114375"/>
                  <a:pt x="297891" y="116533"/>
                </a:cubicBezTo>
                <a:cubicBezTo>
                  <a:pt x="296809" y="117252"/>
                  <a:pt x="295366" y="117612"/>
                  <a:pt x="294284" y="117612"/>
                </a:cubicBezTo>
                <a:cubicBezTo>
                  <a:pt x="293202" y="117612"/>
                  <a:pt x="291760" y="117252"/>
                  <a:pt x="291039" y="115813"/>
                </a:cubicBezTo>
                <a:lnTo>
                  <a:pt x="247401" y="67977"/>
                </a:lnTo>
                <a:cubicBezTo>
                  <a:pt x="245598" y="65819"/>
                  <a:pt x="241631" y="65819"/>
                  <a:pt x="239467" y="67977"/>
                </a:cubicBezTo>
                <a:lnTo>
                  <a:pt x="207370" y="103225"/>
                </a:lnTo>
                <a:cubicBezTo>
                  <a:pt x="204124" y="106462"/>
                  <a:pt x="199796" y="107901"/>
                  <a:pt x="195468" y="106822"/>
                </a:cubicBezTo>
                <a:cubicBezTo>
                  <a:pt x="191501" y="106102"/>
                  <a:pt x="187534" y="103225"/>
                  <a:pt x="185731" y="99268"/>
                </a:cubicBezTo>
                <a:cubicBezTo>
                  <a:pt x="180682" y="88119"/>
                  <a:pt x="175633" y="75890"/>
                  <a:pt x="170223" y="63661"/>
                </a:cubicBezTo>
                <a:cubicBezTo>
                  <a:pt x="160847" y="42441"/>
                  <a:pt x="152552" y="22300"/>
                  <a:pt x="146421" y="11150"/>
                </a:cubicBezTo>
                <a:cubicBezTo>
                  <a:pt x="145700" y="9711"/>
                  <a:pt x="144257" y="9711"/>
                  <a:pt x="143536" y="9711"/>
                </a:cubicBezTo>
                <a:cubicBezTo>
                  <a:pt x="143175" y="9711"/>
                  <a:pt x="141733" y="9711"/>
                  <a:pt x="140651" y="11150"/>
                </a:cubicBezTo>
                <a:cubicBezTo>
                  <a:pt x="133077" y="25896"/>
                  <a:pt x="117930" y="54670"/>
                  <a:pt x="104586" y="84162"/>
                </a:cubicBezTo>
                <a:cubicBezTo>
                  <a:pt x="120455" y="115813"/>
                  <a:pt x="139569" y="156096"/>
                  <a:pt x="150027" y="187387"/>
                </a:cubicBezTo>
                <a:cubicBezTo>
                  <a:pt x="157601" y="155377"/>
                  <a:pt x="186452" y="131639"/>
                  <a:pt x="221074" y="131639"/>
                </a:cubicBezTo>
                <a:cubicBezTo>
                  <a:pt x="261105" y="131639"/>
                  <a:pt x="293924" y="164009"/>
                  <a:pt x="293924" y="204292"/>
                </a:cubicBezTo>
                <a:lnTo>
                  <a:pt x="293924" y="211125"/>
                </a:lnTo>
                <a:cubicBezTo>
                  <a:pt x="319169" y="213643"/>
                  <a:pt x="339365" y="234863"/>
                  <a:pt x="339365" y="261119"/>
                </a:cubicBezTo>
                <a:cubicBezTo>
                  <a:pt x="339365" y="288814"/>
                  <a:pt x="317005" y="311473"/>
                  <a:pt x="289235" y="311473"/>
                </a:cubicBezTo>
                <a:lnTo>
                  <a:pt x="225402" y="311473"/>
                </a:lnTo>
                <a:lnTo>
                  <a:pt x="225402" y="363265"/>
                </a:lnTo>
                <a:cubicBezTo>
                  <a:pt x="225402" y="365783"/>
                  <a:pt x="223598" y="367941"/>
                  <a:pt x="221074" y="367941"/>
                </a:cubicBezTo>
                <a:cubicBezTo>
                  <a:pt x="218189" y="367941"/>
                  <a:pt x="216025" y="365783"/>
                  <a:pt x="216025" y="363265"/>
                </a:cubicBezTo>
                <a:lnTo>
                  <a:pt x="216025" y="311473"/>
                </a:lnTo>
                <a:lnTo>
                  <a:pt x="152552" y="311473"/>
                </a:lnTo>
                <a:cubicBezTo>
                  <a:pt x="137044" y="311473"/>
                  <a:pt x="122619" y="304279"/>
                  <a:pt x="113242" y="292051"/>
                </a:cubicBezTo>
                <a:cubicBezTo>
                  <a:pt x="103865" y="296367"/>
                  <a:pt x="94128" y="299244"/>
                  <a:pt x="83669" y="299963"/>
                </a:cubicBezTo>
                <a:lnTo>
                  <a:pt x="83669" y="363265"/>
                </a:lnTo>
                <a:cubicBezTo>
                  <a:pt x="83669" y="365783"/>
                  <a:pt x="81505" y="367941"/>
                  <a:pt x="78620" y="367941"/>
                </a:cubicBezTo>
                <a:cubicBezTo>
                  <a:pt x="76096" y="367941"/>
                  <a:pt x="73932" y="365783"/>
                  <a:pt x="73932" y="363265"/>
                </a:cubicBezTo>
                <a:lnTo>
                  <a:pt x="73932" y="299963"/>
                </a:lnTo>
                <a:cubicBezTo>
                  <a:pt x="32819" y="297086"/>
                  <a:pt x="0" y="262918"/>
                  <a:pt x="0" y="221196"/>
                </a:cubicBezTo>
                <a:cubicBezTo>
                  <a:pt x="0" y="190624"/>
                  <a:pt x="38950" y="111497"/>
                  <a:pt x="62031" y="66898"/>
                </a:cubicBezTo>
                <a:cubicBezTo>
                  <a:pt x="65276" y="60784"/>
                  <a:pt x="71768" y="56828"/>
                  <a:pt x="78620" y="56828"/>
                </a:cubicBezTo>
                <a:cubicBezTo>
                  <a:pt x="85833" y="56828"/>
                  <a:pt x="92325" y="60784"/>
                  <a:pt x="95570" y="66898"/>
                </a:cubicBezTo>
                <a:cubicBezTo>
                  <a:pt x="96652" y="69056"/>
                  <a:pt x="97734" y="71214"/>
                  <a:pt x="98816" y="73372"/>
                </a:cubicBezTo>
                <a:cubicBezTo>
                  <a:pt x="111439" y="46397"/>
                  <a:pt x="124782" y="20501"/>
                  <a:pt x="131995" y="6834"/>
                </a:cubicBezTo>
                <a:cubicBezTo>
                  <a:pt x="134520" y="2518"/>
                  <a:pt x="138848" y="0"/>
                  <a:pt x="143536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9" name="Freeform 80">
            <a:extLst>
              <a:ext uri="{FF2B5EF4-FFF2-40B4-BE49-F238E27FC236}">
                <a16:creationId xmlns:a16="http://schemas.microsoft.com/office/drawing/2014/main" id="{461AD5B6-3893-9E40-3D51-B2F2A7BDD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9034" y="1549360"/>
            <a:ext cx="936000" cy="885501"/>
          </a:xfrm>
          <a:custGeom>
            <a:avLst/>
            <a:gdLst>
              <a:gd name="connsiteX0" fmla="*/ 227193 w 368946"/>
              <a:gd name="connsiteY0" fmla="*/ 260350 h 360003"/>
              <a:gd name="connsiteX1" fmla="*/ 186936 w 368946"/>
              <a:gd name="connsiteY1" fmla="*/ 266826 h 360003"/>
              <a:gd name="connsiteX2" fmla="*/ 186217 w 368946"/>
              <a:gd name="connsiteY2" fmla="*/ 266826 h 360003"/>
              <a:gd name="connsiteX3" fmla="*/ 181904 w 368946"/>
              <a:gd name="connsiteY3" fmla="*/ 266826 h 360003"/>
              <a:gd name="connsiteX4" fmla="*/ 180826 w 368946"/>
              <a:gd name="connsiteY4" fmla="*/ 266826 h 360003"/>
              <a:gd name="connsiteX5" fmla="*/ 180107 w 368946"/>
              <a:gd name="connsiteY5" fmla="*/ 266826 h 360003"/>
              <a:gd name="connsiteX6" fmla="*/ 179388 w 368946"/>
              <a:gd name="connsiteY6" fmla="*/ 266826 h 360003"/>
              <a:gd name="connsiteX7" fmla="*/ 178310 w 368946"/>
              <a:gd name="connsiteY7" fmla="*/ 266826 h 360003"/>
              <a:gd name="connsiteX8" fmla="*/ 177591 w 368946"/>
              <a:gd name="connsiteY8" fmla="*/ 266826 h 360003"/>
              <a:gd name="connsiteX9" fmla="*/ 176153 w 368946"/>
              <a:gd name="connsiteY9" fmla="*/ 266466 h 360003"/>
              <a:gd name="connsiteX10" fmla="*/ 175434 w 368946"/>
              <a:gd name="connsiteY10" fmla="*/ 266107 h 360003"/>
              <a:gd name="connsiteX11" fmla="*/ 174356 w 368946"/>
              <a:gd name="connsiteY11" fmla="*/ 265747 h 360003"/>
              <a:gd name="connsiteX12" fmla="*/ 173637 w 368946"/>
              <a:gd name="connsiteY12" fmla="*/ 265747 h 360003"/>
              <a:gd name="connsiteX13" fmla="*/ 172559 w 368946"/>
              <a:gd name="connsiteY13" fmla="*/ 265027 h 360003"/>
              <a:gd name="connsiteX14" fmla="*/ 171840 w 368946"/>
              <a:gd name="connsiteY14" fmla="*/ 265027 h 360003"/>
              <a:gd name="connsiteX15" fmla="*/ 171121 w 368946"/>
              <a:gd name="connsiteY15" fmla="*/ 264308 h 360003"/>
              <a:gd name="connsiteX16" fmla="*/ 156744 w 368946"/>
              <a:gd name="connsiteY16" fmla="*/ 284814 h 360003"/>
              <a:gd name="connsiteX17" fmla="*/ 181545 w 368946"/>
              <a:gd name="connsiteY17" fmla="*/ 291649 h 360003"/>
              <a:gd name="connsiteX18" fmla="*/ 227193 w 368946"/>
              <a:gd name="connsiteY18" fmla="*/ 260350 h 360003"/>
              <a:gd name="connsiteX19" fmla="*/ 169684 w 368946"/>
              <a:gd name="connsiteY19" fmla="*/ 195594 h 360003"/>
              <a:gd name="connsiteX20" fmla="*/ 133021 w 368946"/>
              <a:gd name="connsiteY20" fmla="*/ 243082 h 360003"/>
              <a:gd name="connsiteX21" fmla="*/ 149196 w 368946"/>
              <a:gd name="connsiteY21" fmla="*/ 279058 h 360003"/>
              <a:gd name="connsiteX22" fmla="*/ 164292 w 368946"/>
              <a:gd name="connsiteY22" fmla="*/ 257832 h 360003"/>
              <a:gd name="connsiteX23" fmla="*/ 161776 w 368946"/>
              <a:gd name="connsiteY23" fmla="*/ 248838 h 360003"/>
              <a:gd name="connsiteX24" fmla="*/ 161776 w 368946"/>
              <a:gd name="connsiteY24" fmla="*/ 246680 h 360003"/>
              <a:gd name="connsiteX25" fmla="*/ 161776 w 368946"/>
              <a:gd name="connsiteY25" fmla="*/ 246320 h 360003"/>
              <a:gd name="connsiteX26" fmla="*/ 161776 w 368946"/>
              <a:gd name="connsiteY26" fmla="*/ 242003 h 360003"/>
              <a:gd name="connsiteX27" fmla="*/ 162135 w 368946"/>
              <a:gd name="connsiteY27" fmla="*/ 241643 h 360003"/>
              <a:gd name="connsiteX28" fmla="*/ 162135 w 368946"/>
              <a:gd name="connsiteY28" fmla="*/ 241283 h 360003"/>
              <a:gd name="connsiteX29" fmla="*/ 169684 w 368946"/>
              <a:gd name="connsiteY29" fmla="*/ 195594 h 360003"/>
              <a:gd name="connsiteX30" fmla="*/ 169684 w 368946"/>
              <a:gd name="connsiteY30" fmla="*/ 135874 h 360003"/>
              <a:gd name="connsiteX31" fmla="*/ 168246 w 368946"/>
              <a:gd name="connsiteY31" fmla="*/ 137313 h 360003"/>
              <a:gd name="connsiteX32" fmla="*/ 168246 w 368946"/>
              <a:gd name="connsiteY32" fmla="*/ 152423 h 360003"/>
              <a:gd name="connsiteX33" fmla="*/ 164651 w 368946"/>
              <a:gd name="connsiteY33" fmla="*/ 156740 h 360003"/>
              <a:gd name="connsiteX34" fmla="*/ 133740 w 368946"/>
              <a:gd name="connsiteY34" fmla="*/ 170411 h 360003"/>
              <a:gd name="connsiteX35" fmla="*/ 127630 w 368946"/>
              <a:gd name="connsiteY35" fmla="*/ 170051 h 360003"/>
              <a:gd name="connsiteX36" fmla="*/ 116487 w 368946"/>
              <a:gd name="connsiteY36" fmla="*/ 158539 h 360003"/>
              <a:gd name="connsiteX37" fmla="*/ 114331 w 368946"/>
              <a:gd name="connsiteY37" fmla="*/ 158539 h 360003"/>
              <a:gd name="connsiteX38" fmla="*/ 97437 w 368946"/>
              <a:gd name="connsiteY38" fmla="*/ 175448 h 360003"/>
              <a:gd name="connsiteX39" fmla="*/ 97437 w 368946"/>
              <a:gd name="connsiteY39" fmla="*/ 177606 h 360003"/>
              <a:gd name="connsiteX40" fmla="*/ 108580 w 368946"/>
              <a:gd name="connsiteY40" fmla="*/ 188759 h 360003"/>
              <a:gd name="connsiteX41" fmla="*/ 109299 w 368946"/>
              <a:gd name="connsiteY41" fmla="*/ 194875 h 360003"/>
              <a:gd name="connsiteX42" fmla="*/ 96718 w 368946"/>
              <a:gd name="connsiteY42" fmla="*/ 225814 h 360003"/>
              <a:gd name="connsiteX43" fmla="*/ 91686 w 368946"/>
              <a:gd name="connsiteY43" fmla="*/ 229411 h 360003"/>
              <a:gd name="connsiteX44" fmla="*/ 76231 w 368946"/>
              <a:gd name="connsiteY44" fmla="*/ 229411 h 360003"/>
              <a:gd name="connsiteX45" fmla="*/ 74793 w 368946"/>
              <a:gd name="connsiteY45" fmla="*/ 230850 h 360003"/>
              <a:gd name="connsiteX46" fmla="*/ 74793 w 368946"/>
              <a:gd name="connsiteY46" fmla="*/ 254954 h 360003"/>
              <a:gd name="connsiteX47" fmla="*/ 76231 w 368946"/>
              <a:gd name="connsiteY47" fmla="*/ 256393 h 360003"/>
              <a:gd name="connsiteX48" fmla="*/ 91686 w 368946"/>
              <a:gd name="connsiteY48" fmla="*/ 256393 h 360003"/>
              <a:gd name="connsiteX49" fmla="*/ 96718 w 368946"/>
              <a:gd name="connsiteY49" fmla="*/ 260350 h 360003"/>
              <a:gd name="connsiteX50" fmla="*/ 109299 w 368946"/>
              <a:gd name="connsiteY50" fmla="*/ 290930 h 360003"/>
              <a:gd name="connsiteX51" fmla="*/ 108580 w 368946"/>
              <a:gd name="connsiteY51" fmla="*/ 297046 h 360003"/>
              <a:gd name="connsiteX52" fmla="*/ 97437 w 368946"/>
              <a:gd name="connsiteY52" fmla="*/ 308198 h 360003"/>
              <a:gd name="connsiteX53" fmla="*/ 97437 w 368946"/>
              <a:gd name="connsiteY53" fmla="*/ 310357 h 360003"/>
              <a:gd name="connsiteX54" fmla="*/ 114331 w 368946"/>
              <a:gd name="connsiteY54" fmla="*/ 327265 h 360003"/>
              <a:gd name="connsiteX55" fmla="*/ 116487 w 368946"/>
              <a:gd name="connsiteY55" fmla="*/ 327265 h 360003"/>
              <a:gd name="connsiteX56" fmla="*/ 127630 w 368946"/>
              <a:gd name="connsiteY56" fmla="*/ 316113 h 360003"/>
              <a:gd name="connsiteX57" fmla="*/ 131224 w 368946"/>
              <a:gd name="connsiteY57" fmla="*/ 314674 h 360003"/>
              <a:gd name="connsiteX58" fmla="*/ 133740 w 368946"/>
              <a:gd name="connsiteY58" fmla="*/ 315393 h 360003"/>
              <a:gd name="connsiteX59" fmla="*/ 164651 w 368946"/>
              <a:gd name="connsiteY59" fmla="*/ 328345 h 360003"/>
              <a:gd name="connsiteX60" fmla="*/ 168246 w 368946"/>
              <a:gd name="connsiteY60" fmla="*/ 333022 h 360003"/>
              <a:gd name="connsiteX61" fmla="*/ 168246 w 368946"/>
              <a:gd name="connsiteY61" fmla="*/ 348851 h 360003"/>
              <a:gd name="connsiteX62" fmla="*/ 169684 w 368946"/>
              <a:gd name="connsiteY62" fmla="*/ 350290 h 360003"/>
              <a:gd name="connsiteX63" fmla="*/ 193406 w 368946"/>
              <a:gd name="connsiteY63" fmla="*/ 350290 h 360003"/>
              <a:gd name="connsiteX64" fmla="*/ 195203 w 368946"/>
              <a:gd name="connsiteY64" fmla="*/ 348851 h 360003"/>
              <a:gd name="connsiteX65" fmla="*/ 195203 w 368946"/>
              <a:gd name="connsiteY65" fmla="*/ 333022 h 360003"/>
              <a:gd name="connsiteX66" fmla="*/ 199157 w 368946"/>
              <a:gd name="connsiteY66" fmla="*/ 328345 h 360003"/>
              <a:gd name="connsiteX67" fmla="*/ 229709 w 368946"/>
              <a:gd name="connsiteY67" fmla="*/ 315393 h 360003"/>
              <a:gd name="connsiteX68" fmla="*/ 235819 w 368946"/>
              <a:gd name="connsiteY68" fmla="*/ 316113 h 360003"/>
              <a:gd name="connsiteX69" fmla="*/ 246962 w 368946"/>
              <a:gd name="connsiteY69" fmla="*/ 327265 h 360003"/>
              <a:gd name="connsiteX70" fmla="*/ 249118 w 368946"/>
              <a:gd name="connsiteY70" fmla="*/ 327265 h 360003"/>
              <a:gd name="connsiteX71" fmla="*/ 265652 w 368946"/>
              <a:gd name="connsiteY71" fmla="*/ 310357 h 360003"/>
              <a:gd name="connsiteX72" fmla="*/ 265652 w 368946"/>
              <a:gd name="connsiteY72" fmla="*/ 308198 h 360003"/>
              <a:gd name="connsiteX73" fmla="*/ 254869 w 368946"/>
              <a:gd name="connsiteY73" fmla="*/ 297046 h 360003"/>
              <a:gd name="connsiteX74" fmla="*/ 254151 w 368946"/>
              <a:gd name="connsiteY74" fmla="*/ 290930 h 360003"/>
              <a:gd name="connsiteX75" fmla="*/ 267090 w 368946"/>
              <a:gd name="connsiteY75" fmla="*/ 260350 h 360003"/>
              <a:gd name="connsiteX76" fmla="*/ 271763 w 368946"/>
              <a:gd name="connsiteY76" fmla="*/ 256393 h 360003"/>
              <a:gd name="connsiteX77" fmla="*/ 287578 w 368946"/>
              <a:gd name="connsiteY77" fmla="*/ 256393 h 360003"/>
              <a:gd name="connsiteX78" fmla="*/ 289016 w 368946"/>
              <a:gd name="connsiteY78" fmla="*/ 254954 h 360003"/>
              <a:gd name="connsiteX79" fmla="*/ 289016 w 368946"/>
              <a:gd name="connsiteY79" fmla="*/ 235887 h 360003"/>
              <a:gd name="connsiteX80" fmla="*/ 238335 w 368946"/>
              <a:gd name="connsiteY80" fmla="*/ 257832 h 360003"/>
              <a:gd name="connsiteX81" fmla="*/ 181545 w 368946"/>
              <a:gd name="connsiteY81" fmla="*/ 301363 h 360003"/>
              <a:gd name="connsiteX82" fmla="*/ 123317 w 368946"/>
              <a:gd name="connsiteY82" fmla="*/ 243082 h 360003"/>
              <a:gd name="connsiteX83" fmla="*/ 172559 w 368946"/>
              <a:gd name="connsiteY83" fmla="*/ 185161 h 360003"/>
              <a:gd name="connsiteX84" fmla="*/ 195203 w 368946"/>
              <a:gd name="connsiteY84" fmla="*/ 136954 h 360003"/>
              <a:gd name="connsiteX85" fmla="*/ 193406 w 368946"/>
              <a:gd name="connsiteY85" fmla="*/ 135874 h 360003"/>
              <a:gd name="connsiteX86" fmla="*/ 349400 w 368946"/>
              <a:gd name="connsiteY86" fmla="*/ 70039 h 360003"/>
              <a:gd name="connsiteX87" fmla="*/ 221442 w 368946"/>
              <a:gd name="connsiteY87" fmla="*/ 119685 h 360003"/>
              <a:gd name="connsiteX88" fmla="*/ 203111 w 368946"/>
              <a:gd name="connsiteY88" fmla="*/ 142710 h 360003"/>
              <a:gd name="connsiteX89" fmla="*/ 200954 w 368946"/>
              <a:gd name="connsiteY89" fmla="*/ 145947 h 360003"/>
              <a:gd name="connsiteX90" fmla="*/ 197360 w 368946"/>
              <a:gd name="connsiteY90" fmla="*/ 152423 h 360003"/>
              <a:gd name="connsiteX91" fmla="*/ 197001 w 368946"/>
              <a:gd name="connsiteY91" fmla="*/ 153143 h 360003"/>
              <a:gd name="connsiteX92" fmla="*/ 172559 w 368946"/>
              <a:gd name="connsiteY92" fmla="*/ 232649 h 360003"/>
              <a:gd name="connsiteX93" fmla="*/ 172559 w 368946"/>
              <a:gd name="connsiteY93" fmla="*/ 233369 h 360003"/>
              <a:gd name="connsiteX94" fmla="*/ 171840 w 368946"/>
              <a:gd name="connsiteY94" fmla="*/ 237686 h 360003"/>
              <a:gd name="connsiteX95" fmla="*/ 171840 w 368946"/>
              <a:gd name="connsiteY95" fmla="*/ 240924 h 360003"/>
              <a:gd name="connsiteX96" fmla="*/ 171481 w 368946"/>
              <a:gd name="connsiteY96" fmla="*/ 242003 h 360003"/>
              <a:gd name="connsiteX97" fmla="*/ 171481 w 368946"/>
              <a:gd name="connsiteY97" fmla="*/ 242363 h 360003"/>
              <a:gd name="connsiteX98" fmla="*/ 171481 w 368946"/>
              <a:gd name="connsiteY98" fmla="*/ 247039 h 360003"/>
              <a:gd name="connsiteX99" fmla="*/ 171481 w 368946"/>
              <a:gd name="connsiteY99" fmla="*/ 247399 h 360003"/>
              <a:gd name="connsiteX100" fmla="*/ 171481 w 368946"/>
              <a:gd name="connsiteY100" fmla="*/ 250277 h 360003"/>
              <a:gd name="connsiteX101" fmla="*/ 204549 w 368946"/>
              <a:gd name="connsiteY101" fmla="*/ 217539 h 360003"/>
              <a:gd name="connsiteX102" fmla="*/ 205627 w 368946"/>
              <a:gd name="connsiteY102" fmla="*/ 181564 h 360003"/>
              <a:gd name="connsiteX103" fmla="*/ 210300 w 368946"/>
              <a:gd name="connsiteY103" fmla="*/ 176887 h 360003"/>
              <a:gd name="connsiteX104" fmla="*/ 214972 w 368946"/>
              <a:gd name="connsiteY104" fmla="*/ 181923 h 360003"/>
              <a:gd name="connsiteX105" fmla="*/ 214253 w 368946"/>
              <a:gd name="connsiteY105" fmla="*/ 207466 h 360003"/>
              <a:gd name="connsiteX106" fmla="*/ 234741 w 368946"/>
              <a:gd name="connsiteY106" fmla="*/ 187320 h 360003"/>
              <a:gd name="connsiteX107" fmla="*/ 287218 w 368946"/>
              <a:gd name="connsiteY107" fmla="*/ 135515 h 360003"/>
              <a:gd name="connsiteX108" fmla="*/ 287218 w 368946"/>
              <a:gd name="connsiteY108" fmla="*/ 98819 h 360003"/>
              <a:gd name="connsiteX109" fmla="*/ 291891 w 368946"/>
              <a:gd name="connsiteY109" fmla="*/ 94502 h 360003"/>
              <a:gd name="connsiteX110" fmla="*/ 296923 w 368946"/>
              <a:gd name="connsiteY110" fmla="*/ 99179 h 360003"/>
              <a:gd name="connsiteX111" fmla="*/ 296923 w 368946"/>
              <a:gd name="connsiteY111" fmla="*/ 125801 h 360003"/>
              <a:gd name="connsiteX112" fmla="*/ 324600 w 368946"/>
              <a:gd name="connsiteY112" fmla="*/ 98100 h 360003"/>
              <a:gd name="connsiteX113" fmla="*/ 331429 w 368946"/>
              <a:gd name="connsiteY113" fmla="*/ 98100 h 360003"/>
              <a:gd name="connsiteX114" fmla="*/ 331429 w 368946"/>
              <a:gd name="connsiteY114" fmla="*/ 104935 h 360003"/>
              <a:gd name="connsiteX115" fmla="*/ 295485 w 368946"/>
              <a:gd name="connsiteY115" fmla="*/ 140551 h 360003"/>
              <a:gd name="connsiteX116" fmla="*/ 249837 w 368946"/>
              <a:gd name="connsiteY116" fmla="*/ 185881 h 360003"/>
              <a:gd name="connsiteX117" fmla="*/ 297642 w 368946"/>
              <a:gd name="connsiteY117" fmla="*/ 186240 h 360003"/>
              <a:gd name="connsiteX118" fmla="*/ 302315 w 368946"/>
              <a:gd name="connsiteY118" fmla="*/ 190917 h 360003"/>
              <a:gd name="connsiteX119" fmla="*/ 297642 w 368946"/>
              <a:gd name="connsiteY119" fmla="*/ 195954 h 360003"/>
              <a:gd name="connsiteX120" fmla="*/ 240133 w 368946"/>
              <a:gd name="connsiteY120" fmla="*/ 195594 h 360003"/>
              <a:gd name="connsiteX121" fmla="*/ 178310 w 368946"/>
              <a:gd name="connsiteY121" fmla="*/ 257113 h 360003"/>
              <a:gd name="connsiteX122" fmla="*/ 179388 w 368946"/>
              <a:gd name="connsiteY122" fmla="*/ 257113 h 360003"/>
              <a:gd name="connsiteX123" fmla="*/ 181185 w 368946"/>
              <a:gd name="connsiteY123" fmla="*/ 257472 h 360003"/>
              <a:gd name="connsiteX124" fmla="*/ 185499 w 368946"/>
              <a:gd name="connsiteY124" fmla="*/ 257113 h 360003"/>
              <a:gd name="connsiteX125" fmla="*/ 186217 w 368946"/>
              <a:gd name="connsiteY125" fmla="*/ 257113 h 360003"/>
              <a:gd name="connsiteX126" fmla="*/ 190171 w 368946"/>
              <a:gd name="connsiteY126" fmla="*/ 256393 h 360003"/>
              <a:gd name="connsiteX127" fmla="*/ 194844 w 368946"/>
              <a:gd name="connsiteY127" fmla="*/ 256033 h 360003"/>
              <a:gd name="connsiteX128" fmla="*/ 195563 w 368946"/>
              <a:gd name="connsiteY128" fmla="*/ 256033 h 360003"/>
              <a:gd name="connsiteX129" fmla="*/ 278951 w 368946"/>
              <a:gd name="connsiteY129" fmla="*/ 230491 h 360003"/>
              <a:gd name="connsiteX130" fmla="*/ 280749 w 368946"/>
              <a:gd name="connsiteY130" fmla="*/ 229771 h 360003"/>
              <a:gd name="connsiteX131" fmla="*/ 283984 w 368946"/>
              <a:gd name="connsiteY131" fmla="*/ 227613 h 360003"/>
              <a:gd name="connsiteX132" fmla="*/ 289375 w 368946"/>
              <a:gd name="connsiteY132" fmla="*/ 224375 h 360003"/>
              <a:gd name="connsiteX133" fmla="*/ 309144 w 368946"/>
              <a:gd name="connsiteY133" fmla="*/ 207826 h 360003"/>
              <a:gd name="connsiteX134" fmla="*/ 359465 w 368946"/>
              <a:gd name="connsiteY134" fmla="*/ 80112 h 360003"/>
              <a:gd name="connsiteX135" fmla="*/ 356589 w 368946"/>
              <a:gd name="connsiteY135" fmla="*/ 73276 h 360003"/>
              <a:gd name="connsiteX136" fmla="*/ 349760 w 368946"/>
              <a:gd name="connsiteY136" fmla="*/ 70039 h 360003"/>
              <a:gd name="connsiteX137" fmla="*/ 349400 w 368946"/>
              <a:gd name="connsiteY137" fmla="*/ 70039 h 360003"/>
              <a:gd name="connsiteX138" fmla="*/ 348682 w 368946"/>
              <a:gd name="connsiteY138" fmla="*/ 60685 h 360003"/>
              <a:gd name="connsiteX139" fmla="*/ 363418 w 368946"/>
              <a:gd name="connsiteY139" fmla="*/ 66081 h 360003"/>
              <a:gd name="connsiteX140" fmla="*/ 368810 w 368946"/>
              <a:gd name="connsiteY140" fmla="*/ 80831 h 360003"/>
              <a:gd name="connsiteX141" fmla="*/ 315973 w 368946"/>
              <a:gd name="connsiteY141" fmla="*/ 214661 h 360003"/>
              <a:gd name="connsiteX142" fmla="*/ 298361 w 368946"/>
              <a:gd name="connsiteY142" fmla="*/ 229411 h 360003"/>
              <a:gd name="connsiteX143" fmla="*/ 298720 w 368946"/>
              <a:gd name="connsiteY143" fmla="*/ 230850 h 360003"/>
              <a:gd name="connsiteX144" fmla="*/ 298720 w 368946"/>
              <a:gd name="connsiteY144" fmla="*/ 254954 h 360003"/>
              <a:gd name="connsiteX145" fmla="*/ 287578 w 368946"/>
              <a:gd name="connsiteY145" fmla="*/ 266107 h 360003"/>
              <a:gd name="connsiteX146" fmla="*/ 275357 w 368946"/>
              <a:gd name="connsiteY146" fmla="*/ 266107 h 360003"/>
              <a:gd name="connsiteX147" fmla="*/ 264215 w 368946"/>
              <a:gd name="connsiteY147" fmla="*/ 293088 h 360003"/>
              <a:gd name="connsiteX148" fmla="*/ 272841 w 368946"/>
              <a:gd name="connsiteY148" fmla="*/ 301363 h 360003"/>
              <a:gd name="connsiteX149" fmla="*/ 272841 w 368946"/>
              <a:gd name="connsiteY149" fmla="*/ 317192 h 360003"/>
              <a:gd name="connsiteX150" fmla="*/ 255948 w 368946"/>
              <a:gd name="connsiteY150" fmla="*/ 334101 h 360003"/>
              <a:gd name="connsiteX151" fmla="*/ 240133 w 368946"/>
              <a:gd name="connsiteY151" fmla="*/ 334101 h 360003"/>
              <a:gd name="connsiteX152" fmla="*/ 231866 w 368946"/>
              <a:gd name="connsiteY152" fmla="*/ 325826 h 360003"/>
              <a:gd name="connsiteX153" fmla="*/ 204908 w 368946"/>
              <a:gd name="connsiteY153" fmla="*/ 336979 h 360003"/>
              <a:gd name="connsiteX154" fmla="*/ 204908 w 368946"/>
              <a:gd name="connsiteY154" fmla="*/ 348851 h 360003"/>
              <a:gd name="connsiteX155" fmla="*/ 193406 w 368946"/>
              <a:gd name="connsiteY155" fmla="*/ 360003 h 360003"/>
              <a:gd name="connsiteX156" fmla="*/ 169684 w 368946"/>
              <a:gd name="connsiteY156" fmla="*/ 360003 h 360003"/>
              <a:gd name="connsiteX157" fmla="*/ 158541 w 368946"/>
              <a:gd name="connsiteY157" fmla="*/ 348851 h 360003"/>
              <a:gd name="connsiteX158" fmla="*/ 158541 w 368946"/>
              <a:gd name="connsiteY158" fmla="*/ 336979 h 360003"/>
              <a:gd name="connsiteX159" fmla="*/ 131584 w 368946"/>
              <a:gd name="connsiteY159" fmla="*/ 325826 h 360003"/>
              <a:gd name="connsiteX160" fmla="*/ 123317 w 368946"/>
              <a:gd name="connsiteY160" fmla="*/ 334101 h 360003"/>
              <a:gd name="connsiteX161" fmla="*/ 107501 w 368946"/>
              <a:gd name="connsiteY161" fmla="*/ 334101 h 360003"/>
              <a:gd name="connsiteX162" fmla="*/ 90608 w 368946"/>
              <a:gd name="connsiteY162" fmla="*/ 317192 h 360003"/>
              <a:gd name="connsiteX163" fmla="*/ 90608 w 368946"/>
              <a:gd name="connsiteY163" fmla="*/ 301363 h 360003"/>
              <a:gd name="connsiteX164" fmla="*/ 99234 w 368946"/>
              <a:gd name="connsiteY164" fmla="*/ 293088 h 360003"/>
              <a:gd name="connsiteX165" fmla="*/ 88092 w 368946"/>
              <a:gd name="connsiteY165" fmla="*/ 266107 h 360003"/>
              <a:gd name="connsiteX166" fmla="*/ 76231 w 368946"/>
              <a:gd name="connsiteY166" fmla="*/ 266107 h 360003"/>
              <a:gd name="connsiteX167" fmla="*/ 65088 w 368946"/>
              <a:gd name="connsiteY167" fmla="*/ 254954 h 360003"/>
              <a:gd name="connsiteX168" fmla="*/ 65088 w 368946"/>
              <a:gd name="connsiteY168" fmla="*/ 230850 h 360003"/>
              <a:gd name="connsiteX169" fmla="*/ 76231 w 368946"/>
              <a:gd name="connsiteY169" fmla="*/ 219698 h 360003"/>
              <a:gd name="connsiteX170" fmla="*/ 88092 w 368946"/>
              <a:gd name="connsiteY170" fmla="*/ 219698 h 360003"/>
              <a:gd name="connsiteX171" fmla="*/ 99234 w 368946"/>
              <a:gd name="connsiteY171" fmla="*/ 193076 h 360003"/>
              <a:gd name="connsiteX172" fmla="*/ 90608 w 368946"/>
              <a:gd name="connsiteY172" fmla="*/ 184801 h 360003"/>
              <a:gd name="connsiteX173" fmla="*/ 90608 w 368946"/>
              <a:gd name="connsiteY173" fmla="*/ 168612 h 360003"/>
              <a:gd name="connsiteX174" fmla="*/ 107501 w 368946"/>
              <a:gd name="connsiteY174" fmla="*/ 151704 h 360003"/>
              <a:gd name="connsiteX175" fmla="*/ 123317 w 368946"/>
              <a:gd name="connsiteY175" fmla="*/ 151704 h 360003"/>
              <a:gd name="connsiteX176" fmla="*/ 131584 w 368946"/>
              <a:gd name="connsiteY176" fmla="*/ 160338 h 360003"/>
              <a:gd name="connsiteX177" fmla="*/ 158541 w 368946"/>
              <a:gd name="connsiteY177" fmla="*/ 148466 h 360003"/>
              <a:gd name="connsiteX178" fmla="*/ 158541 w 368946"/>
              <a:gd name="connsiteY178" fmla="*/ 137313 h 360003"/>
              <a:gd name="connsiteX179" fmla="*/ 169684 w 368946"/>
              <a:gd name="connsiteY179" fmla="*/ 126161 h 360003"/>
              <a:gd name="connsiteX180" fmla="*/ 193406 w 368946"/>
              <a:gd name="connsiteY180" fmla="*/ 126161 h 360003"/>
              <a:gd name="connsiteX181" fmla="*/ 200954 w 368946"/>
              <a:gd name="connsiteY181" fmla="*/ 128679 h 360003"/>
              <a:gd name="connsiteX182" fmla="*/ 214613 w 368946"/>
              <a:gd name="connsiteY182" fmla="*/ 112850 h 360003"/>
              <a:gd name="connsiteX183" fmla="*/ 348682 w 368946"/>
              <a:gd name="connsiteY183" fmla="*/ 60685 h 360003"/>
              <a:gd name="connsiteX184" fmla="*/ 77788 w 368946"/>
              <a:gd name="connsiteY184" fmla="*/ 47903 h 360003"/>
              <a:gd name="connsiteX185" fmla="*/ 47753 w 368946"/>
              <a:gd name="connsiteY185" fmla="*/ 78400 h 360003"/>
              <a:gd name="connsiteX186" fmla="*/ 77788 w 368946"/>
              <a:gd name="connsiteY186" fmla="*/ 108897 h 360003"/>
              <a:gd name="connsiteX187" fmla="*/ 107822 w 368946"/>
              <a:gd name="connsiteY187" fmla="*/ 78400 h 360003"/>
              <a:gd name="connsiteX188" fmla="*/ 77788 w 368946"/>
              <a:gd name="connsiteY188" fmla="*/ 47903 h 360003"/>
              <a:gd name="connsiteX189" fmla="*/ 77788 w 368946"/>
              <a:gd name="connsiteY189" fmla="*/ 38100 h 360003"/>
              <a:gd name="connsiteX190" fmla="*/ 117118 w 368946"/>
              <a:gd name="connsiteY190" fmla="*/ 78400 h 360003"/>
              <a:gd name="connsiteX191" fmla="*/ 77788 w 368946"/>
              <a:gd name="connsiteY191" fmla="*/ 118700 h 360003"/>
              <a:gd name="connsiteX192" fmla="*/ 38100 w 368946"/>
              <a:gd name="connsiteY192" fmla="*/ 78400 h 360003"/>
              <a:gd name="connsiteX193" fmla="*/ 77788 w 368946"/>
              <a:gd name="connsiteY193" fmla="*/ 38100 h 360003"/>
              <a:gd name="connsiteX194" fmla="*/ 70618 w 368946"/>
              <a:gd name="connsiteY194" fmla="*/ 9679 h 360003"/>
              <a:gd name="connsiteX195" fmla="*/ 70618 w 368946"/>
              <a:gd name="connsiteY195" fmla="*/ 18282 h 360003"/>
              <a:gd name="connsiteX196" fmla="*/ 66675 w 368946"/>
              <a:gd name="connsiteY196" fmla="*/ 22942 h 360003"/>
              <a:gd name="connsiteX197" fmla="*/ 47317 w 368946"/>
              <a:gd name="connsiteY197" fmla="*/ 31545 h 360003"/>
              <a:gd name="connsiteX198" fmla="*/ 41224 w 368946"/>
              <a:gd name="connsiteY198" fmla="*/ 31187 h 360003"/>
              <a:gd name="connsiteX199" fmla="*/ 34413 w 368946"/>
              <a:gd name="connsiteY199" fmla="*/ 24376 h 360003"/>
              <a:gd name="connsiteX200" fmla="*/ 24376 w 368946"/>
              <a:gd name="connsiteY200" fmla="*/ 34413 h 360003"/>
              <a:gd name="connsiteX201" fmla="*/ 31186 w 368946"/>
              <a:gd name="connsiteY201" fmla="*/ 40865 h 360003"/>
              <a:gd name="connsiteX202" fmla="*/ 31903 w 368946"/>
              <a:gd name="connsiteY202" fmla="*/ 47318 h 360003"/>
              <a:gd name="connsiteX203" fmla="*/ 23659 w 368946"/>
              <a:gd name="connsiteY203" fmla="*/ 66317 h 360003"/>
              <a:gd name="connsiteX204" fmla="*/ 18999 w 368946"/>
              <a:gd name="connsiteY204" fmla="*/ 70260 h 360003"/>
              <a:gd name="connsiteX205" fmla="*/ 9320 w 368946"/>
              <a:gd name="connsiteY205" fmla="*/ 70260 h 360003"/>
              <a:gd name="connsiteX206" fmla="*/ 9320 w 368946"/>
              <a:gd name="connsiteY206" fmla="*/ 84599 h 360003"/>
              <a:gd name="connsiteX207" fmla="*/ 18999 w 368946"/>
              <a:gd name="connsiteY207" fmla="*/ 84599 h 360003"/>
              <a:gd name="connsiteX208" fmla="*/ 23659 w 368946"/>
              <a:gd name="connsiteY208" fmla="*/ 88542 h 360003"/>
              <a:gd name="connsiteX209" fmla="*/ 31903 w 368946"/>
              <a:gd name="connsiteY209" fmla="*/ 107540 h 360003"/>
              <a:gd name="connsiteX210" fmla="*/ 31186 w 368946"/>
              <a:gd name="connsiteY210" fmla="*/ 113993 h 360003"/>
              <a:gd name="connsiteX211" fmla="*/ 24376 w 368946"/>
              <a:gd name="connsiteY211" fmla="*/ 120804 h 360003"/>
              <a:gd name="connsiteX212" fmla="*/ 34413 w 368946"/>
              <a:gd name="connsiteY212" fmla="*/ 130482 h 360003"/>
              <a:gd name="connsiteX213" fmla="*/ 41224 w 368946"/>
              <a:gd name="connsiteY213" fmla="*/ 124030 h 360003"/>
              <a:gd name="connsiteX214" fmla="*/ 47317 w 368946"/>
              <a:gd name="connsiteY214" fmla="*/ 123313 h 360003"/>
              <a:gd name="connsiteX215" fmla="*/ 66675 w 368946"/>
              <a:gd name="connsiteY215" fmla="*/ 131558 h 360003"/>
              <a:gd name="connsiteX216" fmla="*/ 70618 w 368946"/>
              <a:gd name="connsiteY216" fmla="*/ 135859 h 360003"/>
              <a:gd name="connsiteX217" fmla="*/ 70618 w 368946"/>
              <a:gd name="connsiteY217" fmla="*/ 145538 h 360003"/>
              <a:gd name="connsiteX218" fmla="*/ 84599 w 368946"/>
              <a:gd name="connsiteY218" fmla="*/ 145538 h 360003"/>
              <a:gd name="connsiteX219" fmla="*/ 84599 w 368946"/>
              <a:gd name="connsiteY219" fmla="*/ 135859 h 360003"/>
              <a:gd name="connsiteX220" fmla="*/ 88542 w 368946"/>
              <a:gd name="connsiteY220" fmla="*/ 131558 h 360003"/>
              <a:gd name="connsiteX221" fmla="*/ 107899 w 368946"/>
              <a:gd name="connsiteY221" fmla="*/ 123313 h 360003"/>
              <a:gd name="connsiteX222" fmla="*/ 113993 w 368946"/>
              <a:gd name="connsiteY222" fmla="*/ 124030 h 360003"/>
              <a:gd name="connsiteX223" fmla="*/ 120445 w 368946"/>
              <a:gd name="connsiteY223" fmla="*/ 130482 h 360003"/>
              <a:gd name="connsiteX224" fmla="*/ 130841 w 368946"/>
              <a:gd name="connsiteY224" fmla="*/ 120804 h 360003"/>
              <a:gd name="connsiteX225" fmla="*/ 124030 w 368946"/>
              <a:gd name="connsiteY225" fmla="*/ 113993 h 360003"/>
              <a:gd name="connsiteX226" fmla="*/ 123313 w 368946"/>
              <a:gd name="connsiteY226" fmla="*/ 107540 h 360003"/>
              <a:gd name="connsiteX227" fmla="*/ 131199 w 368946"/>
              <a:gd name="connsiteY227" fmla="*/ 88542 h 360003"/>
              <a:gd name="connsiteX228" fmla="*/ 136218 w 368946"/>
              <a:gd name="connsiteY228" fmla="*/ 84599 h 360003"/>
              <a:gd name="connsiteX229" fmla="*/ 145538 w 368946"/>
              <a:gd name="connsiteY229" fmla="*/ 84599 h 360003"/>
              <a:gd name="connsiteX230" fmla="*/ 145538 w 368946"/>
              <a:gd name="connsiteY230" fmla="*/ 70260 h 360003"/>
              <a:gd name="connsiteX231" fmla="*/ 136218 w 368946"/>
              <a:gd name="connsiteY231" fmla="*/ 70260 h 360003"/>
              <a:gd name="connsiteX232" fmla="*/ 131199 w 368946"/>
              <a:gd name="connsiteY232" fmla="*/ 66317 h 360003"/>
              <a:gd name="connsiteX233" fmla="*/ 123313 w 368946"/>
              <a:gd name="connsiteY233" fmla="*/ 47318 h 360003"/>
              <a:gd name="connsiteX234" fmla="*/ 124030 w 368946"/>
              <a:gd name="connsiteY234" fmla="*/ 40865 h 360003"/>
              <a:gd name="connsiteX235" fmla="*/ 130841 w 368946"/>
              <a:gd name="connsiteY235" fmla="*/ 34413 h 360003"/>
              <a:gd name="connsiteX236" fmla="*/ 120445 w 368946"/>
              <a:gd name="connsiteY236" fmla="*/ 24376 h 360003"/>
              <a:gd name="connsiteX237" fmla="*/ 113993 w 368946"/>
              <a:gd name="connsiteY237" fmla="*/ 31187 h 360003"/>
              <a:gd name="connsiteX238" fmla="*/ 107899 w 368946"/>
              <a:gd name="connsiteY238" fmla="*/ 31545 h 360003"/>
              <a:gd name="connsiteX239" fmla="*/ 88542 w 368946"/>
              <a:gd name="connsiteY239" fmla="*/ 23659 h 360003"/>
              <a:gd name="connsiteX240" fmla="*/ 84599 w 368946"/>
              <a:gd name="connsiteY240" fmla="*/ 18999 h 360003"/>
              <a:gd name="connsiteX241" fmla="*/ 84599 w 368946"/>
              <a:gd name="connsiteY241" fmla="*/ 9679 h 360003"/>
              <a:gd name="connsiteX242" fmla="*/ 69901 w 368946"/>
              <a:gd name="connsiteY242" fmla="*/ 0 h 360003"/>
              <a:gd name="connsiteX243" fmla="*/ 85316 w 368946"/>
              <a:gd name="connsiteY243" fmla="*/ 0 h 360003"/>
              <a:gd name="connsiteX244" fmla="*/ 94277 w 368946"/>
              <a:gd name="connsiteY244" fmla="*/ 8962 h 360003"/>
              <a:gd name="connsiteX245" fmla="*/ 94277 w 368946"/>
              <a:gd name="connsiteY245" fmla="*/ 15056 h 360003"/>
              <a:gd name="connsiteX246" fmla="*/ 110050 w 368946"/>
              <a:gd name="connsiteY246" fmla="*/ 21508 h 360003"/>
              <a:gd name="connsiteX247" fmla="*/ 114351 w 368946"/>
              <a:gd name="connsiteY247" fmla="*/ 17206 h 360003"/>
              <a:gd name="connsiteX248" fmla="*/ 126898 w 368946"/>
              <a:gd name="connsiteY248" fmla="*/ 17206 h 360003"/>
              <a:gd name="connsiteX249" fmla="*/ 138010 w 368946"/>
              <a:gd name="connsiteY249" fmla="*/ 28319 h 360003"/>
              <a:gd name="connsiteX250" fmla="*/ 138010 w 368946"/>
              <a:gd name="connsiteY250" fmla="*/ 40507 h 360003"/>
              <a:gd name="connsiteX251" fmla="*/ 133350 w 368946"/>
              <a:gd name="connsiteY251" fmla="*/ 45167 h 360003"/>
              <a:gd name="connsiteX252" fmla="*/ 139803 w 368946"/>
              <a:gd name="connsiteY252" fmla="*/ 60940 h 360003"/>
              <a:gd name="connsiteX253" fmla="*/ 146255 w 368946"/>
              <a:gd name="connsiteY253" fmla="*/ 60940 h 360003"/>
              <a:gd name="connsiteX254" fmla="*/ 155217 w 368946"/>
              <a:gd name="connsiteY254" fmla="*/ 69901 h 360003"/>
              <a:gd name="connsiteX255" fmla="*/ 155217 w 368946"/>
              <a:gd name="connsiteY255" fmla="*/ 84957 h 360003"/>
              <a:gd name="connsiteX256" fmla="*/ 146255 w 368946"/>
              <a:gd name="connsiteY256" fmla="*/ 94277 h 360003"/>
              <a:gd name="connsiteX257" fmla="*/ 139803 w 368946"/>
              <a:gd name="connsiteY257" fmla="*/ 94277 h 360003"/>
              <a:gd name="connsiteX258" fmla="*/ 133350 w 368946"/>
              <a:gd name="connsiteY258" fmla="*/ 109691 h 360003"/>
              <a:gd name="connsiteX259" fmla="*/ 138010 w 368946"/>
              <a:gd name="connsiteY259" fmla="*/ 114351 h 360003"/>
              <a:gd name="connsiteX260" fmla="*/ 138010 w 368946"/>
              <a:gd name="connsiteY260" fmla="*/ 126898 h 360003"/>
              <a:gd name="connsiteX261" fmla="*/ 126898 w 368946"/>
              <a:gd name="connsiteY261" fmla="*/ 138010 h 360003"/>
              <a:gd name="connsiteX262" fmla="*/ 114351 w 368946"/>
              <a:gd name="connsiteY262" fmla="*/ 138010 h 360003"/>
              <a:gd name="connsiteX263" fmla="*/ 110050 w 368946"/>
              <a:gd name="connsiteY263" fmla="*/ 133350 h 360003"/>
              <a:gd name="connsiteX264" fmla="*/ 94277 w 368946"/>
              <a:gd name="connsiteY264" fmla="*/ 139803 h 360003"/>
              <a:gd name="connsiteX265" fmla="*/ 94277 w 368946"/>
              <a:gd name="connsiteY265" fmla="*/ 146255 h 360003"/>
              <a:gd name="connsiteX266" fmla="*/ 85316 w 368946"/>
              <a:gd name="connsiteY266" fmla="*/ 155217 h 360003"/>
              <a:gd name="connsiteX267" fmla="*/ 69901 w 368946"/>
              <a:gd name="connsiteY267" fmla="*/ 155217 h 360003"/>
              <a:gd name="connsiteX268" fmla="*/ 60939 w 368946"/>
              <a:gd name="connsiteY268" fmla="*/ 146255 h 360003"/>
              <a:gd name="connsiteX269" fmla="*/ 60939 w 368946"/>
              <a:gd name="connsiteY269" fmla="*/ 139803 h 360003"/>
              <a:gd name="connsiteX270" fmla="*/ 45525 w 368946"/>
              <a:gd name="connsiteY270" fmla="*/ 133350 h 360003"/>
              <a:gd name="connsiteX271" fmla="*/ 40865 w 368946"/>
              <a:gd name="connsiteY271" fmla="*/ 138010 h 360003"/>
              <a:gd name="connsiteX272" fmla="*/ 27960 w 368946"/>
              <a:gd name="connsiteY272" fmla="*/ 138010 h 360003"/>
              <a:gd name="connsiteX273" fmla="*/ 17206 w 368946"/>
              <a:gd name="connsiteY273" fmla="*/ 126898 h 360003"/>
              <a:gd name="connsiteX274" fmla="*/ 17206 w 368946"/>
              <a:gd name="connsiteY274" fmla="*/ 114351 h 360003"/>
              <a:gd name="connsiteX275" fmla="*/ 21866 w 368946"/>
              <a:gd name="connsiteY275" fmla="*/ 109691 h 360003"/>
              <a:gd name="connsiteX276" fmla="*/ 15414 w 368946"/>
              <a:gd name="connsiteY276" fmla="*/ 94277 h 360003"/>
              <a:gd name="connsiteX277" fmla="*/ 8961 w 368946"/>
              <a:gd name="connsiteY277" fmla="*/ 94277 h 360003"/>
              <a:gd name="connsiteX278" fmla="*/ 0 w 368946"/>
              <a:gd name="connsiteY278" fmla="*/ 84957 h 360003"/>
              <a:gd name="connsiteX279" fmla="*/ 0 w 368946"/>
              <a:gd name="connsiteY279" fmla="*/ 69901 h 360003"/>
              <a:gd name="connsiteX280" fmla="*/ 8961 w 368946"/>
              <a:gd name="connsiteY280" fmla="*/ 60940 h 360003"/>
              <a:gd name="connsiteX281" fmla="*/ 15414 w 368946"/>
              <a:gd name="connsiteY281" fmla="*/ 60940 h 360003"/>
              <a:gd name="connsiteX282" fmla="*/ 21866 w 368946"/>
              <a:gd name="connsiteY282" fmla="*/ 45167 h 360003"/>
              <a:gd name="connsiteX283" fmla="*/ 17206 w 368946"/>
              <a:gd name="connsiteY283" fmla="*/ 40507 h 360003"/>
              <a:gd name="connsiteX284" fmla="*/ 17206 w 368946"/>
              <a:gd name="connsiteY284" fmla="*/ 28319 h 360003"/>
              <a:gd name="connsiteX285" fmla="*/ 27960 w 368946"/>
              <a:gd name="connsiteY285" fmla="*/ 17206 h 360003"/>
              <a:gd name="connsiteX286" fmla="*/ 40865 w 368946"/>
              <a:gd name="connsiteY286" fmla="*/ 17206 h 360003"/>
              <a:gd name="connsiteX287" fmla="*/ 45167 w 368946"/>
              <a:gd name="connsiteY287" fmla="*/ 21508 h 360003"/>
              <a:gd name="connsiteX288" fmla="*/ 60939 w 368946"/>
              <a:gd name="connsiteY288" fmla="*/ 14697 h 360003"/>
              <a:gd name="connsiteX289" fmla="*/ 60939 w 368946"/>
              <a:gd name="connsiteY289" fmla="*/ 8962 h 360003"/>
              <a:gd name="connsiteX290" fmla="*/ 69901 w 368946"/>
              <a:gd name="connsiteY290" fmla="*/ 0 h 36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368946" h="360003">
                <a:moveTo>
                  <a:pt x="227193" y="260350"/>
                </a:moveTo>
                <a:cubicBezTo>
                  <a:pt x="212097" y="263948"/>
                  <a:pt x="198079" y="265747"/>
                  <a:pt x="186936" y="266826"/>
                </a:cubicBezTo>
                <a:cubicBezTo>
                  <a:pt x="186577" y="266826"/>
                  <a:pt x="186577" y="266826"/>
                  <a:pt x="186217" y="266826"/>
                </a:cubicBezTo>
                <a:cubicBezTo>
                  <a:pt x="184420" y="266826"/>
                  <a:pt x="183342" y="266826"/>
                  <a:pt x="181904" y="266826"/>
                </a:cubicBezTo>
                <a:cubicBezTo>
                  <a:pt x="181545" y="266826"/>
                  <a:pt x="181185" y="266826"/>
                  <a:pt x="180826" y="266826"/>
                </a:cubicBezTo>
                <a:cubicBezTo>
                  <a:pt x="180467" y="266826"/>
                  <a:pt x="180467" y="266826"/>
                  <a:pt x="180107" y="266826"/>
                </a:cubicBezTo>
                <a:cubicBezTo>
                  <a:pt x="180107" y="266826"/>
                  <a:pt x="179748" y="266826"/>
                  <a:pt x="179388" y="266826"/>
                </a:cubicBezTo>
                <a:cubicBezTo>
                  <a:pt x="179029" y="266826"/>
                  <a:pt x="178669" y="266826"/>
                  <a:pt x="178310" y="266826"/>
                </a:cubicBezTo>
                <a:cubicBezTo>
                  <a:pt x="177951" y="266826"/>
                  <a:pt x="177591" y="266826"/>
                  <a:pt x="177591" y="266826"/>
                </a:cubicBezTo>
                <a:cubicBezTo>
                  <a:pt x="176872" y="266826"/>
                  <a:pt x="176513" y="266466"/>
                  <a:pt x="176153" y="266466"/>
                </a:cubicBezTo>
                <a:cubicBezTo>
                  <a:pt x="176153" y="266466"/>
                  <a:pt x="175794" y="266107"/>
                  <a:pt x="175434" y="266107"/>
                </a:cubicBezTo>
                <a:cubicBezTo>
                  <a:pt x="175075" y="266107"/>
                  <a:pt x="174716" y="266107"/>
                  <a:pt x="174356" y="265747"/>
                </a:cubicBezTo>
                <a:cubicBezTo>
                  <a:pt x="174356" y="265747"/>
                  <a:pt x="173997" y="265747"/>
                  <a:pt x="173637" y="265747"/>
                </a:cubicBezTo>
                <a:cubicBezTo>
                  <a:pt x="173278" y="265747"/>
                  <a:pt x="172918" y="265387"/>
                  <a:pt x="172559" y="265027"/>
                </a:cubicBezTo>
                <a:cubicBezTo>
                  <a:pt x="172200" y="265027"/>
                  <a:pt x="172200" y="265027"/>
                  <a:pt x="171840" y="265027"/>
                </a:cubicBezTo>
                <a:cubicBezTo>
                  <a:pt x="171481" y="264668"/>
                  <a:pt x="171481" y="264308"/>
                  <a:pt x="171121" y="264308"/>
                </a:cubicBezTo>
                <a:cubicBezTo>
                  <a:pt x="167527" y="268265"/>
                  <a:pt x="161417" y="275820"/>
                  <a:pt x="156744" y="284814"/>
                </a:cubicBezTo>
                <a:cubicBezTo>
                  <a:pt x="163933" y="289491"/>
                  <a:pt x="172559" y="291649"/>
                  <a:pt x="181545" y="291649"/>
                </a:cubicBezTo>
                <a:cubicBezTo>
                  <a:pt x="202033" y="291649"/>
                  <a:pt x="220004" y="279058"/>
                  <a:pt x="227193" y="260350"/>
                </a:cubicBezTo>
                <a:close/>
                <a:moveTo>
                  <a:pt x="169684" y="195594"/>
                </a:moveTo>
                <a:cubicBezTo>
                  <a:pt x="148477" y="200990"/>
                  <a:pt x="133021" y="220417"/>
                  <a:pt x="133021" y="243082"/>
                </a:cubicBezTo>
                <a:cubicBezTo>
                  <a:pt x="133021" y="257113"/>
                  <a:pt x="139132" y="270064"/>
                  <a:pt x="149196" y="279058"/>
                </a:cubicBezTo>
                <a:cubicBezTo>
                  <a:pt x="154228" y="269344"/>
                  <a:pt x="160338" y="261789"/>
                  <a:pt x="164292" y="257832"/>
                </a:cubicBezTo>
                <a:cubicBezTo>
                  <a:pt x="162854" y="254954"/>
                  <a:pt x="161776" y="251716"/>
                  <a:pt x="161776" y="248838"/>
                </a:cubicBezTo>
                <a:cubicBezTo>
                  <a:pt x="161776" y="248119"/>
                  <a:pt x="161776" y="247399"/>
                  <a:pt x="161776" y="246680"/>
                </a:cubicBezTo>
                <a:cubicBezTo>
                  <a:pt x="161776" y="246320"/>
                  <a:pt x="161776" y="246320"/>
                  <a:pt x="161776" y="246320"/>
                </a:cubicBezTo>
                <a:cubicBezTo>
                  <a:pt x="161776" y="245241"/>
                  <a:pt x="161776" y="243442"/>
                  <a:pt x="161776" y="242003"/>
                </a:cubicBezTo>
                <a:cubicBezTo>
                  <a:pt x="161776" y="242003"/>
                  <a:pt x="161776" y="241643"/>
                  <a:pt x="162135" y="241643"/>
                </a:cubicBezTo>
                <a:cubicBezTo>
                  <a:pt x="162135" y="241643"/>
                  <a:pt x="162135" y="241643"/>
                  <a:pt x="162135" y="241283"/>
                </a:cubicBezTo>
                <a:cubicBezTo>
                  <a:pt x="162854" y="228692"/>
                  <a:pt x="165370" y="212862"/>
                  <a:pt x="169684" y="195594"/>
                </a:cubicBezTo>
                <a:close/>
                <a:moveTo>
                  <a:pt x="169684" y="135874"/>
                </a:moveTo>
                <a:cubicBezTo>
                  <a:pt x="168965" y="135874"/>
                  <a:pt x="168246" y="136234"/>
                  <a:pt x="168246" y="137313"/>
                </a:cubicBezTo>
                <a:lnTo>
                  <a:pt x="168246" y="152423"/>
                </a:lnTo>
                <a:cubicBezTo>
                  <a:pt x="168246" y="154582"/>
                  <a:pt x="166808" y="156380"/>
                  <a:pt x="164651" y="156740"/>
                </a:cubicBezTo>
                <a:cubicBezTo>
                  <a:pt x="154587" y="158899"/>
                  <a:pt x="144164" y="163576"/>
                  <a:pt x="133740" y="170411"/>
                </a:cubicBezTo>
                <a:cubicBezTo>
                  <a:pt x="131584" y="171490"/>
                  <a:pt x="129427" y="171490"/>
                  <a:pt x="127630" y="170051"/>
                </a:cubicBezTo>
                <a:lnTo>
                  <a:pt x="116487" y="158539"/>
                </a:lnTo>
                <a:cubicBezTo>
                  <a:pt x="116128" y="158179"/>
                  <a:pt x="115050" y="158179"/>
                  <a:pt x="114331" y="158539"/>
                </a:cubicBezTo>
                <a:lnTo>
                  <a:pt x="97437" y="175448"/>
                </a:lnTo>
                <a:cubicBezTo>
                  <a:pt x="97078" y="176167"/>
                  <a:pt x="97078" y="177246"/>
                  <a:pt x="97437" y="177606"/>
                </a:cubicBezTo>
                <a:lnTo>
                  <a:pt x="108580" y="188759"/>
                </a:lnTo>
                <a:cubicBezTo>
                  <a:pt x="110377" y="190557"/>
                  <a:pt x="110377" y="193076"/>
                  <a:pt x="109299" y="194875"/>
                </a:cubicBezTo>
                <a:cubicBezTo>
                  <a:pt x="102829" y="204228"/>
                  <a:pt x="98875" y="214661"/>
                  <a:pt x="96718" y="225814"/>
                </a:cubicBezTo>
                <a:cubicBezTo>
                  <a:pt x="96000" y="227972"/>
                  <a:pt x="94202" y="229411"/>
                  <a:pt x="91686" y="229411"/>
                </a:cubicBezTo>
                <a:lnTo>
                  <a:pt x="76231" y="229411"/>
                </a:lnTo>
                <a:cubicBezTo>
                  <a:pt x="75152" y="229411"/>
                  <a:pt x="74793" y="230131"/>
                  <a:pt x="74793" y="230850"/>
                </a:cubicBezTo>
                <a:lnTo>
                  <a:pt x="74793" y="254954"/>
                </a:lnTo>
                <a:cubicBezTo>
                  <a:pt x="74793" y="255674"/>
                  <a:pt x="75152" y="256393"/>
                  <a:pt x="76231" y="256393"/>
                </a:cubicBezTo>
                <a:lnTo>
                  <a:pt x="91686" y="256393"/>
                </a:lnTo>
                <a:cubicBezTo>
                  <a:pt x="94202" y="256393"/>
                  <a:pt x="96000" y="258192"/>
                  <a:pt x="96718" y="260350"/>
                </a:cubicBezTo>
                <a:cubicBezTo>
                  <a:pt x="98875" y="271503"/>
                  <a:pt x="102829" y="281576"/>
                  <a:pt x="109299" y="290930"/>
                </a:cubicBezTo>
                <a:cubicBezTo>
                  <a:pt x="110377" y="292729"/>
                  <a:pt x="110377" y="295607"/>
                  <a:pt x="108580" y="297046"/>
                </a:cubicBezTo>
                <a:lnTo>
                  <a:pt x="97437" y="308198"/>
                </a:lnTo>
                <a:cubicBezTo>
                  <a:pt x="97078" y="308918"/>
                  <a:pt x="97078" y="309637"/>
                  <a:pt x="97437" y="310357"/>
                </a:cubicBezTo>
                <a:lnTo>
                  <a:pt x="114331" y="327265"/>
                </a:lnTo>
                <a:cubicBezTo>
                  <a:pt x="115050" y="327985"/>
                  <a:pt x="116128" y="327985"/>
                  <a:pt x="116487" y="327265"/>
                </a:cubicBezTo>
                <a:lnTo>
                  <a:pt x="127630" y="316113"/>
                </a:lnTo>
                <a:cubicBezTo>
                  <a:pt x="128708" y="315393"/>
                  <a:pt x="129786" y="314674"/>
                  <a:pt x="131224" y="314674"/>
                </a:cubicBezTo>
                <a:cubicBezTo>
                  <a:pt x="131943" y="314674"/>
                  <a:pt x="133021" y="315034"/>
                  <a:pt x="133740" y="315393"/>
                </a:cubicBezTo>
                <a:cubicBezTo>
                  <a:pt x="143085" y="321509"/>
                  <a:pt x="153509" y="326186"/>
                  <a:pt x="164651" y="328345"/>
                </a:cubicBezTo>
                <a:cubicBezTo>
                  <a:pt x="166808" y="328704"/>
                  <a:pt x="168246" y="330503"/>
                  <a:pt x="168246" y="333022"/>
                </a:cubicBezTo>
                <a:lnTo>
                  <a:pt x="168246" y="348851"/>
                </a:lnTo>
                <a:cubicBezTo>
                  <a:pt x="168246" y="349570"/>
                  <a:pt x="168965" y="350290"/>
                  <a:pt x="169684" y="350290"/>
                </a:cubicBezTo>
                <a:lnTo>
                  <a:pt x="193406" y="350290"/>
                </a:lnTo>
                <a:cubicBezTo>
                  <a:pt x="194484" y="350290"/>
                  <a:pt x="195203" y="349570"/>
                  <a:pt x="195203" y="348851"/>
                </a:cubicBezTo>
                <a:lnTo>
                  <a:pt x="195203" y="333022"/>
                </a:lnTo>
                <a:cubicBezTo>
                  <a:pt x="195203" y="330503"/>
                  <a:pt x="197001" y="328704"/>
                  <a:pt x="199157" y="328345"/>
                </a:cubicBezTo>
                <a:cubicBezTo>
                  <a:pt x="209940" y="326186"/>
                  <a:pt x="220364" y="321509"/>
                  <a:pt x="229709" y="315393"/>
                </a:cubicBezTo>
                <a:cubicBezTo>
                  <a:pt x="231506" y="314314"/>
                  <a:pt x="234022" y="314314"/>
                  <a:pt x="235819" y="316113"/>
                </a:cubicBezTo>
                <a:lnTo>
                  <a:pt x="246962" y="327265"/>
                </a:lnTo>
                <a:cubicBezTo>
                  <a:pt x="247681" y="327985"/>
                  <a:pt x="248400" y="327985"/>
                  <a:pt x="249118" y="327265"/>
                </a:cubicBezTo>
                <a:lnTo>
                  <a:pt x="265652" y="310357"/>
                </a:lnTo>
                <a:cubicBezTo>
                  <a:pt x="266731" y="309637"/>
                  <a:pt x="266731" y="308918"/>
                  <a:pt x="265652" y="308198"/>
                </a:cubicBezTo>
                <a:lnTo>
                  <a:pt x="254869" y="297046"/>
                </a:lnTo>
                <a:cubicBezTo>
                  <a:pt x="253432" y="295607"/>
                  <a:pt x="252713" y="292729"/>
                  <a:pt x="254151" y="290930"/>
                </a:cubicBezTo>
                <a:cubicBezTo>
                  <a:pt x="260261" y="281576"/>
                  <a:pt x="264934" y="271503"/>
                  <a:pt x="267090" y="260350"/>
                </a:cubicBezTo>
                <a:cubicBezTo>
                  <a:pt x="267450" y="258192"/>
                  <a:pt x="269247" y="256393"/>
                  <a:pt x="271763" y="256393"/>
                </a:cubicBezTo>
                <a:lnTo>
                  <a:pt x="287578" y="256393"/>
                </a:lnTo>
                <a:cubicBezTo>
                  <a:pt x="288297" y="256393"/>
                  <a:pt x="289016" y="255674"/>
                  <a:pt x="289016" y="254954"/>
                </a:cubicBezTo>
                <a:lnTo>
                  <a:pt x="289016" y="235887"/>
                </a:lnTo>
                <a:cubicBezTo>
                  <a:pt x="272482" y="245960"/>
                  <a:pt x="254869" y="253155"/>
                  <a:pt x="238335" y="257832"/>
                </a:cubicBezTo>
                <a:cubicBezTo>
                  <a:pt x="231506" y="283015"/>
                  <a:pt x="208143" y="301363"/>
                  <a:pt x="181545" y="301363"/>
                </a:cubicBezTo>
                <a:cubicBezTo>
                  <a:pt x="149555" y="301363"/>
                  <a:pt x="123317" y="275101"/>
                  <a:pt x="123317" y="243082"/>
                </a:cubicBezTo>
                <a:cubicBezTo>
                  <a:pt x="123317" y="213942"/>
                  <a:pt x="144164" y="189478"/>
                  <a:pt x="172559" y="185161"/>
                </a:cubicBezTo>
                <a:cubicBezTo>
                  <a:pt x="177591" y="169332"/>
                  <a:pt x="184780" y="152423"/>
                  <a:pt x="195203" y="136954"/>
                </a:cubicBezTo>
                <a:cubicBezTo>
                  <a:pt x="195203" y="136234"/>
                  <a:pt x="194484" y="135874"/>
                  <a:pt x="193406" y="135874"/>
                </a:cubicBezTo>
                <a:close/>
                <a:moveTo>
                  <a:pt x="349400" y="70039"/>
                </a:moveTo>
                <a:cubicBezTo>
                  <a:pt x="324240" y="71837"/>
                  <a:pt x="262058" y="79392"/>
                  <a:pt x="221442" y="119685"/>
                </a:cubicBezTo>
                <a:cubicBezTo>
                  <a:pt x="214253" y="126880"/>
                  <a:pt x="208143" y="134435"/>
                  <a:pt x="203111" y="142710"/>
                </a:cubicBezTo>
                <a:cubicBezTo>
                  <a:pt x="202392" y="143789"/>
                  <a:pt x="201314" y="144868"/>
                  <a:pt x="200954" y="145947"/>
                </a:cubicBezTo>
                <a:cubicBezTo>
                  <a:pt x="199517" y="148106"/>
                  <a:pt x="198438" y="149905"/>
                  <a:pt x="197360" y="152423"/>
                </a:cubicBezTo>
                <a:cubicBezTo>
                  <a:pt x="197001" y="152423"/>
                  <a:pt x="197001" y="152783"/>
                  <a:pt x="197001" y="153143"/>
                </a:cubicBezTo>
                <a:cubicBezTo>
                  <a:pt x="181545" y="181204"/>
                  <a:pt x="175434" y="211783"/>
                  <a:pt x="172559" y="232649"/>
                </a:cubicBezTo>
                <a:lnTo>
                  <a:pt x="172559" y="233369"/>
                </a:lnTo>
                <a:cubicBezTo>
                  <a:pt x="172559" y="234808"/>
                  <a:pt x="172200" y="236247"/>
                  <a:pt x="171840" y="237686"/>
                </a:cubicBezTo>
                <a:cubicBezTo>
                  <a:pt x="171840" y="238765"/>
                  <a:pt x="171840" y="239485"/>
                  <a:pt x="171840" y="240924"/>
                </a:cubicBezTo>
                <a:cubicBezTo>
                  <a:pt x="171840" y="241283"/>
                  <a:pt x="171481" y="241643"/>
                  <a:pt x="171481" y="242003"/>
                </a:cubicBezTo>
                <a:cubicBezTo>
                  <a:pt x="171481" y="242363"/>
                  <a:pt x="171481" y="242363"/>
                  <a:pt x="171481" y="242363"/>
                </a:cubicBezTo>
                <a:cubicBezTo>
                  <a:pt x="171481" y="244161"/>
                  <a:pt x="171481" y="245600"/>
                  <a:pt x="171481" y="247039"/>
                </a:cubicBezTo>
                <a:cubicBezTo>
                  <a:pt x="171481" y="247399"/>
                  <a:pt x="171481" y="247399"/>
                  <a:pt x="171481" y="247399"/>
                </a:cubicBezTo>
                <a:cubicBezTo>
                  <a:pt x="171121" y="248478"/>
                  <a:pt x="171481" y="249198"/>
                  <a:pt x="171481" y="250277"/>
                </a:cubicBezTo>
                <a:lnTo>
                  <a:pt x="204549" y="217539"/>
                </a:lnTo>
                <a:lnTo>
                  <a:pt x="205627" y="181564"/>
                </a:lnTo>
                <a:cubicBezTo>
                  <a:pt x="205627" y="179045"/>
                  <a:pt x="207784" y="176887"/>
                  <a:pt x="210300" y="176887"/>
                </a:cubicBezTo>
                <a:cubicBezTo>
                  <a:pt x="213175" y="177246"/>
                  <a:pt x="215332" y="179405"/>
                  <a:pt x="214972" y="181923"/>
                </a:cubicBezTo>
                <a:lnTo>
                  <a:pt x="214253" y="207466"/>
                </a:lnTo>
                <a:lnTo>
                  <a:pt x="234741" y="187320"/>
                </a:lnTo>
                <a:lnTo>
                  <a:pt x="287218" y="135515"/>
                </a:lnTo>
                <a:lnTo>
                  <a:pt x="287218" y="98819"/>
                </a:lnTo>
                <a:cubicBezTo>
                  <a:pt x="287218" y="96301"/>
                  <a:pt x="289375" y="94502"/>
                  <a:pt x="291891" y="94502"/>
                </a:cubicBezTo>
                <a:cubicBezTo>
                  <a:pt x="294767" y="94502"/>
                  <a:pt x="296923" y="96301"/>
                  <a:pt x="296923" y="99179"/>
                </a:cubicBezTo>
                <a:lnTo>
                  <a:pt x="296923" y="125801"/>
                </a:lnTo>
                <a:lnTo>
                  <a:pt x="324600" y="98100"/>
                </a:lnTo>
                <a:cubicBezTo>
                  <a:pt x="326397" y="96301"/>
                  <a:pt x="329272" y="96301"/>
                  <a:pt x="331429" y="98100"/>
                </a:cubicBezTo>
                <a:cubicBezTo>
                  <a:pt x="333226" y="100258"/>
                  <a:pt x="333226" y="103136"/>
                  <a:pt x="331429" y="104935"/>
                </a:cubicBezTo>
                <a:lnTo>
                  <a:pt x="295485" y="140551"/>
                </a:lnTo>
                <a:lnTo>
                  <a:pt x="249837" y="185881"/>
                </a:lnTo>
                <a:lnTo>
                  <a:pt x="297642" y="186240"/>
                </a:lnTo>
                <a:cubicBezTo>
                  <a:pt x="300517" y="186240"/>
                  <a:pt x="302315" y="188399"/>
                  <a:pt x="302315" y="190917"/>
                </a:cubicBezTo>
                <a:cubicBezTo>
                  <a:pt x="302315" y="193795"/>
                  <a:pt x="300158" y="195954"/>
                  <a:pt x="297642" y="195954"/>
                </a:cubicBezTo>
                <a:lnTo>
                  <a:pt x="240133" y="195594"/>
                </a:lnTo>
                <a:lnTo>
                  <a:pt x="178310" y="257113"/>
                </a:lnTo>
                <a:cubicBezTo>
                  <a:pt x="178669" y="257113"/>
                  <a:pt x="179029" y="257113"/>
                  <a:pt x="179388" y="257113"/>
                </a:cubicBezTo>
                <a:cubicBezTo>
                  <a:pt x="180107" y="257472"/>
                  <a:pt x="180467" y="257472"/>
                  <a:pt x="181185" y="257472"/>
                </a:cubicBezTo>
                <a:cubicBezTo>
                  <a:pt x="182623" y="257113"/>
                  <a:pt x="184061" y="257113"/>
                  <a:pt x="185499" y="257113"/>
                </a:cubicBezTo>
                <a:cubicBezTo>
                  <a:pt x="185858" y="257113"/>
                  <a:pt x="186217" y="257113"/>
                  <a:pt x="186217" y="257113"/>
                </a:cubicBezTo>
                <a:cubicBezTo>
                  <a:pt x="187655" y="257113"/>
                  <a:pt x="188734" y="256753"/>
                  <a:pt x="190171" y="256393"/>
                </a:cubicBezTo>
                <a:cubicBezTo>
                  <a:pt x="191609" y="256393"/>
                  <a:pt x="193406" y="256393"/>
                  <a:pt x="194844" y="256033"/>
                </a:cubicBezTo>
                <a:cubicBezTo>
                  <a:pt x="195203" y="256033"/>
                  <a:pt x="195203" y="256033"/>
                  <a:pt x="195563" y="256033"/>
                </a:cubicBezTo>
                <a:cubicBezTo>
                  <a:pt x="217488" y="253515"/>
                  <a:pt x="249837" y="247039"/>
                  <a:pt x="278951" y="230491"/>
                </a:cubicBezTo>
                <a:cubicBezTo>
                  <a:pt x="279670" y="230131"/>
                  <a:pt x="280030" y="230131"/>
                  <a:pt x="280749" y="229771"/>
                </a:cubicBezTo>
                <a:cubicBezTo>
                  <a:pt x="281827" y="228692"/>
                  <a:pt x="282905" y="228332"/>
                  <a:pt x="283984" y="227613"/>
                </a:cubicBezTo>
                <a:cubicBezTo>
                  <a:pt x="285781" y="226533"/>
                  <a:pt x="287578" y="225454"/>
                  <a:pt x="289375" y="224375"/>
                </a:cubicBezTo>
                <a:cubicBezTo>
                  <a:pt x="296204" y="219698"/>
                  <a:pt x="302674" y="213942"/>
                  <a:pt x="309144" y="207826"/>
                </a:cubicBezTo>
                <a:cubicBezTo>
                  <a:pt x="349760" y="167533"/>
                  <a:pt x="357667" y="105295"/>
                  <a:pt x="359465" y="80112"/>
                </a:cubicBezTo>
                <a:cubicBezTo>
                  <a:pt x="359465" y="77594"/>
                  <a:pt x="358746" y="75075"/>
                  <a:pt x="356589" y="73276"/>
                </a:cubicBezTo>
                <a:cubicBezTo>
                  <a:pt x="354792" y="71118"/>
                  <a:pt x="352276" y="70039"/>
                  <a:pt x="349760" y="70039"/>
                </a:cubicBezTo>
                <a:cubicBezTo>
                  <a:pt x="349760" y="70039"/>
                  <a:pt x="349760" y="70039"/>
                  <a:pt x="349400" y="70039"/>
                </a:cubicBezTo>
                <a:close/>
                <a:moveTo>
                  <a:pt x="348682" y="60685"/>
                </a:moveTo>
                <a:cubicBezTo>
                  <a:pt x="354073" y="60325"/>
                  <a:pt x="359824" y="62124"/>
                  <a:pt x="363418" y="66081"/>
                </a:cubicBezTo>
                <a:cubicBezTo>
                  <a:pt x="367372" y="70039"/>
                  <a:pt x="369529" y="75435"/>
                  <a:pt x="368810" y="80831"/>
                </a:cubicBezTo>
                <a:cubicBezTo>
                  <a:pt x="367013" y="113210"/>
                  <a:pt x="356949" y="174009"/>
                  <a:pt x="315973" y="214661"/>
                </a:cubicBezTo>
                <a:cubicBezTo>
                  <a:pt x="310582" y="220417"/>
                  <a:pt x="304471" y="225094"/>
                  <a:pt x="298361" y="229411"/>
                </a:cubicBezTo>
                <a:cubicBezTo>
                  <a:pt x="298720" y="230131"/>
                  <a:pt x="298720" y="230491"/>
                  <a:pt x="298720" y="230850"/>
                </a:cubicBezTo>
                <a:lnTo>
                  <a:pt x="298720" y="254954"/>
                </a:lnTo>
                <a:cubicBezTo>
                  <a:pt x="298720" y="261070"/>
                  <a:pt x="293688" y="266107"/>
                  <a:pt x="287578" y="266107"/>
                </a:cubicBezTo>
                <a:lnTo>
                  <a:pt x="275357" y="266107"/>
                </a:lnTo>
                <a:cubicBezTo>
                  <a:pt x="273201" y="275820"/>
                  <a:pt x="269247" y="284814"/>
                  <a:pt x="264215" y="293088"/>
                </a:cubicBezTo>
                <a:lnTo>
                  <a:pt x="272841" y="301363"/>
                </a:lnTo>
                <a:cubicBezTo>
                  <a:pt x="277154" y="305680"/>
                  <a:pt x="277154" y="312875"/>
                  <a:pt x="272841" y="317192"/>
                </a:cubicBezTo>
                <a:lnTo>
                  <a:pt x="255948" y="334101"/>
                </a:lnTo>
                <a:cubicBezTo>
                  <a:pt x="251634" y="338418"/>
                  <a:pt x="244446" y="338418"/>
                  <a:pt x="240133" y="334101"/>
                </a:cubicBezTo>
                <a:lnTo>
                  <a:pt x="231866" y="325826"/>
                </a:lnTo>
                <a:cubicBezTo>
                  <a:pt x="223599" y="330503"/>
                  <a:pt x="214253" y="334461"/>
                  <a:pt x="204908" y="336979"/>
                </a:cubicBezTo>
                <a:lnTo>
                  <a:pt x="204908" y="348851"/>
                </a:lnTo>
                <a:cubicBezTo>
                  <a:pt x="204908" y="354967"/>
                  <a:pt x="199876" y="360003"/>
                  <a:pt x="193406" y="360003"/>
                </a:cubicBezTo>
                <a:lnTo>
                  <a:pt x="169684" y="360003"/>
                </a:lnTo>
                <a:cubicBezTo>
                  <a:pt x="163573" y="360003"/>
                  <a:pt x="158541" y="354967"/>
                  <a:pt x="158541" y="348851"/>
                </a:cubicBezTo>
                <a:lnTo>
                  <a:pt x="158541" y="336979"/>
                </a:lnTo>
                <a:cubicBezTo>
                  <a:pt x="149196" y="334461"/>
                  <a:pt x="140210" y="330503"/>
                  <a:pt x="131584" y="325826"/>
                </a:cubicBezTo>
                <a:lnTo>
                  <a:pt x="123317" y="334101"/>
                </a:lnTo>
                <a:cubicBezTo>
                  <a:pt x="119003" y="338418"/>
                  <a:pt x="112174" y="338418"/>
                  <a:pt x="107501" y="334101"/>
                </a:cubicBezTo>
                <a:lnTo>
                  <a:pt x="90608" y="317192"/>
                </a:lnTo>
                <a:cubicBezTo>
                  <a:pt x="86295" y="312875"/>
                  <a:pt x="86295" y="305680"/>
                  <a:pt x="90608" y="301363"/>
                </a:cubicBezTo>
                <a:lnTo>
                  <a:pt x="99234" y="293088"/>
                </a:lnTo>
                <a:cubicBezTo>
                  <a:pt x="93843" y="284814"/>
                  <a:pt x="90249" y="275820"/>
                  <a:pt x="88092" y="266107"/>
                </a:cubicBezTo>
                <a:lnTo>
                  <a:pt x="76231" y="266107"/>
                </a:lnTo>
                <a:cubicBezTo>
                  <a:pt x="70120" y="266107"/>
                  <a:pt x="65088" y="261070"/>
                  <a:pt x="65088" y="254954"/>
                </a:cubicBezTo>
                <a:lnTo>
                  <a:pt x="65088" y="230850"/>
                </a:lnTo>
                <a:cubicBezTo>
                  <a:pt x="65088" y="224734"/>
                  <a:pt x="70120" y="219698"/>
                  <a:pt x="76231" y="219698"/>
                </a:cubicBezTo>
                <a:lnTo>
                  <a:pt x="88092" y="219698"/>
                </a:lnTo>
                <a:cubicBezTo>
                  <a:pt x="90249" y="210344"/>
                  <a:pt x="93843" y="201350"/>
                  <a:pt x="99234" y="193076"/>
                </a:cubicBezTo>
                <a:lnTo>
                  <a:pt x="90608" y="184801"/>
                </a:lnTo>
                <a:cubicBezTo>
                  <a:pt x="86295" y="180124"/>
                  <a:pt x="86295" y="173289"/>
                  <a:pt x="90608" y="168612"/>
                </a:cubicBezTo>
                <a:lnTo>
                  <a:pt x="107501" y="151704"/>
                </a:lnTo>
                <a:cubicBezTo>
                  <a:pt x="112174" y="147746"/>
                  <a:pt x="119003" y="147387"/>
                  <a:pt x="123317" y="151704"/>
                </a:cubicBezTo>
                <a:lnTo>
                  <a:pt x="131584" y="160338"/>
                </a:lnTo>
                <a:cubicBezTo>
                  <a:pt x="140929" y="154582"/>
                  <a:pt x="149915" y="150624"/>
                  <a:pt x="158541" y="148466"/>
                </a:cubicBezTo>
                <a:lnTo>
                  <a:pt x="158541" y="137313"/>
                </a:lnTo>
                <a:cubicBezTo>
                  <a:pt x="158541" y="131197"/>
                  <a:pt x="163573" y="126161"/>
                  <a:pt x="169684" y="126161"/>
                </a:cubicBezTo>
                <a:lnTo>
                  <a:pt x="193406" y="126161"/>
                </a:lnTo>
                <a:cubicBezTo>
                  <a:pt x="196282" y="126161"/>
                  <a:pt x="198798" y="127240"/>
                  <a:pt x="200954" y="128679"/>
                </a:cubicBezTo>
                <a:cubicBezTo>
                  <a:pt x="204908" y="123283"/>
                  <a:pt x="209581" y="117886"/>
                  <a:pt x="214613" y="112850"/>
                </a:cubicBezTo>
                <a:cubicBezTo>
                  <a:pt x="255948" y="71837"/>
                  <a:pt x="316333" y="62484"/>
                  <a:pt x="348682" y="60685"/>
                </a:cubicBezTo>
                <a:close/>
                <a:moveTo>
                  <a:pt x="77788" y="47903"/>
                </a:moveTo>
                <a:cubicBezTo>
                  <a:pt x="60983" y="47903"/>
                  <a:pt x="47753" y="61699"/>
                  <a:pt x="47753" y="78400"/>
                </a:cubicBezTo>
                <a:cubicBezTo>
                  <a:pt x="47753" y="95464"/>
                  <a:pt x="60983" y="108897"/>
                  <a:pt x="77788" y="108897"/>
                </a:cubicBezTo>
                <a:cubicBezTo>
                  <a:pt x="93877" y="108897"/>
                  <a:pt x="107822" y="95464"/>
                  <a:pt x="107822" y="78400"/>
                </a:cubicBezTo>
                <a:cubicBezTo>
                  <a:pt x="107822" y="61699"/>
                  <a:pt x="93877" y="47903"/>
                  <a:pt x="77788" y="47903"/>
                </a:cubicBezTo>
                <a:close/>
                <a:moveTo>
                  <a:pt x="77788" y="38100"/>
                </a:moveTo>
                <a:cubicBezTo>
                  <a:pt x="99240" y="38100"/>
                  <a:pt x="117118" y="56253"/>
                  <a:pt x="117118" y="78400"/>
                </a:cubicBezTo>
                <a:cubicBezTo>
                  <a:pt x="117118" y="100547"/>
                  <a:pt x="99240" y="118700"/>
                  <a:pt x="77788" y="118700"/>
                </a:cubicBezTo>
                <a:cubicBezTo>
                  <a:pt x="55977" y="118700"/>
                  <a:pt x="38100" y="100547"/>
                  <a:pt x="38100" y="78400"/>
                </a:cubicBezTo>
                <a:cubicBezTo>
                  <a:pt x="38100" y="56253"/>
                  <a:pt x="55977" y="38100"/>
                  <a:pt x="77788" y="38100"/>
                </a:cubicBezTo>
                <a:close/>
                <a:moveTo>
                  <a:pt x="70618" y="9679"/>
                </a:moveTo>
                <a:lnTo>
                  <a:pt x="70618" y="18282"/>
                </a:lnTo>
                <a:cubicBezTo>
                  <a:pt x="70618" y="20791"/>
                  <a:pt x="68826" y="22583"/>
                  <a:pt x="66675" y="22942"/>
                </a:cubicBezTo>
                <a:cubicBezTo>
                  <a:pt x="60581" y="24376"/>
                  <a:pt x="54128" y="27243"/>
                  <a:pt x="47317" y="31545"/>
                </a:cubicBezTo>
                <a:cubicBezTo>
                  <a:pt x="45525" y="32979"/>
                  <a:pt x="42657" y="32620"/>
                  <a:pt x="41224" y="31187"/>
                </a:cubicBezTo>
                <a:lnTo>
                  <a:pt x="34413" y="24376"/>
                </a:lnTo>
                <a:lnTo>
                  <a:pt x="24376" y="34413"/>
                </a:lnTo>
                <a:lnTo>
                  <a:pt x="31186" y="40865"/>
                </a:lnTo>
                <a:cubicBezTo>
                  <a:pt x="32979" y="42658"/>
                  <a:pt x="33337" y="45167"/>
                  <a:pt x="31903" y="47318"/>
                </a:cubicBezTo>
                <a:cubicBezTo>
                  <a:pt x="27960" y="53053"/>
                  <a:pt x="25451" y="59506"/>
                  <a:pt x="23659" y="66317"/>
                </a:cubicBezTo>
                <a:cubicBezTo>
                  <a:pt x="23300" y="68826"/>
                  <a:pt x="21508" y="70260"/>
                  <a:pt x="18999" y="70260"/>
                </a:cubicBezTo>
                <a:lnTo>
                  <a:pt x="9320" y="70260"/>
                </a:lnTo>
                <a:lnTo>
                  <a:pt x="9320" y="84599"/>
                </a:lnTo>
                <a:lnTo>
                  <a:pt x="18999" y="84599"/>
                </a:lnTo>
                <a:cubicBezTo>
                  <a:pt x="21508" y="84599"/>
                  <a:pt x="23300" y="86391"/>
                  <a:pt x="23659" y="88542"/>
                </a:cubicBezTo>
                <a:cubicBezTo>
                  <a:pt x="25451" y="95353"/>
                  <a:pt x="27960" y="101805"/>
                  <a:pt x="31903" y="107540"/>
                </a:cubicBezTo>
                <a:cubicBezTo>
                  <a:pt x="33337" y="109691"/>
                  <a:pt x="32979" y="112201"/>
                  <a:pt x="31186" y="113993"/>
                </a:cubicBezTo>
                <a:lnTo>
                  <a:pt x="24376" y="120804"/>
                </a:lnTo>
                <a:lnTo>
                  <a:pt x="34413" y="130482"/>
                </a:lnTo>
                <a:lnTo>
                  <a:pt x="41224" y="124030"/>
                </a:lnTo>
                <a:cubicBezTo>
                  <a:pt x="42657" y="122238"/>
                  <a:pt x="45525" y="121879"/>
                  <a:pt x="47317" y="123313"/>
                </a:cubicBezTo>
                <a:cubicBezTo>
                  <a:pt x="53411" y="127256"/>
                  <a:pt x="59864" y="129765"/>
                  <a:pt x="66675" y="131558"/>
                </a:cubicBezTo>
                <a:cubicBezTo>
                  <a:pt x="68826" y="131916"/>
                  <a:pt x="70618" y="133709"/>
                  <a:pt x="70618" y="135859"/>
                </a:cubicBezTo>
                <a:lnTo>
                  <a:pt x="70618" y="145538"/>
                </a:lnTo>
                <a:lnTo>
                  <a:pt x="84599" y="145538"/>
                </a:lnTo>
                <a:lnTo>
                  <a:pt x="84599" y="135859"/>
                </a:lnTo>
                <a:cubicBezTo>
                  <a:pt x="84599" y="133709"/>
                  <a:pt x="86033" y="131916"/>
                  <a:pt x="88542" y="131558"/>
                </a:cubicBezTo>
                <a:cubicBezTo>
                  <a:pt x="95353" y="129765"/>
                  <a:pt x="102164" y="127256"/>
                  <a:pt x="107899" y="123313"/>
                </a:cubicBezTo>
                <a:cubicBezTo>
                  <a:pt x="110050" y="121879"/>
                  <a:pt x="112201" y="122238"/>
                  <a:pt x="113993" y="124030"/>
                </a:cubicBezTo>
                <a:lnTo>
                  <a:pt x="120445" y="130482"/>
                </a:lnTo>
                <a:lnTo>
                  <a:pt x="130841" y="120804"/>
                </a:lnTo>
                <a:lnTo>
                  <a:pt x="124030" y="113993"/>
                </a:lnTo>
                <a:cubicBezTo>
                  <a:pt x="122238" y="112201"/>
                  <a:pt x="122238" y="109691"/>
                  <a:pt x="123313" y="107540"/>
                </a:cubicBezTo>
                <a:cubicBezTo>
                  <a:pt x="127256" y="101805"/>
                  <a:pt x="130124" y="95353"/>
                  <a:pt x="131199" y="88542"/>
                </a:cubicBezTo>
                <a:cubicBezTo>
                  <a:pt x="131916" y="86391"/>
                  <a:pt x="133709" y="84599"/>
                  <a:pt x="136218" y="84599"/>
                </a:cubicBezTo>
                <a:lnTo>
                  <a:pt x="145538" y="84599"/>
                </a:lnTo>
                <a:lnTo>
                  <a:pt x="145538" y="70260"/>
                </a:lnTo>
                <a:lnTo>
                  <a:pt x="136218" y="70260"/>
                </a:lnTo>
                <a:cubicBezTo>
                  <a:pt x="133709" y="70260"/>
                  <a:pt x="131916" y="68826"/>
                  <a:pt x="131199" y="66317"/>
                </a:cubicBezTo>
                <a:cubicBezTo>
                  <a:pt x="130124" y="59506"/>
                  <a:pt x="127256" y="53053"/>
                  <a:pt x="123313" y="47318"/>
                </a:cubicBezTo>
                <a:cubicBezTo>
                  <a:pt x="122238" y="45167"/>
                  <a:pt x="122238" y="42658"/>
                  <a:pt x="124030" y="40865"/>
                </a:cubicBezTo>
                <a:lnTo>
                  <a:pt x="130841" y="34413"/>
                </a:lnTo>
                <a:lnTo>
                  <a:pt x="120445" y="24376"/>
                </a:lnTo>
                <a:lnTo>
                  <a:pt x="113993" y="31187"/>
                </a:lnTo>
                <a:cubicBezTo>
                  <a:pt x="112201" y="32620"/>
                  <a:pt x="110050" y="32979"/>
                  <a:pt x="107899" y="31545"/>
                </a:cubicBezTo>
                <a:cubicBezTo>
                  <a:pt x="102164" y="27960"/>
                  <a:pt x="95353" y="25093"/>
                  <a:pt x="88542" y="23659"/>
                </a:cubicBezTo>
                <a:cubicBezTo>
                  <a:pt x="86033" y="23300"/>
                  <a:pt x="84599" y="21508"/>
                  <a:pt x="84599" y="18999"/>
                </a:cubicBezTo>
                <a:lnTo>
                  <a:pt x="84599" y="9679"/>
                </a:lnTo>
                <a:close/>
                <a:moveTo>
                  <a:pt x="69901" y="0"/>
                </a:moveTo>
                <a:lnTo>
                  <a:pt x="85316" y="0"/>
                </a:lnTo>
                <a:cubicBezTo>
                  <a:pt x="89976" y="0"/>
                  <a:pt x="94277" y="3943"/>
                  <a:pt x="94277" y="8962"/>
                </a:cubicBezTo>
                <a:lnTo>
                  <a:pt x="94277" y="15056"/>
                </a:lnTo>
                <a:cubicBezTo>
                  <a:pt x="99654" y="16848"/>
                  <a:pt x="105031" y="18640"/>
                  <a:pt x="110050" y="21508"/>
                </a:cubicBezTo>
                <a:lnTo>
                  <a:pt x="114351" y="17206"/>
                </a:lnTo>
                <a:cubicBezTo>
                  <a:pt x="117936" y="13622"/>
                  <a:pt x="123672" y="13622"/>
                  <a:pt x="126898" y="17206"/>
                </a:cubicBezTo>
                <a:lnTo>
                  <a:pt x="138010" y="28319"/>
                </a:lnTo>
                <a:cubicBezTo>
                  <a:pt x="141595" y="31545"/>
                  <a:pt x="141595" y="36922"/>
                  <a:pt x="138010" y="40507"/>
                </a:cubicBezTo>
                <a:lnTo>
                  <a:pt x="133350" y="45167"/>
                </a:lnTo>
                <a:cubicBezTo>
                  <a:pt x="136218" y="50185"/>
                  <a:pt x="138369" y="55204"/>
                  <a:pt x="139803" y="60940"/>
                </a:cubicBezTo>
                <a:lnTo>
                  <a:pt x="146255" y="60940"/>
                </a:lnTo>
                <a:cubicBezTo>
                  <a:pt x="151274" y="60940"/>
                  <a:pt x="155217" y="64883"/>
                  <a:pt x="155217" y="69901"/>
                </a:cubicBezTo>
                <a:lnTo>
                  <a:pt x="155217" y="84957"/>
                </a:lnTo>
                <a:cubicBezTo>
                  <a:pt x="155217" y="90334"/>
                  <a:pt x="151274" y="94277"/>
                  <a:pt x="146255" y="94277"/>
                </a:cubicBezTo>
                <a:lnTo>
                  <a:pt x="139803" y="94277"/>
                </a:lnTo>
                <a:cubicBezTo>
                  <a:pt x="138369" y="99654"/>
                  <a:pt x="136218" y="104673"/>
                  <a:pt x="133350" y="109691"/>
                </a:cubicBezTo>
                <a:lnTo>
                  <a:pt x="138010" y="114351"/>
                </a:lnTo>
                <a:cubicBezTo>
                  <a:pt x="141595" y="117578"/>
                  <a:pt x="141595" y="123313"/>
                  <a:pt x="138010" y="126898"/>
                </a:cubicBezTo>
                <a:lnTo>
                  <a:pt x="126898" y="138010"/>
                </a:lnTo>
                <a:cubicBezTo>
                  <a:pt x="123672" y="141236"/>
                  <a:pt x="117936" y="141236"/>
                  <a:pt x="114351" y="138010"/>
                </a:cubicBezTo>
                <a:lnTo>
                  <a:pt x="110050" y="133350"/>
                </a:lnTo>
                <a:cubicBezTo>
                  <a:pt x="105031" y="136218"/>
                  <a:pt x="99654" y="138369"/>
                  <a:pt x="94277" y="139803"/>
                </a:cubicBezTo>
                <a:lnTo>
                  <a:pt x="94277" y="146255"/>
                </a:lnTo>
                <a:cubicBezTo>
                  <a:pt x="94277" y="151274"/>
                  <a:pt x="89976" y="155217"/>
                  <a:pt x="85316" y="155217"/>
                </a:cubicBezTo>
                <a:lnTo>
                  <a:pt x="69901" y="155217"/>
                </a:lnTo>
                <a:cubicBezTo>
                  <a:pt x="64882" y="155217"/>
                  <a:pt x="60939" y="151274"/>
                  <a:pt x="60939" y="146255"/>
                </a:cubicBezTo>
                <a:lnTo>
                  <a:pt x="60939" y="139803"/>
                </a:lnTo>
                <a:cubicBezTo>
                  <a:pt x="55562" y="138369"/>
                  <a:pt x="50185" y="136218"/>
                  <a:pt x="45525" y="133350"/>
                </a:cubicBezTo>
                <a:lnTo>
                  <a:pt x="40865" y="138010"/>
                </a:lnTo>
                <a:cubicBezTo>
                  <a:pt x="37639" y="141236"/>
                  <a:pt x="31545" y="141236"/>
                  <a:pt x="27960" y="138010"/>
                </a:cubicBezTo>
                <a:lnTo>
                  <a:pt x="17206" y="126898"/>
                </a:lnTo>
                <a:cubicBezTo>
                  <a:pt x="13622" y="123313"/>
                  <a:pt x="13622" y="117578"/>
                  <a:pt x="17206" y="114351"/>
                </a:cubicBezTo>
                <a:lnTo>
                  <a:pt x="21866" y="109691"/>
                </a:lnTo>
                <a:cubicBezTo>
                  <a:pt x="18999" y="104673"/>
                  <a:pt x="16848" y="99654"/>
                  <a:pt x="15414" y="94277"/>
                </a:cubicBezTo>
                <a:lnTo>
                  <a:pt x="8961" y="94277"/>
                </a:lnTo>
                <a:cubicBezTo>
                  <a:pt x="3943" y="94277"/>
                  <a:pt x="0" y="90334"/>
                  <a:pt x="0" y="84957"/>
                </a:cubicBezTo>
                <a:lnTo>
                  <a:pt x="0" y="69901"/>
                </a:lnTo>
                <a:cubicBezTo>
                  <a:pt x="0" y="64883"/>
                  <a:pt x="3943" y="60940"/>
                  <a:pt x="8961" y="60940"/>
                </a:cubicBezTo>
                <a:lnTo>
                  <a:pt x="15414" y="60940"/>
                </a:lnTo>
                <a:cubicBezTo>
                  <a:pt x="16848" y="55204"/>
                  <a:pt x="18999" y="50185"/>
                  <a:pt x="21866" y="45167"/>
                </a:cubicBezTo>
                <a:lnTo>
                  <a:pt x="17206" y="40507"/>
                </a:lnTo>
                <a:cubicBezTo>
                  <a:pt x="13622" y="36922"/>
                  <a:pt x="13622" y="31545"/>
                  <a:pt x="17206" y="28319"/>
                </a:cubicBezTo>
                <a:lnTo>
                  <a:pt x="27960" y="17206"/>
                </a:lnTo>
                <a:cubicBezTo>
                  <a:pt x="31545" y="13622"/>
                  <a:pt x="37639" y="13622"/>
                  <a:pt x="40865" y="17206"/>
                </a:cubicBezTo>
                <a:lnTo>
                  <a:pt x="45167" y="21508"/>
                </a:lnTo>
                <a:cubicBezTo>
                  <a:pt x="50544" y="18282"/>
                  <a:pt x="55921" y="16131"/>
                  <a:pt x="60939" y="14697"/>
                </a:cubicBezTo>
                <a:lnTo>
                  <a:pt x="60939" y="8962"/>
                </a:lnTo>
                <a:cubicBezTo>
                  <a:pt x="60939" y="3943"/>
                  <a:pt x="64882" y="0"/>
                  <a:pt x="6990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88572" y="1157273"/>
            <a:ext cx="2243098" cy="655403"/>
          </a:xfrm>
          <a:prstGeom prst="roundRect">
            <a:avLst/>
          </a:prstGeom>
          <a:solidFill>
            <a:srgbClr val="6B4036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950166" y="2232284"/>
            <a:ext cx="2183000" cy="655403"/>
          </a:xfrm>
          <a:prstGeom prst="roundRect">
            <a:avLst/>
          </a:prstGeom>
          <a:solidFill>
            <a:srgbClr val="6B4036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PRONUNCIATION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88572" y="3423459"/>
            <a:ext cx="2243098" cy="710205"/>
          </a:xfrm>
          <a:prstGeom prst="roundRect">
            <a:avLst/>
          </a:prstGeom>
          <a:solidFill>
            <a:srgbClr val="6B4036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rgbClr val="C4A762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Game: </a:t>
            </a:r>
            <a:r>
              <a:rPr lang="en-GB" dirty="0">
                <a:solidFill>
                  <a:schemeClr val="tx1"/>
                </a:solidFill>
              </a:rPr>
              <a:t>Matching game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07694" y="2126522"/>
            <a:ext cx="4879384" cy="699274"/>
          </a:xfrm>
          <a:prstGeom prst="rect">
            <a:avLst/>
          </a:prstGeom>
          <a:solidFill>
            <a:srgbClr val="C4A762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1: </a:t>
            </a:r>
            <a:r>
              <a:rPr lang="en-US" dirty="0">
                <a:solidFill>
                  <a:schemeClr val="tx1"/>
                </a:solidFill>
              </a:rPr>
              <a:t>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and repeat.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052255"/>
            <a:ext cx="4879385" cy="1081409"/>
          </a:xfrm>
          <a:prstGeom prst="rect">
            <a:avLst/>
          </a:prstGeom>
          <a:solidFill>
            <a:srgbClr val="C4A762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1: </a:t>
            </a:r>
            <a:r>
              <a:rPr lang="en-US" dirty="0">
                <a:solidFill>
                  <a:schemeClr val="tx1"/>
                </a:solidFill>
              </a:rPr>
              <a:t>Match the words and phrases with their meanings.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Task 2: </a:t>
            </a:r>
            <a:r>
              <a:rPr lang="en-GB" dirty="0">
                <a:solidFill>
                  <a:schemeClr val="tx1"/>
                </a:solidFill>
              </a:rPr>
              <a:t>Complete the sentences.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3331670" y="1484975"/>
            <a:ext cx="709996" cy="747309"/>
          </a:xfrm>
          <a:prstGeom prst="curvedConnector2">
            <a:avLst/>
          </a:prstGeom>
          <a:ln w="38100">
            <a:solidFill>
              <a:srgbClr val="E4598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2210122" y="2559985"/>
            <a:ext cx="740045" cy="863473"/>
          </a:xfrm>
          <a:prstGeom prst="curvedConnector2">
            <a:avLst/>
          </a:prstGeom>
          <a:ln w="38100">
            <a:solidFill>
              <a:srgbClr val="E4598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B4036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GRAMMAR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14333" y="5675812"/>
            <a:ext cx="4879382" cy="684962"/>
          </a:xfrm>
          <a:prstGeom prst="rect">
            <a:avLst/>
          </a:prstGeom>
          <a:solidFill>
            <a:srgbClr val="C4A762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Homework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cxnSpLocks/>
            <a:stCxn id="31" idx="1"/>
            <a:endCxn id="34" idx="0"/>
          </p:cNvCxnSpPr>
          <p:nvPr/>
        </p:nvCxnSpPr>
        <p:spPr>
          <a:xfrm rot="10800000" flipV="1">
            <a:off x="2210122" y="4997138"/>
            <a:ext cx="740044" cy="777152"/>
          </a:xfrm>
          <a:prstGeom prst="curvedConnector2">
            <a:avLst/>
          </a:prstGeom>
          <a:ln w="38100">
            <a:solidFill>
              <a:srgbClr val="E4598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088573" y="5774290"/>
            <a:ext cx="2243098" cy="666149"/>
          </a:xfrm>
          <a:prstGeom prst="roundRect">
            <a:avLst/>
          </a:prstGeom>
          <a:solidFill>
            <a:srgbClr val="6B4036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3331670" y="3778562"/>
            <a:ext cx="709996" cy="885501"/>
          </a:xfrm>
          <a:prstGeom prst="curvedConnector2">
            <a:avLst/>
          </a:prstGeom>
          <a:ln w="38100">
            <a:solidFill>
              <a:srgbClr val="E4598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269750"/>
            <a:ext cx="4879382" cy="1174341"/>
          </a:xfrm>
          <a:prstGeom prst="rect">
            <a:avLst/>
          </a:prstGeom>
          <a:solidFill>
            <a:srgbClr val="C4A762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1: </a:t>
            </a:r>
            <a:r>
              <a:rPr lang="en-US" dirty="0">
                <a:solidFill>
                  <a:schemeClr val="tx1"/>
                </a:solidFill>
              </a:rPr>
              <a:t>Find the mistake and correct it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Choose the best option.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3: </a:t>
            </a:r>
            <a:r>
              <a:rPr lang="en-US" dirty="0">
                <a:solidFill>
                  <a:schemeClr val="tx1"/>
                </a:solidFill>
              </a:rPr>
              <a:t>Work in pairs. Make true sentences </a:t>
            </a:r>
          </a:p>
        </p:txBody>
      </p:sp>
      <p:sp>
        <p:nvSpPr>
          <p:cNvPr id="7" name="Freeform 78">
            <a:extLst>
              <a:ext uri="{FF2B5EF4-FFF2-40B4-BE49-F238E27FC236}">
                <a16:creationId xmlns:a16="http://schemas.microsoft.com/office/drawing/2014/main" id="{DD42EC9F-282E-45E9-30E0-714FA2D72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69" y="4577742"/>
            <a:ext cx="896152" cy="985739"/>
          </a:xfrm>
          <a:custGeom>
            <a:avLst/>
            <a:gdLst>
              <a:gd name="connsiteX0" fmla="*/ 222073 w 369526"/>
              <a:gd name="connsiteY0" fmla="*/ 309256 h 345408"/>
              <a:gd name="connsiteX1" fmla="*/ 226659 w 369526"/>
              <a:gd name="connsiteY1" fmla="*/ 314238 h 345408"/>
              <a:gd name="connsiteX2" fmla="*/ 226659 w 369526"/>
              <a:gd name="connsiteY2" fmla="*/ 324557 h 345408"/>
              <a:gd name="connsiteX3" fmla="*/ 222073 w 369526"/>
              <a:gd name="connsiteY3" fmla="*/ 329538 h 345408"/>
              <a:gd name="connsiteX4" fmla="*/ 217487 w 369526"/>
              <a:gd name="connsiteY4" fmla="*/ 324557 h 345408"/>
              <a:gd name="connsiteX5" fmla="*/ 217487 w 369526"/>
              <a:gd name="connsiteY5" fmla="*/ 314238 h 345408"/>
              <a:gd name="connsiteX6" fmla="*/ 222073 w 369526"/>
              <a:gd name="connsiteY6" fmla="*/ 309256 h 345408"/>
              <a:gd name="connsiteX7" fmla="*/ 147298 w 369526"/>
              <a:gd name="connsiteY7" fmla="*/ 309256 h 345408"/>
              <a:gd name="connsiteX8" fmla="*/ 152060 w 369526"/>
              <a:gd name="connsiteY8" fmla="*/ 314238 h 345408"/>
              <a:gd name="connsiteX9" fmla="*/ 152060 w 369526"/>
              <a:gd name="connsiteY9" fmla="*/ 324557 h 345408"/>
              <a:gd name="connsiteX10" fmla="*/ 147298 w 369526"/>
              <a:gd name="connsiteY10" fmla="*/ 329538 h 345408"/>
              <a:gd name="connsiteX11" fmla="*/ 142875 w 369526"/>
              <a:gd name="connsiteY11" fmla="*/ 324557 h 345408"/>
              <a:gd name="connsiteX12" fmla="*/ 142875 w 369526"/>
              <a:gd name="connsiteY12" fmla="*/ 314238 h 345408"/>
              <a:gd name="connsiteX13" fmla="*/ 147298 w 369526"/>
              <a:gd name="connsiteY13" fmla="*/ 309256 h 345408"/>
              <a:gd name="connsiteX14" fmla="*/ 203290 w 369526"/>
              <a:gd name="connsiteY14" fmla="*/ 304242 h 345408"/>
              <a:gd name="connsiteX15" fmla="*/ 201483 w 369526"/>
              <a:gd name="connsiteY15" fmla="*/ 306048 h 345408"/>
              <a:gd name="connsiteX16" fmla="*/ 201483 w 369526"/>
              <a:gd name="connsiteY16" fmla="*/ 333853 h 345408"/>
              <a:gd name="connsiteX17" fmla="*/ 203290 w 369526"/>
              <a:gd name="connsiteY17" fmla="*/ 335658 h 345408"/>
              <a:gd name="connsiteX18" fmla="*/ 290745 w 369526"/>
              <a:gd name="connsiteY18" fmla="*/ 335658 h 345408"/>
              <a:gd name="connsiteX19" fmla="*/ 292551 w 369526"/>
              <a:gd name="connsiteY19" fmla="*/ 333853 h 345408"/>
              <a:gd name="connsiteX20" fmla="*/ 292551 w 369526"/>
              <a:gd name="connsiteY20" fmla="*/ 306048 h 345408"/>
              <a:gd name="connsiteX21" fmla="*/ 290745 w 369526"/>
              <a:gd name="connsiteY21" fmla="*/ 304242 h 345408"/>
              <a:gd name="connsiteX22" fmla="*/ 78621 w 369526"/>
              <a:gd name="connsiteY22" fmla="*/ 304242 h 345408"/>
              <a:gd name="connsiteX23" fmla="*/ 76818 w 369526"/>
              <a:gd name="connsiteY23" fmla="*/ 306048 h 345408"/>
              <a:gd name="connsiteX24" fmla="*/ 76818 w 369526"/>
              <a:gd name="connsiteY24" fmla="*/ 333853 h 345408"/>
              <a:gd name="connsiteX25" fmla="*/ 78621 w 369526"/>
              <a:gd name="connsiteY25" fmla="*/ 335658 h 345408"/>
              <a:gd name="connsiteX26" fmla="*/ 165899 w 369526"/>
              <a:gd name="connsiteY26" fmla="*/ 335658 h 345408"/>
              <a:gd name="connsiteX27" fmla="*/ 167702 w 369526"/>
              <a:gd name="connsiteY27" fmla="*/ 333853 h 345408"/>
              <a:gd name="connsiteX28" fmla="*/ 167702 w 369526"/>
              <a:gd name="connsiteY28" fmla="*/ 306048 h 345408"/>
              <a:gd name="connsiteX29" fmla="*/ 165899 w 369526"/>
              <a:gd name="connsiteY29" fmla="*/ 304242 h 345408"/>
              <a:gd name="connsiteX30" fmla="*/ 347482 w 369526"/>
              <a:gd name="connsiteY30" fmla="*/ 102745 h 345408"/>
              <a:gd name="connsiteX31" fmla="*/ 334833 w 369526"/>
              <a:gd name="connsiteY31" fmla="*/ 114661 h 345408"/>
              <a:gd name="connsiteX32" fmla="*/ 331942 w 369526"/>
              <a:gd name="connsiteY32" fmla="*/ 181466 h 345408"/>
              <a:gd name="connsiteX33" fmla="*/ 337363 w 369526"/>
              <a:gd name="connsiteY33" fmla="*/ 185438 h 345408"/>
              <a:gd name="connsiteX34" fmla="*/ 337363 w 369526"/>
              <a:gd name="connsiteY34" fmla="*/ 221910 h 345408"/>
              <a:gd name="connsiteX35" fmla="*/ 297249 w 369526"/>
              <a:gd name="connsiteY35" fmla="*/ 261632 h 345408"/>
              <a:gd name="connsiteX36" fmla="*/ 290745 w 369526"/>
              <a:gd name="connsiteY36" fmla="*/ 261632 h 345408"/>
              <a:gd name="connsiteX37" fmla="*/ 290745 w 369526"/>
              <a:gd name="connsiteY37" fmla="*/ 254771 h 345408"/>
              <a:gd name="connsiteX38" fmla="*/ 330497 w 369526"/>
              <a:gd name="connsiteY38" fmla="*/ 215049 h 345408"/>
              <a:gd name="connsiteX39" fmla="*/ 330497 w 369526"/>
              <a:gd name="connsiteY39" fmla="*/ 192299 h 345408"/>
              <a:gd name="connsiteX40" fmla="*/ 326521 w 369526"/>
              <a:gd name="connsiteY40" fmla="*/ 189772 h 345408"/>
              <a:gd name="connsiteX41" fmla="*/ 323630 w 369526"/>
              <a:gd name="connsiteY41" fmla="*/ 188688 h 345408"/>
              <a:gd name="connsiteX42" fmla="*/ 308091 w 369526"/>
              <a:gd name="connsiteY42" fmla="*/ 192299 h 345408"/>
              <a:gd name="connsiteX43" fmla="*/ 278458 w 369526"/>
              <a:gd name="connsiteY43" fmla="*/ 221910 h 345408"/>
              <a:gd name="connsiteX44" fmla="*/ 265086 w 369526"/>
              <a:gd name="connsiteY44" fmla="*/ 228049 h 345408"/>
              <a:gd name="connsiteX45" fmla="*/ 226780 w 369526"/>
              <a:gd name="connsiteY45" fmla="*/ 243937 h 345408"/>
              <a:gd name="connsiteX46" fmla="*/ 214854 w 369526"/>
              <a:gd name="connsiteY46" fmla="*/ 277881 h 345408"/>
              <a:gd name="connsiteX47" fmla="*/ 214854 w 369526"/>
              <a:gd name="connsiteY47" fmla="*/ 294492 h 345408"/>
              <a:gd name="connsiteX48" fmla="*/ 275928 w 369526"/>
              <a:gd name="connsiteY48" fmla="*/ 294492 h 345408"/>
              <a:gd name="connsiteX49" fmla="*/ 313512 w 369526"/>
              <a:gd name="connsiteY49" fmla="*/ 257298 h 345408"/>
              <a:gd name="connsiteX50" fmla="*/ 344952 w 369526"/>
              <a:gd name="connsiteY50" fmla="*/ 224077 h 345408"/>
              <a:gd name="connsiteX51" fmla="*/ 355432 w 369526"/>
              <a:gd name="connsiteY51" fmla="*/ 213604 h 345408"/>
              <a:gd name="connsiteX52" fmla="*/ 359769 w 369526"/>
              <a:gd name="connsiteY52" fmla="*/ 203132 h 345408"/>
              <a:gd name="connsiteX53" fmla="*/ 359769 w 369526"/>
              <a:gd name="connsiteY53" fmla="*/ 115384 h 345408"/>
              <a:gd name="connsiteX54" fmla="*/ 347482 w 369526"/>
              <a:gd name="connsiteY54" fmla="*/ 102745 h 345408"/>
              <a:gd name="connsiteX55" fmla="*/ 22360 w 369526"/>
              <a:gd name="connsiteY55" fmla="*/ 102745 h 345408"/>
              <a:gd name="connsiteX56" fmla="*/ 9737 w 369526"/>
              <a:gd name="connsiteY56" fmla="*/ 115384 h 345408"/>
              <a:gd name="connsiteX57" fmla="*/ 9737 w 369526"/>
              <a:gd name="connsiteY57" fmla="*/ 203132 h 345408"/>
              <a:gd name="connsiteX58" fmla="*/ 14065 w 369526"/>
              <a:gd name="connsiteY58" fmla="*/ 213604 h 345408"/>
              <a:gd name="connsiteX59" fmla="*/ 24524 w 369526"/>
              <a:gd name="connsiteY59" fmla="*/ 224077 h 345408"/>
              <a:gd name="connsiteX60" fmla="*/ 56261 w 369526"/>
              <a:gd name="connsiteY60" fmla="*/ 257298 h 345408"/>
              <a:gd name="connsiteX61" fmla="*/ 93408 w 369526"/>
              <a:gd name="connsiteY61" fmla="*/ 294492 h 345408"/>
              <a:gd name="connsiteX62" fmla="*/ 154358 w 369526"/>
              <a:gd name="connsiteY62" fmla="*/ 294492 h 345408"/>
              <a:gd name="connsiteX63" fmla="*/ 154358 w 369526"/>
              <a:gd name="connsiteY63" fmla="*/ 277881 h 345408"/>
              <a:gd name="connsiteX64" fmla="*/ 142817 w 369526"/>
              <a:gd name="connsiteY64" fmla="*/ 243937 h 345408"/>
              <a:gd name="connsiteX65" fmla="*/ 104227 w 369526"/>
              <a:gd name="connsiteY65" fmla="*/ 228049 h 345408"/>
              <a:gd name="connsiteX66" fmla="*/ 90883 w 369526"/>
              <a:gd name="connsiteY66" fmla="*/ 221910 h 345408"/>
              <a:gd name="connsiteX67" fmla="*/ 90523 w 369526"/>
              <a:gd name="connsiteY67" fmla="*/ 221549 h 345408"/>
              <a:gd name="connsiteX68" fmla="*/ 61671 w 369526"/>
              <a:gd name="connsiteY68" fmla="*/ 192299 h 345408"/>
              <a:gd name="connsiteX69" fmla="*/ 45802 w 369526"/>
              <a:gd name="connsiteY69" fmla="*/ 188688 h 345408"/>
              <a:gd name="connsiteX70" fmla="*/ 42917 w 369526"/>
              <a:gd name="connsiteY70" fmla="*/ 189772 h 345408"/>
              <a:gd name="connsiteX71" fmla="*/ 38950 w 369526"/>
              <a:gd name="connsiteY71" fmla="*/ 192299 h 345408"/>
              <a:gd name="connsiteX72" fmla="*/ 38950 w 369526"/>
              <a:gd name="connsiteY72" fmla="*/ 215049 h 345408"/>
              <a:gd name="connsiteX73" fmla="*/ 78621 w 369526"/>
              <a:gd name="connsiteY73" fmla="*/ 254771 h 345408"/>
              <a:gd name="connsiteX74" fmla="*/ 78621 w 369526"/>
              <a:gd name="connsiteY74" fmla="*/ 261632 h 345408"/>
              <a:gd name="connsiteX75" fmla="*/ 72130 w 369526"/>
              <a:gd name="connsiteY75" fmla="*/ 261632 h 345408"/>
              <a:gd name="connsiteX76" fmla="*/ 32098 w 369526"/>
              <a:gd name="connsiteY76" fmla="*/ 221910 h 345408"/>
              <a:gd name="connsiteX77" fmla="*/ 32098 w 369526"/>
              <a:gd name="connsiteY77" fmla="*/ 185438 h 345408"/>
              <a:gd name="connsiteX78" fmla="*/ 37507 w 369526"/>
              <a:gd name="connsiteY78" fmla="*/ 181466 h 345408"/>
              <a:gd name="connsiteX79" fmla="*/ 34622 w 369526"/>
              <a:gd name="connsiteY79" fmla="*/ 114661 h 345408"/>
              <a:gd name="connsiteX80" fmla="*/ 22360 w 369526"/>
              <a:gd name="connsiteY80" fmla="*/ 102745 h 345408"/>
              <a:gd name="connsiteX81" fmla="*/ 347482 w 369526"/>
              <a:gd name="connsiteY81" fmla="*/ 93356 h 345408"/>
              <a:gd name="connsiteX82" fmla="*/ 369526 w 369526"/>
              <a:gd name="connsiteY82" fmla="*/ 115384 h 345408"/>
              <a:gd name="connsiteX83" fmla="*/ 369526 w 369526"/>
              <a:gd name="connsiteY83" fmla="*/ 203132 h 345408"/>
              <a:gd name="connsiteX84" fmla="*/ 362298 w 369526"/>
              <a:gd name="connsiteY84" fmla="*/ 220466 h 345408"/>
              <a:gd name="connsiteX85" fmla="*/ 352180 w 369526"/>
              <a:gd name="connsiteY85" fmla="*/ 230938 h 345408"/>
              <a:gd name="connsiteX86" fmla="*/ 320017 w 369526"/>
              <a:gd name="connsiteY86" fmla="*/ 263798 h 345408"/>
              <a:gd name="connsiteX87" fmla="*/ 289660 w 369526"/>
              <a:gd name="connsiteY87" fmla="*/ 294492 h 345408"/>
              <a:gd name="connsiteX88" fmla="*/ 290745 w 369526"/>
              <a:gd name="connsiteY88" fmla="*/ 294492 h 345408"/>
              <a:gd name="connsiteX89" fmla="*/ 302309 w 369526"/>
              <a:gd name="connsiteY89" fmla="*/ 306048 h 345408"/>
              <a:gd name="connsiteX90" fmla="*/ 302309 w 369526"/>
              <a:gd name="connsiteY90" fmla="*/ 333853 h 345408"/>
              <a:gd name="connsiteX91" fmla="*/ 290745 w 369526"/>
              <a:gd name="connsiteY91" fmla="*/ 345408 h 345408"/>
              <a:gd name="connsiteX92" fmla="*/ 203290 w 369526"/>
              <a:gd name="connsiteY92" fmla="*/ 345408 h 345408"/>
              <a:gd name="connsiteX93" fmla="*/ 192087 w 369526"/>
              <a:gd name="connsiteY93" fmla="*/ 333853 h 345408"/>
              <a:gd name="connsiteX94" fmla="*/ 192087 w 369526"/>
              <a:gd name="connsiteY94" fmla="*/ 306048 h 345408"/>
              <a:gd name="connsiteX95" fmla="*/ 203290 w 369526"/>
              <a:gd name="connsiteY95" fmla="*/ 294492 h 345408"/>
              <a:gd name="connsiteX96" fmla="*/ 205097 w 369526"/>
              <a:gd name="connsiteY96" fmla="*/ 294492 h 345408"/>
              <a:gd name="connsiteX97" fmla="*/ 205097 w 369526"/>
              <a:gd name="connsiteY97" fmla="*/ 277881 h 345408"/>
              <a:gd name="connsiteX98" fmla="*/ 219191 w 369526"/>
              <a:gd name="connsiteY98" fmla="*/ 237799 h 345408"/>
              <a:gd name="connsiteX99" fmla="*/ 267616 w 369526"/>
              <a:gd name="connsiteY99" fmla="*/ 218660 h 345408"/>
              <a:gd name="connsiteX100" fmla="*/ 271953 w 369526"/>
              <a:gd name="connsiteY100" fmla="*/ 215049 h 345408"/>
              <a:gd name="connsiteX101" fmla="*/ 271953 w 369526"/>
              <a:gd name="connsiteY101" fmla="*/ 214688 h 345408"/>
              <a:gd name="connsiteX102" fmla="*/ 301225 w 369526"/>
              <a:gd name="connsiteY102" fmla="*/ 185438 h 345408"/>
              <a:gd name="connsiteX103" fmla="*/ 322185 w 369526"/>
              <a:gd name="connsiteY103" fmla="*/ 178216 h 345408"/>
              <a:gd name="connsiteX104" fmla="*/ 325437 w 369526"/>
              <a:gd name="connsiteY104" fmla="*/ 114300 h 345408"/>
              <a:gd name="connsiteX105" fmla="*/ 347482 w 369526"/>
              <a:gd name="connsiteY105" fmla="*/ 93356 h 345408"/>
              <a:gd name="connsiteX106" fmla="*/ 22360 w 369526"/>
              <a:gd name="connsiteY106" fmla="*/ 93356 h 345408"/>
              <a:gd name="connsiteX107" fmla="*/ 44360 w 369526"/>
              <a:gd name="connsiteY107" fmla="*/ 114300 h 345408"/>
              <a:gd name="connsiteX108" fmla="*/ 47245 w 369526"/>
              <a:gd name="connsiteY108" fmla="*/ 178216 h 345408"/>
              <a:gd name="connsiteX109" fmla="*/ 68162 w 369526"/>
              <a:gd name="connsiteY109" fmla="*/ 185438 h 345408"/>
              <a:gd name="connsiteX110" fmla="*/ 97736 w 369526"/>
              <a:gd name="connsiteY110" fmla="*/ 215049 h 345408"/>
              <a:gd name="connsiteX111" fmla="*/ 101703 w 369526"/>
              <a:gd name="connsiteY111" fmla="*/ 218660 h 345408"/>
              <a:gd name="connsiteX112" fmla="*/ 150391 w 369526"/>
              <a:gd name="connsiteY112" fmla="*/ 237799 h 345408"/>
              <a:gd name="connsiteX113" fmla="*/ 164096 w 369526"/>
              <a:gd name="connsiteY113" fmla="*/ 277881 h 345408"/>
              <a:gd name="connsiteX114" fmla="*/ 164096 w 369526"/>
              <a:gd name="connsiteY114" fmla="*/ 294492 h 345408"/>
              <a:gd name="connsiteX115" fmla="*/ 165899 w 369526"/>
              <a:gd name="connsiteY115" fmla="*/ 294492 h 345408"/>
              <a:gd name="connsiteX116" fmla="*/ 177440 w 369526"/>
              <a:gd name="connsiteY116" fmla="*/ 306048 h 345408"/>
              <a:gd name="connsiteX117" fmla="*/ 177440 w 369526"/>
              <a:gd name="connsiteY117" fmla="*/ 333853 h 345408"/>
              <a:gd name="connsiteX118" fmla="*/ 165899 w 369526"/>
              <a:gd name="connsiteY118" fmla="*/ 345408 h 345408"/>
              <a:gd name="connsiteX119" fmla="*/ 78621 w 369526"/>
              <a:gd name="connsiteY119" fmla="*/ 345408 h 345408"/>
              <a:gd name="connsiteX120" fmla="*/ 67441 w 369526"/>
              <a:gd name="connsiteY120" fmla="*/ 333853 h 345408"/>
              <a:gd name="connsiteX121" fmla="*/ 67441 w 369526"/>
              <a:gd name="connsiteY121" fmla="*/ 306048 h 345408"/>
              <a:gd name="connsiteX122" fmla="*/ 78621 w 369526"/>
              <a:gd name="connsiteY122" fmla="*/ 294492 h 345408"/>
              <a:gd name="connsiteX123" fmla="*/ 80064 w 369526"/>
              <a:gd name="connsiteY123" fmla="*/ 294492 h 345408"/>
              <a:gd name="connsiteX124" fmla="*/ 49409 w 369526"/>
              <a:gd name="connsiteY124" fmla="*/ 263798 h 345408"/>
              <a:gd name="connsiteX125" fmla="*/ 17311 w 369526"/>
              <a:gd name="connsiteY125" fmla="*/ 230576 h 345408"/>
              <a:gd name="connsiteX126" fmla="*/ 7213 w 369526"/>
              <a:gd name="connsiteY126" fmla="*/ 220466 h 345408"/>
              <a:gd name="connsiteX127" fmla="*/ 0 w 369526"/>
              <a:gd name="connsiteY127" fmla="*/ 203132 h 345408"/>
              <a:gd name="connsiteX128" fmla="*/ 0 w 369526"/>
              <a:gd name="connsiteY128" fmla="*/ 115384 h 345408"/>
              <a:gd name="connsiteX129" fmla="*/ 22360 w 369526"/>
              <a:gd name="connsiteY129" fmla="*/ 93356 h 345408"/>
              <a:gd name="connsiteX130" fmla="*/ 218804 w 369526"/>
              <a:gd name="connsiteY130" fmla="*/ 12334 h 345408"/>
              <a:gd name="connsiteX131" fmla="*/ 183388 w 369526"/>
              <a:gd name="connsiteY131" fmla="*/ 45199 h 345408"/>
              <a:gd name="connsiteX132" fmla="*/ 132072 w 369526"/>
              <a:gd name="connsiteY132" fmla="*/ 114540 h 345408"/>
              <a:gd name="connsiteX133" fmla="*/ 132072 w 369526"/>
              <a:gd name="connsiteY133" fmla="*/ 114901 h 345408"/>
              <a:gd name="connsiteX134" fmla="*/ 142913 w 369526"/>
              <a:gd name="connsiteY134" fmla="*/ 153183 h 345408"/>
              <a:gd name="connsiteX135" fmla="*/ 166403 w 369526"/>
              <a:gd name="connsiteY135" fmla="*/ 170157 h 345408"/>
              <a:gd name="connsiteX136" fmla="*/ 196759 w 369526"/>
              <a:gd name="connsiteY136" fmla="*/ 63256 h 345408"/>
              <a:gd name="connsiteX137" fmla="*/ 203264 w 369526"/>
              <a:gd name="connsiteY137" fmla="*/ 61812 h 345408"/>
              <a:gd name="connsiteX138" fmla="*/ 205071 w 369526"/>
              <a:gd name="connsiteY138" fmla="*/ 68674 h 345408"/>
              <a:gd name="connsiteX139" fmla="*/ 176522 w 369526"/>
              <a:gd name="connsiteY139" fmla="*/ 172323 h 345408"/>
              <a:gd name="connsiteX140" fmla="*/ 177606 w 369526"/>
              <a:gd name="connsiteY140" fmla="*/ 172685 h 345408"/>
              <a:gd name="connsiteX141" fmla="*/ 215913 w 369526"/>
              <a:gd name="connsiteY141" fmla="*/ 161850 h 345408"/>
              <a:gd name="connsiteX142" fmla="*/ 235427 w 369526"/>
              <a:gd name="connsiteY142" fmla="*/ 127180 h 345408"/>
              <a:gd name="connsiteX143" fmla="*/ 218804 w 369526"/>
              <a:gd name="connsiteY143" fmla="*/ 12334 h 345408"/>
              <a:gd name="connsiteX144" fmla="*/ 220249 w 369526"/>
              <a:gd name="connsiteY144" fmla="*/ 55 h 345408"/>
              <a:gd name="connsiteX145" fmla="*/ 226393 w 369526"/>
              <a:gd name="connsiteY145" fmla="*/ 5111 h 345408"/>
              <a:gd name="connsiteX146" fmla="*/ 244823 w 369526"/>
              <a:gd name="connsiteY146" fmla="*/ 128624 h 345408"/>
              <a:gd name="connsiteX147" fmla="*/ 183750 w 369526"/>
              <a:gd name="connsiteY147" fmla="*/ 182436 h 345408"/>
              <a:gd name="connsiteX148" fmla="*/ 178329 w 369526"/>
              <a:gd name="connsiteY148" fmla="*/ 182436 h 345408"/>
              <a:gd name="connsiteX149" fmla="*/ 192061 w 369526"/>
              <a:gd name="connsiteY149" fmla="*/ 212050 h 345408"/>
              <a:gd name="connsiteX150" fmla="*/ 191339 w 369526"/>
              <a:gd name="connsiteY150" fmla="*/ 218912 h 345408"/>
              <a:gd name="connsiteX151" fmla="*/ 188448 w 369526"/>
              <a:gd name="connsiteY151" fmla="*/ 219995 h 345408"/>
              <a:gd name="connsiteX152" fmla="*/ 184472 w 369526"/>
              <a:gd name="connsiteY152" fmla="*/ 218189 h 345408"/>
              <a:gd name="connsiteX153" fmla="*/ 167849 w 369526"/>
              <a:gd name="connsiteY153" fmla="*/ 180630 h 345408"/>
              <a:gd name="connsiteX154" fmla="*/ 122676 w 369526"/>
              <a:gd name="connsiteY154" fmla="*/ 114178 h 345408"/>
              <a:gd name="connsiteX155" fmla="*/ 177968 w 369526"/>
              <a:gd name="connsiteY155" fmla="*/ 37254 h 345408"/>
              <a:gd name="connsiteX156" fmla="*/ 212660 w 369526"/>
              <a:gd name="connsiteY156" fmla="*/ 4028 h 345408"/>
              <a:gd name="connsiteX157" fmla="*/ 220249 w 369526"/>
              <a:gd name="connsiteY157" fmla="*/ 55 h 34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369526" h="345408">
                <a:moveTo>
                  <a:pt x="222073" y="309256"/>
                </a:moveTo>
                <a:cubicBezTo>
                  <a:pt x="224543" y="309256"/>
                  <a:pt x="226659" y="311391"/>
                  <a:pt x="226659" y="314238"/>
                </a:cubicBezTo>
                <a:lnTo>
                  <a:pt x="226659" y="324557"/>
                </a:lnTo>
                <a:cubicBezTo>
                  <a:pt x="226659" y="327403"/>
                  <a:pt x="224543" y="329538"/>
                  <a:pt x="222073" y="329538"/>
                </a:cubicBezTo>
                <a:cubicBezTo>
                  <a:pt x="219604" y="329538"/>
                  <a:pt x="217487" y="327403"/>
                  <a:pt x="217487" y="324557"/>
                </a:cubicBezTo>
                <a:lnTo>
                  <a:pt x="217487" y="314238"/>
                </a:lnTo>
                <a:cubicBezTo>
                  <a:pt x="217487" y="311391"/>
                  <a:pt x="219604" y="309256"/>
                  <a:pt x="222073" y="309256"/>
                </a:cubicBezTo>
                <a:close/>
                <a:moveTo>
                  <a:pt x="147298" y="309256"/>
                </a:moveTo>
                <a:cubicBezTo>
                  <a:pt x="150019" y="309256"/>
                  <a:pt x="152060" y="311391"/>
                  <a:pt x="152060" y="314238"/>
                </a:cubicBezTo>
                <a:lnTo>
                  <a:pt x="152060" y="324557"/>
                </a:lnTo>
                <a:cubicBezTo>
                  <a:pt x="152060" y="327403"/>
                  <a:pt x="150019" y="329538"/>
                  <a:pt x="147298" y="329538"/>
                </a:cubicBezTo>
                <a:cubicBezTo>
                  <a:pt x="144916" y="329538"/>
                  <a:pt x="142875" y="327403"/>
                  <a:pt x="142875" y="324557"/>
                </a:cubicBezTo>
                <a:lnTo>
                  <a:pt x="142875" y="314238"/>
                </a:lnTo>
                <a:cubicBezTo>
                  <a:pt x="142875" y="311391"/>
                  <a:pt x="144916" y="309256"/>
                  <a:pt x="147298" y="309256"/>
                </a:cubicBezTo>
                <a:close/>
                <a:moveTo>
                  <a:pt x="203290" y="304242"/>
                </a:moveTo>
                <a:cubicBezTo>
                  <a:pt x="202206" y="304242"/>
                  <a:pt x="201483" y="304964"/>
                  <a:pt x="201483" y="306048"/>
                </a:cubicBezTo>
                <a:lnTo>
                  <a:pt x="201483" y="333853"/>
                </a:lnTo>
                <a:cubicBezTo>
                  <a:pt x="201483" y="334936"/>
                  <a:pt x="202206" y="335658"/>
                  <a:pt x="203290" y="335658"/>
                </a:cubicBezTo>
                <a:lnTo>
                  <a:pt x="290745" y="335658"/>
                </a:lnTo>
                <a:cubicBezTo>
                  <a:pt x="291829" y="335658"/>
                  <a:pt x="292551" y="334936"/>
                  <a:pt x="292551" y="333853"/>
                </a:cubicBezTo>
                <a:lnTo>
                  <a:pt x="292551" y="306048"/>
                </a:lnTo>
                <a:cubicBezTo>
                  <a:pt x="292551" y="304964"/>
                  <a:pt x="291829" y="304242"/>
                  <a:pt x="290745" y="304242"/>
                </a:cubicBezTo>
                <a:close/>
                <a:moveTo>
                  <a:pt x="78621" y="304242"/>
                </a:moveTo>
                <a:cubicBezTo>
                  <a:pt x="77539" y="304242"/>
                  <a:pt x="76818" y="304964"/>
                  <a:pt x="76818" y="306048"/>
                </a:cubicBezTo>
                <a:lnTo>
                  <a:pt x="76818" y="333853"/>
                </a:lnTo>
                <a:cubicBezTo>
                  <a:pt x="76818" y="334936"/>
                  <a:pt x="77539" y="335658"/>
                  <a:pt x="78621" y="335658"/>
                </a:cubicBezTo>
                <a:lnTo>
                  <a:pt x="165899" y="335658"/>
                </a:lnTo>
                <a:cubicBezTo>
                  <a:pt x="166981" y="335658"/>
                  <a:pt x="167702" y="334936"/>
                  <a:pt x="167702" y="333853"/>
                </a:cubicBezTo>
                <a:lnTo>
                  <a:pt x="167702" y="306048"/>
                </a:lnTo>
                <a:cubicBezTo>
                  <a:pt x="167702" y="304964"/>
                  <a:pt x="166981" y="304242"/>
                  <a:pt x="165899" y="304242"/>
                </a:cubicBezTo>
                <a:close/>
                <a:moveTo>
                  <a:pt x="347482" y="102745"/>
                </a:moveTo>
                <a:cubicBezTo>
                  <a:pt x="340615" y="102745"/>
                  <a:pt x="335195" y="108162"/>
                  <a:pt x="334833" y="114661"/>
                </a:cubicBezTo>
                <a:lnTo>
                  <a:pt x="331942" y="181466"/>
                </a:lnTo>
                <a:cubicBezTo>
                  <a:pt x="333749" y="182549"/>
                  <a:pt x="335556" y="183994"/>
                  <a:pt x="337363" y="185438"/>
                </a:cubicBezTo>
                <a:cubicBezTo>
                  <a:pt x="347482" y="195549"/>
                  <a:pt x="347482" y="211799"/>
                  <a:pt x="337363" y="221910"/>
                </a:cubicBezTo>
                <a:lnTo>
                  <a:pt x="297249" y="261632"/>
                </a:lnTo>
                <a:cubicBezTo>
                  <a:pt x="295804" y="263437"/>
                  <a:pt x="292551" y="263437"/>
                  <a:pt x="290745" y="261632"/>
                </a:cubicBezTo>
                <a:cubicBezTo>
                  <a:pt x="288938" y="259826"/>
                  <a:pt x="288938" y="256576"/>
                  <a:pt x="290745" y="254771"/>
                </a:cubicBezTo>
                <a:lnTo>
                  <a:pt x="330497" y="215049"/>
                </a:lnTo>
                <a:cubicBezTo>
                  <a:pt x="336640" y="208910"/>
                  <a:pt x="336640" y="198438"/>
                  <a:pt x="330497" y="192299"/>
                </a:cubicBezTo>
                <a:cubicBezTo>
                  <a:pt x="329412" y="191216"/>
                  <a:pt x="327967" y="190494"/>
                  <a:pt x="326521" y="189772"/>
                </a:cubicBezTo>
                <a:cubicBezTo>
                  <a:pt x="325437" y="189772"/>
                  <a:pt x="324714" y="189410"/>
                  <a:pt x="323630" y="188688"/>
                </a:cubicBezTo>
                <a:cubicBezTo>
                  <a:pt x="318210" y="186883"/>
                  <a:pt x="312066" y="188327"/>
                  <a:pt x="308091" y="192299"/>
                </a:cubicBezTo>
                <a:lnTo>
                  <a:pt x="278458" y="221910"/>
                </a:lnTo>
                <a:cubicBezTo>
                  <a:pt x="274482" y="225882"/>
                  <a:pt x="269784" y="230215"/>
                  <a:pt x="265086" y="228049"/>
                </a:cubicBezTo>
                <a:cubicBezTo>
                  <a:pt x="261834" y="226243"/>
                  <a:pt x="241958" y="225521"/>
                  <a:pt x="226780" y="243937"/>
                </a:cubicBezTo>
                <a:cubicBezTo>
                  <a:pt x="214854" y="258382"/>
                  <a:pt x="214854" y="267770"/>
                  <a:pt x="214854" y="277881"/>
                </a:cubicBezTo>
                <a:lnTo>
                  <a:pt x="214854" y="294492"/>
                </a:lnTo>
                <a:lnTo>
                  <a:pt x="275928" y="294492"/>
                </a:lnTo>
                <a:lnTo>
                  <a:pt x="313512" y="257298"/>
                </a:lnTo>
                <a:lnTo>
                  <a:pt x="344952" y="224077"/>
                </a:lnTo>
                <a:lnTo>
                  <a:pt x="355432" y="213604"/>
                </a:lnTo>
                <a:cubicBezTo>
                  <a:pt x="358323" y="210716"/>
                  <a:pt x="359769" y="207105"/>
                  <a:pt x="359769" y="203132"/>
                </a:cubicBezTo>
                <a:lnTo>
                  <a:pt x="359769" y="115384"/>
                </a:lnTo>
                <a:cubicBezTo>
                  <a:pt x="359769" y="108523"/>
                  <a:pt x="354348" y="102745"/>
                  <a:pt x="347482" y="102745"/>
                </a:cubicBezTo>
                <a:close/>
                <a:moveTo>
                  <a:pt x="22360" y="102745"/>
                </a:moveTo>
                <a:cubicBezTo>
                  <a:pt x="15508" y="102745"/>
                  <a:pt x="9737" y="108523"/>
                  <a:pt x="9737" y="115384"/>
                </a:cubicBezTo>
                <a:lnTo>
                  <a:pt x="9737" y="203132"/>
                </a:lnTo>
                <a:cubicBezTo>
                  <a:pt x="9737" y="207105"/>
                  <a:pt x="11180" y="210716"/>
                  <a:pt x="14065" y="213604"/>
                </a:cubicBezTo>
                <a:lnTo>
                  <a:pt x="24524" y="224077"/>
                </a:lnTo>
                <a:lnTo>
                  <a:pt x="56261" y="257298"/>
                </a:lnTo>
                <a:lnTo>
                  <a:pt x="93408" y="294492"/>
                </a:lnTo>
                <a:lnTo>
                  <a:pt x="154358" y="294492"/>
                </a:lnTo>
                <a:lnTo>
                  <a:pt x="154358" y="277881"/>
                </a:lnTo>
                <a:cubicBezTo>
                  <a:pt x="154358" y="267770"/>
                  <a:pt x="154358" y="258382"/>
                  <a:pt x="142817" y="243937"/>
                </a:cubicBezTo>
                <a:cubicBezTo>
                  <a:pt x="127670" y="225521"/>
                  <a:pt x="107473" y="226243"/>
                  <a:pt x="104227" y="228049"/>
                </a:cubicBezTo>
                <a:cubicBezTo>
                  <a:pt x="99539" y="230215"/>
                  <a:pt x="95211" y="225882"/>
                  <a:pt x="90883" y="221910"/>
                </a:cubicBezTo>
                <a:lnTo>
                  <a:pt x="90523" y="221549"/>
                </a:lnTo>
                <a:lnTo>
                  <a:pt x="61671" y="192299"/>
                </a:lnTo>
                <a:cubicBezTo>
                  <a:pt x="57343" y="188327"/>
                  <a:pt x="51212" y="186883"/>
                  <a:pt x="45802" y="188688"/>
                </a:cubicBezTo>
                <a:cubicBezTo>
                  <a:pt x="45081" y="189410"/>
                  <a:pt x="43999" y="189772"/>
                  <a:pt x="42917" y="189772"/>
                </a:cubicBezTo>
                <a:cubicBezTo>
                  <a:pt x="41474" y="190494"/>
                  <a:pt x="40392" y="191216"/>
                  <a:pt x="38950" y="192299"/>
                </a:cubicBezTo>
                <a:cubicBezTo>
                  <a:pt x="32819" y="198438"/>
                  <a:pt x="32819" y="208910"/>
                  <a:pt x="38950" y="215049"/>
                </a:cubicBezTo>
                <a:lnTo>
                  <a:pt x="78621" y="254771"/>
                </a:lnTo>
                <a:cubicBezTo>
                  <a:pt x="80785" y="256576"/>
                  <a:pt x="80785" y="259826"/>
                  <a:pt x="78621" y="261632"/>
                </a:cubicBezTo>
                <a:cubicBezTo>
                  <a:pt x="76818" y="263437"/>
                  <a:pt x="73933" y="263437"/>
                  <a:pt x="72130" y="261632"/>
                </a:cubicBezTo>
                <a:lnTo>
                  <a:pt x="32098" y="221910"/>
                </a:lnTo>
                <a:cubicBezTo>
                  <a:pt x="22360" y="211799"/>
                  <a:pt x="22360" y="195549"/>
                  <a:pt x="32098" y="185438"/>
                </a:cubicBezTo>
                <a:cubicBezTo>
                  <a:pt x="33901" y="183994"/>
                  <a:pt x="35704" y="182549"/>
                  <a:pt x="37507" y="181466"/>
                </a:cubicBezTo>
                <a:lnTo>
                  <a:pt x="34622" y="114661"/>
                </a:lnTo>
                <a:cubicBezTo>
                  <a:pt x="34622" y="108162"/>
                  <a:pt x="28852" y="102745"/>
                  <a:pt x="22360" y="102745"/>
                </a:cubicBezTo>
                <a:close/>
                <a:moveTo>
                  <a:pt x="347482" y="93356"/>
                </a:moveTo>
                <a:cubicBezTo>
                  <a:pt x="359407" y="93356"/>
                  <a:pt x="369526" y="103106"/>
                  <a:pt x="369526" y="115384"/>
                </a:cubicBezTo>
                <a:lnTo>
                  <a:pt x="369526" y="203132"/>
                </a:lnTo>
                <a:cubicBezTo>
                  <a:pt x="369526" y="209632"/>
                  <a:pt x="366996" y="215771"/>
                  <a:pt x="362298" y="220466"/>
                </a:cubicBezTo>
                <a:lnTo>
                  <a:pt x="352180" y="230938"/>
                </a:lnTo>
                <a:lnTo>
                  <a:pt x="320017" y="263798"/>
                </a:lnTo>
                <a:lnTo>
                  <a:pt x="289660" y="294492"/>
                </a:lnTo>
                <a:lnTo>
                  <a:pt x="290745" y="294492"/>
                </a:lnTo>
                <a:cubicBezTo>
                  <a:pt x="297249" y="294492"/>
                  <a:pt x="302309" y="299909"/>
                  <a:pt x="302309" y="306048"/>
                </a:cubicBezTo>
                <a:lnTo>
                  <a:pt x="302309" y="333853"/>
                </a:lnTo>
                <a:cubicBezTo>
                  <a:pt x="302309" y="339992"/>
                  <a:pt x="297249" y="345408"/>
                  <a:pt x="290745" y="345408"/>
                </a:cubicBezTo>
                <a:lnTo>
                  <a:pt x="203290" y="345408"/>
                </a:lnTo>
                <a:cubicBezTo>
                  <a:pt x="197147" y="345408"/>
                  <a:pt x="192087" y="339992"/>
                  <a:pt x="192087" y="333853"/>
                </a:cubicBezTo>
                <a:lnTo>
                  <a:pt x="192087" y="306048"/>
                </a:lnTo>
                <a:cubicBezTo>
                  <a:pt x="192087" y="299909"/>
                  <a:pt x="197147" y="294492"/>
                  <a:pt x="203290" y="294492"/>
                </a:cubicBezTo>
                <a:lnTo>
                  <a:pt x="205097" y="294492"/>
                </a:lnTo>
                <a:lnTo>
                  <a:pt x="205097" y="277881"/>
                </a:lnTo>
                <a:cubicBezTo>
                  <a:pt x="205097" y="267409"/>
                  <a:pt x="205097" y="254771"/>
                  <a:pt x="219191" y="237799"/>
                </a:cubicBezTo>
                <a:cubicBezTo>
                  <a:pt x="236176" y="217216"/>
                  <a:pt x="258943" y="215771"/>
                  <a:pt x="267616" y="218660"/>
                </a:cubicBezTo>
                <a:cubicBezTo>
                  <a:pt x="268339" y="218299"/>
                  <a:pt x="269423" y="217216"/>
                  <a:pt x="271953" y="215049"/>
                </a:cubicBezTo>
                <a:lnTo>
                  <a:pt x="271953" y="214688"/>
                </a:lnTo>
                <a:lnTo>
                  <a:pt x="301225" y="185438"/>
                </a:lnTo>
                <a:cubicBezTo>
                  <a:pt x="307007" y="179661"/>
                  <a:pt x="314957" y="177494"/>
                  <a:pt x="322185" y="178216"/>
                </a:cubicBezTo>
                <a:lnTo>
                  <a:pt x="325437" y="114300"/>
                </a:lnTo>
                <a:cubicBezTo>
                  <a:pt x="325799" y="102745"/>
                  <a:pt x="335556" y="93356"/>
                  <a:pt x="347482" y="93356"/>
                </a:cubicBezTo>
                <a:close/>
                <a:moveTo>
                  <a:pt x="22360" y="93356"/>
                </a:moveTo>
                <a:cubicBezTo>
                  <a:pt x="33901" y="93356"/>
                  <a:pt x="43638" y="102745"/>
                  <a:pt x="44360" y="114300"/>
                </a:cubicBezTo>
                <a:lnTo>
                  <a:pt x="47245" y="178216"/>
                </a:lnTo>
                <a:cubicBezTo>
                  <a:pt x="54818" y="177494"/>
                  <a:pt x="62753" y="179661"/>
                  <a:pt x="68162" y="185438"/>
                </a:cubicBezTo>
                <a:lnTo>
                  <a:pt x="97736" y="215049"/>
                </a:lnTo>
                <a:cubicBezTo>
                  <a:pt x="99900" y="217216"/>
                  <a:pt x="100981" y="218299"/>
                  <a:pt x="101703" y="218660"/>
                </a:cubicBezTo>
                <a:cubicBezTo>
                  <a:pt x="110719" y="215771"/>
                  <a:pt x="133440" y="217577"/>
                  <a:pt x="150391" y="237799"/>
                </a:cubicBezTo>
                <a:cubicBezTo>
                  <a:pt x="164096" y="254771"/>
                  <a:pt x="164096" y="267409"/>
                  <a:pt x="164096" y="277881"/>
                </a:cubicBezTo>
                <a:lnTo>
                  <a:pt x="164096" y="294492"/>
                </a:lnTo>
                <a:lnTo>
                  <a:pt x="165899" y="294492"/>
                </a:lnTo>
                <a:cubicBezTo>
                  <a:pt x="172391" y="294492"/>
                  <a:pt x="177440" y="299909"/>
                  <a:pt x="177440" y="306048"/>
                </a:cubicBezTo>
                <a:lnTo>
                  <a:pt x="177440" y="333853"/>
                </a:lnTo>
                <a:cubicBezTo>
                  <a:pt x="177440" y="339992"/>
                  <a:pt x="172391" y="345408"/>
                  <a:pt x="165899" y="345408"/>
                </a:cubicBezTo>
                <a:lnTo>
                  <a:pt x="78621" y="345408"/>
                </a:lnTo>
                <a:cubicBezTo>
                  <a:pt x="72490" y="345408"/>
                  <a:pt x="67441" y="339992"/>
                  <a:pt x="67441" y="333853"/>
                </a:cubicBezTo>
                <a:lnTo>
                  <a:pt x="67441" y="306048"/>
                </a:lnTo>
                <a:cubicBezTo>
                  <a:pt x="67441" y="299909"/>
                  <a:pt x="72490" y="294492"/>
                  <a:pt x="78621" y="294492"/>
                </a:cubicBezTo>
                <a:lnTo>
                  <a:pt x="80064" y="294492"/>
                </a:lnTo>
                <a:lnTo>
                  <a:pt x="49409" y="263798"/>
                </a:lnTo>
                <a:lnTo>
                  <a:pt x="17311" y="230576"/>
                </a:lnTo>
                <a:lnTo>
                  <a:pt x="7213" y="220466"/>
                </a:lnTo>
                <a:cubicBezTo>
                  <a:pt x="2524" y="215771"/>
                  <a:pt x="0" y="209632"/>
                  <a:pt x="0" y="203132"/>
                </a:cubicBezTo>
                <a:lnTo>
                  <a:pt x="0" y="115384"/>
                </a:lnTo>
                <a:cubicBezTo>
                  <a:pt x="0" y="103106"/>
                  <a:pt x="10098" y="93356"/>
                  <a:pt x="22360" y="93356"/>
                </a:cubicBezTo>
                <a:close/>
                <a:moveTo>
                  <a:pt x="218804" y="12334"/>
                </a:moveTo>
                <a:cubicBezTo>
                  <a:pt x="210131" y="24252"/>
                  <a:pt x="198928" y="34726"/>
                  <a:pt x="183388" y="45199"/>
                </a:cubicBezTo>
                <a:cubicBezTo>
                  <a:pt x="132433" y="78425"/>
                  <a:pt x="132072" y="113817"/>
                  <a:pt x="132072" y="114540"/>
                </a:cubicBezTo>
                <a:lnTo>
                  <a:pt x="132072" y="114901"/>
                </a:lnTo>
                <a:cubicBezTo>
                  <a:pt x="130626" y="128624"/>
                  <a:pt x="134240" y="142348"/>
                  <a:pt x="142913" y="153183"/>
                </a:cubicBezTo>
                <a:cubicBezTo>
                  <a:pt x="149057" y="161128"/>
                  <a:pt x="157007" y="166906"/>
                  <a:pt x="166403" y="170157"/>
                </a:cubicBezTo>
                <a:cubicBezTo>
                  <a:pt x="163512" y="143793"/>
                  <a:pt x="168210" y="107317"/>
                  <a:pt x="196759" y="63256"/>
                </a:cubicBezTo>
                <a:cubicBezTo>
                  <a:pt x="198205" y="61090"/>
                  <a:pt x="201096" y="60367"/>
                  <a:pt x="203264" y="61812"/>
                </a:cubicBezTo>
                <a:cubicBezTo>
                  <a:pt x="205433" y="63256"/>
                  <a:pt x="206155" y="66507"/>
                  <a:pt x="205071" y="68674"/>
                </a:cubicBezTo>
                <a:cubicBezTo>
                  <a:pt x="176522" y="112734"/>
                  <a:pt x="172908" y="148126"/>
                  <a:pt x="176522" y="172323"/>
                </a:cubicBezTo>
                <a:cubicBezTo>
                  <a:pt x="176883" y="172323"/>
                  <a:pt x="177245" y="172685"/>
                  <a:pt x="177606" y="172685"/>
                </a:cubicBezTo>
                <a:cubicBezTo>
                  <a:pt x="191339" y="174129"/>
                  <a:pt x="205071" y="170518"/>
                  <a:pt x="215913" y="161850"/>
                </a:cubicBezTo>
                <a:cubicBezTo>
                  <a:pt x="226754" y="153183"/>
                  <a:pt x="233982" y="140903"/>
                  <a:pt x="235427" y="127180"/>
                </a:cubicBezTo>
                <a:cubicBezTo>
                  <a:pt x="241571" y="89620"/>
                  <a:pt x="226754" y="37254"/>
                  <a:pt x="218804" y="12334"/>
                </a:cubicBezTo>
                <a:close/>
                <a:moveTo>
                  <a:pt x="220249" y="55"/>
                </a:moveTo>
                <a:cubicBezTo>
                  <a:pt x="223140" y="417"/>
                  <a:pt x="225309" y="2583"/>
                  <a:pt x="226393" y="5111"/>
                </a:cubicBezTo>
                <a:cubicBezTo>
                  <a:pt x="234343" y="28225"/>
                  <a:pt x="252051" y="86731"/>
                  <a:pt x="244823" y="128624"/>
                </a:cubicBezTo>
                <a:cubicBezTo>
                  <a:pt x="241209" y="159683"/>
                  <a:pt x="214829" y="182436"/>
                  <a:pt x="183750" y="182436"/>
                </a:cubicBezTo>
                <a:cubicBezTo>
                  <a:pt x="182304" y="182436"/>
                  <a:pt x="180497" y="182436"/>
                  <a:pt x="178329" y="182436"/>
                </a:cubicBezTo>
                <a:cubicBezTo>
                  <a:pt x="183027" y="200854"/>
                  <a:pt x="191339" y="210966"/>
                  <a:pt x="192061" y="212050"/>
                </a:cubicBezTo>
                <a:cubicBezTo>
                  <a:pt x="193507" y="214217"/>
                  <a:pt x="193507" y="217106"/>
                  <a:pt x="191339" y="218912"/>
                </a:cubicBezTo>
                <a:cubicBezTo>
                  <a:pt x="190616" y="219634"/>
                  <a:pt x="189532" y="219995"/>
                  <a:pt x="188448" y="219995"/>
                </a:cubicBezTo>
                <a:cubicBezTo>
                  <a:pt x="187002" y="219995"/>
                  <a:pt x="185557" y="219273"/>
                  <a:pt x="184472" y="218189"/>
                </a:cubicBezTo>
                <a:cubicBezTo>
                  <a:pt x="183750" y="217106"/>
                  <a:pt x="173270" y="203743"/>
                  <a:pt x="167849" y="180630"/>
                </a:cubicBezTo>
                <a:cubicBezTo>
                  <a:pt x="138938" y="173046"/>
                  <a:pt x="119062" y="144876"/>
                  <a:pt x="122676" y="114178"/>
                </a:cubicBezTo>
                <a:cubicBezTo>
                  <a:pt x="122676" y="109845"/>
                  <a:pt x="124844" y="71924"/>
                  <a:pt x="177968" y="37254"/>
                </a:cubicBezTo>
                <a:cubicBezTo>
                  <a:pt x="194230" y="26419"/>
                  <a:pt x="204710" y="16307"/>
                  <a:pt x="212660" y="4028"/>
                </a:cubicBezTo>
                <a:cubicBezTo>
                  <a:pt x="214467" y="1139"/>
                  <a:pt x="217358" y="-306"/>
                  <a:pt x="220249" y="55"/>
                </a:cubicBezTo>
                <a:close/>
              </a:path>
            </a:pathLst>
          </a:custGeom>
          <a:solidFill>
            <a:srgbClr val="6B4036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96080" y="307352"/>
            <a:ext cx="1788954" cy="442487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760331" y="307352"/>
            <a:ext cx="2311614" cy="43838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349508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E8A99B-ABB9-C510-21BA-F877CB99C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2437" y="-2746"/>
            <a:ext cx="12192000" cy="9144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337300" y="2622232"/>
            <a:ext cx="9512525" cy="3190740"/>
          </a:xfrm>
          <a:prstGeom prst="roundRect">
            <a:avLst>
              <a:gd name="adj" fmla="val 13028"/>
            </a:avLst>
          </a:prstGeom>
          <a:solidFill>
            <a:schemeClr val="accent2">
              <a:lumMod val="20000"/>
              <a:lumOff val="80000"/>
              <a:alpha val="71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Work in 4 groups.</a:t>
            </a:r>
          </a:p>
          <a:p>
            <a:endParaRPr lang="en-US" sz="40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Match the diphthongs to the right word.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10" y="152839"/>
            <a:ext cx="3734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10AE0-F94C-CC5E-C103-439579158841}"/>
              </a:ext>
            </a:extLst>
          </p:cNvPr>
          <p:cNvSpPr txBox="1"/>
          <p:nvPr/>
        </p:nvSpPr>
        <p:spPr>
          <a:xfrm>
            <a:off x="3842349" y="1190744"/>
            <a:ext cx="4502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MATCHING</a:t>
            </a:r>
            <a:endParaRPr lang="en-GB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"/>
          <p:cNvSpPr/>
          <p:nvPr/>
        </p:nvSpPr>
        <p:spPr>
          <a:xfrm>
            <a:off x="5061214" y="2057488"/>
            <a:ext cx="2072641" cy="893201"/>
          </a:xfrm>
          <a:prstGeom prst="roundRect">
            <a:avLst>
              <a:gd name="adj" fmla="val 50000"/>
            </a:avLst>
          </a:prstGeom>
          <a:solidFill>
            <a:srgbClr val="FBE4D4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ʊə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/>
          <p:nvPr/>
        </p:nvSpPr>
        <p:spPr>
          <a:xfrm>
            <a:off x="9283487" y="1993394"/>
            <a:ext cx="2072640" cy="893201"/>
          </a:xfrm>
          <a:prstGeom prst="roundRect">
            <a:avLst>
              <a:gd name="adj" fmla="val 50000"/>
            </a:avLst>
          </a:prstGeom>
          <a:solidFill>
            <a:srgbClr val="FBE4D4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5"/>
          <p:cNvSpPr/>
          <p:nvPr/>
        </p:nvSpPr>
        <p:spPr>
          <a:xfrm>
            <a:off x="8868967" y="4118509"/>
            <a:ext cx="2630678" cy="893201"/>
          </a:xfrm>
          <a:prstGeom prst="roundRect">
            <a:avLst>
              <a:gd name="adj" fmla="val 44845"/>
            </a:avLst>
          </a:prstGeom>
          <a:solidFill>
            <a:srgbClr val="C4E0B2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air conditioners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4370806" y="4409734"/>
            <a:ext cx="1720441" cy="893201"/>
          </a:xfrm>
          <a:prstGeom prst="roundRect">
            <a:avLst>
              <a:gd name="adj" fmla="val 44845"/>
            </a:avLst>
          </a:prstGeom>
          <a:solidFill>
            <a:srgbClr val="C4E0B2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idea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393233" y="5027458"/>
            <a:ext cx="2358232" cy="893201"/>
          </a:xfrm>
          <a:prstGeom prst="roundRect">
            <a:avLst>
              <a:gd name="adj" fmla="val 44845"/>
            </a:avLst>
          </a:prstGeom>
          <a:solidFill>
            <a:srgbClr val="C4E0B2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Ecotourism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2752514" y="5769728"/>
            <a:ext cx="2184546" cy="893201"/>
          </a:xfrm>
          <a:prstGeom prst="roundRect">
            <a:avLst>
              <a:gd name="adj" fmla="val 44845"/>
            </a:avLst>
          </a:prstGeom>
          <a:solidFill>
            <a:srgbClr val="C4E0B2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awareness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6619886" y="3585394"/>
            <a:ext cx="1720441" cy="893201"/>
          </a:xfrm>
          <a:prstGeom prst="roundRect">
            <a:avLst>
              <a:gd name="adj" fmla="val 44845"/>
            </a:avLst>
          </a:prstGeom>
          <a:solidFill>
            <a:srgbClr val="C4E0B2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poor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6497415" y="5528255"/>
            <a:ext cx="2524814" cy="893201"/>
          </a:xfrm>
          <a:prstGeom prst="roundRect">
            <a:avLst>
              <a:gd name="adj" fmla="val 44845"/>
            </a:avLst>
          </a:prstGeom>
          <a:solidFill>
            <a:srgbClr val="C4E0B2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volunteers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838942" y="2061020"/>
            <a:ext cx="2072641" cy="893201"/>
          </a:xfrm>
          <a:prstGeom prst="roundRect">
            <a:avLst>
              <a:gd name="adj" fmla="val 50000"/>
            </a:avLst>
          </a:prstGeom>
          <a:solidFill>
            <a:srgbClr val="FBE4D4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ɪə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605AF-5CF5-C441-66B4-EF2CD0D7FA22}"/>
              </a:ext>
            </a:extLst>
          </p:cNvPr>
          <p:cNvSpPr txBox="1"/>
          <p:nvPr/>
        </p:nvSpPr>
        <p:spPr>
          <a:xfrm>
            <a:off x="3844787" y="893201"/>
            <a:ext cx="4502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MATCHING</a:t>
            </a:r>
            <a:endParaRPr lang="en-GB" sz="48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B0C46B-47BD-CEE3-BA96-EBC057937602}"/>
              </a:ext>
            </a:extLst>
          </p:cNvPr>
          <p:cNvSpPr txBox="1"/>
          <p:nvPr/>
        </p:nvSpPr>
        <p:spPr>
          <a:xfrm>
            <a:off x="301310" y="152839"/>
            <a:ext cx="3734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48568 -0.3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84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125 L -0.28334 -0.042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1597 L 0.3651 -0.280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4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11393 0.096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01432 -0.140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0046 L 0.54284 -0.24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1016125"/>
            <a:ext cx="98531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Listen and repeat. Pay attention to the pronunciation of the </a:t>
            </a:r>
            <a:r>
              <a:rPr 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unstressed words</a:t>
            </a:r>
            <a:r>
              <a:rPr 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54043" y="2274660"/>
            <a:ext cx="653795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1</a:t>
            </a:r>
            <a:r>
              <a:rPr lang="vi-VN" sz="2800" dirty="0">
                <a:solidFill>
                  <a:srgbClr val="7030A0"/>
                </a:solidFill>
              </a:rPr>
              <a:t>. </a:t>
            </a:r>
            <a:r>
              <a:rPr lang="vi-VN" sz="2800" b="1" dirty="0">
                <a:solidFill>
                  <a:srgbClr val="C00000"/>
                </a:solidFill>
              </a:rPr>
              <a:t>It’s been </a:t>
            </a:r>
            <a:r>
              <a:rPr lang="vi-VN" sz="2800" dirty="0"/>
              <a:t>three years since your last visit.</a:t>
            </a:r>
          </a:p>
          <a:p>
            <a:pPr marL="514350" indent="-514350">
              <a:buAutoNum type="arabicPeriod"/>
            </a:pPr>
            <a:endParaRPr lang="vi-VN" sz="2800" dirty="0"/>
          </a:p>
          <a:p>
            <a:r>
              <a:rPr lang="vi-VN" sz="2800" b="1" dirty="0"/>
              <a:t>2</a:t>
            </a:r>
            <a:r>
              <a:rPr lang="vi-VN" sz="2800" dirty="0"/>
              <a:t>. Fresh air </a:t>
            </a:r>
            <a:r>
              <a:rPr lang="vi-VN" sz="2800" b="1" dirty="0">
                <a:solidFill>
                  <a:srgbClr val="C00000"/>
                </a:solidFill>
              </a:rPr>
              <a:t>and a</a:t>
            </a:r>
            <a:r>
              <a:rPr lang="vi-VN" sz="2800" dirty="0">
                <a:solidFill>
                  <a:srgbClr val="C00000"/>
                </a:solidFill>
              </a:rPr>
              <a:t> </a:t>
            </a:r>
            <a:r>
              <a:rPr lang="vi-VN" sz="2800" dirty="0"/>
              <a:t>walk sound nice.</a:t>
            </a:r>
          </a:p>
          <a:p>
            <a:endParaRPr lang="vi-VN" sz="2800" dirty="0"/>
          </a:p>
          <a:p>
            <a:r>
              <a:rPr lang="vi-VN" sz="2800" b="1" dirty="0"/>
              <a:t>3</a:t>
            </a:r>
            <a:r>
              <a:rPr lang="vi-VN" sz="2800" dirty="0"/>
              <a:t>. </a:t>
            </a:r>
            <a:r>
              <a:rPr lang="vi-VN" sz="2800" b="1" dirty="0">
                <a:solidFill>
                  <a:srgbClr val="C00000"/>
                </a:solidFill>
              </a:rPr>
              <a:t>It’s the </a:t>
            </a:r>
            <a:r>
              <a:rPr lang="vi-VN" sz="2800" dirty="0"/>
              <a:t>first time </a:t>
            </a:r>
            <a:r>
              <a:rPr lang="vi-VN" sz="2800" b="1" dirty="0">
                <a:solidFill>
                  <a:srgbClr val="C00000"/>
                </a:solidFill>
              </a:rPr>
              <a:t>I’ve been on an</a:t>
            </a:r>
            <a:r>
              <a:rPr lang="vi-VN" sz="2800" b="1" dirty="0"/>
              <a:t> </a:t>
            </a:r>
            <a:r>
              <a:rPr lang="vi-VN" sz="2800" dirty="0"/>
              <a:t>electric bus.</a:t>
            </a:r>
          </a:p>
          <a:p>
            <a:endParaRPr lang="vi-VN" sz="2800" dirty="0"/>
          </a:p>
          <a:p>
            <a:r>
              <a:rPr lang="vi-VN" sz="2800" b="1" dirty="0"/>
              <a:t>4</a:t>
            </a:r>
            <a:r>
              <a:rPr lang="vi-VN" sz="2800" dirty="0"/>
              <a:t>. </a:t>
            </a:r>
            <a:r>
              <a:rPr lang="en-US" sz="2800" dirty="0"/>
              <a:t>I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2800" dirty="0" err="1"/>
              <a:t>uess</a:t>
            </a:r>
            <a:r>
              <a:rPr lang="vi-VN" sz="2800" dirty="0"/>
              <a:t> urbanisation </a:t>
            </a:r>
            <a:r>
              <a:rPr lang="vi-VN" sz="2800" b="1" dirty="0">
                <a:solidFill>
                  <a:srgbClr val="C00000"/>
                </a:solidFill>
              </a:rPr>
              <a:t>can also </a:t>
            </a:r>
            <a:r>
              <a:rPr lang="vi-VN" sz="2800" dirty="0"/>
              <a:t>cause problems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7" name="0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1469" y="152839"/>
            <a:ext cx="648512" cy="6485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131833-70B4-F47E-4DD3-2CA329D5E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37" y="1988375"/>
            <a:ext cx="5336437" cy="491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67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eech therapy for Apraxia-Tips and strategies | IT stal">
            <a:extLst>
              <a:ext uri="{FF2B5EF4-FFF2-40B4-BE49-F238E27FC236}">
                <a16:creationId xmlns:a16="http://schemas.microsoft.com/office/drawing/2014/main" id="{827AC70F-6EE3-EB20-2E14-BF080389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677" y="3233439"/>
            <a:ext cx="3164901" cy="361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83543" y="1016488"/>
            <a:ext cx="104149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Listen and identify the unstressed words in the following sentences. Then practice saying the sentences in pairs.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879569" y="2410209"/>
            <a:ext cx="995270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</a:rPr>
              <a:t>1</a:t>
            </a:r>
            <a:r>
              <a:rPr lang="vi-VN" sz="2600" dirty="0"/>
              <a:t>. A new convenience store has been opened near my house.</a:t>
            </a:r>
          </a:p>
          <a:p>
            <a:endParaRPr lang="vi-VN" sz="2600" dirty="0"/>
          </a:p>
          <a:p>
            <a:r>
              <a:rPr lang="vi-VN" sz="2600" b="1" dirty="0">
                <a:solidFill>
                  <a:srgbClr val="FF0000"/>
                </a:solidFill>
              </a:rPr>
              <a:t>2</a:t>
            </a:r>
            <a:r>
              <a:rPr lang="vi-VN" sz="2600" dirty="0"/>
              <a:t>. There are still a lot of problems in our cities</a:t>
            </a:r>
          </a:p>
          <a:p>
            <a:r>
              <a:rPr lang="vi-VN" sz="2600" dirty="0"/>
              <a:t>today.</a:t>
            </a:r>
          </a:p>
          <a:p>
            <a:endParaRPr lang="vi-VN" sz="2600" dirty="0"/>
          </a:p>
          <a:p>
            <a:r>
              <a:rPr lang="vi-VN" sz="2600" b="1" dirty="0">
                <a:solidFill>
                  <a:srgbClr val="FF0000"/>
                </a:solidFill>
              </a:rPr>
              <a:t>3</a:t>
            </a:r>
            <a:r>
              <a:rPr lang="vi-VN" sz="2600" dirty="0"/>
              <a:t>. It is much more expensive to buy a house</a:t>
            </a:r>
          </a:p>
          <a:p>
            <a:r>
              <a:rPr lang="vi-VN" sz="2600" dirty="0"/>
              <a:t>in a big city.</a:t>
            </a:r>
          </a:p>
          <a:p>
            <a:endParaRPr lang="vi-VN" sz="2600" dirty="0"/>
          </a:p>
          <a:p>
            <a:r>
              <a:rPr lang="vi-VN" sz="2600" b="1" dirty="0">
                <a:solidFill>
                  <a:srgbClr val="FF0000"/>
                </a:solidFill>
              </a:rPr>
              <a:t>4</a:t>
            </a:r>
            <a:r>
              <a:rPr lang="vi-VN" sz="2600" dirty="0"/>
              <a:t>. My father was offered a new job and his</a:t>
            </a:r>
          </a:p>
          <a:p>
            <a:r>
              <a:rPr lang="vi-VN" sz="2600" dirty="0"/>
              <a:t>office will be in a high-rise building.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278337" y="2842691"/>
            <a:ext cx="33617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5099886" y="2840182"/>
            <a:ext cx="1354889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754685" y="2818880"/>
            <a:ext cx="1185364" cy="196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399829" y="3622204"/>
            <a:ext cx="1391516" cy="753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81895" y="3630483"/>
            <a:ext cx="103723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5951051" y="3636637"/>
            <a:ext cx="79809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344112" y="4822164"/>
            <a:ext cx="1396776" cy="111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5249241" y="4815035"/>
            <a:ext cx="322884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981123" y="5219395"/>
            <a:ext cx="50242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1344112" y="6010507"/>
            <a:ext cx="45512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791345" y="5995426"/>
            <a:ext cx="59055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567498" y="5995426"/>
            <a:ext cx="277091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083624" y="5995426"/>
            <a:ext cx="111744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864548" y="6392102"/>
            <a:ext cx="128738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0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8149" y="151843"/>
            <a:ext cx="634798" cy="634798"/>
          </a:xfrm>
          <a:prstGeom prst="rect">
            <a:avLst/>
          </a:prstGeom>
        </p:spPr>
      </p:pic>
      <p:cxnSp>
        <p:nvCxnSpPr>
          <p:cNvPr id="34" name="Straight Connector 33"/>
          <p:cNvCxnSpPr>
            <a:cxnSpLocks/>
          </p:cNvCxnSpPr>
          <p:nvPr/>
        </p:nvCxnSpPr>
        <p:spPr>
          <a:xfrm>
            <a:off x="6197957" y="4822164"/>
            <a:ext cx="334009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2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Google Shape;1839;p37">
            <a:extLst>
              <a:ext uri="{FF2B5EF4-FFF2-40B4-BE49-F238E27FC236}">
                <a16:creationId xmlns:a16="http://schemas.microsoft.com/office/drawing/2014/main" id="{75E924BE-EC9F-BE6A-24E5-056A5ECB3F77}"/>
              </a:ext>
            </a:extLst>
          </p:cNvPr>
          <p:cNvSpPr txBox="1">
            <a:spLocks/>
          </p:cNvSpPr>
          <p:nvPr/>
        </p:nvSpPr>
        <p:spPr>
          <a:xfrm>
            <a:off x="-3005" y="6442015"/>
            <a:ext cx="12195005" cy="417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ssion One"/>
              <a:buNone/>
              <a:defRPr sz="6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ssion One"/>
              <a:buNone/>
              <a:defRPr sz="96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ssion One"/>
              <a:buNone/>
              <a:defRPr sz="96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ssion One"/>
              <a:buNone/>
              <a:defRPr sz="96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ssion One"/>
              <a:buNone/>
              <a:defRPr sz="96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ssion One"/>
              <a:buNone/>
              <a:defRPr sz="96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ssion One"/>
              <a:buNone/>
              <a:defRPr sz="96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ssion One"/>
              <a:buNone/>
              <a:defRPr sz="96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ssion One"/>
              <a:buNone/>
              <a:defRPr sz="96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4036"/>
              </a:buClr>
              <a:buSzPts val="9600"/>
              <a:buFont typeface="Passion One"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6B4036"/>
              </a:solidFill>
              <a:effectLst/>
              <a:uLnTx/>
              <a:uFillTx/>
              <a:latin typeface="Passion One"/>
              <a:sym typeface="Passion One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04597" y="1105695"/>
            <a:ext cx="104905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Match the word and phrases with their meanings.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saturation sat="200000"/>
                    </a14:imgEffect>
                    <a14:imgEffect>
                      <a14:brightnessContrast contras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28" y="1902965"/>
            <a:ext cx="11280269" cy="3449159"/>
          </a:xfrm>
          <a:prstGeom prst="rect">
            <a:avLst/>
          </a:prstGeom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3452305" y="2260864"/>
            <a:ext cx="792255" cy="137690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3452305" y="2949318"/>
            <a:ext cx="792255" cy="140184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3452305" y="2225040"/>
            <a:ext cx="792255" cy="14127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3452305" y="4297680"/>
            <a:ext cx="792255" cy="7512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3452305" y="2910840"/>
            <a:ext cx="792255" cy="208304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3" name="Google Shape;2463;p47">
            <a:extLst>
              <a:ext uri="{FF2B5EF4-FFF2-40B4-BE49-F238E27FC236}">
                <a16:creationId xmlns:a16="http://schemas.microsoft.com/office/drawing/2014/main" id="{E8C9D026-472E-DB57-629F-211BEC0B861C}"/>
              </a:ext>
            </a:extLst>
          </p:cNvPr>
          <p:cNvGrpSpPr/>
          <p:nvPr/>
        </p:nvGrpSpPr>
        <p:grpSpPr>
          <a:xfrm>
            <a:off x="553281" y="5547009"/>
            <a:ext cx="1615081" cy="1310991"/>
            <a:chOff x="1124325" y="2795125"/>
            <a:chExt cx="2080042" cy="1441375"/>
          </a:xfrm>
        </p:grpSpPr>
        <p:sp>
          <p:nvSpPr>
            <p:cNvPr id="4" name="Google Shape;2464;p47">
              <a:extLst>
                <a:ext uri="{FF2B5EF4-FFF2-40B4-BE49-F238E27FC236}">
                  <a16:creationId xmlns:a16="http://schemas.microsoft.com/office/drawing/2014/main" id="{03B6446E-33E0-F521-01DA-D4BFA9D29107}"/>
                </a:ext>
              </a:extLst>
            </p:cNvPr>
            <p:cNvSpPr/>
            <p:nvPr/>
          </p:nvSpPr>
          <p:spPr>
            <a:xfrm>
              <a:off x="2289016" y="2795125"/>
              <a:ext cx="108507" cy="175498"/>
            </a:xfrm>
            <a:custGeom>
              <a:avLst/>
              <a:gdLst/>
              <a:ahLst/>
              <a:cxnLst/>
              <a:rect l="l" t="t" r="r" b="b"/>
              <a:pathLst>
                <a:path w="920" h="1488" extrusionOk="0">
                  <a:moveTo>
                    <a:pt x="1" y="1"/>
                  </a:moveTo>
                  <a:lnTo>
                    <a:pt x="1" y="1487"/>
                  </a:lnTo>
                  <a:lnTo>
                    <a:pt x="919" y="1487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465;p47">
              <a:extLst>
                <a:ext uri="{FF2B5EF4-FFF2-40B4-BE49-F238E27FC236}">
                  <a16:creationId xmlns:a16="http://schemas.microsoft.com/office/drawing/2014/main" id="{09B8B2FA-CCA6-3A98-4D10-CE6D3922A7A0}"/>
                </a:ext>
              </a:extLst>
            </p:cNvPr>
            <p:cNvSpPr/>
            <p:nvPr/>
          </p:nvSpPr>
          <p:spPr>
            <a:xfrm>
              <a:off x="2348931" y="2795125"/>
              <a:ext cx="48592" cy="175498"/>
            </a:xfrm>
            <a:custGeom>
              <a:avLst/>
              <a:gdLst/>
              <a:ahLst/>
              <a:cxnLst/>
              <a:rect l="l" t="t" r="r" b="b"/>
              <a:pathLst>
                <a:path w="412" h="1488" extrusionOk="0">
                  <a:moveTo>
                    <a:pt x="1" y="1"/>
                  </a:moveTo>
                  <a:lnTo>
                    <a:pt x="1" y="1487"/>
                  </a:lnTo>
                  <a:lnTo>
                    <a:pt x="411" y="1487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rgbClr val="C4A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466;p47">
              <a:extLst>
                <a:ext uri="{FF2B5EF4-FFF2-40B4-BE49-F238E27FC236}">
                  <a16:creationId xmlns:a16="http://schemas.microsoft.com/office/drawing/2014/main" id="{8B532E51-9616-7736-B850-B0E29C879D18}"/>
                </a:ext>
              </a:extLst>
            </p:cNvPr>
            <p:cNvSpPr/>
            <p:nvPr/>
          </p:nvSpPr>
          <p:spPr>
            <a:xfrm>
              <a:off x="1621928" y="2795125"/>
              <a:ext cx="108389" cy="175498"/>
            </a:xfrm>
            <a:custGeom>
              <a:avLst/>
              <a:gdLst/>
              <a:ahLst/>
              <a:cxnLst/>
              <a:rect l="l" t="t" r="r" b="b"/>
              <a:pathLst>
                <a:path w="919" h="1488" extrusionOk="0">
                  <a:moveTo>
                    <a:pt x="0" y="1"/>
                  </a:moveTo>
                  <a:lnTo>
                    <a:pt x="0" y="1487"/>
                  </a:lnTo>
                  <a:lnTo>
                    <a:pt x="919" y="1487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467;p47">
              <a:extLst>
                <a:ext uri="{FF2B5EF4-FFF2-40B4-BE49-F238E27FC236}">
                  <a16:creationId xmlns:a16="http://schemas.microsoft.com/office/drawing/2014/main" id="{F2A63654-16A3-BA34-A228-CAC4DE7380B9}"/>
                </a:ext>
              </a:extLst>
            </p:cNvPr>
            <p:cNvSpPr/>
            <p:nvPr/>
          </p:nvSpPr>
          <p:spPr>
            <a:xfrm>
              <a:off x="1683141" y="2795125"/>
              <a:ext cx="48592" cy="175498"/>
            </a:xfrm>
            <a:custGeom>
              <a:avLst/>
              <a:gdLst/>
              <a:ahLst/>
              <a:cxnLst/>
              <a:rect l="l" t="t" r="r" b="b"/>
              <a:pathLst>
                <a:path w="412" h="1488" extrusionOk="0">
                  <a:moveTo>
                    <a:pt x="1" y="1"/>
                  </a:moveTo>
                  <a:lnTo>
                    <a:pt x="1" y="1487"/>
                  </a:lnTo>
                  <a:lnTo>
                    <a:pt x="412" y="1487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C4A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468;p47">
              <a:extLst>
                <a:ext uri="{FF2B5EF4-FFF2-40B4-BE49-F238E27FC236}">
                  <a16:creationId xmlns:a16="http://schemas.microsoft.com/office/drawing/2014/main" id="{40B6B4CF-7708-33BD-8FE2-EBAE32A931A4}"/>
                </a:ext>
              </a:extLst>
            </p:cNvPr>
            <p:cNvSpPr/>
            <p:nvPr/>
          </p:nvSpPr>
          <p:spPr>
            <a:xfrm>
              <a:off x="1234130" y="3331174"/>
              <a:ext cx="1693654" cy="685836"/>
            </a:xfrm>
            <a:custGeom>
              <a:avLst/>
              <a:gdLst/>
              <a:ahLst/>
              <a:cxnLst/>
              <a:rect l="l" t="t" r="r" b="b"/>
              <a:pathLst>
                <a:path w="14360" h="5815" extrusionOk="0">
                  <a:moveTo>
                    <a:pt x="1" y="0"/>
                  </a:moveTo>
                  <a:lnTo>
                    <a:pt x="1" y="5814"/>
                  </a:lnTo>
                  <a:lnTo>
                    <a:pt x="14360" y="5814"/>
                  </a:lnTo>
                  <a:lnTo>
                    <a:pt x="14360" y="0"/>
                  </a:lnTo>
                  <a:close/>
                </a:path>
              </a:pathLst>
            </a:custGeom>
            <a:solidFill>
              <a:srgbClr val="C4A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69;p47">
              <a:extLst>
                <a:ext uri="{FF2B5EF4-FFF2-40B4-BE49-F238E27FC236}">
                  <a16:creationId xmlns:a16="http://schemas.microsoft.com/office/drawing/2014/main" id="{4EA2AFDB-F3A4-720E-348E-7C0E75875AC2}"/>
                </a:ext>
              </a:extLst>
            </p:cNvPr>
            <p:cNvSpPr/>
            <p:nvPr/>
          </p:nvSpPr>
          <p:spPr>
            <a:xfrm>
              <a:off x="2184990" y="3331174"/>
              <a:ext cx="745632" cy="685836"/>
            </a:xfrm>
            <a:custGeom>
              <a:avLst/>
              <a:gdLst/>
              <a:ahLst/>
              <a:cxnLst/>
              <a:rect l="l" t="t" r="r" b="b"/>
              <a:pathLst>
                <a:path w="6322" h="5815" extrusionOk="0">
                  <a:moveTo>
                    <a:pt x="1" y="0"/>
                  </a:moveTo>
                  <a:lnTo>
                    <a:pt x="1" y="5814"/>
                  </a:lnTo>
                  <a:lnTo>
                    <a:pt x="6322" y="5814"/>
                  </a:lnTo>
                  <a:lnTo>
                    <a:pt x="6322" y="0"/>
                  </a:lnTo>
                  <a:close/>
                </a:path>
              </a:pathLst>
            </a:custGeom>
            <a:solidFill>
              <a:srgbClr val="C4A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70;p47">
              <a:extLst>
                <a:ext uri="{FF2B5EF4-FFF2-40B4-BE49-F238E27FC236}">
                  <a16:creationId xmlns:a16="http://schemas.microsoft.com/office/drawing/2014/main" id="{4C2CE4EA-E7B2-BCD3-DD26-09F6615332AF}"/>
                </a:ext>
              </a:extLst>
            </p:cNvPr>
            <p:cNvSpPr/>
            <p:nvPr/>
          </p:nvSpPr>
          <p:spPr>
            <a:xfrm>
              <a:off x="2293380" y="3532148"/>
              <a:ext cx="121245" cy="410676"/>
            </a:xfrm>
            <a:custGeom>
              <a:avLst/>
              <a:gdLst/>
              <a:ahLst/>
              <a:cxnLst/>
              <a:rect l="l" t="t" r="r" b="b"/>
              <a:pathLst>
                <a:path w="1028" h="3482" extrusionOk="0">
                  <a:moveTo>
                    <a:pt x="0" y="1"/>
                  </a:moveTo>
                  <a:lnTo>
                    <a:pt x="0" y="3482"/>
                  </a:lnTo>
                  <a:lnTo>
                    <a:pt x="1028" y="3482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71;p47">
              <a:extLst>
                <a:ext uri="{FF2B5EF4-FFF2-40B4-BE49-F238E27FC236}">
                  <a16:creationId xmlns:a16="http://schemas.microsoft.com/office/drawing/2014/main" id="{E9F7C495-B20F-7B81-219F-982FF09FC3F8}"/>
                </a:ext>
              </a:extLst>
            </p:cNvPr>
            <p:cNvSpPr/>
            <p:nvPr/>
          </p:nvSpPr>
          <p:spPr>
            <a:xfrm>
              <a:off x="2293380" y="3555028"/>
              <a:ext cx="98482" cy="389210"/>
            </a:xfrm>
            <a:custGeom>
              <a:avLst/>
              <a:gdLst/>
              <a:ahLst/>
              <a:cxnLst/>
              <a:rect l="l" t="t" r="r" b="b"/>
              <a:pathLst>
                <a:path w="835" h="3300" extrusionOk="0">
                  <a:moveTo>
                    <a:pt x="0" y="0"/>
                  </a:moveTo>
                  <a:lnTo>
                    <a:pt x="0" y="3300"/>
                  </a:lnTo>
                  <a:lnTo>
                    <a:pt x="834" y="3300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72;p47">
              <a:extLst>
                <a:ext uri="{FF2B5EF4-FFF2-40B4-BE49-F238E27FC236}">
                  <a16:creationId xmlns:a16="http://schemas.microsoft.com/office/drawing/2014/main" id="{3051FA7E-5002-0C69-37CF-215CF24979A4}"/>
                </a:ext>
              </a:extLst>
            </p:cNvPr>
            <p:cNvSpPr/>
            <p:nvPr/>
          </p:nvSpPr>
          <p:spPr>
            <a:xfrm>
              <a:off x="2445881" y="3532148"/>
              <a:ext cx="121245" cy="410676"/>
            </a:xfrm>
            <a:custGeom>
              <a:avLst/>
              <a:gdLst/>
              <a:ahLst/>
              <a:cxnLst/>
              <a:rect l="l" t="t" r="r" b="b"/>
              <a:pathLst>
                <a:path w="1028" h="3482" extrusionOk="0">
                  <a:moveTo>
                    <a:pt x="0" y="1"/>
                  </a:moveTo>
                  <a:lnTo>
                    <a:pt x="0" y="3482"/>
                  </a:lnTo>
                  <a:lnTo>
                    <a:pt x="1028" y="3482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73;p47">
              <a:extLst>
                <a:ext uri="{FF2B5EF4-FFF2-40B4-BE49-F238E27FC236}">
                  <a16:creationId xmlns:a16="http://schemas.microsoft.com/office/drawing/2014/main" id="{513F82C6-3244-96AC-6BEA-A93ABF09C727}"/>
                </a:ext>
              </a:extLst>
            </p:cNvPr>
            <p:cNvSpPr/>
            <p:nvPr/>
          </p:nvSpPr>
          <p:spPr>
            <a:xfrm>
              <a:off x="2445881" y="3555028"/>
              <a:ext cx="97067" cy="389210"/>
            </a:xfrm>
            <a:custGeom>
              <a:avLst/>
              <a:gdLst/>
              <a:ahLst/>
              <a:cxnLst/>
              <a:rect l="l" t="t" r="r" b="b"/>
              <a:pathLst>
                <a:path w="823" h="3300" extrusionOk="0">
                  <a:moveTo>
                    <a:pt x="0" y="0"/>
                  </a:moveTo>
                  <a:lnTo>
                    <a:pt x="0" y="3300"/>
                  </a:lnTo>
                  <a:lnTo>
                    <a:pt x="822" y="3300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74;p47">
              <a:extLst>
                <a:ext uri="{FF2B5EF4-FFF2-40B4-BE49-F238E27FC236}">
                  <a16:creationId xmlns:a16="http://schemas.microsoft.com/office/drawing/2014/main" id="{54B4A90C-C02B-863E-E72A-634513CAC5EF}"/>
                </a:ext>
              </a:extLst>
            </p:cNvPr>
            <p:cNvSpPr/>
            <p:nvPr/>
          </p:nvSpPr>
          <p:spPr>
            <a:xfrm>
              <a:off x="2616899" y="3532148"/>
              <a:ext cx="195431" cy="481913"/>
            </a:xfrm>
            <a:custGeom>
              <a:avLst/>
              <a:gdLst/>
              <a:ahLst/>
              <a:cxnLst/>
              <a:rect l="l" t="t" r="r" b="b"/>
              <a:pathLst>
                <a:path w="1657" h="4086" extrusionOk="0">
                  <a:moveTo>
                    <a:pt x="1" y="1"/>
                  </a:moveTo>
                  <a:lnTo>
                    <a:pt x="1" y="4086"/>
                  </a:lnTo>
                  <a:lnTo>
                    <a:pt x="1657" y="4086"/>
                  </a:lnTo>
                  <a:lnTo>
                    <a:pt x="1657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75;p47">
              <a:extLst>
                <a:ext uri="{FF2B5EF4-FFF2-40B4-BE49-F238E27FC236}">
                  <a16:creationId xmlns:a16="http://schemas.microsoft.com/office/drawing/2014/main" id="{055D84C4-477B-54DB-D196-0A06F5516865}"/>
                </a:ext>
              </a:extLst>
            </p:cNvPr>
            <p:cNvSpPr/>
            <p:nvPr/>
          </p:nvSpPr>
          <p:spPr>
            <a:xfrm>
              <a:off x="2616899" y="3555028"/>
              <a:ext cx="165473" cy="460565"/>
            </a:xfrm>
            <a:custGeom>
              <a:avLst/>
              <a:gdLst/>
              <a:ahLst/>
              <a:cxnLst/>
              <a:rect l="l" t="t" r="r" b="b"/>
              <a:pathLst>
                <a:path w="1403" h="3905" extrusionOk="0">
                  <a:moveTo>
                    <a:pt x="1" y="0"/>
                  </a:moveTo>
                  <a:lnTo>
                    <a:pt x="1" y="3904"/>
                  </a:lnTo>
                  <a:lnTo>
                    <a:pt x="1403" y="3904"/>
                  </a:lnTo>
                  <a:lnTo>
                    <a:pt x="1403" y="0"/>
                  </a:ln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76;p47">
              <a:extLst>
                <a:ext uri="{FF2B5EF4-FFF2-40B4-BE49-F238E27FC236}">
                  <a16:creationId xmlns:a16="http://schemas.microsoft.com/office/drawing/2014/main" id="{25980664-F44B-D93E-A9A2-EEA253B065B9}"/>
                </a:ext>
              </a:extLst>
            </p:cNvPr>
            <p:cNvSpPr/>
            <p:nvPr/>
          </p:nvSpPr>
          <p:spPr>
            <a:xfrm>
              <a:off x="2638365" y="3583453"/>
              <a:ext cx="124076" cy="412091"/>
            </a:xfrm>
            <a:custGeom>
              <a:avLst/>
              <a:gdLst/>
              <a:ahLst/>
              <a:cxnLst/>
              <a:rect l="l" t="t" r="r" b="b"/>
              <a:pathLst>
                <a:path w="1052" h="3494" fill="none" extrusionOk="0">
                  <a:moveTo>
                    <a:pt x="0" y="1"/>
                  </a:moveTo>
                  <a:lnTo>
                    <a:pt x="1052" y="1"/>
                  </a:lnTo>
                  <a:lnTo>
                    <a:pt x="1052" y="3494"/>
                  </a:lnTo>
                  <a:lnTo>
                    <a:pt x="0" y="3494"/>
                  </a:lnTo>
                  <a:close/>
                </a:path>
              </a:pathLst>
            </a:custGeom>
            <a:noFill/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77;p47">
              <a:extLst>
                <a:ext uri="{FF2B5EF4-FFF2-40B4-BE49-F238E27FC236}">
                  <a16:creationId xmlns:a16="http://schemas.microsoft.com/office/drawing/2014/main" id="{A94DC9BC-BA2E-C4FB-5E59-9E953A318516}"/>
                </a:ext>
              </a:extLst>
            </p:cNvPr>
            <p:cNvSpPr/>
            <p:nvPr/>
          </p:nvSpPr>
          <p:spPr>
            <a:xfrm>
              <a:off x="2638365" y="3717435"/>
              <a:ext cx="124076" cy="118"/>
            </a:xfrm>
            <a:custGeom>
              <a:avLst/>
              <a:gdLst/>
              <a:ahLst/>
              <a:cxnLst/>
              <a:rect l="l" t="t" r="r" b="b"/>
              <a:pathLst>
                <a:path w="1052" h="1" fill="none" extrusionOk="0">
                  <a:moveTo>
                    <a:pt x="0" y="1"/>
                  </a:moveTo>
                  <a:lnTo>
                    <a:pt x="1052" y="1"/>
                  </a:lnTo>
                </a:path>
              </a:pathLst>
            </a:custGeom>
            <a:noFill/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478;p47">
              <a:extLst>
                <a:ext uri="{FF2B5EF4-FFF2-40B4-BE49-F238E27FC236}">
                  <a16:creationId xmlns:a16="http://schemas.microsoft.com/office/drawing/2014/main" id="{4709A26E-40B4-32A0-7701-5E8CD54FDFCD}"/>
                </a:ext>
              </a:extLst>
            </p:cNvPr>
            <p:cNvSpPr/>
            <p:nvPr/>
          </p:nvSpPr>
          <p:spPr>
            <a:xfrm>
              <a:off x="2638365" y="3858612"/>
              <a:ext cx="124076" cy="118"/>
            </a:xfrm>
            <a:custGeom>
              <a:avLst/>
              <a:gdLst/>
              <a:ahLst/>
              <a:cxnLst/>
              <a:rect l="l" t="t" r="r" b="b"/>
              <a:pathLst>
                <a:path w="1052" h="1" fill="none" extrusionOk="0">
                  <a:moveTo>
                    <a:pt x="0" y="1"/>
                  </a:moveTo>
                  <a:lnTo>
                    <a:pt x="1052" y="1"/>
                  </a:lnTo>
                </a:path>
              </a:pathLst>
            </a:custGeom>
            <a:noFill/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479;p47">
              <a:extLst>
                <a:ext uri="{FF2B5EF4-FFF2-40B4-BE49-F238E27FC236}">
                  <a16:creationId xmlns:a16="http://schemas.microsoft.com/office/drawing/2014/main" id="{D62182F1-8853-3101-2666-E0346EC9C300}"/>
                </a:ext>
              </a:extLst>
            </p:cNvPr>
            <p:cNvSpPr/>
            <p:nvPr/>
          </p:nvSpPr>
          <p:spPr>
            <a:xfrm>
              <a:off x="2655466" y="3604918"/>
              <a:ext cx="89872" cy="95533"/>
            </a:xfrm>
            <a:custGeom>
              <a:avLst/>
              <a:gdLst/>
              <a:ahLst/>
              <a:cxnLst/>
              <a:rect l="l" t="t" r="r" b="b"/>
              <a:pathLst>
                <a:path w="762" h="810" extrusionOk="0">
                  <a:moveTo>
                    <a:pt x="0" y="0"/>
                  </a:moveTo>
                  <a:lnTo>
                    <a:pt x="0" y="810"/>
                  </a:lnTo>
                  <a:lnTo>
                    <a:pt x="762" y="81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80;p47">
              <a:extLst>
                <a:ext uri="{FF2B5EF4-FFF2-40B4-BE49-F238E27FC236}">
                  <a16:creationId xmlns:a16="http://schemas.microsoft.com/office/drawing/2014/main" id="{6D382151-DB41-9CEB-7761-AEC0A8C43769}"/>
                </a:ext>
              </a:extLst>
            </p:cNvPr>
            <p:cNvSpPr/>
            <p:nvPr/>
          </p:nvSpPr>
          <p:spPr>
            <a:xfrm>
              <a:off x="1234130" y="3331174"/>
              <a:ext cx="1693654" cy="141177"/>
            </a:xfrm>
            <a:custGeom>
              <a:avLst/>
              <a:gdLst/>
              <a:ahLst/>
              <a:cxnLst/>
              <a:rect l="l" t="t" r="r" b="b"/>
              <a:pathLst>
                <a:path w="14360" h="1197" extrusionOk="0">
                  <a:moveTo>
                    <a:pt x="1" y="0"/>
                  </a:moveTo>
                  <a:lnTo>
                    <a:pt x="1" y="1197"/>
                  </a:lnTo>
                  <a:lnTo>
                    <a:pt x="14360" y="1197"/>
                  </a:lnTo>
                  <a:lnTo>
                    <a:pt x="14360" y="0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81;p47">
              <a:extLst>
                <a:ext uri="{FF2B5EF4-FFF2-40B4-BE49-F238E27FC236}">
                  <a16:creationId xmlns:a16="http://schemas.microsoft.com/office/drawing/2014/main" id="{90C73CE3-07C7-D9FD-ED13-2D7CF4A7A16E}"/>
                </a:ext>
              </a:extLst>
            </p:cNvPr>
            <p:cNvSpPr/>
            <p:nvPr/>
          </p:nvSpPr>
          <p:spPr>
            <a:xfrm>
              <a:off x="1124325" y="2934887"/>
              <a:ext cx="1538324" cy="499015"/>
            </a:xfrm>
            <a:custGeom>
              <a:avLst/>
              <a:gdLst/>
              <a:ahLst/>
              <a:cxnLst/>
              <a:rect l="l" t="t" r="r" b="b"/>
              <a:pathLst>
                <a:path w="13043" h="4231" extrusionOk="0">
                  <a:moveTo>
                    <a:pt x="3264" y="0"/>
                  </a:moveTo>
                  <a:cubicBezTo>
                    <a:pt x="1476" y="0"/>
                    <a:pt x="1" y="1475"/>
                    <a:pt x="1" y="3264"/>
                  </a:cubicBezTo>
                  <a:lnTo>
                    <a:pt x="1" y="4231"/>
                  </a:lnTo>
                  <a:lnTo>
                    <a:pt x="13043" y="4231"/>
                  </a:lnTo>
                  <a:lnTo>
                    <a:pt x="13043" y="0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82;p47">
              <a:extLst>
                <a:ext uri="{FF2B5EF4-FFF2-40B4-BE49-F238E27FC236}">
                  <a16:creationId xmlns:a16="http://schemas.microsoft.com/office/drawing/2014/main" id="{71775031-291F-E211-9B26-C5729773E987}"/>
                </a:ext>
              </a:extLst>
            </p:cNvPr>
            <p:cNvSpPr/>
            <p:nvPr/>
          </p:nvSpPr>
          <p:spPr>
            <a:xfrm>
              <a:off x="2267668" y="2937717"/>
              <a:ext cx="769929" cy="499015"/>
            </a:xfrm>
            <a:custGeom>
              <a:avLst/>
              <a:gdLst/>
              <a:ahLst/>
              <a:cxnLst/>
              <a:rect l="l" t="t" r="r" b="b"/>
              <a:pathLst>
                <a:path w="6528" h="4231" extrusionOk="0">
                  <a:moveTo>
                    <a:pt x="3264" y="0"/>
                  </a:moveTo>
                  <a:cubicBezTo>
                    <a:pt x="1463" y="0"/>
                    <a:pt x="1" y="1463"/>
                    <a:pt x="1" y="3264"/>
                  </a:cubicBezTo>
                  <a:lnTo>
                    <a:pt x="1" y="4231"/>
                  </a:lnTo>
                  <a:lnTo>
                    <a:pt x="6527" y="4231"/>
                  </a:lnTo>
                  <a:lnTo>
                    <a:pt x="6527" y="3264"/>
                  </a:lnTo>
                  <a:cubicBezTo>
                    <a:pt x="6527" y="1463"/>
                    <a:pt x="5065" y="0"/>
                    <a:pt x="3264" y="0"/>
                  </a:cubicBezTo>
                  <a:close/>
                </a:path>
              </a:pathLst>
            </a:custGeom>
            <a:solidFill>
              <a:srgbClr val="C4A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83;p47">
              <a:extLst>
                <a:ext uri="{FF2B5EF4-FFF2-40B4-BE49-F238E27FC236}">
                  <a16:creationId xmlns:a16="http://schemas.microsoft.com/office/drawing/2014/main" id="{67403D54-CA26-02E8-9602-928AB20C32F4}"/>
                </a:ext>
              </a:extLst>
            </p:cNvPr>
            <p:cNvSpPr/>
            <p:nvPr/>
          </p:nvSpPr>
          <p:spPr>
            <a:xfrm>
              <a:off x="2156448" y="2934887"/>
              <a:ext cx="346515" cy="499015"/>
            </a:xfrm>
            <a:custGeom>
              <a:avLst/>
              <a:gdLst/>
              <a:ahLst/>
              <a:cxnLst/>
              <a:rect l="l" t="t" r="r" b="b"/>
              <a:pathLst>
                <a:path w="2938" h="4231" extrusionOk="0">
                  <a:moveTo>
                    <a:pt x="2515" y="0"/>
                  </a:moveTo>
                  <a:cubicBezTo>
                    <a:pt x="1077" y="363"/>
                    <a:pt x="1" y="1668"/>
                    <a:pt x="1" y="3203"/>
                  </a:cubicBezTo>
                  <a:lnTo>
                    <a:pt x="1" y="4231"/>
                  </a:lnTo>
                  <a:lnTo>
                    <a:pt x="85" y="4231"/>
                  </a:lnTo>
                  <a:lnTo>
                    <a:pt x="85" y="3203"/>
                  </a:lnTo>
                  <a:cubicBezTo>
                    <a:pt x="85" y="1547"/>
                    <a:pt x="1330" y="182"/>
                    <a:pt x="2938" y="0"/>
                  </a:cubicBezTo>
                  <a:close/>
                </a:path>
              </a:pathLst>
            </a:custGeom>
            <a:solidFill>
              <a:srgbClr val="DBD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84;p47">
              <a:extLst>
                <a:ext uri="{FF2B5EF4-FFF2-40B4-BE49-F238E27FC236}">
                  <a16:creationId xmlns:a16="http://schemas.microsoft.com/office/drawing/2014/main" id="{C08E6F38-9638-D374-16CD-68F65284C74A}"/>
                </a:ext>
              </a:extLst>
            </p:cNvPr>
            <p:cNvSpPr/>
            <p:nvPr/>
          </p:nvSpPr>
          <p:spPr>
            <a:xfrm>
              <a:off x="2042397" y="2934887"/>
              <a:ext cx="346515" cy="499015"/>
            </a:xfrm>
            <a:custGeom>
              <a:avLst/>
              <a:gdLst/>
              <a:ahLst/>
              <a:cxnLst/>
              <a:rect l="l" t="t" r="r" b="b"/>
              <a:pathLst>
                <a:path w="2938" h="4231" extrusionOk="0">
                  <a:moveTo>
                    <a:pt x="2515" y="0"/>
                  </a:moveTo>
                  <a:cubicBezTo>
                    <a:pt x="1077" y="363"/>
                    <a:pt x="1" y="1668"/>
                    <a:pt x="1" y="3203"/>
                  </a:cubicBezTo>
                  <a:lnTo>
                    <a:pt x="1" y="4231"/>
                  </a:lnTo>
                  <a:lnTo>
                    <a:pt x="73" y="4231"/>
                  </a:lnTo>
                  <a:lnTo>
                    <a:pt x="73" y="3203"/>
                  </a:lnTo>
                  <a:cubicBezTo>
                    <a:pt x="73" y="1547"/>
                    <a:pt x="1330" y="182"/>
                    <a:pt x="2938" y="0"/>
                  </a:cubicBezTo>
                  <a:close/>
                </a:path>
              </a:pathLst>
            </a:custGeom>
            <a:solidFill>
              <a:srgbClr val="DBD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85;p47">
              <a:extLst>
                <a:ext uri="{FF2B5EF4-FFF2-40B4-BE49-F238E27FC236}">
                  <a16:creationId xmlns:a16="http://schemas.microsoft.com/office/drawing/2014/main" id="{7D0E1C36-9C19-7EB3-9D59-4903E0667640}"/>
                </a:ext>
              </a:extLst>
            </p:cNvPr>
            <p:cNvSpPr/>
            <p:nvPr/>
          </p:nvSpPr>
          <p:spPr>
            <a:xfrm>
              <a:off x="1926930" y="2934887"/>
              <a:ext cx="345100" cy="499015"/>
            </a:xfrm>
            <a:custGeom>
              <a:avLst/>
              <a:gdLst/>
              <a:ahLst/>
              <a:cxnLst/>
              <a:rect l="l" t="t" r="r" b="b"/>
              <a:pathLst>
                <a:path w="2926" h="4231" extrusionOk="0">
                  <a:moveTo>
                    <a:pt x="2515" y="0"/>
                  </a:moveTo>
                  <a:cubicBezTo>
                    <a:pt x="1077" y="363"/>
                    <a:pt x="1" y="1668"/>
                    <a:pt x="1" y="3203"/>
                  </a:cubicBezTo>
                  <a:lnTo>
                    <a:pt x="1" y="4231"/>
                  </a:lnTo>
                  <a:lnTo>
                    <a:pt x="73" y="4231"/>
                  </a:lnTo>
                  <a:lnTo>
                    <a:pt x="73" y="3203"/>
                  </a:lnTo>
                  <a:cubicBezTo>
                    <a:pt x="73" y="1547"/>
                    <a:pt x="1330" y="182"/>
                    <a:pt x="2926" y="0"/>
                  </a:cubicBezTo>
                  <a:close/>
                </a:path>
              </a:pathLst>
            </a:custGeom>
            <a:solidFill>
              <a:srgbClr val="DBD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486;p47">
              <a:extLst>
                <a:ext uri="{FF2B5EF4-FFF2-40B4-BE49-F238E27FC236}">
                  <a16:creationId xmlns:a16="http://schemas.microsoft.com/office/drawing/2014/main" id="{5E081476-FCF7-F023-6797-8BEDFA1F801A}"/>
                </a:ext>
              </a:extLst>
            </p:cNvPr>
            <p:cNvSpPr/>
            <p:nvPr/>
          </p:nvSpPr>
          <p:spPr>
            <a:xfrm>
              <a:off x="1811463" y="2934887"/>
              <a:ext cx="345100" cy="499015"/>
            </a:xfrm>
            <a:custGeom>
              <a:avLst/>
              <a:gdLst/>
              <a:ahLst/>
              <a:cxnLst/>
              <a:rect l="l" t="t" r="r" b="b"/>
              <a:pathLst>
                <a:path w="2926" h="4231" extrusionOk="0">
                  <a:moveTo>
                    <a:pt x="2503" y="0"/>
                  </a:moveTo>
                  <a:cubicBezTo>
                    <a:pt x="1064" y="363"/>
                    <a:pt x="1" y="1668"/>
                    <a:pt x="1" y="3203"/>
                  </a:cubicBezTo>
                  <a:lnTo>
                    <a:pt x="1" y="4231"/>
                  </a:lnTo>
                  <a:lnTo>
                    <a:pt x="73" y="4231"/>
                  </a:lnTo>
                  <a:lnTo>
                    <a:pt x="73" y="3203"/>
                  </a:lnTo>
                  <a:cubicBezTo>
                    <a:pt x="73" y="1547"/>
                    <a:pt x="1330" y="182"/>
                    <a:pt x="2926" y="0"/>
                  </a:cubicBezTo>
                  <a:close/>
                </a:path>
              </a:pathLst>
            </a:custGeom>
            <a:solidFill>
              <a:srgbClr val="DBD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487;p47">
              <a:extLst>
                <a:ext uri="{FF2B5EF4-FFF2-40B4-BE49-F238E27FC236}">
                  <a16:creationId xmlns:a16="http://schemas.microsoft.com/office/drawing/2014/main" id="{CFABE44F-0D87-985C-43AF-3C608538A923}"/>
                </a:ext>
              </a:extLst>
            </p:cNvPr>
            <p:cNvSpPr/>
            <p:nvPr/>
          </p:nvSpPr>
          <p:spPr>
            <a:xfrm>
              <a:off x="1694581" y="2934887"/>
              <a:ext cx="346515" cy="499015"/>
            </a:xfrm>
            <a:custGeom>
              <a:avLst/>
              <a:gdLst/>
              <a:ahLst/>
              <a:cxnLst/>
              <a:rect l="l" t="t" r="r" b="b"/>
              <a:pathLst>
                <a:path w="2938" h="4231" extrusionOk="0">
                  <a:moveTo>
                    <a:pt x="2515" y="0"/>
                  </a:moveTo>
                  <a:cubicBezTo>
                    <a:pt x="1076" y="363"/>
                    <a:pt x="1" y="1668"/>
                    <a:pt x="1" y="3203"/>
                  </a:cubicBezTo>
                  <a:lnTo>
                    <a:pt x="1" y="4231"/>
                  </a:lnTo>
                  <a:lnTo>
                    <a:pt x="85" y="4231"/>
                  </a:lnTo>
                  <a:lnTo>
                    <a:pt x="85" y="3203"/>
                  </a:lnTo>
                  <a:cubicBezTo>
                    <a:pt x="85" y="1547"/>
                    <a:pt x="1330" y="182"/>
                    <a:pt x="2938" y="0"/>
                  </a:cubicBezTo>
                  <a:close/>
                </a:path>
              </a:pathLst>
            </a:custGeom>
            <a:solidFill>
              <a:srgbClr val="DBD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488;p47">
              <a:extLst>
                <a:ext uri="{FF2B5EF4-FFF2-40B4-BE49-F238E27FC236}">
                  <a16:creationId xmlns:a16="http://schemas.microsoft.com/office/drawing/2014/main" id="{C98BA62B-3A22-9C6E-33FC-87EE20348F43}"/>
                </a:ext>
              </a:extLst>
            </p:cNvPr>
            <p:cNvSpPr/>
            <p:nvPr/>
          </p:nvSpPr>
          <p:spPr>
            <a:xfrm>
              <a:off x="1579115" y="2934887"/>
              <a:ext cx="346515" cy="499015"/>
            </a:xfrm>
            <a:custGeom>
              <a:avLst/>
              <a:gdLst/>
              <a:ahLst/>
              <a:cxnLst/>
              <a:rect l="l" t="t" r="r" b="b"/>
              <a:pathLst>
                <a:path w="2938" h="4231" extrusionOk="0">
                  <a:moveTo>
                    <a:pt x="2515" y="0"/>
                  </a:moveTo>
                  <a:cubicBezTo>
                    <a:pt x="1076" y="363"/>
                    <a:pt x="1" y="1668"/>
                    <a:pt x="1" y="3203"/>
                  </a:cubicBezTo>
                  <a:lnTo>
                    <a:pt x="1" y="4231"/>
                  </a:lnTo>
                  <a:lnTo>
                    <a:pt x="73" y="4231"/>
                  </a:lnTo>
                  <a:lnTo>
                    <a:pt x="73" y="3203"/>
                  </a:lnTo>
                  <a:cubicBezTo>
                    <a:pt x="73" y="1547"/>
                    <a:pt x="1330" y="182"/>
                    <a:pt x="2938" y="0"/>
                  </a:cubicBezTo>
                  <a:close/>
                </a:path>
              </a:pathLst>
            </a:custGeom>
            <a:solidFill>
              <a:srgbClr val="DBD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489;p47">
              <a:extLst>
                <a:ext uri="{FF2B5EF4-FFF2-40B4-BE49-F238E27FC236}">
                  <a16:creationId xmlns:a16="http://schemas.microsoft.com/office/drawing/2014/main" id="{735681A8-2225-16A1-8664-2AF32DF26357}"/>
                </a:ext>
              </a:extLst>
            </p:cNvPr>
            <p:cNvSpPr/>
            <p:nvPr/>
          </p:nvSpPr>
          <p:spPr>
            <a:xfrm>
              <a:off x="1465064" y="2934887"/>
              <a:ext cx="346515" cy="499015"/>
            </a:xfrm>
            <a:custGeom>
              <a:avLst/>
              <a:gdLst/>
              <a:ahLst/>
              <a:cxnLst/>
              <a:rect l="l" t="t" r="r" b="b"/>
              <a:pathLst>
                <a:path w="2938" h="4231" extrusionOk="0">
                  <a:moveTo>
                    <a:pt x="2515" y="0"/>
                  </a:moveTo>
                  <a:cubicBezTo>
                    <a:pt x="1076" y="363"/>
                    <a:pt x="1" y="1668"/>
                    <a:pt x="1" y="3203"/>
                  </a:cubicBezTo>
                  <a:lnTo>
                    <a:pt x="1" y="4231"/>
                  </a:lnTo>
                  <a:lnTo>
                    <a:pt x="73" y="4231"/>
                  </a:lnTo>
                  <a:lnTo>
                    <a:pt x="73" y="3203"/>
                  </a:lnTo>
                  <a:cubicBezTo>
                    <a:pt x="73" y="1547"/>
                    <a:pt x="1330" y="182"/>
                    <a:pt x="2938" y="0"/>
                  </a:cubicBezTo>
                  <a:close/>
                </a:path>
              </a:pathLst>
            </a:custGeom>
            <a:solidFill>
              <a:srgbClr val="DBD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490;p47">
              <a:extLst>
                <a:ext uri="{FF2B5EF4-FFF2-40B4-BE49-F238E27FC236}">
                  <a16:creationId xmlns:a16="http://schemas.microsoft.com/office/drawing/2014/main" id="{ABB9E545-E558-FCCC-1508-6A3A5C7DCC22}"/>
                </a:ext>
              </a:extLst>
            </p:cNvPr>
            <p:cNvSpPr/>
            <p:nvPr/>
          </p:nvSpPr>
          <p:spPr>
            <a:xfrm>
              <a:off x="1349597" y="2934887"/>
              <a:ext cx="345100" cy="499015"/>
            </a:xfrm>
            <a:custGeom>
              <a:avLst/>
              <a:gdLst/>
              <a:ahLst/>
              <a:cxnLst/>
              <a:rect l="l" t="t" r="r" b="b"/>
              <a:pathLst>
                <a:path w="2926" h="4231" extrusionOk="0">
                  <a:moveTo>
                    <a:pt x="2515" y="0"/>
                  </a:moveTo>
                  <a:cubicBezTo>
                    <a:pt x="1076" y="363"/>
                    <a:pt x="1" y="1668"/>
                    <a:pt x="1" y="3203"/>
                  </a:cubicBezTo>
                  <a:lnTo>
                    <a:pt x="1" y="4231"/>
                  </a:lnTo>
                  <a:lnTo>
                    <a:pt x="73" y="4231"/>
                  </a:lnTo>
                  <a:lnTo>
                    <a:pt x="73" y="3203"/>
                  </a:lnTo>
                  <a:cubicBezTo>
                    <a:pt x="73" y="1547"/>
                    <a:pt x="1330" y="182"/>
                    <a:pt x="2926" y="0"/>
                  </a:cubicBezTo>
                  <a:close/>
                </a:path>
              </a:pathLst>
            </a:custGeom>
            <a:solidFill>
              <a:srgbClr val="DBD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491;p47">
              <a:extLst>
                <a:ext uri="{FF2B5EF4-FFF2-40B4-BE49-F238E27FC236}">
                  <a16:creationId xmlns:a16="http://schemas.microsoft.com/office/drawing/2014/main" id="{79B979BB-2C17-635E-EA4C-5E81C1D3047B}"/>
                </a:ext>
              </a:extLst>
            </p:cNvPr>
            <p:cNvSpPr/>
            <p:nvPr/>
          </p:nvSpPr>
          <p:spPr>
            <a:xfrm>
              <a:off x="1234130" y="2934887"/>
              <a:ext cx="345100" cy="499015"/>
            </a:xfrm>
            <a:custGeom>
              <a:avLst/>
              <a:gdLst/>
              <a:ahLst/>
              <a:cxnLst/>
              <a:rect l="l" t="t" r="r" b="b"/>
              <a:pathLst>
                <a:path w="2926" h="4231" extrusionOk="0">
                  <a:moveTo>
                    <a:pt x="2503" y="0"/>
                  </a:moveTo>
                  <a:cubicBezTo>
                    <a:pt x="1076" y="363"/>
                    <a:pt x="1" y="1668"/>
                    <a:pt x="1" y="3203"/>
                  </a:cubicBezTo>
                  <a:lnTo>
                    <a:pt x="1" y="4231"/>
                  </a:lnTo>
                  <a:lnTo>
                    <a:pt x="73" y="4231"/>
                  </a:lnTo>
                  <a:lnTo>
                    <a:pt x="73" y="3203"/>
                  </a:lnTo>
                  <a:cubicBezTo>
                    <a:pt x="73" y="1547"/>
                    <a:pt x="1330" y="182"/>
                    <a:pt x="2926" y="0"/>
                  </a:cubicBezTo>
                  <a:close/>
                </a:path>
              </a:pathLst>
            </a:custGeom>
            <a:solidFill>
              <a:srgbClr val="DBD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492;p47">
              <a:extLst>
                <a:ext uri="{FF2B5EF4-FFF2-40B4-BE49-F238E27FC236}">
                  <a16:creationId xmlns:a16="http://schemas.microsoft.com/office/drawing/2014/main" id="{A7B2BCDA-B691-8DDB-77EF-5662990B58C0}"/>
                </a:ext>
              </a:extLst>
            </p:cNvPr>
            <p:cNvSpPr/>
            <p:nvPr/>
          </p:nvSpPr>
          <p:spPr>
            <a:xfrm>
              <a:off x="1272580" y="3436614"/>
              <a:ext cx="118" cy="578980"/>
            </a:xfrm>
            <a:custGeom>
              <a:avLst/>
              <a:gdLst/>
              <a:ahLst/>
              <a:cxnLst/>
              <a:rect l="l" t="t" r="r" b="b"/>
              <a:pathLst>
                <a:path w="1" h="4909" fill="none" extrusionOk="0">
                  <a:moveTo>
                    <a:pt x="1" y="1"/>
                  </a:moveTo>
                  <a:lnTo>
                    <a:pt x="1" y="4908"/>
                  </a:lnTo>
                </a:path>
              </a:pathLst>
            </a:custGeom>
            <a:solidFill>
              <a:srgbClr val="6B4036"/>
            </a:solidFill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493;p47">
              <a:extLst>
                <a:ext uri="{FF2B5EF4-FFF2-40B4-BE49-F238E27FC236}">
                  <a16:creationId xmlns:a16="http://schemas.microsoft.com/office/drawing/2014/main" id="{86A92D23-E54E-E876-E255-D444D1639122}"/>
                </a:ext>
              </a:extLst>
            </p:cNvPr>
            <p:cNvSpPr/>
            <p:nvPr/>
          </p:nvSpPr>
          <p:spPr>
            <a:xfrm>
              <a:off x="2129439" y="3436614"/>
              <a:ext cx="118" cy="578980"/>
            </a:xfrm>
            <a:custGeom>
              <a:avLst/>
              <a:gdLst/>
              <a:ahLst/>
              <a:cxnLst/>
              <a:rect l="l" t="t" r="r" b="b"/>
              <a:pathLst>
                <a:path w="1" h="4909" fill="none" extrusionOk="0">
                  <a:moveTo>
                    <a:pt x="0" y="1"/>
                  </a:moveTo>
                  <a:lnTo>
                    <a:pt x="0" y="4908"/>
                  </a:lnTo>
                </a:path>
              </a:pathLst>
            </a:custGeom>
            <a:solidFill>
              <a:srgbClr val="6B4036"/>
            </a:solidFill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494;p47">
              <a:extLst>
                <a:ext uri="{FF2B5EF4-FFF2-40B4-BE49-F238E27FC236}">
                  <a16:creationId xmlns:a16="http://schemas.microsoft.com/office/drawing/2014/main" id="{7C5A6FC6-88F1-6840-D3CC-7A0EF7996B33}"/>
                </a:ext>
              </a:extLst>
            </p:cNvPr>
            <p:cNvSpPr/>
            <p:nvPr/>
          </p:nvSpPr>
          <p:spPr>
            <a:xfrm>
              <a:off x="2233465" y="3436614"/>
              <a:ext cx="118" cy="578980"/>
            </a:xfrm>
            <a:custGeom>
              <a:avLst/>
              <a:gdLst/>
              <a:ahLst/>
              <a:cxnLst/>
              <a:rect l="l" t="t" r="r" b="b"/>
              <a:pathLst>
                <a:path w="1" h="4909" fill="none" extrusionOk="0">
                  <a:moveTo>
                    <a:pt x="0" y="1"/>
                  </a:moveTo>
                  <a:lnTo>
                    <a:pt x="0" y="4908"/>
                  </a:lnTo>
                </a:path>
              </a:pathLst>
            </a:custGeom>
            <a:solidFill>
              <a:srgbClr val="6B4036"/>
            </a:solidFill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495;p47">
              <a:extLst>
                <a:ext uri="{FF2B5EF4-FFF2-40B4-BE49-F238E27FC236}">
                  <a16:creationId xmlns:a16="http://schemas.microsoft.com/office/drawing/2014/main" id="{CE85BC01-AE1A-ED15-C20C-B89CEDAB1429}"/>
                </a:ext>
              </a:extLst>
            </p:cNvPr>
            <p:cNvSpPr/>
            <p:nvPr/>
          </p:nvSpPr>
          <p:spPr>
            <a:xfrm>
              <a:off x="2877790" y="3436614"/>
              <a:ext cx="118" cy="578980"/>
            </a:xfrm>
            <a:custGeom>
              <a:avLst/>
              <a:gdLst/>
              <a:ahLst/>
              <a:cxnLst/>
              <a:rect l="l" t="t" r="r" b="b"/>
              <a:pathLst>
                <a:path w="1" h="4909" fill="none" extrusionOk="0">
                  <a:moveTo>
                    <a:pt x="1" y="1"/>
                  </a:moveTo>
                  <a:lnTo>
                    <a:pt x="1" y="4908"/>
                  </a:lnTo>
                </a:path>
              </a:pathLst>
            </a:custGeom>
            <a:solidFill>
              <a:srgbClr val="6B4036"/>
            </a:solidFill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496;p47">
              <a:extLst>
                <a:ext uri="{FF2B5EF4-FFF2-40B4-BE49-F238E27FC236}">
                  <a16:creationId xmlns:a16="http://schemas.microsoft.com/office/drawing/2014/main" id="{6AC31764-08AC-56B6-0CFE-96D4BCB25CAC}"/>
                </a:ext>
              </a:extLst>
            </p:cNvPr>
            <p:cNvSpPr/>
            <p:nvPr/>
          </p:nvSpPr>
          <p:spPr>
            <a:xfrm>
              <a:off x="2969078" y="3436614"/>
              <a:ext cx="35737" cy="580395"/>
            </a:xfrm>
            <a:custGeom>
              <a:avLst/>
              <a:gdLst/>
              <a:ahLst/>
              <a:cxnLst/>
              <a:rect l="l" t="t" r="r" b="b"/>
              <a:pathLst>
                <a:path w="303" h="4921" extrusionOk="0">
                  <a:moveTo>
                    <a:pt x="0" y="1"/>
                  </a:moveTo>
                  <a:lnTo>
                    <a:pt x="0" y="4920"/>
                  </a:lnTo>
                  <a:lnTo>
                    <a:pt x="302" y="492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497;p47">
              <a:extLst>
                <a:ext uri="{FF2B5EF4-FFF2-40B4-BE49-F238E27FC236}">
                  <a16:creationId xmlns:a16="http://schemas.microsoft.com/office/drawing/2014/main" id="{2BB8B9BC-4C28-51EF-5C75-1F9FB238A56A}"/>
                </a:ext>
              </a:extLst>
            </p:cNvPr>
            <p:cNvSpPr/>
            <p:nvPr/>
          </p:nvSpPr>
          <p:spPr>
            <a:xfrm>
              <a:off x="2313313" y="3436614"/>
              <a:ext cx="35737" cy="580395"/>
            </a:xfrm>
            <a:custGeom>
              <a:avLst/>
              <a:gdLst/>
              <a:ahLst/>
              <a:cxnLst/>
              <a:rect l="l" t="t" r="r" b="b"/>
              <a:pathLst>
                <a:path w="303" h="4921" extrusionOk="0">
                  <a:moveTo>
                    <a:pt x="0" y="1"/>
                  </a:moveTo>
                  <a:lnTo>
                    <a:pt x="0" y="4920"/>
                  </a:lnTo>
                  <a:lnTo>
                    <a:pt x="303" y="4920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498;p47">
              <a:extLst>
                <a:ext uri="{FF2B5EF4-FFF2-40B4-BE49-F238E27FC236}">
                  <a16:creationId xmlns:a16="http://schemas.microsoft.com/office/drawing/2014/main" id="{CC2DF016-238C-6E19-A2D9-FACAEA4A62B7}"/>
                </a:ext>
              </a:extLst>
            </p:cNvPr>
            <p:cNvSpPr/>
            <p:nvPr/>
          </p:nvSpPr>
          <p:spPr>
            <a:xfrm>
              <a:off x="1158647" y="3436614"/>
              <a:ext cx="35737" cy="580395"/>
            </a:xfrm>
            <a:custGeom>
              <a:avLst/>
              <a:gdLst/>
              <a:ahLst/>
              <a:cxnLst/>
              <a:rect l="l" t="t" r="r" b="b"/>
              <a:pathLst>
                <a:path w="303" h="4921" extrusionOk="0">
                  <a:moveTo>
                    <a:pt x="0" y="1"/>
                  </a:moveTo>
                  <a:lnTo>
                    <a:pt x="0" y="4920"/>
                  </a:lnTo>
                  <a:lnTo>
                    <a:pt x="302" y="492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499;p47">
              <a:extLst>
                <a:ext uri="{FF2B5EF4-FFF2-40B4-BE49-F238E27FC236}">
                  <a16:creationId xmlns:a16="http://schemas.microsoft.com/office/drawing/2014/main" id="{980B5A59-FB40-F3FA-9126-56005E2273F5}"/>
                </a:ext>
              </a:extLst>
            </p:cNvPr>
            <p:cNvSpPr/>
            <p:nvPr/>
          </p:nvSpPr>
          <p:spPr>
            <a:xfrm>
              <a:off x="2184990" y="4015476"/>
              <a:ext cx="1019377" cy="221024"/>
            </a:xfrm>
            <a:custGeom>
              <a:avLst/>
              <a:gdLst/>
              <a:ahLst/>
              <a:cxnLst/>
              <a:rect l="l" t="t" r="r" b="b"/>
              <a:pathLst>
                <a:path w="8643" h="1874" extrusionOk="0">
                  <a:moveTo>
                    <a:pt x="1" y="0"/>
                  </a:moveTo>
                  <a:lnTo>
                    <a:pt x="1" y="1874"/>
                  </a:lnTo>
                  <a:lnTo>
                    <a:pt x="8643" y="1874"/>
                  </a:lnTo>
                  <a:lnTo>
                    <a:pt x="8643" y="1402"/>
                  </a:lnTo>
                  <a:lnTo>
                    <a:pt x="8159" y="1402"/>
                  </a:lnTo>
                  <a:lnTo>
                    <a:pt x="8159" y="931"/>
                  </a:lnTo>
                  <a:lnTo>
                    <a:pt x="7676" y="931"/>
                  </a:lnTo>
                  <a:lnTo>
                    <a:pt x="7676" y="471"/>
                  </a:lnTo>
                  <a:lnTo>
                    <a:pt x="7216" y="471"/>
                  </a:lnTo>
                  <a:lnTo>
                    <a:pt x="7216" y="0"/>
                  </a:lnTo>
                  <a:close/>
                </a:path>
              </a:pathLst>
            </a:custGeom>
            <a:solidFill>
              <a:srgbClr val="E3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00;p47">
              <a:extLst>
                <a:ext uri="{FF2B5EF4-FFF2-40B4-BE49-F238E27FC236}">
                  <a16:creationId xmlns:a16="http://schemas.microsoft.com/office/drawing/2014/main" id="{4DB030C5-A7AF-ADC2-1315-A57FB291BA97}"/>
                </a:ext>
              </a:extLst>
            </p:cNvPr>
            <p:cNvSpPr/>
            <p:nvPr/>
          </p:nvSpPr>
          <p:spPr>
            <a:xfrm>
              <a:off x="1125858" y="4015476"/>
              <a:ext cx="1421325" cy="221024"/>
            </a:xfrm>
            <a:custGeom>
              <a:avLst/>
              <a:gdLst/>
              <a:ahLst/>
              <a:cxnLst/>
              <a:rect l="l" t="t" r="r" b="b"/>
              <a:pathLst>
                <a:path w="12051" h="1874" extrusionOk="0">
                  <a:moveTo>
                    <a:pt x="0" y="0"/>
                  </a:moveTo>
                  <a:lnTo>
                    <a:pt x="0" y="1874"/>
                  </a:lnTo>
                  <a:lnTo>
                    <a:pt x="12051" y="1874"/>
                  </a:lnTo>
                  <a:lnTo>
                    <a:pt x="12051" y="1402"/>
                  </a:lnTo>
                  <a:lnTo>
                    <a:pt x="11579" y="1402"/>
                  </a:lnTo>
                  <a:lnTo>
                    <a:pt x="11579" y="931"/>
                  </a:lnTo>
                  <a:lnTo>
                    <a:pt x="11096" y="931"/>
                  </a:lnTo>
                  <a:lnTo>
                    <a:pt x="11096" y="471"/>
                  </a:lnTo>
                  <a:lnTo>
                    <a:pt x="10612" y="471"/>
                  </a:lnTo>
                  <a:lnTo>
                    <a:pt x="10612" y="0"/>
                  </a:ln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01;p47">
              <a:extLst>
                <a:ext uri="{FF2B5EF4-FFF2-40B4-BE49-F238E27FC236}">
                  <a16:creationId xmlns:a16="http://schemas.microsoft.com/office/drawing/2014/main" id="{4023A678-02F5-958D-6403-B1C29EA9790E}"/>
                </a:ext>
              </a:extLst>
            </p:cNvPr>
            <p:cNvSpPr/>
            <p:nvPr/>
          </p:nvSpPr>
          <p:spPr>
            <a:xfrm>
              <a:off x="2695331" y="3848587"/>
              <a:ext cx="273862" cy="167007"/>
            </a:xfrm>
            <a:custGeom>
              <a:avLst/>
              <a:gdLst/>
              <a:ahLst/>
              <a:cxnLst/>
              <a:rect l="l" t="t" r="r" b="b"/>
              <a:pathLst>
                <a:path w="2322" h="1416" extrusionOk="0">
                  <a:moveTo>
                    <a:pt x="1" y="1"/>
                  </a:moveTo>
                  <a:lnTo>
                    <a:pt x="1" y="1415"/>
                  </a:lnTo>
                  <a:lnTo>
                    <a:pt x="2321" y="1415"/>
                  </a:lnTo>
                  <a:lnTo>
                    <a:pt x="2321" y="1"/>
                  </a:lnTo>
                  <a:close/>
                </a:path>
              </a:pathLst>
            </a:custGeom>
            <a:solidFill>
              <a:srgbClr val="C4A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502;p47">
              <a:extLst>
                <a:ext uri="{FF2B5EF4-FFF2-40B4-BE49-F238E27FC236}">
                  <a16:creationId xmlns:a16="http://schemas.microsoft.com/office/drawing/2014/main" id="{A8A4F296-9385-69FB-CF58-6492D78A9D9D}"/>
                </a:ext>
              </a:extLst>
            </p:cNvPr>
            <p:cNvSpPr/>
            <p:nvPr/>
          </p:nvSpPr>
          <p:spPr>
            <a:xfrm>
              <a:off x="2679645" y="3841511"/>
              <a:ext cx="289549" cy="17220"/>
            </a:xfrm>
            <a:custGeom>
              <a:avLst/>
              <a:gdLst/>
              <a:ahLst/>
              <a:cxnLst/>
              <a:rect l="l" t="t" r="r" b="b"/>
              <a:pathLst>
                <a:path w="2455" h="146" extrusionOk="0">
                  <a:moveTo>
                    <a:pt x="1" y="1"/>
                  </a:moveTo>
                  <a:lnTo>
                    <a:pt x="1" y="146"/>
                  </a:lnTo>
                  <a:lnTo>
                    <a:pt x="2454" y="146"/>
                  </a:lnTo>
                  <a:lnTo>
                    <a:pt x="2454" y="1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503;p47">
              <a:extLst>
                <a:ext uri="{FF2B5EF4-FFF2-40B4-BE49-F238E27FC236}">
                  <a16:creationId xmlns:a16="http://schemas.microsoft.com/office/drawing/2014/main" id="{11928301-FB06-B6FA-7F97-8658B816548B}"/>
                </a:ext>
              </a:extLst>
            </p:cNvPr>
            <p:cNvSpPr/>
            <p:nvPr/>
          </p:nvSpPr>
          <p:spPr>
            <a:xfrm>
              <a:off x="2695331" y="3879960"/>
              <a:ext cx="273862" cy="15804"/>
            </a:xfrm>
            <a:custGeom>
              <a:avLst/>
              <a:gdLst/>
              <a:ahLst/>
              <a:cxnLst/>
              <a:rect l="l" t="t" r="r" b="b"/>
              <a:pathLst>
                <a:path w="2322" h="134" extrusionOk="0">
                  <a:moveTo>
                    <a:pt x="1" y="1"/>
                  </a:moveTo>
                  <a:lnTo>
                    <a:pt x="1" y="134"/>
                  </a:lnTo>
                  <a:lnTo>
                    <a:pt x="2321" y="134"/>
                  </a:lnTo>
                  <a:lnTo>
                    <a:pt x="2321" y="1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504;p47">
              <a:extLst>
                <a:ext uri="{FF2B5EF4-FFF2-40B4-BE49-F238E27FC236}">
                  <a16:creationId xmlns:a16="http://schemas.microsoft.com/office/drawing/2014/main" id="{D05C175A-E015-6171-6F9B-DE6B0788D59E}"/>
                </a:ext>
              </a:extLst>
            </p:cNvPr>
            <p:cNvSpPr/>
            <p:nvPr/>
          </p:nvSpPr>
          <p:spPr>
            <a:xfrm>
              <a:off x="2695331" y="3858612"/>
              <a:ext cx="40100" cy="158397"/>
            </a:xfrm>
            <a:custGeom>
              <a:avLst/>
              <a:gdLst/>
              <a:ahLst/>
              <a:cxnLst/>
              <a:rect l="l" t="t" r="r" b="b"/>
              <a:pathLst>
                <a:path w="340" h="1343" extrusionOk="0">
                  <a:moveTo>
                    <a:pt x="1" y="1"/>
                  </a:moveTo>
                  <a:lnTo>
                    <a:pt x="1" y="1342"/>
                  </a:lnTo>
                  <a:lnTo>
                    <a:pt x="339" y="1342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505;p47">
              <a:extLst>
                <a:ext uri="{FF2B5EF4-FFF2-40B4-BE49-F238E27FC236}">
                  <a16:creationId xmlns:a16="http://schemas.microsoft.com/office/drawing/2014/main" id="{76E40A9E-DD76-E119-3C76-6032B1F20590}"/>
                </a:ext>
              </a:extLst>
            </p:cNvPr>
            <p:cNvSpPr/>
            <p:nvPr/>
          </p:nvSpPr>
          <p:spPr>
            <a:xfrm>
              <a:off x="2679645" y="3841511"/>
              <a:ext cx="57202" cy="17220"/>
            </a:xfrm>
            <a:custGeom>
              <a:avLst/>
              <a:gdLst/>
              <a:ahLst/>
              <a:cxnLst/>
              <a:rect l="l" t="t" r="r" b="b"/>
              <a:pathLst>
                <a:path w="485" h="146" extrusionOk="0">
                  <a:moveTo>
                    <a:pt x="1" y="1"/>
                  </a:moveTo>
                  <a:lnTo>
                    <a:pt x="1" y="146"/>
                  </a:lnTo>
                  <a:lnTo>
                    <a:pt x="484" y="14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506;p47">
              <a:extLst>
                <a:ext uri="{FF2B5EF4-FFF2-40B4-BE49-F238E27FC236}">
                  <a16:creationId xmlns:a16="http://schemas.microsoft.com/office/drawing/2014/main" id="{F5F232A0-F500-4A6A-50D6-86A2A187DF89}"/>
                </a:ext>
              </a:extLst>
            </p:cNvPr>
            <p:cNvSpPr/>
            <p:nvPr/>
          </p:nvSpPr>
          <p:spPr>
            <a:xfrm>
              <a:off x="1862769" y="3532148"/>
              <a:ext cx="194015" cy="278108"/>
            </a:xfrm>
            <a:custGeom>
              <a:avLst/>
              <a:gdLst/>
              <a:ahLst/>
              <a:cxnLst/>
              <a:rect l="l" t="t" r="r" b="b"/>
              <a:pathLst>
                <a:path w="1645" h="2358" extrusionOk="0">
                  <a:moveTo>
                    <a:pt x="1" y="1"/>
                  </a:moveTo>
                  <a:lnTo>
                    <a:pt x="1" y="2358"/>
                  </a:lnTo>
                  <a:lnTo>
                    <a:pt x="1645" y="2358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507;p47">
              <a:extLst>
                <a:ext uri="{FF2B5EF4-FFF2-40B4-BE49-F238E27FC236}">
                  <a16:creationId xmlns:a16="http://schemas.microsoft.com/office/drawing/2014/main" id="{172CE466-48C1-C13F-2BEC-17116429C42A}"/>
                </a:ext>
              </a:extLst>
            </p:cNvPr>
            <p:cNvSpPr/>
            <p:nvPr/>
          </p:nvSpPr>
          <p:spPr>
            <a:xfrm>
              <a:off x="1862769" y="3555028"/>
              <a:ext cx="171253" cy="256643"/>
            </a:xfrm>
            <a:custGeom>
              <a:avLst/>
              <a:gdLst/>
              <a:ahLst/>
              <a:cxnLst/>
              <a:rect l="l" t="t" r="r" b="b"/>
              <a:pathLst>
                <a:path w="1452" h="2176" extrusionOk="0">
                  <a:moveTo>
                    <a:pt x="1" y="0"/>
                  </a:moveTo>
                  <a:lnTo>
                    <a:pt x="1" y="2176"/>
                  </a:lnTo>
                  <a:lnTo>
                    <a:pt x="1451" y="2176"/>
                  </a:lnTo>
                  <a:lnTo>
                    <a:pt x="1451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508;p47">
              <a:extLst>
                <a:ext uri="{FF2B5EF4-FFF2-40B4-BE49-F238E27FC236}">
                  <a16:creationId xmlns:a16="http://schemas.microsoft.com/office/drawing/2014/main" id="{78617B6B-1D76-778F-EC5B-61CA88338388}"/>
                </a:ext>
              </a:extLst>
            </p:cNvPr>
            <p:cNvSpPr/>
            <p:nvPr/>
          </p:nvSpPr>
          <p:spPr>
            <a:xfrm>
              <a:off x="1834344" y="3804477"/>
              <a:ext cx="219609" cy="54254"/>
            </a:xfrm>
            <a:custGeom>
              <a:avLst/>
              <a:gdLst/>
              <a:ahLst/>
              <a:cxnLst/>
              <a:rect l="l" t="t" r="r" b="b"/>
              <a:pathLst>
                <a:path w="1862" h="460" extrusionOk="0">
                  <a:moveTo>
                    <a:pt x="0" y="0"/>
                  </a:moveTo>
                  <a:cubicBezTo>
                    <a:pt x="0" y="242"/>
                    <a:pt x="194" y="460"/>
                    <a:pt x="459" y="460"/>
                  </a:cubicBezTo>
                  <a:lnTo>
                    <a:pt x="1862" y="460"/>
                  </a:lnTo>
                  <a:lnTo>
                    <a:pt x="1862" y="0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509;p47">
              <a:extLst>
                <a:ext uri="{FF2B5EF4-FFF2-40B4-BE49-F238E27FC236}">
                  <a16:creationId xmlns:a16="http://schemas.microsoft.com/office/drawing/2014/main" id="{8A1986AA-6161-5D6E-EE91-D5C8AB0E24F4}"/>
                </a:ext>
              </a:extLst>
            </p:cNvPr>
            <p:cNvSpPr/>
            <p:nvPr/>
          </p:nvSpPr>
          <p:spPr>
            <a:xfrm>
              <a:off x="1982599" y="3804477"/>
              <a:ext cx="74186" cy="54254"/>
            </a:xfrm>
            <a:custGeom>
              <a:avLst/>
              <a:gdLst/>
              <a:ahLst/>
              <a:cxnLst/>
              <a:rect l="l" t="t" r="r" b="b"/>
              <a:pathLst>
                <a:path w="629" h="460" extrusionOk="0">
                  <a:moveTo>
                    <a:pt x="0" y="0"/>
                  </a:moveTo>
                  <a:cubicBezTo>
                    <a:pt x="0" y="242"/>
                    <a:pt x="194" y="460"/>
                    <a:pt x="447" y="460"/>
                  </a:cubicBezTo>
                  <a:lnTo>
                    <a:pt x="629" y="460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C4A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510;p47">
              <a:extLst>
                <a:ext uri="{FF2B5EF4-FFF2-40B4-BE49-F238E27FC236}">
                  <a16:creationId xmlns:a16="http://schemas.microsoft.com/office/drawing/2014/main" id="{DF0170C5-AA87-64B1-F506-6D18DCD03BD6}"/>
                </a:ext>
              </a:extLst>
            </p:cNvPr>
            <p:cNvSpPr/>
            <p:nvPr/>
          </p:nvSpPr>
          <p:spPr>
            <a:xfrm>
              <a:off x="1594801" y="3532148"/>
              <a:ext cx="195431" cy="278108"/>
            </a:xfrm>
            <a:custGeom>
              <a:avLst/>
              <a:gdLst/>
              <a:ahLst/>
              <a:cxnLst/>
              <a:rect l="l" t="t" r="r" b="b"/>
              <a:pathLst>
                <a:path w="1657" h="2358" extrusionOk="0">
                  <a:moveTo>
                    <a:pt x="1" y="1"/>
                  </a:moveTo>
                  <a:lnTo>
                    <a:pt x="1" y="2358"/>
                  </a:lnTo>
                  <a:lnTo>
                    <a:pt x="1656" y="2358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511;p47">
              <a:extLst>
                <a:ext uri="{FF2B5EF4-FFF2-40B4-BE49-F238E27FC236}">
                  <a16:creationId xmlns:a16="http://schemas.microsoft.com/office/drawing/2014/main" id="{2CDFCBCC-74D2-C2EE-9C1A-D19D3DC0AB75}"/>
                </a:ext>
              </a:extLst>
            </p:cNvPr>
            <p:cNvSpPr/>
            <p:nvPr/>
          </p:nvSpPr>
          <p:spPr>
            <a:xfrm>
              <a:off x="1594801" y="3555028"/>
              <a:ext cx="171253" cy="256643"/>
            </a:xfrm>
            <a:custGeom>
              <a:avLst/>
              <a:gdLst/>
              <a:ahLst/>
              <a:cxnLst/>
              <a:rect l="l" t="t" r="r" b="b"/>
              <a:pathLst>
                <a:path w="1452" h="2176" extrusionOk="0">
                  <a:moveTo>
                    <a:pt x="1" y="0"/>
                  </a:moveTo>
                  <a:lnTo>
                    <a:pt x="1" y="2176"/>
                  </a:lnTo>
                  <a:lnTo>
                    <a:pt x="1451" y="2176"/>
                  </a:lnTo>
                  <a:lnTo>
                    <a:pt x="1451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512;p47">
              <a:extLst>
                <a:ext uri="{FF2B5EF4-FFF2-40B4-BE49-F238E27FC236}">
                  <a16:creationId xmlns:a16="http://schemas.microsoft.com/office/drawing/2014/main" id="{EE717571-A6D4-6287-93AB-B80A94EADF21}"/>
                </a:ext>
              </a:extLst>
            </p:cNvPr>
            <p:cNvSpPr/>
            <p:nvPr/>
          </p:nvSpPr>
          <p:spPr>
            <a:xfrm>
              <a:off x="1567674" y="3804477"/>
              <a:ext cx="218312" cy="54254"/>
            </a:xfrm>
            <a:custGeom>
              <a:avLst/>
              <a:gdLst/>
              <a:ahLst/>
              <a:cxnLst/>
              <a:rect l="l" t="t" r="r" b="b"/>
              <a:pathLst>
                <a:path w="1851" h="460" extrusionOk="0">
                  <a:moveTo>
                    <a:pt x="1" y="0"/>
                  </a:moveTo>
                  <a:cubicBezTo>
                    <a:pt x="1" y="242"/>
                    <a:pt x="194" y="460"/>
                    <a:pt x="448" y="460"/>
                  </a:cubicBezTo>
                  <a:lnTo>
                    <a:pt x="1850" y="460"/>
                  </a:lnTo>
                  <a:lnTo>
                    <a:pt x="1850" y="0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8" name="Google Shape;2513;p47">
              <a:extLst>
                <a:ext uri="{FF2B5EF4-FFF2-40B4-BE49-F238E27FC236}">
                  <a16:creationId xmlns:a16="http://schemas.microsoft.com/office/drawing/2014/main" id="{6367F88B-0C8F-EE62-467A-7195158E3A9A}"/>
                </a:ext>
              </a:extLst>
            </p:cNvPr>
            <p:cNvSpPr/>
            <p:nvPr/>
          </p:nvSpPr>
          <p:spPr>
            <a:xfrm>
              <a:off x="1714514" y="3804477"/>
              <a:ext cx="75719" cy="54254"/>
            </a:xfrm>
            <a:custGeom>
              <a:avLst/>
              <a:gdLst/>
              <a:ahLst/>
              <a:cxnLst/>
              <a:rect l="l" t="t" r="r" b="b"/>
              <a:pathLst>
                <a:path w="642" h="460" extrusionOk="0">
                  <a:moveTo>
                    <a:pt x="1" y="0"/>
                  </a:moveTo>
                  <a:cubicBezTo>
                    <a:pt x="1" y="242"/>
                    <a:pt x="194" y="460"/>
                    <a:pt x="460" y="460"/>
                  </a:cubicBezTo>
                  <a:lnTo>
                    <a:pt x="641" y="460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C4A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9" name="Google Shape;2514;p47">
              <a:extLst>
                <a:ext uri="{FF2B5EF4-FFF2-40B4-BE49-F238E27FC236}">
                  <a16:creationId xmlns:a16="http://schemas.microsoft.com/office/drawing/2014/main" id="{BAC8C1BF-675F-B7DC-2E24-06EDBC307D3D}"/>
                </a:ext>
              </a:extLst>
            </p:cNvPr>
            <p:cNvSpPr/>
            <p:nvPr/>
          </p:nvSpPr>
          <p:spPr>
            <a:xfrm>
              <a:off x="1328249" y="3532148"/>
              <a:ext cx="194015" cy="278108"/>
            </a:xfrm>
            <a:custGeom>
              <a:avLst/>
              <a:gdLst/>
              <a:ahLst/>
              <a:cxnLst/>
              <a:rect l="l" t="t" r="r" b="b"/>
              <a:pathLst>
                <a:path w="1645" h="2358" extrusionOk="0">
                  <a:moveTo>
                    <a:pt x="0" y="1"/>
                  </a:moveTo>
                  <a:lnTo>
                    <a:pt x="0" y="2358"/>
                  </a:lnTo>
                  <a:lnTo>
                    <a:pt x="1644" y="2358"/>
                  </a:lnTo>
                  <a:lnTo>
                    <a:pt x="1644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1" name="Google Shape;2515;p47">
              <a:extLst>
                <a:ext uri="{FF2B5EF4-FFF2-40B4-BE49-F238E27FC236}">
                  <a16:creationId xmlns:a16="http://schemas.microsoft.com/office/drawing/2014/main" id="{17556239-DABD-EC7D-7056-E111E9F51D15}"/>
                </a:ext>
              </a:extLst>
            </p:cNvPr>
            <p:cNvSpPr/>
            <p:nvPr/>
          </p:nvSpPr>
          <p:spPr>
            <a:xfrm>
              <a:off x="1328249" y="3555028"/>
              <a:ext cx="171135" cy="256643"/>
            </a:xfrm>
            <a:custGeom>
              <a:avLst/>
              <a:gdLst/>
              <a:ahLst/>
              <a:cxnLst/>
              <a:rect l="l" t="t" r="r" b="b"/>
              <a:pathLst>
                <a:path w="1451" h="2176" extrusionOk="0">
                  <a:moveTo>
                    <a:pt x="0" y="0"/>
                  </a:moveTo>
                  <a:lnTo>
                    <a:pt x="0" y="2176"/>
                  </a:lnTo>
                  <a:lnTo>
                    <a:pt x="1451" y="2176"/>
                  </a:lnTo>
                  <a:lnTo>
                    <a:pt x="1451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2" name="Google Shape;2516;p47">
              <a:extLst>
                <a:ext uri="{FF2B5EF4-FFF2-40B4-BE49-F238E27FC236}">
                  <a16:creationId xmlns:a16="http://schemas.microsoft.com/office/drawing/2014/main" id="{3127AB1D-0DC6-385D-094D-BDA3B86A165D}"/>
                </a:ext>
              </a:extLst>
            </p:cNvPr>
            <p:cNvSpPr/>
            <p:nvPr/>
          </p:nvSpPr>
          <p:spPr>
            <a:xfrm>
              <a:off x="1299707" y="3804477"/>
              <a:ext cx="219609" cy="54254"/>
            </a:xfrm>
            <a:custGeom>
              <a:avLst/>
              <a:gdLst/>
              <a:ahLst/>
              <a:cxnLst/>
              <a:rect l="l" t="t" r="r" b="b"/>
              <a:pathLst>
                <a:path w="1862" h="460" extrusionOk="0">
                  <a:moveTo>
                    <a:pt x="1" y="0"/>
                  </a:moveTo>
                  <a:cubicBezTo>
                    <a:pt x="1" y="242"/>
                    <a:pt x="194" y="460"/>
                    <a:pt x="460" y="460"/>
                  </a:cubicBezTo>
                  <a:lnTo>
                    <a:pt x="1862" y="460"/>
                  </a:lnTo>
                  <a:lnTo>
                    <a:pt x="1862" y="0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3" name="Google Shape;2517;p47">
              <a:extLst>
                <a:ext uri="{FF2B5EF4-FFF2-40B4-BE49-F238E27FC236}">
                  <a16:creationId xmlns:a16="http://schemas.microsoft.com/office/drawing/2014/main" id="{DB24B7B7-0F9D-5A56-1387-366EBDCB1C5C}"/>
                </a:ext>
              </a:extLst>
            </p:cNvPr>
            <p:cNvSpPr/>
            <p:nvPr/>
          </p:nvSpPr>
          <p:spPr>
            <a:xfrm>
              <a:off x="1447962" y="3804477"/>
              <a:ext cx="74304" cy="54254"/>
            </a:xfrm>
            <a:custGeom>
              <a:avLst/>
              <a:gdLst/>
              <a:ahLst/>
              <a:cxnLst/>
              <a:rect l="l" t="t" r="r" b="b"/>
              <a:pathLst>
                <a:path w="630" h="460" extrusionOk="0">
                  <a:moveTo>
                    <a:pt x="1" y="0"/>
                  </a:moveTo>
                  <a:cubicBezTo>
                    <a:pt x="1" y="242"/>
                    <a:pt x="194" y="460"/>
                    <a:pt x="448" y="460"/>
                  </a:cubicBezTo>
                  <a:lnTo>
                    <a:pt x="629" y="460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C4A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4" name="Google Shape;2518;p47">
              <a:extLst>
                <a:ext uri="{FF2B5EF4-FFF2-40B4-BE49-F238E27FC236}">
                  <a16:creationId xmlns:a16="http://schemas.microsoft.com/office/drawing/2014/main" id="{6DA786C6-21C6-BE74-EF5A-06DA690B38B5}"/>
                </a:ext>
              </a:extLst>
            </p:cNvPr>
            <p:cNvSpPr/>
            <p:nvPr/>
          </p:nvSpPr>
          <p:spPr>
            <a:xfrm>
              <a:off x="1195681" y="3850120"/>
              <a:ext cx="273745" cy="165473"/>
            </a:xfrm>
            <a:custGeom>
              <a:avLst/>
              <a:gdLst/>
              <a:ahLst/>
              <a:cxnLst/>
              <a:rect l="l" t="t" r="r" b="b"/>
              <a:pathLst>
                <a:path w="2321" h="1403" extrusionOk="0">
                  <a:moveTo>
                    <a:pt x="0" y="0"/>
                  </a:moveTo>
                  <a:lnTo>
                    <a:pt x="0" y="1402"/>
                  </a:lnTo>
                  <a:lnTo>
                    <a:pt x="2321" y="1402"/>
                  </a:lnTo>
                  <a:lnTo>
                    <a:pt x="2321" y="0"/>
                  </a:lnTo>
                  <a:close/>
                </a:path>
              </a:pathLst>
            </a:custGeom>
            <a:solidFill>
              <a:srgbClr val="E3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5" name="Google Shape;2519;p47">
              <a:extLst>
                <a:ext uri="{FF2B5EF4-FFF2-40B4-BE49-F238E27FC236}">
                  <a16:creationId xmlns:a16="http://schemas.microsoft.com/office/drawing/2014/main" id="{161199DC-F346-2332-E851-11BC5199CA25}"/>
                </a:ext>
              </a:extLst>
            </p:cNvPr>
            <p:cNvSpPr/>
            <p:nvPr/>
          </p:nvSpPr>
          <p:spPr>
            <a:xfrm>
              <a:off x="1195681" y="3841511"/>
              <a:ext cx="290846" cy="15804"/>
            </a:xfrm>
            <a:custGeom>
              <a:avLst/>
              <a:gdLst/>
              <a:ahLst/>
              <a:cxnLst/>
              <a:rect l="l" t="t" r="r" b="b"/>
              <a:pathLst>
                <a:path w="2466" h="134" extrusionOk="0">
                  <a:moveTo>
                    <a:pt x="0" y="1"/>
                  </a:moveTo>
                  <a:lnTo>
                    <a:pt x="0" y="133"/>
                  </a:lnTo>
                  <a:lnTo>
                    <a:pt x="2466" y="133"/>
                  </a:lnTo>
                  <a:lnTo>
                    <a:pt x="2466" y="1"/>
                  </a:ln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6" name="Google Shape;2520;p47">
              <a:extLst>
                <a:ext uri="{FF2B5EF4-FFF2-40B4-BE49-F238E27FC236}">
                  <a16:creationId xmlns:a16="http://schemas.microsoft.com/office/drawing/2014/main" id="{4E00357E-5659-ED49-02B7-126ED2213661}"/>
                </a:ext>
              </a:extLst>
            </p:cNvPr>
            <p:cNvSpPr/>
            <p:nvPr/>
          </p:nvSpPr>
          <p:spPr>
            <a:xfrm>
              <a:off x="1195681" y="3879960"/>
              <a:ext cx="273745" cy="15804"/>
            </a:xfrm>
            <a:custGeom>
              <a:avLst/>
              <a:gdLst/>
              <a:ahLst/>
              <a:cxnLst/>
              <a:rect l="l" t="t" r="r" b="b"/>
              <a:pathLst>
                <a:path w="2321" h="134" extrusionOk="0">
                  <a:moveTo>
                    <a:pt x="0" y="1"/>
                  </a:moveTo>
                  <a:lnTo>
                    <a:pt x="0" y="134"/>
                  </a:lnTo>
                  <a:lnTo>
                    <a:pt x="2321" y="134"/>
                  </a:lnTo>
                  <a:lnTo>
                    <a:pt x="2321" y="1"/>
                  </a:ln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7" name="Google Shape;2521;p47">
              <a:extLst>
                <a:ext uri="{FF2B5EF4-FFF2-40B4-BE49-F238E27FC236}">
                  <a16:creationId xmlns:a16="http://schemas.microsoft.com/office/drawing/2014/main" id="{AA513657-1564-7176-C599-6C30719F94E0}"/>
                </a:ext>
              </a:extLst>
            </p:cNvPr>
            <p:cNvSpPr/>
            <p:nvPr/>
          </p:nvSpPr>
          <p:spPr>
            <a:xfrm>
              <a:off x="1428029" y="3855782"/>
              <a:ext cx="41398" cy="159812"/>
            </a:xfrm>
            <a:custGeom>
              <a:avLst/>
              <a:gdLst/>
              <a:ahLst/>
              <a:cxnLst/>
              <a:rect l="l" t="t" r="r" b="b"/>
              <a:pathLst>
                <a:path w="351" h="1355" extrusionOk="0">
                  <a:moveTo>
                    <a:pt x="0" y="0"/>
                  </a:moveTo>
                  <a:lnTo>
                    <a:pt x="0" y="1354"/>
                  </a:lnTo>
                  <a:lnTo>
                    <a:pt x="351" y="1354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8" name="Google Shape;2522;p47">
              <a:extLst>
                <a:ext uri="{FF2B5EF4-FFF2-40B4-BE49-F238E27FC236}">
                  <a16:creationId xmlns:a16="http://schemas.microsoft.com/office/drawing/2014/main" id="{A9986EBB-E222-E412-34A1-AFAE3C3C4272}"/>
                </a:ext>
              </a:extLst>
            </p:cNvPr>
            <p:cNvSpPr/>
            <p:nvPr/>
          </p:nvSpPr>
          <p:spPr>
            <a:xfrm>
              <a:off x="1428029" y="3841511"/>
              <a:ext cx="57084" cy="15804"/>
            </a:xfrm>
            <a:custGeom>
              <a:avLst/>
              <a:gdLst/>
              <a:ahLst/>
              <a:cxnLst/>
              <a:rect l="l" t="t" r="r" b="b"/>
              <a:pathLst>
                <a:path w="484" h="134" extrusionOk="0">
                  <a:moveTo>
                    <a:pt x="0" y="1"/>
                  </a:moveTo>
                  <a:lnTo>
                    <a:pt x="0" y="133"/>
                  </a:lnTo>
                  <a:lnTo>
                    <a:pt x="484" y="133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9" name="Google Shape;2523;p47">
              <a:extLst>
                <a:ext uri="{FF2B5EF4-FFF2-40B4-BE49-F238E27FC236}">
                  <a16:creationId xmlns:a16="http://schemas.microsoft.com/office/drawing/2014/main" id="{44202243-73F0-3B66-9E54-F3308C85A334}"/>
                </a:ext>
              </a:extLst>
            </p:cNvPr>
            <p:cNvSpPr/>
            <p:nvPr/>
          </p:nvSpPr>
          <p:spPr>
            <a:xfrm>
              <a:off x="2565593" y="3056014"/>
              <a:ext cx="174083" cy="256761"/>
            </a:xfrm>
            <a:custGeom>
              <a:avLst/>
              <a:gdLst/>
              <a:ahLst/>
              <a:cxnLst/>
              <a:rect l="l" t="t" r="r" b="b"/>
              <a:pathLst>
                <a:path w="1476" h="2177" extrusionOk="0">
                  <a:moveTo>
                    <a:pt x="738" y="1"/>
                  </a:moveTo>
                  <a:cubicBezTo>
                    <a:pt x="327" y="1"/>
                    <a:pt x="1" y="339"/>
                    <a:pt x="1" y="750"/>
                  </a:cubicBezTo>
                  <a:lnTo>
                    <a:pt x="1" y="2176"/>
                  </a:lnTo>
                  <a:lnTo>
                    <a:pt x="1475" y="2176"/>
                  </a:lnTo>
                  <a:lnTo>
                    <a:pt x="1475" y="750"/>
                  </a:lnTo>
                  <a:cubicBezTo>
                    <a:pt x="1475" y="339"/>
                    <a:pt x="1149" y="1"/>
                    <a:pt x="738" y="1"/>
                  </a:cubicBez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0" name="Google Shape;2524;p47">
              <a:extLst>
                <a:ext uri="{FF2B5EF4-FFF2-40B4-BE49-F238E27FC236}">
                  <a16:creationId xmlns:a16="http://schemas.microsoft.com/office/drawing/2014/main" id="{99A4D296-4468-2B58-7328-F24078E687BA}"/>
                </a:ext>
              </a:extLst>
            </p:cNvPr>
            <p:cNvSpPr/>
            <p:nvPr/>
          </p:nvSpPr>
          <p:spPr>
            <a:xfrm>
              <a:off x="2267668" y="3373987"/>
              <a:ext cx="769929" cy="0"/>
            </a:xfrm>
            <a:custGeom>
              <a:avLst/>
              <a:gdLst/>
              <a:ahLst/>
              <a:cxnLst/>
              <a:rect l="l" t="t" r="r" b="b"/>
              <a:pathLst>
                <a:path w="6528" fill="none" extrusionOk="0">
                  <a:moveTo>
                    <a:pt x="1" y="0"/>
                  </a:moveTo>
                  <a:lnTo>
                    <a:pt x="6527" y="0"/>
                  </a:lnTo>
                </a:path>
              </a:pathLst>
            </a:custGeom>
            <a:noFill/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1" name="Google Shape;2525;p47">
              <a:extLst>
                <a:ext uri="{FF2B5EF4-FFF2-40B4-BE49-F238E27FC236}">
                  <a16:creationId xmlns:a16="http://schemas.microsoft.com/office/drawing/2014/main" id="{CDAE861B-9610-A6C0-0576-6D134BFBA46D}"/>
                </a:ext>
              </a:extLst>
            </p:cNvPr>
            <p:cNvSpPr/>
            <p:nvPr/>
          </p:nvSpPr>
          <p:spPr>
            <a:xfrm>
              <a:off x="2652636" y="3058844"/>
              <a:ext cx="118" cy="253930"/>
            </a:xfrm>
            <a:custGeom>
              <a:avLst/>
              <a:gdLst/>
              <a:ahLst/>
              <a:cxnLst/>
              <a:rect l="l" t="t" r="r" b="b"/>
              <a:pathLst>
                <a:path w="1" h="2153" fill="none" extrusionOk="0">
                  <a:moveTo>
                    <a:pt x="0" y="1"/>
                  </a:moveTo>
                  <a:lnTo>
                    <a:pt x="0" y="2152"/>
                  </a:lnTo>
                </a:path>
              </a:pathLst>
            </a:custGeom>
            <a:noFill/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2" name="Google Shape;2526;p47">
              <a:extLst>
                <a:ext uri="{FF2B5EF4-FFF2-40B4-BE49-F238E27FC236}">
                  <a16:creationId xmlns:a16="http://schemas.microsoft.com/office/drawing/2014/main" id="{0A4788DC-3E11-6AEF-33FC-7EB3B09BD5B6}"/>
                </a:ext>
              </a:extLst>
            </p:cNvPr>
            <p:cNvSpPr/>
            <p:nvPr/>
          </p:nvSpPr>
          <p:spPr>
            <a:xfrm>
              <a:off x="2565593" y="3181505"/>
              <a:ext cx="172668" cy="118"/>
            </a:xfrm>
            <a:custGeom>
              <a:avLst/>
              <a:gdLst/>
              <a:ahLst/>
              <a:cxnLst/>
              <a:rect l="l" t="t" r="r" b="b"/>
              <a:pathLst>
                <a:path w="1464" h="1" fill="none" extrusionOk="0">
                  <a:moveTo>
                    <a:pt x="1" y="0"/>
                  </a:moveTo>
                  <a:lnTo>
                    <a:pt x="1463" y="0"/>
                  </a:lnTo>
                </a:path>
              </a:pathLst>
            </a:custGeom>
            <a:noFill/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63" name="Google Shape;2527;p47">
            <a:extLst>
              <a:ext uri="{FF2B5EF4-FFF2-40B4-BE49-F238E27FC236}">
                <a16:creationId xmlns:a16="http://schemas.microsoft.com/office/drawing/2014/main" id="{C3F17C73-ECA2-42BC-322E-A074484D573C}"/>
              </a:ext>
            </a:extLst>
          </p:cNvPr>
          <p:cNvGrpSpPr/>
          <p:nvPr/>
        </p:nvGrpSpPr>
        <p:grpSpPr>
          <a:xfrm>
            <a:off x="6975135" y="6374952"/>
            <a:ext cx="994219" cy="475557"/>
            <a:chOff x="3406775" y="3895775"/>
            <a:chExt cx="875451" cy="349577"/>
          </a:xfrm>
        </p:grpSpPr>
        <p:sp>
          <p:nvSpPr>
            <p:cNvPr id="2064" name="Google Shape;2528;p47">
              <a:extLst>
                <a:ext uri="{FF2B5EF4-FFF2-40B4-BE49-F238E27FC236}">
                  <a16:creationId xmlns:a16="http://schemas.microsoft.com/office/drawing/2014/main" id="{A7765889-9605-A3BD-36E0-FA0D176BA67D}"/>
                </a:ext>
              </a:extLst>
            </p:cNvPr>
            <p:cNvSpPr/>
            <p:nvPr/>
          </p:nvSpPr>
          <p:spPr>
            <a:xfrm>
              <a:off x="3648330" y="4121642"/>
              <a:ext cx="123710" cy="123710"/>
            </a:xfrm>
            <a:custGeom>
              <a:avLst/>
              <a:gdLst/>
              <a:ahLst/>
              <a:cxnLst/>
              <a:rect l="l" t="t" r="r" b="b"/>
              <a:pathLst>
                <a:path w="1814" h="1814" extrusionOk="0">
                  <a:moveTo>
                    <a:pt x="907" y="1"/>
                  </a:moveTo>
                  <a:cubicBezTo>
                    <a:pt x="411" y="1"/>
                    <a:pt x="0" y="412"/>
                    <a:pt x="0" y="907"/>
                  </a:cubicBezTo>
                  <a:cubicBezTo>
                    <a:pt x="0" y="1403"/>
                    <a:pt x="411" y="1814"/>
                    <a:pt x="907" y="1814"/>
                  </a:cubicBezTo>
                  <a:cubicBezTo>
                    <a:pt x="1402" y="1814"/>
                    <a:pt x="1813" y="1403"/>
                    <a:pt x="1813" y="907"/>
                  </a:cubicBezTo>
                  <a:cubicBezTo>
                    <a:pt x="1813" y="412"/>
                    <a:pt x="1402" y="1"/>
                    <a:pt x="907" y="1"/>
                  </a:cubicBezTo>
                  <a:close/>
                </a:path>
              </a:pathLst>
            </a:custGeom>
            <a:solidFill>
              <a:srgbClr val="6B4036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5" name="Google Shape;2529;p47">
              <a:extLst>
                <a:ext uri="{FF2B5EF4-FFF2-40B4-BE49-F238E27FC236}">
                  <a16:creationId xmlns:a16="http://schemas.microsoft.com/office/drawing/2014/main" id="{B672BDC3-F560-DA3F-E1DD-6502EC4A1540}"/>
                </a:ext>
              </a:extLst>
            </p:cNvPr>
            <p:cNvSpPr/>
            <p:nvPr/>
          </p:nvSpPr>
          <p:spPr>
            <a:xfrm>
              <a:off x="4073609" y="4121642"/>
              <a:ext cx="123710" cy="123710"/>
            </a:xfrm>
            <a:custGeom>
              <a:avLst/>
              <a:gdLst/>
              <a:ahLst/>
              <a:cxnLst/>
              <a:rect l="l" t="t" r="r" b="b"/>
              <a:pathLst>
                <a:path w="1814" h="1814" extrusionOk="0">
                  <a:moveTo>
                    <a:pt x="907" y="1"/>
                  </a:moveTo>
                  <a:cubicBezTo>
                    <a:pt x="412" y="1"/>
                    <a:pt x="1" y="412"/>
                    <a:pt x="1" y="907"/>
                  </a:cubicBezTo>
                  <a:cubicBezTo>
                    <a:pt x="1" y="1403"/>
                    <a:pt x="412" y="1814"/>
                    <a:pt x="907" y="1814"/>
                  </a:cubicBezTo>
                  <a:cubicBezTo>
                    <a:pt x="1415" y="1814"/>
                    <a:pt x="1814" y="1403"/>
                    <a:pt x="1814" y="907"/>
                  </a:cubicBezTo>
                  <a:cubicBezTo>
                    <a:pt x="1814" y="412"/>
                    <a:pt x="1415" y="1"/>
                    <a:pt x="907" y="1"/>
                  </a:cubicBezTo>
                  <a:close/>
                </a:path>
              </a:pathLst>
            </a:custGeom>
            <a:solidFill>
              <a:srgbClr val="6B4036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530;p47">
              <a:extLst>
                <a:ext uri="{FF2B5EF4-FFF2-40B4-BE49-F238E27FC236}">
                  <a16:creationId xmlns:a16="http://schemas.microsoft.com/office/drawing/2014/main" id="{2C84E913-BAB6-3F11-AD50-2B9C51936C5A}"/>
                </a:ext>
              </a:extLst>
            </p:cNvPr>
            <p:cNvSpPr/>
            <p:nvPr/>
          </p:nvSpPr>
          <p:spPr>
            <a:xfrm>
              <a:off x="3443874" y="4157922"/>
              <a:ext cx="829282" cy="51148"/>
            </a:xfrm>
            <a:custGeom>
              <a:avLst/>
              <a:gdLst/>
              <a:ahLst/>
              <a:cxnLst/>
              <a:rect l="l" t="t" r="r" b="b"/>
              <a:pathLst>
                <a:path w="12160" h="750" extrusionOk="0">
                  <a:moveTo>
                    <a:pt x="1" y="0"/>
                  </a:moveTo>
                  <a:lnTo>
                    <a:pt x="170" y="750"/>
                  </a:lnTo>
                  <a:lnTo>
                    <a:pt x="11761" y="750"/>
                  </a:lnTo>
                  <a:lnTo>
                    <a:pt x="12160" y="0"/>
                  </a:lnTo>
                  <a:close/>
                </a:path>
              </a:pathLst>
            </a:custGeom>
            <a:solidFill>
              <a:srgbClr val="6B4036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531;p47">
              <a:extLst>
                <a:ext uri="{FF2B5EF4-FFF2-40B4-BE49-F238E27FC236}">
                  <a16:creationId xmlns:a16="http://schemas.microsoft.com/office/drawing/2014/main" id="{B96FC856-5E28-E7DF-5723-0495910AC62D}"/>
                </a:ext>
              </a:extLst>
            </p:cNvPr>
            <p:cNvSpPr/>
            <p:nvPr/>
          </p:nvSpPr>
          <p:spPr>
            <a:xfrm>
              <a:off x="3406775" y="4010345"/>
              <a:ext cx="50398" cy="143556"/>
            </a:xfrm>
            <a:custGeom>
              <a:avLst/>
              <a:gdLst/>
              <a:ahLst/>
              <a:cxnLst/>
              <a:rect l="l" t="t" r="r" b="b"/>
              <a:pathLst>
                <a:path w="739" h="2105" extrusionOk="0">
                  <a:moveTo>
                    <a:pt x="436" y="1"/>
                  </a:moveTo>
                  <a:cubicBezTo>
                    <a:pt x="194" y="1"/>
                    <a:pt x="1" y="243"/>
                    <a:pt x="1" y="545"/>
                  </a:cubicBezTo>
                  <a:lnTo>
                    <a:pt x="1" y="1560"/>
                  </a:lnTo>
                  <a:cubicBezTo>
                    <a:pt x="1" y="1862"/>
                    <a:pt x="194" y="2104"/>
                    <a:pt x="436" y="2104"/>
                  </a:cubicBezTo>
                  <a:lnTo>
                    <a:pt x="738" y="2104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F6ECD7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8" name="Google Shape;2532;p47">
              <a:extLst>
                <a:ext uri="{FF2B5EF4-FFF2-40B4-BE49-F238E27FC236}">
                  <a16:creationId xmlns:a16="http://schemas.microsoft.com/office/drawing/2014/main" id="{935A918D-68B8-9A0E-2222-586D0B899534}"/>
                </a:ext>
              </a:extLst>
            </p:cNvPr>
            <p:cNvSpPr/>
            <p:nvPr/>
          </p:nvSpPr>
          <p:spPr>
            <a:xfrm>
              <a:off x="3511458" y="3895775"/>
              <a:ext cx="371813" cy="78427"/>
            </a:xfrm>
            <a:custGeom>
              <a:avLst/>
              <a:gdLst/>
              <a:ahLst/>
              <a:cxnLst/>
              <a:rect l="l" t="t" r="r" b="b"/>
              <a:pathLst>
                <a:path w="5452" h="1150" extrusionOk="0">
                  <a:moveTo>
                    <a:pt x="533" y="1"/>
                  </a:moveTo>
                  <a:cubicBezTo>
                    <a:pt x="242" y="1"/>
                    <a:pt x="1" y="230"/>
                    <a:pt x="1" y="533"/>
                  </a:cubicBezTo>
                  <a:lnTo>
                    <a:pt x="1" y="1149"/>
                  </a:lnTo>
                  <a:lnTo>
                    <a:pt x="5452" y="1149"/>
                  </a:lnTo>
                  <a:lnTo>
                    <a:pt x="5452" y="533"/>
                  </a:lnTo>
                  <a:cubicBezTo>
                    <a:pt x="5452" y="243"/>
                    <a:pt x="5222" y="1"/>
                    <a:pt x="4920" y="1"/>
                  </a:cubicBezTo>
                  <a:close/>
                </a:path>
              </a:pathLst>
            </a:custGeom>
            <a:solidFill>
              <a:srgbClr val="6B4036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533;p47">
              <a:extLst>
                <a:ext uri="{FF2B5EF4-FFF2-40B4-BE49-F238E27FC236}">
                  <a16:creationId xmlns:a16="http://schemas.microsoft.com/office/drawing/2014/main" id="{3DC6A671-126D-1D0C-018B-A9473A7DF45D}"/>
                </a:ext>
              </a:extLst>
            </p:cNvPr>
            <p:cNvSpPr/>
            <p:nvPr/>
          </p:nvSpPr>
          <p:spPr>
            <a:xfrm>
              <a:off x="3644170" y="3931237"/>
              <a:ext cx="638056" cy="259696"/>
            </a:xfrm>
            <a:custGeom>
              <a:avLst/>
              <a:gdLst/>
              <a:ahLst/>
              <a:cxnLst/>
              <a:rect l="l" t="t" r="r" b="b"/>
              <a:pathLst>
                <a:path w="9356" h="3808" extrusionOk="0">
                  <a:moveTo>
                    <a:pt x="1" y="1"/>
                  </a:moveTo>
                  <a:lnTo>
                    <a:pt x="1" y="3808"/>
                  </a:lnTo>
                  <a:lnTo>
                    <a:pt x="9356" y="3808"/>
                  </a:lnTo>
                  <a:lnTo>
                    <a:pt x="9018" y="2067"/>
                  </a:lnTo>
                  <a:lnTo>
                    <a:pt x="7458" y="1741"/>
                  </a:lnTo>
                  <a:lnTo>
                    <a:pt x="6975" y="1"/>
                  </a:lnTo>
                  <a:close/>
                </a:path>
              </a:pathLst>
            </a:custGeom>
            <a:solidFill>
              <a:srgbClr val="F6ECD7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534;p47">
              <a:extLst>
                <a:ext uri="{FF2B5EF4-FFF2-40B4-BE49-F238E27FC236}">
                  <a16:creationId xmlns:a16="http://schemas.microsoft.com/office/drawing/2014/main" id="{8FF65F0A-DE11-CC9D-DAD2-CB96369BABB0}"/>
                </a:ext>
              </a:extLst>
            </p:cNvPr>
            <p:cNvSpPr/>
            <p:nvPr/>
          </p:nvSpPr>
          <p:spPr>
            <a:xfrm>
              <a:off x="3443874" y="3931237"/>
              <a:ext cx="637237" cy="259696"/>
            </a:xfrm>
            <a:custGeom>
              <a:avLst/>
              <a:gdLst/>
              <a:ahLst/>
              <a:cxnLst/>
              <a:rect l="l" t="t" r="r" b="b"/>
              <a:pathLst>
                <a:path w="9344" h="3808" extrusionOk="0">
                  <a:moveTo>
                    <a:pt x="1" y="1"/>
                  </a:moveTo>
                  <a:lnTo>
                    <a:pt x="1" y="3808"/>
                  </a:lnTo>
                  <a:lnTo>
                    <a:pt x="9344" y="3808"/>
                  </a:lnTo>
                  <a:lnTo>
                    <a:pt x="9017" y="2067"/>
                  </a:lnTo>
                  <a:lnTo>
                    <a:pt x="7446" y="1741"/>
                  </a:lnTo>
                  <a:lnTo>
                    <a:pt x="6963" y="1"/>
                  </a:lnTo>
                  <a:close/>
                </a:path>
              </a:pathLst>
            </a:custGeom>
            <a:solidFill>
              <a:srgbClr val="F6ECD7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535;p47">
              <a:extLst>
                <a:ext uri="{FF2B5EF4-FFF2-40B4-BE49-F238E27FC236}">
                  <a16:creationId xmlns:a16="http://schemas.microsoft.com/office/drawing/2014/main" id="{06D803FC-8A18-7187-3FF9-A3F7E4D0DC34}"/>
                </a:ext>
              </a:extLst>
            </p:cNvPr>
            <p:cNvSpPr/>
            <p:nvPr/>
          </p:nvSpPr>
          <p:spPr>
            <a:xfrm>
              <a:off x="3951672" y="4060674"/>
              <a:ext cx="4978" cy="98955"/>
            </a:xfrm>
            <a:custGeom>
              <a:avLst/>
              <a:gdLst/>
              <a:ahLst/>
              <a:cxnLst/>
              <a:rect l="l" t="t" r="r" b="b"/>
              <a:pathLst>
                <a:path w="73" h="1451" extrusionOk="0">
                  <a:moveTo>
                    <a:pt x="0" y="0"/>
                  </a:moveTo>
                  <a:lnTo>
                    <a:pt x="0" y="1451"/>
                  </a:lnTo>
                  <a:lnTo>
                    <a:pt x="73" y="145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4393BA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536;p47">
              <a:extLst>
                <a:ext uri="{FF2B5EF4-FFF2-40B4-BE49-F238E27FC236}">
                  <a16:creationId xmlns:a16="http://schemas.microsoft.com/office/drawing/2014/main" id="{5FAE52E0-6BB0-4E91-FE13-A7D858BD7EF6}"/>
                </a:ext>
              </a:extLst>
            </p:cNvPr>
            <p:cNvSpPr/>
            <p:nvPr/>
          </p:nvSpPr>
          <p:spPr>
            <a:xfrm>
              <a:off x="3556809" y="4060674"/>
              <a:ext cx="5047" cy="98955"/>
            </a:xfrm>
            <a:custGeom>
              <a:avLst/>
              <a:gdLst/>
              <a:ahLst/>
              <a:cxnLst/>
              <a:rect l="l" t="t" r="r" b="b"/>
              <a:pathLst>
                <a:path w="74" h="1451" extrusionOk="0">
                  <a:moveTo>
                    <a:pt x="1" y="0"/>
                  </a:moveTo>
                  <a:lnTo>
                    <a:pt x="1" y="1451"/>
                  </a:lnTo>
                  <a:lnTo>
                    <a:pt x="73" y="145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4393BA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537;p47">
              <a:extLst>
                <a:ext uri="{FF2B5EF4-FFF2-40B4-BE49-F238E27FC236}">
                  <a16:creationId xmlns:a16="http://schemas.microsoft.com/office/drawing/2014/main" id="{20EDA09A-0408-7479-FDCA-9C6945F15AE0}"/>
                </a:ext>
              </a:extLst>
            </p:cNvPr>
            <p:cNvSpPr/>
            <p:nvPr/>
          </p:nvSpPr>
          <p:spPr>
            <a:xfrm>
              <a:off x="3479337" y="4113390"/>
              <a:ext cx="140214" cy="77541"/>
            </a:xfrm>
            <a:custGeom>
              <a:avLst/>
              <a:gdLst/>
              <a:ahLst/>
              <a:cxnLst/>
              <a:rect l="l" t="t" r="r" b="b"/>
              <a:pathLst>
                <a:path w="2056" h="1137" extrusionOk="0">
                  <a:moveTo>
                    <a:pt x="1028" y="1"/>
                  </a:moveTo>
                  <a:cubicBezTo>
                    <a:pt x="460" y="1"/>
                    <a:pt x="0" y="460"/>
                    <a:pt x="0" y="1028"/>
                  </a:cubicBezTo>
                  <a:lnTo>
                    <a:pt x="0" y="1137"/>
                  </a:lnTo>
                  <a:lnTo>
                    <a:pt x="2055" y="1137"/>
                  </a:lnTo>
                  <a:lnTo>
                    <a:pt x="2055" y="1028"/>
                  </a:lnTo>
                  <a:cubicBezTo>
                    <a:pt x="2055" y="460"/>
                    <a:pt x="1608" y="1"/>
                    <a:pt x="1028" y="1"/>
                  </a:cubicBezTo>
                  <a:close/>
                </a:path>
              </a:pathLst>
            </a:custGeom>
            <a:solidFill>
              <a:srgbClr val="4393BA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538;p47">
              <a:extLst>
                <a:ext uri="{FF2B5EF4-FFF2-40B4-BE49-F238E27FC236}">
                  <a16:creationId xmlns:a16="http://schemas.microsoft.com/office/drawing/2014/main" id="{AE48B390-ECE4-A7AC-C7F7-B80E0CFB53ED}"/>
                </a:ext>
              </a:extLst>
            </p:cNvPr>
            <p:cNvSpPr/>
            <p:nvPr/>
          </p:nvSpPr>
          <p:spPr>
            <a:xfrm>
              <a:off x="3905503" y="4113390"/>
              <a:ext cx="140214" cy="77541"/>
            </a:xfrm>
            <a:custGeom>
              <a:avLst/>
              <a:gdLst/>
              <a:ahLst/>
              <a:cxnLst/>
              <a:rect l="l" t="t" r="r" b="b"/>
              <a:pathLst>
                <a:path w="2056" h="1137" extrusionOk="0">
                  <a:moveTo>
                    <a:pt x="1028" y="1"/>
                  </a:moveTo>
                  <a:cubicBezTo>
                    <a:pt x="447" y="1"/>
                    <a:pt x="0" y="460"/>
                    <a:pt x="0" y="1028"/>
                  </a:cubicBezTo>
                  <a:lnTo>
                    <a:pt x="0" y="1137"/>
                  </a:lnTo>
                  <a:lnTo>
                    <a:pt x="2055" y="1137"/>
                  </a:lnTo>
                  <a:lnTo>
                    <a:pt x="2055" y="1028"/>
                  </a:lnTo>
                  <a:cubicBezTo>
                    <a:pt x="2055" y="460"/>
                    <a:pt x="1596" y="1"/>
                    <a:pt x="1028" y="1"/>
                  </a:cubicBezTo>
                  <a:close/>
                </a:path>
              </a:pathLst>
            </a:custGeom>
            <a:solidFill>
              <a:srgbClr val="4393BA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539;p47">
              <a:extLst>
                <a:ext uri="{FF2B5EF4-FFF2-40B4-BE49-F238E27FC236}">
                  <a16:creationId xmlns:a16="http://schemas.microsoft.com/office/drawing/2014/main" id="{941050AE-32A0-D075-6C0C-CB9662D99FFE}"/>
                </a:ext>
              </a:extLst>
            </p:cNvPr>
            <p:cNvSpPr/>
            <p:nvPr/>
          </p:nvSpPr>
          <p:spPr>
            <a:xfrm>
              <a:off x="3951672" y="4049967"/>
              <a:ext cx="307503" cy="22301"/>
            </a:xfrm>
            <a:custGeom>
              <a:avLst/>
              <a:gdLst/>
              <a:ahLst/>
              <a:cxnLst/>
              <a:rect l="l" t="t" r="r" b="b"/>
              <a:pathLst>
                <a:path w="4509" h="327" extrusionOk="0">
                  <a:moveTo>
                    <a:pt x="0" y="0"/>
                  </a:moveTo>
                  <a:lnTo>
                    <a:pt x="1571" y="326"/>
                  </a:lnTo>
                  <a:lnTo>
                    <a:pt x="4509" y="326"/>
                  </a:lnTo>
                  <a:lnTo>
                    <a:pt x="2949" y="0"/>
                  </a:lnTo>
                  <a:close/>
                </a:path>
              </a:pathLst>
            </a:custGeom>
            <a:solidFill>
              <a:srgbClr val="C4A762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540;p47">
              <a:extLst>
                <a:ext uri="{FF2B5EF4-FFF2-40B4-BE49-F238E27FC236}">
                  <a16:creationId xmlns:a16="http://schemas.microsoft.com/office/drawing/2014/main" id="{A779CB11-08BC-640B-FCE3-92C9C96A855D}"/>
                </a:ext>
              </a:extLst>
            </p:cNvPr>
            <p:cNvSpPr/>
            <p:nvPr/>
          </p:nvSpPr>
          <p:spPr>
            <a:xfrm>
              <a:off x="3935987" y="3949377"/>
              <a:ext cx="202001" cy="89066"/>
            </a:xfrm>
            <a:custGeom>
              <a:avLst/>
              <a:gdLst/>
              <a:ahLst/>
              <a:cxnLst/>
              <a:rect l="l" t="t" r="r" b="b"/>
              <a:pathLst>
                <a:path w="2962" h="1306" extrusionOk="0">
                  <a:moveTo>
                    <a:pt x="0" y="0"/>
                  </a:moveTo>
                  <a:lnTo>
                    <a:pt x="363" y="1306"/>
                  </a:lnTo>
                  <a:lnTo>
                    <a:pt x="2962" y="1306"/>
                  </a:lnTo>
                  <a:lnTo>
                    <a:pt x="2599" y="0"/>
                  </a:lnTo>
                  <a:close/>
                </a:path>
              </a:pathLst>
            </a:custGeom>
            <a:solidFill>
              <a:srgbClr val="6B4036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541;p47">
              <a:extLst>
                <a:ext uri="{FF2B5EF4-FFF2-40B4-BE49-F238E27FC236}">
                  <a16:creationId xmlns:a16="http://schemas.microsoft.com/office/drawing/2014/main" id="{DA78D48F-58D2-97AB-AC5F-806617C4001A}"/>
                </a:ext>
              </a:extLst>
            </p:cNvPr>
            <p:cNvSpPr/>
            <p:nvPr/>
          </p:nvSpPr>
          <p:spPr>
            <a:xfrm>
              <a:off x="4058810" y="4072199"/>
              <a:ext cx="209435" cy="41259"/>
            </a:xfrm>
            <a:custGeom>
              <a:avLst/>
              <a:gdLst/>
              <a:ahLst/>
              <a:cxnLst/>
              <a:rect l="l" t="t" r="r" b="b"/>
              <a:pathLst>
                <a:path w="3071" h="605" extrusionOk="0">
                  <a:moveTo>
                    <a:pt x="0" y="0"/>
                  </a:moveTo>
                  <a:lnTo>
                    <a:pt x="121" y="605"/>
                  </a:lnTo>
                  <a:lnTo>
                    <a:pt x="3070" y="605"/>
                  </a:lnTo>
                  <a:lnTo>
                    <a:pt x="2938" y="0"/>
                  </a:lnTo>
                  <a:close/>
                </a:path>
              </a:pathLst>
            </a:custGeom>
            <a:solidFill>
              <a:srgbClr val="4393BA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542;p47">
              <a:extLst>
                <a:ext uri="{FF2B5EF4-FFF2-40B4-BE49-F238E27FC236}">
                  <a16:creationId xmlns:a16="http://schemas.microsoft.com/office/drawing/2014/main" id="{4B83F73B-DAF9-7BB6-006E-846F5A9B5ECD}"/>
                </a:ext>
              </a:extLst>
            </p:cNvPr>
            <p:cNvSpPr/>
            <p:nvPr/>
          </p:nvSpPr>
          <p:spPr>
            <a:xfrm>
              <a:off x="4080224" y="4079633"/>
              <a:ext cx="160810" cy="1705"/>
            </a:xfrm>
            <a:custGeom>
              <a:avLst/>
              <a:gdLst/>
              <a:ahLst/>
              <a:cxnLst/>
              <a:rect l="l" t="t" r="r" b="b"/>
              <a:pathLst>
                <a:path w="2358" h="25" extrusionOk="0">
                  <a:moveTo>
                    <a:pt x="1" y="0"/>
                  </a:moveTo>
                  <a:lnTo>
                    <a:pt x="1" y="24"/>
                  </a:lnTo>
                  <a:lnTo>
                    <a:pt x="2358" y="24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6798AD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543;p47">
              <a:extLst>
                <a:ext uri="{FF2B5EF4-FFF2-40B4-BE49-F238E27FC236}">
                  <a16:creationId xmlns:a16="http://schemas.microsoft.com/office/drawing/2014/main" id="{548DE7C5-8255-0F58-25AF-A64639CD5856}"/>
                </a:ext>
              </a:extLst>
            </p:cNvPr>
            <p:cNvSpPr/>
            <p:nvPr/>
          </p:nvSpPr>
          <p:spPr>
            <a:xfrm>
              <a:off x="4081043" y="4087884"/>
              <a:ext cx="160810" cy="1705"/>
            </a:xfrm>
            <a:custGeom>
              <a:avLst/>
              <a:gdLst/>
              <a:ahLst/>
              <a:cxnLst/>
              <a:rect l="l" t="t" r="r" b="b"/>
              <a:pathLst>
                <a:path w="2358" h="25" extrusionOk="0">
                  <a:moveTo>
                    <a:pt x="1" y="0"/>
                  </a:moveTo>
                  <a:lnTo>
                    <a:pt x="25" y="24"/>
                  </a:lnTo>
                  <a:lnTo>
                    <a:pt x="2358" y="24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6798AD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544;p47">
              <a:extLst>
                <a:ext uri="{FF2B5EF4-FFF2-40B4-BE49-F238E27FC236}">
                  <a16:creationId xmlns:a16="http://schemas.microsoft.com/office/drawing/2014/main" id="{B3E55366-C217-7D9B-3059-422982B76757}"/>
                </a:ext>
              </a:extLst>
            </p:cNvPr>
            <p:cNvSpPr/>
            <p:nvPr/>
          </p:nvSpPr>
          <p:spPr>
            <a:xfrm>
              <a:off x="4083566" y="4096068"/>
              <a:ext cx="160742" cy="1773"/>
            </a:xfrm>
            <a:custGeom>
              <a:avLst/>
              <a:gdLst/>
              <a:ahLst/>
              <a:cxnLst/>
              <a:rect l="l" t="t" r="r" b="b"/>
              <a:pathLst>
                <a:path w="2357" h="26" extrusionOk="0">
                  <a:moveTo>
                    <a:pt x="0" y="1"/>
                  </a:moveTo>
                  <a:lnTo>
                    <a:pt x="0" y="25"/>
                  </a:lnTo>
                  <a:lnTo>
                    <a:pt x="2357" y="2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6798AD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545;p47">
              <a:extLst>
                <a:ext uri="{FF2B5EF4-FFF2-40B4-BE49-F238E27FC236}">
                  <a16:creationId xmlns:a16="http://schemas.microsoft.com/office/drawing/2014/main" id="{9DA75B72-AA91-CC32-582C-DD173F1D8902}"/>
                </a:ext>
              </a:extLst>
            </p:cNvPr>
            <p:cNvSpPr/>
            <p:nvPr/>
          </p:nvSpPr>
          <p:spPr>
            <a:xfrm>
              <a:off x="4084384" y="4104320"/>
              <a:ext cx="161628" cy="1705"/>
            </a:xfrm>
            <a:custGeom>
              <a:avLst/>
              <a:gdLst/>
              <a:ahLst/>
              <a:cxnLst/>
              <a:rect l="l" t="t" r="r" b="b"/>
              <a:pathLst>
                <a:path w="2370" h="25" extrusionOk="0">
                  <a:moveTo>
                    <a:pt x="0" y="1"/>
                  </a:moveTo>
                  <a:lnTo>
                    <a:pt x="12" y="25"/>
                  </a:lnTo>
                  <a:lnTo>
                    <a:pt x="2369" y="2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6798AD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546;p47">
              <a:extLst>
                <a:ext uri="{FF2B5EF4-FFF2-40B4-BE49-F238E27FC236}">
                  <a16:creationId xmlns:a16="http://schemas.microsoft.com/office/drawing/2014/main" id="{6E3F2F30-33D4-65B2-EB23-2645561E5723}"/>
                </a:ext>
              </a:extLst>
            </p:cNvPr>
            <p:cNvSpPr/>
            <p:nvPr/>
          </p:nvSpPr>
          <p:spPr>
            <a:xfrm>
              <a:off x="4058810" y="4072199"/>
              <a:ext cx="52785" cy="41259"/>
            </a:xfrm>
            <a:custGeom>
              <a:avLst/>
              <a:gdLst/>
              <a:ahLst/>
              <a:cxnLst/>
              <a:rect l="l" t="t" r="r" b="b"/>
              <a:pathLst>
                <a:path w="774" h="605" extrusionOk="0">
                  <a:moveTo>
                    <a:pt x="0" y="0"/>
                  </a:moveTo>
                  <a:lnTo>
                    <a:pt x="121" y="605"/>
                  </a:lnTo>
                  <a:lnTo>
                    <a:pt x="774" y="605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F8F3E1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547;p47">
              <a:extLst>
                <a:ext uri="{FF2B5EF4-FFF2-40B4-BE49-F238E27FC236}">
                  <a16:creationId xmlns:a16="http://schemas.microsoft.com/office/drawing/2014/main" id="{58ABECCD-1365-1439-CAEB-FEA444430ADA}"/>
                </a:ext>
              </a:extLst>
            </p:cNvPr>
            <p:cNvSpPr/>
            <p:nvPr/>
          </p:nvSpPr>
          <p:spPr>
            <a:xfrm>
              <a:off x="4214573" y="4072199"/>
              <a:ext cx="53671" cy="41259"/>
            </a:xfrm>
            <a:custGeom>
              <a:avLst/>
              <a:gdLst/>
              <a:ahLst/>
              <a:cxnLst/>
              <a:rect l="l" t="t" r="r" b="b"/>
              <a:pathLst>
                <a:path w="787" h="605" extrusionOk="0">
                  <a:moveTo>
                    <a:pt x="1" y="0"/>
                  </a:moveTo>
                  <a:lnTo>
                    <a:pt x="122" y="605"/>
                  </a:lnTo>
                  <a:lnTo>
                    <a:pt x="786" y="605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rgbClr val="F8F3E1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548;p47">
              <a:extLst>
                <a:ext uri="{FF2B5EF4-FFF2-40B4-BE49-F238E27FC236}">
                  <a16:creationId xmlns:a16="http://schemas.microsoft.com/office/drawing/2014/main" id="{8A54C48F-6CD5-D904-8D04-63AF21682128}"/>
                </a:ext>
              </a:extLst>
            </p:cNvPr>
            <p:cNvSpPr/>
            <p:nvPr/>
          </p:nvSpPr>
          <p:spPr>
            <a:xfrm>
              <a:off x="4137919" y="4146397"/>
              <a:ext cx="87429" cy="44533"/>
            </a:xfrm>
            <a:custGeom>
              <a:avLst/>
              <a:gdLst/>
              <a:ahLst/>
              <a:cxnLst/>
              <a:rect l="l" t="t" r="r" b="b"/>
              <a:pathLst>
                <a:path w="1282" h="653" extrusionOk="0">
                  <a:moveTo>
                    <a:pt x="1" y="0"/>
                  </a:moveTo>
                  <a:lnTo>
                    <a:pt x="122" y="653"/>
                  </a:lnTo>
                  <a:lnTo>
                    <a:pt x="1282" y="653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rgbClr val="6B4036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549;p47">
              <a:extLst>
                <a:ext uri="{FF2B5EF4-FFF2-40B4-BE49-F238E27FC236}">
                  <a16:creationId xmlns:a16="http://schemas.microsoft.com/office/drawing/2014/main" id="{AE7A3CDA-0339-2ADF-29E0-394217DBFBF2}"/>
                </a:ext>
              </a:extLst>
            </p:cNvPr>
            <p:cNvSpPr/>
            <p:nvPr/>
          </p:nvSpPr>
          <p:spPr>
            <a:xfrm>
              <a:off x="3443874" y="3949377"/>
              <a:ext cx="90771" cy="89066"/>
            </a:xfrm>
            <a:custGeom>
              <a:avLst/>
              <a:gdLst/>
              <a:ahLst/>
              <a:cxnLst/>
              <a:rect l="l" t="t" r="r" b="b"/>
              <a:pathLst>
                <a:path w="1331" h="1306" extrusionOk="0">
                  <a:moveTo>
                    <a:pt x="1" y="0"/>
                  </a:moveTo>
                  <a:lnTo>
                    <a:pt x="1" y="1306"/>
                  </a:lnTo>
                  <a:lnTo>
                    <a:pt x="1330" y="1306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rgbClr val="6B4036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550;p47">
              <a:extLst>
                <a:ext uri="{FF2B5EF4-FFF2-40B4-BE49-F238E27FC236}">
                  <a16:creationId xmlns:a16="http://schemas.microsoft.com/office/drawing/2014/main" id="{A581A319-1068-97C1-BE65-B244FE4EE1F3}"/>
                </a:ext>
              </a:extLst>
            </p:cNvPr>
            <p:cNvSpPr/>
            <p:nvPr/>
          </p:nvSpPr>
          <p:spPr>
            <a:xfrm>
              <a:off x="3556809" y="3949377"/>
              <a:ext cx="219323" cy="89066"/>
            </a:xfrm>
            <a:custGeom>
              <a:avLst/>
              <a:gdLst/>
              <a:ahLst/>
              <a:cxnLst/>
              <a:rect l="l" t="t" r="r" b="b"/>
              <a:pathLst>
                <a:path w="3216" h="1306" extrusionOk="0">
                  <a:moveTo>
                    <a:pt x="1" y="0"/>
                  </a:moveTo>
                  <a:lnTo>
                    <a:pt x="1" y="1306"/>
                  </a:lnTo>
                  <a:lnTo>
                    <a:pt x="3216" y="1306"/>
                  </a:lnTo>
                  <a:lnTo>
                    <a:pt x="3216" y="0"/>
                  </a:lnTo>
                  <a:close/>
                </a:path>
              </a:pathLst>
            </a:custGeom>
            <a:solidFill>
              <a:srgbClr val="6B4036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551;p47">
              <a:extLst>
                <a:ext uri="{FF2B5EF4-FFF2-40B4-BE49-F238E27FC236}">
                  <a16:creationId xmlns:a16="http://schemas.microsoft.com/office/drawing/2014/main" id="{2124D793-B851-EF93-5752-D06F1041BA96}"/>
                </a:ext>
              </a:extLst>
            </p:cNvPr>
            <p:cNvSpPr/>
            <p:nvPr/>
          </p:nvSpPr>
          <p:spPr>
            <a:xfrm>
              <a:off x="3790931" y="3949377"/>
              <a:ext cx="143488" cy="89066"/>
            </a:xfrm>
            <a:custGeom>
              <a:avLst/>
              <a:gdLst/>
              <a:ahLst/>
              <a:cxnLst/>
              <a:rect l="l" t="t" r="r" b="b"/>
              <a:pathLst>
                <a:path w="2104" h="1306" extrusionOk="0">
                  <a:moveTo>
                    <a:pt x="0" y="0"/>
                  </a:moveTo>
                  <a:lnTo>
                    <a:pt x="0" y="1306"/>
                  </a:lnTo>
                  <a:lnTo>
                    <a:pt x="2103" y="1306"/>
                  </a:lnTo>
                  <a:lnTo>
                    <a:pt x="1717" y="0"/>
                  </a:lnTo>
                  <a:close/>
                </a:path>
              </a:pathLst>
            </a:custGeom>
            <a:solidFill>
              <a:srgbClr val="6B4036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552;p47">
              <a:extLst>
                <a:ext uri="{FF2B5EF4-FFF2-40B4-BE49-F238E27FC236}">
                  <a16:creationId xmlns:a16="http://schemas.microsoft.com/office/drawing/2014/main" id="{60BFF391-0696-E786-8322-DF097551D9FC}"/>
                </a:ext>
              </a:extLst>
            </p:cNvPr>
            <p:cNvSpPr/>
            <p:nvPr/>
          </p:nvSpPr>
          <p:spPr>
            <a:xfrm>
              <a:off x="3443874" y="4046626"/>
              <a:ext cx="508685" cy="5047"/>
            </a:xfrm>
            <a:custGeom>
              <a:avLst/>
              <a:gdLst/>
              <a:ahLst/>
              <a:cxnLst/>
              <a:rect l="l" t="t" r="r" b="b"/>
              <a:pathLst>
                <a:path w="7459" h="74" extrusionOk="0">
                  <a:moveTo>
                    <a:pt x="1" y="1"/>
                  </a:moveTo>
                  <a:lnTo>
                    <a:pt x="1" y="73"/>
                  </a:lnTo>
                  <a:lnTo>
                    <a:pt x="7458" y="73"/>
                  </a:lnTo>
                  <a:lnTo>
                    <a:pt x="7458" y="1"/>
                  </a:lnTo>
                  <a:close/>
                </a:path>
              </a:pathLst>
            </a:custGeom>
            <a:solidFill>
              <a:srgbClr val="4393BA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553;p47">
              <a:extLst>
                <a:ext uri="{FF2B5EF4-FFF2-40B4-BE49-F238E27FC236}">
                  <a16:creationId xmlns:a16="http://schemas.microsoft.com/office/drawing/2014/main" id="{D70F87B9-9F51-C5CE-B8CE-8F9829BE2BA1}"/>
                </a:ext>
              </a:extLst>
            </p:cNvPr>
            <p:cNvSpPr/>
            <p:nvPr/>
          </p:nvSpPr>
          <p:spPr>
            <a:xfrm>
              <a:off x="3443874" y="4084543"/>
              <a:ext cx="90771" cy="5047"/>
            </a:xfrm>
            <a:custGeom>
              <a:avLst/>
              <a:gdLst/>
              <a:ahLst/>
              <a:cxnLst/>
              <a:rect l="l" t="t" r="r" b="b"/>
              <a:pathLst>
                <a:path w="1331" h="74" extrusionOk="0">
                  <a:moveTo>
                    <a:pt x="1" y="1"/>
                  </a:moveTo>
                  <a:lnTo>
                    <a:pt x="1" y="73"/>
                  </a:lnTo>
                  <a:lnTo>
                    <a:pt x="1330" y="73"/>
                  </a:lnTo>
                  <a:lnTo>
                    <a:pt x="1330" y="1"/>
                  </a:lnTo>
                  <a:close/>
                </a:path>
              </a:pathLst>
            </a:custGeom>
            <a:solidFill>
              <a:srgbClr val="4393BA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554;p47">
              <a:extLst>
                <a:ext uri="{FF2B5EF4-FFF2-40B4-BE49-F238E27FC236}">
                  <a16:creationId xmlns:a16="http://schemas.microsoft.com/office/drawing/2014/main" id="{97FCF77F-E419-9541-DC51-20F869B8B2A9}"/>
                </a:ext>
              </a:extLst>
            </p:cNvPr>
            <p:cNvSpPr/>
            <p:nvPr/>
          </p:nvSpPr>
          <p:spPr>
            <a:xfrm>
              <a:off x="3581565" y="4084543"/>
              <a:ext cx="370176" cy="5047"/>
            </a:xfrm>
            <a:custGeom>
              <a:avLst/>
              <a:gdLst/>
              <a:ahLst/>
              <a:cxnLst/>
              <a:rect l="l" t="t" r="r" b="b"/>
              <a:pathLst>
                <a:path w="5428" h="74" extrusionOk="0">
                  <a:moveTo>
                    <a:pt x="0" y="1"/>
                  </a:moveTo>
                  <a:lnTo>
                    <a:pt x="0" y="73"/>
                  </a:lnTo>
                  <a:lnTo>
                    <a:pt x="5427" y="73"/>
                  </a:lnTo>
                  <a:lnTo>
                    <a:pt x="5427" y="1"/>
                  </a:lnTo>
                  <a:close/>
                </a:path>
              </a:pathLst>
            </a:custGeom>
            <a:solidFill>
              <a:srgbClr val="4393BA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555;p47">
              <a:extLst>
                <a:ext uri="{FF2B5EF4-FFF2-40B4-BE49-F238E27FC236}">
                  <a16:creationId xmlns:a16="http://schemas.microsoft.com/office/drawing/2014/main" id="{3B8F90D5-0958-328F-1216-5ADD7A148215}"/>
                </a:ext>
              </a:extLst>
            </p:cNvPr>
            <p:cNvSpPr/>
            <p:nvPr/>
          </p:nvSpPr>
          <p:spPr>
            <a:xfrm>
              <a:off x="3487589" y="4121642"/>
              <a:ext cx="123710" cy="123710"/>
            </a:xfrm>
            <a:custGeom>
              <a:avLst/>
              <a:gdLst/>
              <a:ahLst/>
              <a:cxnLst/>
              <a:rect l="l" t="t" r="r" b="b"/>
              <a:pathLst>
                <a:path w="1814" h="1814" extrusionOk="0">
                  <a:moveTo>
                    <a:pt x="907" y="1"/>
                  </a:moveTo>
                  <a:cubicBezTo>
                    <a:pt x="411" y="1"/>
                    <a:pt x="0" y="412"/>
                    <a:pt x="0" y="907"/>
                  </a:cubicBezTo>
                  <a:cubicBezTo>
                    <a:pt x="0" y="1403"/>
                    <a:pt x="411" y="1814"/>
                    <a:pt x="907" y="1814"/>
                  </a:cubicBezTo>
                  <a:cubicBezTo>
                    <a:pt x="1414" y="1814"/>
                    <a:pt x="1813" y="1403"/>
                    <a:pt x="1813" y="907"/>
                  </a:cubicBezTo>
                  <a:cubicBezTo>
                    <a:pt x="1813" y="412"/>
                    <a:pt x="1426" y="1"/>
                    <a:pt x="907" y="1"/>
                  </a:cubicBezTo>
                  <a:close/>
                </a:path>
              </a:pathLst>
            </a:custGeom>
            <a:solidFill>
              <a:srgbClr val="F6ECD7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556;p47">
              <a:extLst>
                <a:ext uri="{FF2B5EF4-FFF2-40B4-BE49-F238E27FC236}">
                  <a16:creationId xmlns:a16="http://schemas.microsoft.com/office/drawing/2014/main" id="{1FA163FC-7A9C-C458-0028-42F0F24F0933}"/>
                </a:ext>
              </a:extLst>
            </p:cNvPr>
            <p:cNvSpPr/>
            <p:nvPr/>
          </p:nvSpPr>
          <p:spPr>
            <a:xfrm>
              <a:off x="3534577" y="4166992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484" h="484" extrusionOk="0">
                  <a:moveTo>
                    <a:pt x="242" y="0"/>
                  </a:moveTo>
                  <a:cubicBezTo>
                    <a:pt x="97" y="0"/>
                    <a:pt x="0" y="109"/>
                    <a:pt x="0" y="242"/>
                  </a:cubicBezTo>
                  <a:cubicBezTo>
                    <a:pt x="0" y="375"/>
                    <a:pt x="97" y="484"/>
                    <a:pt x="242" y="484"/>
                  </a:cubicBezTo>
                  <a:cubicBezTo>
                    <a:pt x="375" y="484"/>
                    <a:pt x="484" y="375"/>
                    <a:pt x="484" y="242"/>
                  </a:cubicBezTo>
                  <a:cubicBezTo>
                    <a:pt x="484" y="109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C4A762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557;p47">
              <a:extLst>
                <a:ext uri="{FF2B5EF4-FFF2-40B4-BE49-F238E27FC236}">
                  <a16:creationId xmlns:a16="http://schemas.microsoft.com/office/drawing/2014/main" id="{2422F9ED-CED6-7CC6-3497-D956C1C57D8B}"/>
                </a:ext>
              </a:extLst>
            </p:cNvPr>
            <p:cNvSpPr/>
            <p:nvPr/>
          </p:nvSpPr>
          <p:spPr>
            <a:xfrm>
              <a:off x="3913754" y="4121642"/>
              <a:ext cx="123710" cy="123710"/>
            </a:xfrm>
            <a:custGeom>
              <a:avLst/>
              <a:gdLst/>
              <a:ahLst/>
              <a:cxnLst/>
              <a:rect l="l" t="t" r="r" b="b"/>
              <a:pathLst>
                <a:path w="1814" h="1814" extrusionOk="0">
                  <a:moveTo>
                    <a:pt x="907" y="1"/>
                  </a:moveTo>
                  <a:cubicBezTo>
                    <a:pt x="399" y="1"/>
                    <a:pt x="0" y="412"/>
                    <a:pt x="0" y="907"/>
                  </a:cubicBezTo>
                  <a:cubicBezTo>
                    <a:pt x="0" y="1403"/>
                    <a:pt x="399" y="1814"/>
                    <a:pt x="907" y="1814"/>
                  </a:cubicBezTo>
                  <a:cubicBezTo>
                    <a:pt x="1402" y="1814"/>
                    <a:pt x="1813" y="1403"/>
                    <a:pt x="1813" y="907"/>
                  </a:cubicBezTo>
                  <a:cubicBezTo>
                    <a:pt x="1813" y="412"/>
                    <a:pt x="1402" y="1"/>
                    <a:pt x="907" y="1"/>
                  </a:cubicBezTo>
                  <a:close/>
                </a:path>
              </a:pathLst>
            </a:custGeom>
            <a:solidFill>
              <a:srgbClr val="F6ECD7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558;p47">
              <a:extLst>
                <a:ext uri="{FF2B5EF4-FFF2-40B4-BE49-F238E27FC236}">
                  <a16:creationId xmlns:a16="http://schemas.microsoft.com/office/drawing/2014/main" id="{C2B35C90-80D3-DB53-E94E-7F77A8A8A764}"/>
                </a:ext>
              </a:extLst>
            </p:cNvPr>
            <p:cNvSpPr/>
            <p:nvPr/>
          </p:nvSpPr>
          <p:spPr>
            <a:xfrm>
              <a:off x="3959856" y="4166992"/>
              <a:ext cx="33076" cy="33008"/>
            </a:xfrm>
            <a:custGeom>
              <a:avLst/>
              <a:gdLst/>
              <a:ahLst/>
              <a:cxnLst/>
              <a:rect l="l" t="t" r="r" b="b"/>
              <a:pathLst>
                <a:path w="485" h="484" extrusionOk="0">
                  <a:moveTo>
                    <a:pt x="243" y="0"/>
                  </a:moveTo>
                  <a:cubicBezTo>
                    <a:pt x="110" y="0"/>
                    <a:pt x="1" y="109"/>
                    <a:pt x="1" y="242"/>
                  </a:cubicBezTo>
                  <a:cubicBezTo>
                    <a:pt x="1" y="375"/>
                    <a:pt x="110" y="484"/>
                    <a:pt x="243" y="484"/>
                  </a:cubicBezTo>
                  <a:cubicBezTo>
                    <a:pt x="376" y="484"/>
                    <a:pt x="484" y="375"/>
                    <a:pt x="484" y="242"/>
                  </a:cubicBezTo>
                  <a:cubicBezTo>
                    <a:pt x="484" y="109"/>
                    <a:pt x="376" y="0"/>
                    <a:pt x="243" y="0"/>
                  </a:cubicBezTo>
                  <a:close/>
                </a:path>
              </a:pathLst>
            </a:custGeom>
            <a:solidFill>
              <a:srgbClr val="C4A762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5" name="Google Shape;2559;p47">
            <a:extLst>
              <a:ext uri="{FF2B5EF4-FFF2-40B4-BE49-F238E27FC236}">
                <a16:creationId xmlns:a16="http://schemas.microsoft.com/office/drawing/2014/main" id="{84A75BEC-F9E7-986C-5B9F-30FF70BC1D3C}"/>
              </a:ext>
            </a:extLst>
          </p:cNvPr>
          <p:cNvGrpSpPr/>
          <p:nvPr/>
        </p:nvGrpSpPr>
        <p:grpSpPr>
          <a:xfrm>
            <a:off x="4058605" y="6390817"/>
            <a:ext cx="1078205" cy="464704"/>
            <a:chOff x="3304050" y="3378659"/>
            <a:chExt cx="1019374" cy="333391"/>
          </a:xfrm>
        </p:grpSpPr>
        <p:sp>
          <p:nvSpPr>
            <p:cNvPr id="2096" name="Google Shape;2560;p47">
              <a:extLst>
                <a:ext uri="{FF2B5EF4-FFF2-40B4-BE49-F238E27FC236}">
                  <a16:creationId xmlns:a16="http://schemas.microsoft.com/office/drawing/2014/main" id="{3FC49352-F80D-C7A8-4132-CF5A5FD9C9B5}"/>
                </a:ext>
              </a:extLst>
            </p:cNvPr>
            <p:cNvSpPr/>
            <p:nvPr/>
          </p:nvSpPr>
          <p:spPr>
            <a:xfrm>
              <a:off x="3354363" y="3378659"/>
              <a:ext cx="255555" cy="73789"/>
            </a:xfrm>
            <a:custGeom>
              <a:avLst/>
              <a:gdLst/>
              <a:ahLst/>
              <a:cxnLst/>
              <a:rect l="l" t="t" r="r" b="b"/>
              <a:pathLst>
                <a:path w="4485" h="1295" extrusionOk="0">
                  <a:moveTo>
                    <a:pt x="568" y="1"/>
                  </a:moveTo>
                  <a:cubicBezTo>
                    <a:pt x="254" y="1"/>
                    <a:pt x="0" y="255"/>
                    <a:pt x="0" y="569"/>
                  </a:cubicBezTo>
                  <a:lnTo>
                    <a:pt x="0" y="1294"/>
                  </a:lnTo>
                  <a:lnTo>
                    <a:pt x="4484" y="1294"/>
                  </a:lnTo>
                  <a:lnTo>
                    <a:pt x="4484" y="666"/>
                  </a:lnTo>
                  <a:cubicBezTo>
                    <a:pt x="4484" y="303"/>
                    <a:pt x="4182" y="1"/>
                    <a:pt x="3819" y="1"/>
                  </a:cubicBez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561;p47">
              <a:extLst>
                <a:ext uri="{FF2B5EF4-FFF2-40B4-BE49-F238E27FC236}">
                  <a16:creationId xmlns:a16="http://schemas.microsoft.com/office/drawing/2014/main" id="{4431C706-8CBA-1F81-DDC5-331D4B9998DA}"/>
                </a:ext>
              </a:extLst>
            </p:cNvPr>
            <p:cNvSpPr/>
            <p:nvPr/>
          </p:nvSpPr>
          <p:spPr>
            <a:xfrm>
              <a:off x="3841943" y="3378659"/>
              <a:ext cx="254872" cy="73789"/>
            </a:xfrm>
            <a:custGeom>
              <a:avLst/>
              <a:gdLst/>
              <a:ahLst/>
              <a:cxnLst/>
              <a:rect l="l" t="t" r="r" b="b"/>
              <a:pathLst>
                <a:path w="4473" h="1295" extrusionOk="0">
                  <a:moveTo>
                    <a:pt x="605" y="1"/>
                  </a:moveTo>
                  <a:cubicBezTo>
                    <a:pt x="279" y="1"/>
                    <a:pt x="1" y="267"/>
                    <a:pt x="1" y="605"/>
                  </a:cubicBezTo>
                  <a:lnTo>
                    <a:pt x="1" y="1294"/>
                  </a:lnTo>
                  <a:lnTo>
                    <a:pt x="4473" y="1294"/>
                  </a:lnTo>
                  <a:lnTo>
                    <a:pt x="4473" y="666"/>
                  </a:lnTo>
                  <a:cubicBezTo>
                    <a:pt x="4473" y="303"/>
                    <a:pt x="4170" y="1"/>
                    <a:pt x="3808" y="1"/>
                  </a:cubicBez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562;p47">
              <a:extLst>
                <a:ext uri="{FF2B5EF4-FFF2-40B4-BE49-F238E27FC236}">
                  <a16:creationId xmlns:a16="http://schemas.microsoft.com/office/drawing/2014/main" id="{176586C6-0183-29FF-9C33-292F8E28C39E}"/>
                </a:ext>
              </a:extLst>
            </p:cNvPr>
            <p:cNvSpPr/>
            <p:nvPr/>
          </p:nvSpPr>
          <p:spPr>
            <a:xfrm>
              <a:off x="4213168" y="3623845"/>
              <a:ext cx="79259" cy="79259"/>
            </a:xfrm>
            <a:custGeom>
              <a:avLst/>
              <a:gdLst/>
              <a:ahLst/>
              <a:cxnLst/>
              <a:rect l="l" t="t" r="r" b="b"/>
              <a:pathLst>
                <a:path w="1391" h="1391" extrusionOk="0">
                  <a:moveTo>
                    <a:pt x="701" y="1"/>
                  </a:moveTo>
                  <a:cubicBezTo>
                    <a:pt x="315" y="1"/>
                    <a:pt x="0" y="315"/>
                    <a:pt x="0" y="702"/>
                  </a:cubicBezTo>
                  <a:cubicBezTo>
                    <a:pt x="0" y="1076"/>
                    <a:pt x="315" y="1391"/>
                    <a:pt x="701" y="1391"/>
                  </a:cubicBezTo>
                  <a:cubicBezTo>
                    <a:pt x="1076" y="1391"/>
                    <a:pt x="1390" y="1076"/>
                    <a:pt x="1390" y="702"/>
                  </a:cubicBezTo>
                  <a:cubicBezTo>
                    <a:pt x="1390" y="303"/>
                    <a:pt x="1076" y="1"/>
                    <a:pt x="701" y="1"/>
                  </a:cubicBez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563;p47">
              <a:extLst>
                <a:ext uri="{FF2B5EF4-FFF2-40B4-BE49-F238E27FC236}">
                  <a16:creationId xmlns:a16="http://schemas.microsoft.com/office/drawing/2014/main" id="{29F4F211-3A79-F03A-06E9-A2431127419E}"/>
                </a:ext>
              </a:extLst>
            </p:cNvPr>
            <p:cNvSpPr/>
            <p:nvPr/>
          </p:nvSpPr>
          <p:spPr>
            <a:xfrm>
              <a:off x="3848837" y="3623845"/>
              <a:ext cx="79259" cy="79259"/>
            </a:xfrm>
            <a:custGeom>
              <a:avLst/>
              <a:gdLst/>
              <a:ahLst/>
              <a:cxnLst/>
              <a:rect l="l" t="t" r="r" b="b"/>
              <a:pathLst>
                <a:path w="1391" h="1391" extrusionOk="0">
                  <a:moveTo>
                    <a:pt x="701" y="1"/>
                  </a:moveTo>
                  <a:cubicBezTo>
                    <a:pt x="327" y="1"/>
                    <a:pt x="0" y="315"/>
                    <a:pt x="0" y="702"/>
                  </a:cubicBezTo>
                  <a:cubicBezTo>
                    <a:pt x="0" y="1076"/>
                    <a:pt x="327" y="1391"/>
                    <a:pt x="701" y="1391"/>
                  </a:cubicBezTo>
                  <a:cubicBezTo>
                    <a:pt x="1076" y="1391"/>
                    <a:pt x="1390" y="1076"/>
                    <a:pt x="1390" y="702"/>
                  </a:cubicBezTo>
                  <a:cubicBezTo>
                    <a:pt x="1390" y="303"/>
                    <a:pt x="1076" y="1"/>
                    <a:pt x="701" y="1"/>
                  </a:cubicBez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564;p47">
              <a:extLst>
                <a:ext uri="{FF2B5EF4-FFF2-40B4-BE49-F238E27FC236}">
                  <a16:creationId xmlns:a16="http://schemas.microsoft.com/office/drawing/2014/main" id="{339A26A5-8A53-2090-953E-7D81D87C9E68}"/>
                </a:ext>
              </a:extLst>
            </p:cNvPr>
            <p:cNvSpPr/>
            <p:nvPr/>
          </p:nvSpPr>
          <p:spPr>
            <a:xfrm>
              <a:off x="3417725" y="3623845"/>
              <a:ext cx="79202" cy="79259"/>
            </a:xfrm>
            <a:custGeom>
              <a:avLst/>
              <a:gdLst/>
              <a:ahLst/>
              <a:cxnLst/>
              <a:rect l="l" t="t" r="r" b="b"/>
              <a:pathLst>
                <a:path w="1390" h="1391" extrusionOk="0">
                  <a:moveTo>
                    <a:pt x="701" y="1"/>
                  </a:moveTo>
                  <a:cubicBezTo>
                    <a:pt x="314" y="1"/>
                    <a:pt x="0" y="315"/>
                    <a:pt x="0" y="702"/>
                  </a:cubicBezTo>
                  <a:cubicBezTo>
                    <a:pt x="0" y="1076"/>
                    <a:pt x="314" y="1391"/>
                    <a:pt x="701" y="1391"/>
                  </a:cubicBezTo>
                  <a:cubicBezTo>
                    <a:pt x="1076" y="1391"/>
                    <a:pt x="1390" y="1076"/>
                    <a:pt x="1390" y="702"/>
                  </a:cubicBezTo>
                  <a:cubicBezTo>
                    <a:pt x="1390" y="303"/>
                    <a:pt x="1076" y="1"/>
                    <a:pt x="701" y="1"/>
                  </a:cubicBez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565;p47">
              <a:extLst>
                <a:ext uri="{FF2B5EF4-FFF2-40B4-BE49-F238E27FC236}">
                  <a16:creationId xmlns:a16="http://schemas.microsoft.com/office/drawing/2014/main" id="{A3A7F1E1-83F0-E95A-41D6-E5DE6A8325E1}"/>
                </a:ext>
              </a:extLst>
            </p:cNvPr>
            <p:cNvSpPr/>
            <p:nvPr/>
          </p:nvSpPr>
          <p:spPr>
            <a:xfrm>
              <a:off x="3509976" y="3623845"/>
              <a:ext cx="79259" cy="79259"/>
            </a:xfrm>
            <a:custGeom>
              <a:avLst/>
              <a:gdLst/>
              <a:ahLst/>
              <a:cxnLst/>
              <a:rect l="l" t="t" r="r" b="b"/>
              <a:pathLst>
                <a:path w="1391" h="1391" extrusionOk="0">
                  <a:moveTo>
                    <a:pt x="690" y="1"/>
                  </a:moveTo>
                  <a:cubicBezTo>
                    <a:pt x="315" y="1"/>
                    <a:pt x="1" y="315"/>
                    <a:pt x="1" y="702"/>
                  </a:cubicBezTo>
                  <a:cubicBezTo>
                    <a:pt x="1" y="1076"/>
                    <a:pt x="315" y="1391"/>
                    <a:pt x="690" y="1391"/>
                  </a:cubicBezTo>
                  <a:cubicBezTo>
                    <a:pt x="1076" y="1391"/>
                    <a:pt x="1391" y="1076"/>
                    <a:pt x="1391" y="702"/>
                  </a:cubicBezTo>
                  <a:cubicBezTo>
                    <a:pt x="1391" y="303"/>
                    <a:pt x="1076" y="1"/>
                    <a:pt x="690" y="1"/>
                  </a:cubicBez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566;p47">
              <a:extLst>
                <a:ext uri="{FF2B5EF4-FFF2-40B4-BE49-F238E27FC236}">
                  <a16:creationId xmlns:a16="http://schemas.microsoft.com/office/drawing/2014/main" id="{642663BE-F56C-F86B-52C6-7E8E1AF79037}"/>
                </a:ext>
              </a:extLst>
            </p:cNvPr>
            <p:cNvSpPr/>
            <p:nvPr/>
          </p:nvSpPr>
          <p:spPr>
            <a:xfrm>
              <a:off x="4006558" y="3406238"/>
              <a:ext cx="316866" cy="250028"/>
            </a:xfrm>
            <a:custGeom>
              <a:avLst/>
              <a:gdLst/>
              <a:ahLst/>
              <a:cxnLst/>
              <a:rect l="l" t="t" r="r" b="b"/>
              <a:pathLst>
                <a:path w="5561" h="4388" extrusionOk="0">
                  <a:moveTo>
                    <a:pt x="0" y="0"/>
                  </a:moveTo>
                  <a:lnTo>
                    <a:pt x="0" y="2502"/>
                  </a:lnTo>
                  <a:lnTo>
                    <a:pt x="0" y="4388"/>
                  </a:lnTo>
                  <a:lnTo>
                    <a:pt x="5560" y="4388"/>
                  </a:lnTo>
                  <a:lnTo>
                    <a:pt x="5560" y="2865"/>
                  </a:lnTo>
                  <a:cubicBezTo>
                    <a:pt x="5560" y="2671"/>
                    <a:pt x="5391" y="2502"/>
                    <a:pt x="5198" y="2502"/>
                  </a:cubicBezTo>
                  <a:lnTo>
                    <a:pt x="4352" y="2502"/>
                  </a:lnTo>
                  <a:cubicBezTo>
                    <a:pt x="4170" y="2490"/>
                    <a:pt x="4013" y="2357"/>
                    <a:pt x="4013" y="2176"/>
                  </a:cubicBezTo>
                  <a:lnTo>
                    <a:pt x="4013" y="327"/>
                  </a:lnTo>
                  <a:cubicBezTo>
                    <a:pt x="4013" y="145"/>
                    <a:pt x="3868" y="0"/>
                    <a:pt x="3687" y="0"/>
                  </a:cubicBez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567;p47">
              <a:extLst>
                <a:ext uri="{FF2B5EF4-FFF2-40B4-BE49-F238E27FC236}">
                  <a16:creationId xmlns:a16="http://schemas.microsoft.com/office/drawing/2014/main" id="{49899493-2C40-FFDD-8CEA-E2A4EE2E25E6}"/>
                </a:ext>
              </a:extLst>
            </p:cNvPr>
            <p:cNvSpPr/>
            <p:nvPr/>
          </p:nvSpPr>
          <p:spPr>
            <a:xfrm>
              <a:off x="3304050" y="3406238"/>
              <a:ext cx="821709" cy="250028"/>
            </a:xfrm>
            <a:custGeom>
              <a:avLst/>
              <a:gdLst/>
              <a:ahLst/>
              <a:cxnLst/>
              <a:rect l="l" t="t" r="r" b="b"/>
              <a:pathLst>
                <a:path w="14421" h="4388" extrusionOk="0">
                  <a:moveTo>
                    <a:pt x="545" y="0"/>
                  </a:moveTo>
                  <a:cubicBezTo>
                    <a:pt x="242" y="0"/>
                    <a:pt x="1" y="242"/>
                    <a:pt x="1" y="544"/>
                  </a:cubicBezTo>
                  <a:lnTo>
                    <a:pt x="1" y="4388"/>
                  </a:lnTo>
                  <a:lnTo>
                    <a:pt x="14420" y="4388"/>
                  </a:lnTo>
                  <a:lnTo>
                    <a:pt x="14420" y="2865"/>
                  </a:lnTo>
                  <a:cubicBezTo>
                    <a:pt x="14420" y="2671"/>
                    <a:pt x="14251" y="2502"/>
                    <a:pt x="14046" y="2502"/>
                  </a:cubicBezTo>
                  <a:lnTo>
                    <a:pt x="13212" y="2502"/>
                  </a:lnTo>
                  <a:cubicBezTo>
                    <a:pt x="13018" y="2490"/>
                    <a:pt x="12885" y="2357"/>
                    <a:pt x="12885" y="2176"/>
                  </a:cubicBezTo>
                  <a:lnTo>
                    <a:pt x="12885" y="327"/>
                  </a:lnTo>
                  <a:cubicBezTo>
                    <a:pt x="12885" y="145"/>
                    <a:pt x="12740" y="0"/>
                    <a:pt x="12559" y="0"/>
                  </a:cubicBezTo>
                  <a:close/>
                </a:path>
              </a:pathLst>
            </a:custGeom>
            <a:solidFill>
              <a:srgbClr val="E3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568;p47">
              <a:extLst>
                <a:ext uri="{FF2B5EF4-FFF2-40B4-BE49-F238E27FC236}">
                  <a16:creationId xmlns:a16="http://schemas.microsoft.com/office/drawing/2014/main" id="{968576A2-5F5B-8EE8-7515-FDA0B207F706}"/>
                </a:ext>
              </a:extLst>
            </p:cNvPr>
            <p:cNvSpPr/>
            <p:nvPr/>
          </p:nvSpPr>
          <p:spPr>
            <a:xfrm>
              <a:off x="4038239" y="3558431"/>
              <a:ext cx="57" cy="97835"/>
            </a:xfrm>
            <a:custGeom>
              <a:avLst/>
              <a:gdLst/>
              <a:ahLst/>
              <a:cxnLst/>
              <a:rect l="l" t="t" r="r" b="b"/>
              <a:pathLst>
                <a:path w="1" h="1717" fill="none" extrusionOk="0">
                  <a:moveTo>
                    <a:pt x="0" y="0"/>
                  </a:moveTo>
                  <a:lnTo>
                    <a:pt x="0" y="1717"/>
                  </a:lnTo>
                </a:path>
              </a:pathLst>
            </a:custGeom>
            <a:noFill/>
            <a:ln w="3925" cap="flat" cmpd="sng">
              <a:solidFill>
                <a:srgbClr val="F8F3E1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569;p47">
              <a:extLst>
                <a:ext uri="{FF2B5EF4-FFF2-40B4-BE49-F238E27FC236}">
                  <a16:creationId xmlns:a16="http://schemas.microsoft.com/office/drawing/2014/main" id="{5701D19D-7E1C-3E42-2F6F-987F1F2AE379}"/>
                </a:ext>
              </a:extLst>
            </p:cNvPr>
            <p:cNvSpPr/>
            <p:nvPr/>
          </p:nvSpPr>
          <p:spPr>
            <a:xfrm>
              <a:off x="3304050" y="3656209"/>
              <a:ext cx="1018688" cy="22792"/>
            </a:xfrm>
            <a:custGeom>
              <a:avLst/>
              <a:gdLst/>
              <a:ahLst/>
              <a:cxnLst/>
              <a:rect l="l" t="t" r="r" b="b"/>
              <a:pathLst>
                <a:path w="17878" h="400" extrusionOk="0">
                  <a:moveTo>
                    <a:pt x="1" y="1"/>
                  </a:moveTo>
                  <a:lnTo>
                    <a:pt x="194" y="400"/>
                  </a:lnTo>
                  <a:lnTo>
                    <a:pt x="14420" y="400"/>
                  </a:lnTo>
                  <a:lnTo>
                    <a:pt x="17877" y="1"/>
                  </a:ln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570;p47">
              <a:extLst>
                <a:ext uri="{FF2B5EF4-FFF2-40B4-BE49-F238E27FC236}">
                  <a16:creationId xmlns:a16="http://schemas.microsoft.com/office/drawing/2014/main" id="{C8E6299E-D702-7313-71F9-D5DF9B8CF179}"/>
                </a:ext>
              </a:extLst>
            </p:cNvPr>
            <p:cNvSpPr/>
            <p:nvPr/>
          </p:nvSpPr>
          <p:spPr>
            <a:xfrm>
              <a:off x="4054764" y="3438602"/>
              <a:ext cx="168091" cy="84729"/>
            </a:xfrm>
            <a:custGeom>
              <a:avLst/>
              <a:gdLst/>
              <a:ahLst/>
              <a:cxnLst/>
              <a:rect l="l" t="t" r="r" b="b"/>
              <a:pathLst>
                <a:path w="2950" h="1487" extrusionOk="0">
                  <a:moveTo>
                    <a:pt x="0" y="0"/>
                  </a:moveTo>
                  <a:lnTo>
                    <a:pt x="0" y="1487"/>
                  </a:lnTo>
                  <a:lnTo>
                    <a:pt x="2950" y="1487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571;p47">
              <a:extLst>
                <a:ext uri="{FF2B5EF4-FFF2-40B4-BE49-F238E27FC236}">
                  <a16:creationId xmlns:a16="http://schemas.microsoft.com/office/drawing/2014/main" id="{08C6D5E6-D8FE-4BBD-478A-8AF0106B735D}"/>
                </a:ext>
              </a:extLst>
            </p:cNvPr>
            <p:cNvSpPr/>
            <p:nvPr/>
          </p:nvSpPr>
          <p:spPr>
            <a:xfrm>
              <a:off x="4130490" y="3574956"/>
              <a:ext cx="26268" cy="25527"/>
            </a:xfrm>
            <a:custGeom>
              <a:avLst/>
              <a:gdLst/>
              <a:ahLst/>
              <a:cxnLst/>
              <a:rect l="l" t="t" r="r" b="b"/>
              <a:pathLst>
                <a:path w="461" h="448" extrusionOk="0">
                  <a:moveTo>
                    <a:pt x="231" y="0"/>
                  </a:moveTo>
                  <a:cubicBezTo>
                    <a:pt x="98" y="0"/>
                    <a:pt x="1" y="97"/>
                    <a:pt x="1" y="218"/>
                  </a:cubicBezTo>
                  <a:cubicBezTo>
                    <a:pt x="1" y="351"/>
                    <a:pt x="98" y="448"/>
                    <a:pt x="231" y="448"/>
                  </a:cubicBezTo>
                  <a:cubicBezTo>
                    <a:pt x="351" y="448"/>
                    <a:pt x="460" y="351"/>
                    <a:pt x="460" y="218"/>
                  </a:cubicBezTo>
                  <a:cubicBezTo>
                    <a:pt x="460" y="97"/>
                    <a:pt x="351" y="0"/>
                    <a:pt x="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572;p47">
              <a:extLst>
                <a:ext uri="{FF2B5EF4-FFF2-40B4-BE49-F238E27FC236}">
                  <a16:creationId xmlns:a16="http://schemas.microsoft.com/office/drawing/2014/main" id="{F0CD0A7B-20E6-CF7D-C6D3-70D35470AE47}"/>
                </a:ext>
              </a:extLst>
            </p:cNvPr>
            <p:cNvSpPr/>
            <p:nvPr/>
          </p:nvSpPr>
          <p:spPr>
            <a:xfrm>
              <a:off x="4289579" y="3574956"/>
              <a:ext cx="26268" cy="25527"/>
            </a:xfrm>
            <a:custGeom>
              <a:avLst/>
              <a:gdLst/>
              <a:ahLst/>
              <a:cxnLst/>
              <a:rect l="l" t="t" r="r" b="b"/>
              <a:pathLst>
                <a:path w="461" h="448" extrusionOk="0">
                  <a:moveTo>
                    <a:pt x="231" y="0"/>
                  </a:moveTo>
                  <a:cubicBezTo>
                    <a:pt x="110" y="0"/>
                    <a:pt x="1" y="97"/>
                    <a:pt x="1" y="218"/>
                  </a:cubicBezTo>
                  <a:cubicBezTo>
                    <a:pt x="1" y="351"/>
                    <a:pt x="110" y="448"/>
                    <a:pt x="231" y="448"/>
                  </a:cubicBezTo>
                  <a:cubicBezTo>
                    <a:pt x="351" y="448"/>
                    <a:pt x="460" y="351"/>
                    <a:pt x="460" y="218"/>
                  </a:cubicBezTo>
                  <a:cubicBezTo>
                    <a:pt x="460" y="97"/>
                    <a:pt x="351" y="0"/>
                    <a:pt x="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573;p47">
              <a:extLst>
                <a:ext uri="{FF2B5EF4-FFF2-40B4-BE49-F238E27FC236}">
                  <a16:creationId xmlns:a16="http://schemas.microsoft.com/office/drawing/2014/main" id="{4F7EFCAE-43AB-6428-796F-F84C1EA144E9}"/>
                </a:ext>
              </a:extLst>
            </p:cNvPr>
            <p:cNvSpPr/>
            <p:nvPr/>
          </p:nvSpPr>
          <p:spPr>
            <a:xfrm>
              <a:off x="4098809" y="3548118"/>
              <a:ext cx="223931" cy="20684"/>
            </a:xfrm>
            <a:custGeom>
              <a:avLst/>
              <a:gdLst/>
              <a:ahLst/>
              <a:cxnLst/>
              <a:rect l="l" t="t" r="r" b="b"/>
              <a:pathLst>
                <a:path w="3930" h="363" extrusionOk="0">
                  <a:moveTo>
                    <a:pt x="1" y="0"/>
                  </a:moveTo>
                  <a:lnTo>
                    <a:pt x="1" y="363"/>
                  </a:lnTo>
                  <a:lnTo>
                    <a:pt x="3929" y="363"/>
                  </a:lnTo>
                  <a:cubicBezTo>
                    <a:pt x="3929" y="169"/>
                    <a:pt x="3772" y="0"/>
                    <a:pt x="3579" y="0"/>
                  </a:cubicBezTo>
                  <a:close/>
                </a:path>
              </a:pathLst>
            </a:custGeom>
            <a:solidFill>
              <a:srgbClr val="E3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574;p47">
              <a:extLst>
                <a:ext uri="{FF2B5EF4-FFF2-40B4-BE49-F238E27FC236}">
                  <a16:creationId xmlns:a16="http://schemas.microsoft.com/office/drawing/2014/main" id="{8DFF9DBA-57E7-A285-5084-DC0FE585A631}"/>
                </a:ext>
              </a:extLst>
            </p:cNvPr>
            <p:cNvSpPr/>
            <p:nvPr/>
          </p:nvSpPr>
          <p:spPr>
            <a:xfrm>
              <a:off x="4134650" y="3612164"/>
              <a:ext cx="18632" cy="38632"/>
            </a:xfrm>
            <a:custGeom>
              <a:avLst/>
              <a:gdLst/>
              <a:ahLst/>
              <a:cxnLst/>
              <a:rect l="l" t="t" r="r" b="b"/>
              <a:pathLst>
                <a:path w="327" h="678" extrusionOk="0">
                  <a:moveTo>
                    <a:pt x="109" y="0"/>
                  </a:moveTo>
                  <a:cubicBezTo>
                    <a:pt x="49" y="0"/>
                    <a:pt x="0" y="36"/>
                    <a:pt x="0" y="97"/>
                  </a:cubicBezTo>
                  <a:lnTo>
                    <a:pt x="0" y="568"/>
                  </a:lnTo>
                  <a:cubicBezTo>
                    <a:pt x="0" y="629"/>
                    <a:pt x="49" y="677"/>
                    <a:pt x="109" y="677"/>
                  </a:cubicBezTo>
                  <a:lnTo>
                    <a:pt x="206" y="677"/>
                  </a:lnTo>
                  <a:cubicBezTo>
                    <a:pt x="254" y="677"/>
                    <a:pt x="327" y="617"/>
                    <a:pt x="303" y="568"/>
                  </a:cubicBezTo>
                  <a:lnTo>
                    <a:pt x="303" y="97"/>
                  </a:lnTo>
                  <a:cubicBezTo>
                    <a:pt x="303" y="36"/>
                    <a:pt x="266" y="0"/>
                    <a:pt x="206" y="0"/>
                  </a:cubicBezTo>
                  <a:close/>
                </a:path>
              </a:pathLst>
            </a:custGeom>
            <a:solidFill>
              <a:srgbClr val="E3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575;p47">
              <a:extLst>
                <a:ext uri="{FF2B5EF4-FFF2-40B4-BE49-F238E27FC236}">
                  <a16:creationId xmlns:a16="http://schemas.microsoft.com/office/drawing/2014/main" id="{BCDA4649-4013-6095-0035-4ACEDF118654}"/>
                </a:ext>
              </a:extLst>
            </p:cNvPr>
            <p:cNvSpPr/>
            <p:nvPr/>
          </p:nvSpPr>
          <p:spPr>
            <a:xfrm>
              <a:off x="4294422" y="3612164"/>
              <a:ext cx="17949" cy="38632"/>
            </a:xfrm>
            <a:custGeom>
              <a:avLst/>
              <a:gdLst/>
              <a:ahLst/>
              <a:cxnLst/>
              <a:rect l="l" t="t" r="r" b="b"/>
              <a:pathLst>
                <a:path w="315" h="678" extrusionOk="0">
                  <a:moveTo>
                    <a:pt x="97" y="0"/>
                  </a:moveTo>
                  <a:cubicBezTo>
                    <a:pt x="37" y="0"/>
                    <a:pt x="1" y="36"/>
                    <a:pt x="1" y="97"/>
                  </a:cubicBezTo>
                  <a:lnTo>
                    <a:pt x="1" y="568"/>
                  </a:lnTo>
                  <a:cubicBezTo>
                    <a:pt x="1" y="629"/>
                    <a:pt x="37" y="677"/>
                    <a:pt x="97" y="677"/>
                  </a:cubicBezTo>
                  <a:lnTo>
                    <a:pt x="194" y="677"/>
                  </a:lnTo>
                  <a:cubicBezTo>
                    <a:pt x="254" y="677"/>
                    <a:pt x="315" y="617"/>
                    <a:pt x="303" y="568"/>
                  </a:cubicBezTo>
                  <a:lnTo>
                    <a:pt x="303" y="97"/>
                  </a:lnTo>
                  <a:cubicBezTo>
                    <a:pt x="303" y="36"/>
                    <a:pt x="254" y="0"/>
                    <a:pt x="194" y="0"/>
                  </a:cubicBezTo>
                  <a:close/>
                </a:path>
              </a:pathLst>
            </a:custGeom>
            <a:solidFill>
              <a:srgbClr val="E3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576;p47">
              <a:extLst>
                <a:ext uri="{FF2B5EF4-FFF2-40B4-BE49-F238E27FC236}">
                  <a16:creationId xmlns:a16="http://schemas.microsoft.com/office/drawing/2014/main" id="{6487C4CF-D3D5-4754-2621-4BEEDCEDDBC8}"/>
                </a:ext>
              </a:extLst>
            </p:cNvPr>
            <p:cNvSpPr/>
            <p:nvPr/>
          </p:nvSpPr>
          <p:spPr>
            <a:xfrm>
              <a:off x="4167698" y="3589429"/>
              <a:ext cx="111624" cy="57"/>
            </a:xfrm>
            <a:custGeom>
              <a:avLst/>
              <a:gdLst/>
              <a:ahLst/>
              <a:cxnLst/>
              <a:rect l="l" t="t" r="r" b="b"/>
              <a:pathLst>
                <a:path w="1959" h="1" fill="none" extrusionOk="0">
                  <a:moveTo>
                    <a:pt x="1" y="0"/>
                  </a:moveTo>
                  <a:lnTo>
                    <a:pt x="1959" y="0"/>
                  </a:lnTo>
                </a:path>
              </a:pathLst>
            </a:custGeom>
            <a:solidFill>
              <a:srgbClr val="6B4036"/>
            </a:solidFill>
            <a:ln w="39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577;p47">
              <a:extLst>
                <a:ext uri="{FF2B5EF4-FFF2-40B4-BE49-F238E27FC236}">
                  <a16:creationId xmlns:a16="http://schemas.microsoft.com/office/drawing/2014/main" id="{FB3018F1-72F8-BFA6-AA72-811DB181DCF4}"/>
                </a:ext>
              </a:extLst>
            </p:cNvPr>
            <p:cNvSpPr/>
            <p:nvPr/>
          </p:nvSpPr>
          <p:spPr>
            <a:xfrm>
              <a:off x="4167698" y="3605953"/>
              <a:ext cx="111624" cy="57"/>
            </a:xfrm>
            <a:custGeom>
              <a:avLst/>
              <a:gdLst/>
              <a:ahLst/>
              <a:cxnLst/>
              <a:rect l="l" t="t" r="r" b="b"/>
              <a:pathLst>
                <a:path w="1959" h="1" fill="none" extrusionOk="0">
                  <a:moveTo>
                    <a:pt x="1" y="0"/>
                  </a:moveTo>
                  <a:lnTo>
                    <a:pt x="1959" y="0"/>
                  </a:lnTo>
                </a:path>
              </a:pathLst>
            </a:custGeom>
            <a:solidFill>
              <a:srgbClr val="6B4036"/>
            </a:solidFill>
            <a:ln w="39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578;p47">
              <a:extLst>
                <a:ext uri="{FF2B5EF4-FFF2-40B4-BE49-F238E27FC236}">
                  <a16:creationId xmlns:a16="http://schemas.microsoft.com/office/drawing/2014/main" id="{0F591316-60C9-DA51-AAF9-FE76E957341B}"/>
                </a:ext>
              </a:extLst>
            </p:cNvPr>
            <p:cNvSpPr/>
            <p:nvPr/>
          </p:nvSpPr>
          <p:spPr>
            <a:xfrm>
              <a:off x="4167698" y="3621110"/>
              <a:ext cx="111624" cy="57"/>
            </a:xfrm>
            <a:custGeom>
              <a:avLst/>
              <a:gdLst/>
              <a:ahLst/>
              <a:cxnLst/>
              <a:rect l="l" t="t" r="r" b="b"/>
              <a:pathLst>
                <a:path w="1959" h="1" fill="none" extrusionOk="0">
                  <a:moveTo>
                    <a:pt x="1" y="0"/>
                  </a:moveTo>
                  <a:lnTo>
                    <a:pt x="1959" y="0"/>
                  </a:lnTo>
                </a:path>
              </a:pathLst>
            </a:custGeom>
            <a:solidFill>
              <a:srgbClr val="6B4036"/>
            </a:solidFill>
            <a:ln w="39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579;p47">
              <a:extLst>
                <a:ext uri="{FF2B5EF4-FFF2-40B4-BE49-F238E27FC236}">
                  <a16:creationId xmlns:a16="http://schemas.microsoft.com/office/drawing/2014/main" id="{0409F651-9450-4631-334F-A8E8E6A3509A}"/>
                </a:ext>
              </a:extLst>
            </p:cNvPr>
            <p:cNvSpPr/>
            <p:nvPr/>
          </p:nvSpPr>
          <p:spPr>
            <a:xfrm>
              <a:off x="4167698" y="3637634"/>
              <a:ext cx="111624" cy="57"/>
            </a:xfrm>
            <a:custGeom>
              <a:avLst/>
              <a:gdLst/>
              <a:ahLst/>
              <a:cxnLst/>
              <a:rect l="l" t="t" r="r" b="b"/>
              <a:pathLst>
                <a:path w="1959" h="1" fill="none" extrusionOk="0">
                  <a:moveTo>
                    <a:pt x="1" y="0"/>
                  </a:moveTo>
                  <a:lnTo>
                    <a:pt x="1959" y="0"/>
                  </a:lnTo>
                </a:path>
              </a:pathLst>
            </a:custGeom>
            <a:solidFill>
              <a:srgbClr val="6B4036"/>
            </a:solidFill>
            <a:ln w="39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580;p47">
              <a:extLst>
                <a:ext uri="{FF2B5EF4-FFF2-40B4-BE49-F238E27FC236}">
                  <a16:creationId xmlns:a16="http://schemas.microsoft.com/office/drawing/2014/main" id="{21E7D3EB-A645-DB4C-0F1C-172012E9082E}"/>
                </a:ext>
              </a:extLst>
            </p:cNvPr>
            <p:cNvSpPr/>
            <p:nvPr/>
          </p:nvSpPr>
          <p:spPr>
            <a:xfrm>
              <a:off x="3304050" y="3543275"/>
              <a:ext cx="770028" cy="57"/>
            </a:xfrm>
            <a:custGeom>
              <a:avLst/>
              <a:gdLst/>
              <a:ahLst/>
              <a:cxnLst/>
              <a:rect l="l" t="t" r="r" b="b"/>
              <a:pathLst>
                <a:path w="13514" h="1" fill="none" extrusionOk="0">
                  <a:moveTo>
                    <a:pt x="13514" y="0"/>
                  </a:moveTo>
                  <a:lnTo>
                    <a:pt x="1" y="0"/>
                  </a:lnTo>
                </a:path>
              </a:pathLst>
            </a:custGeom>
            <a:noFill/>
            <a:ln w="3925" cap="flat" cmpd="sng">
              <a:solidFill>
                <a:srgbClr val="F8F3E1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581;p47">
              <a:extLst>
                <a:ext uri="{FF2B5EF4-FFF2-40B4-BE49-F238E27FC236}">
                  <a16:creationId xmlns:a16="http://schemas.microsoft.com/office/drawing/2014/main" id="{93C895CC-A5FA-039C-4628-CC71FA7DD25A}"/>
                </a:ext>
              </a:extLst>
            </p:cNvPr>
            <p:cNvSpPr/>
            <p:nvPr/>
          </p:nvSpPr>
          <p:spPr>
            <a:xfrm>
              <a:off x="3907356" y="3443389"/>
              <a:ext cx="105470" cy="79943"/>
            </a:xfrm>
            <a:custGeom>
              <a:avLst/>
              <a:gdLst/>
              <a:ahLst/>
              <a:cxnLst/>
              <a:rect l="l" t="t" r="r" b="b"/>
              <a:pathLst>
                <a:path w="1851" h="1403" extrusionOk="0">
                  <a:moveTo>
                    <a:pt x="1" y="1"/>
                  </a:moveTo>
                  <a:lnTo>
                    <a:pt x="1" y="1403"/>
                  </a:lnTo>
                  <a:lnTo>
                    <a:pt x="1850" y="1403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582;p47">
              <a:extLst>
                <a:ext uri="{FF2B5EF4-FFF2-40B4-BE49-F238E27FC236}">
                  <a16:creationId xmlns:a16="http://schemas.microsoft.com/office/drawing/2014/main" id="{55CCC953-4CA8-46F6-AB6B-78FCC1098CD1}"/>
                </a:ext>
              </a:extLst>
            </p:cNvPr>
            <p:cNvSpPr/>
            <p:nvPr/>
          </p:nvSpPr>
          <p:spPr>
            <a:xfrm>
              <a:off x="3334363" y="3443389"/>
              <a:ext cx="539999" cy="79943"/>
            </a:xfrm>
            <a:custGeom>
              <a:avLst/>
              <a:gdLst/>
              <a:ahLst/>
              <a:cxnLst/>
              <a:rect l="l" t="t" r="r" b="b"/>
              <a:pathLst>
                <a:path w="9477" h="1403" extrusionOk="0">
                  <a:moveTo>
                    <a:pt x="1" y="1"/>
                  </a:moveTo>
                  <a:lnTo>
                    <a:pt x="1" y="1403"/>
                  </a:lnTo>
                  <a:lnTo>
                    <a:pt x="9477" y="1403"/>
                  </a:lnTo>
                  <a:lnTo>
                    <a:pt x="94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583;p47">
              <a:extLst>
                <a:ext uri="{FF2B5EF4-FFF2-40B4-BE49-F238E27FC236}">
                  <a16:creationId xmlns:a16="http://schemas.microsoft.com/office/drawing/2014/main" id="{6855308A-5A34-58DA-E0D0-211BC33FBB46}"/>
                </a:ext>
              </a:extLst>
            </p:cNvPr>
            <p:cNvSpPr/>
            <p:nvPr/>
          </p:nvSpPr>
          <p:spPr>
            <a:xfrm>
              <a:off x="4029977" y="3623845"/>
              <a:ext cx="87521" cy="88205"/>
            </a:xfrm>
            <a:custGeom>
              <a:avLst/>
              <a:gdLst/>
              <a:ahLst/>
              <a:cxnLst/>
              <a:rect l="l" t="t" r="r" b="b"/>
              <a:pathLst>
                <a:path w="1536" h="1548" extrusionOk="0">
                  <a:moveTo>
                    <a:pt x="774" y="1"/>
                  </a:moveTo>
                  <a:cubicBezTo>
                    <a:pt x="339" y="1"/>
                    <a:pt x="0" y="351"/>
                    <a:pt x="0" y="774"/>
                  </a:cubicBezTo>
                  <a:cubicBezTo>
                    <a:pt x="0" y="1197"/>
                    <a:pt x="339" y="1548"/>
                    <a:pt x="774" y="1548"/>
                  </a:cubicBezTo>
                  <a:cubicBezTo>
                    <a:pt x="1197" y="1548"/>
                    <a:pt x="1535" y="1197"/>
                    <a:pt x="1535" y="774"/>
                  </a:cubicBezTo>
                  <a:cubicBezTo>
                    <a:pt x="1535" y="351"/>
                    <a:pt x="1197" y="1"/>
                    <a:pt x="774" y="1"/>
                  </a:cubicBezTo>
                  <a:close/>
                </a:path>
              </a:pathLst>
            </a:custGeom>
            <a:solidFill>
              <a:srgbClr val="6B4036"/>
            </a:solidFill>
            <a:ln w="9525" cap="flat" cmpd="sng">
              <a:solidFill>
                <a:srgbClr val="6B4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584;p47">
              <a:extLst>
                <a:ext uri="{FF2B5EF4-FFF2-40B4-BE49-F238E27FC236}">
                  <a16:creationId xmlns:a16="http://schemas.microsoft.com/office/drawing/2014/main" id="{D4A823FA-24B1-993E-127F-FC89B4596D14}"/>
                </a:ext>
              </a:extLst>
            </p:cNvPr>
            <p:cNvSpPr/>
            <p:nvPr/>
          </p:nvSpPr>
          <p:spPr>
            <a:xfrm>
              <a:off x="3722125" y="3623845"/>
              <a:ext cx="87521" cy="88205"/>
            </a:xfrm>
            <a:custGeom>
              <a:avLst/>
              <a:gdLst/>
              <a:ahLst/>
              <a:cxnLst/>
              <a:rect l="l" t="t" r="r" b="b"/>
              <a:pathLst>
                <a:path w="1536" h="1548" extrusionOk="0">
                  <a:moveTo>
                    <a:pt x="774" y="1"/>
                  </a:moveTo>
                  <a:cubicBezTo>
                    <a:pt x="339" y="1"/>
                    <a:pt x="0" y="351"/>
                    <a:pt x="0" y="774"/>
                  </a:cubicBezTo>
                  <a:cubicBezTo>
                    <a:pt x="0" y="1197"/>
                    <a:pt x="339" y="1548"/>
                    <a:pt x="774" y="1548"/>
                  </a:cubicBezTo>
                  <a:cubicBezTo>
                    <a:pt x="1197" y="1548"/>
                    <a:pt x="1535" y="1197"/>
                    <a:pt x="1535" y="774"/>
                  </a:cubicBezTo>
                  <a:cubicBezTo>
                    <a:pt x="1535" y="351"/>
                    <a:pt x="1197" y="1"/>
                    <a:pt x="774" y="1"/>
                  </a:cubicBezTo>
                  <a:close/>
                </a:path>
              </a:pathLst>
            </a:custGeom>
            <a:solidFill>
              <a:srgbClr val="6B4036"/>
            </a:solidFill>
            <a:ln w="9525" cap="flat" cmpd="sng">
              <a:solidFill>
                <a:srgbClr val="6B4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585;p47">
              <a:extLst>
                <a:ext uri="{FF2B5EF4-FFF2-40B4-BE49-F238E27FC236}">
                  <a16:creationId xmlns:a16="http://schemas.microsoft.com/office/drawing/2014/main" id="{14906538-638D-8452-424C-0FC29B9C629C}"/>
                </a:ext>
              </a:extLst>
            </p:cNvPr>
            <p:cNvSpPr/>
            <p:nvPr/>
          </p:nvSpPr>
          <p:spPr>
            <a:xfrm>
              <a:off x="3330204" y="3623845"/>
              <a:ext cx="87578" cy="88205"/>
            </a:xfrm>
            <a:custGeom>
              <a:avLst/>
              <a:gdLst/>
              <a:ahLst/>
              <a:cxnLst/>
              <a:rect l="l" t="t" r="r" b="b"/>
              <a:pathLst>
                <a:path w="1537" h="1548" extrusionOk="0">
                  <a:moveTo>
                    <a:pt x="762" y="1"/>
                  </a:moveTo>
                  <a:cubicBezTo>
                    <a:pt x="339" y="1"/>
                    <a:pt x="1" y="351"/>
                    <a:pt x="1" y="774"/>
                  </a:cubicBezTo>
                  <a:cubicBezTo>
                    <a:pt x="1" y="1197"/>
                    <a:pt x="339" y="1548"/>
                    <a:pt x="762" y="1548"/>
                  </a:cubicBezTo>
                  <a:cubicBezTo>
                    <a:pt x="1186" y="1548"/>
                    <a:pt x="1536" y="1197"/>
                    <a:pt x="1536" y="774"/>
                  </a:cubicBezTo>
                  <a:cubicBezTo>
                    <a:pt x="1536" y="351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B4036"/>
            </a:solidFill>
            <a:ln w="9525" cap="flat" cmpd="sng">
              <a:solidFill>
                <a:srgbClr val="6B4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586;p47">
              <a:extLst>
                <a:ext uri="{FF2B5EF4-FFF2-40B4-BE49-F238E27FC236}">
                  <a16:creationId xmlns:a16="http://schemas.microsoft.com/office/drawing/2014/main" id="{56E53A0A-1CBC-D0F2-7455-68E087572306}"/>
                </a:ext>
              </a:extLst>
            </p:cNvPr>
            <p:cNvSpPr/>
            <p:nvPr/>
          </p:nvSpPr>
          <p:spPr>
            <a:xfrm>
              <a:off x="3437668" y="3623845"/>
              <a:ext cx="87521" cy="88205"/>
            </a:xfrm>
            <a:custGeom>
              <a:avLst/>
              <a:gdLst/>
              <a:ahLst/>
              <a:cxnLst/>
              <a:rect l="l" t="t" r="r" b="b"/>
              <a:pathLst>
                <a:path w="1536" h="1548" extrusionOk="0">
                  <a:moveTo>
                    <a:pt x="774" y="1"/>
                  </a:moveTo>
                  <a:cubicBezTo>
                    <a:pt x="339" y="1"/>
                    <a:pt x="1" y="351"/>
                    <a:pt x="1" y="774"/>
                  </a:cubicBezTo>
                  <a:cubicBezTo>
                    <a:pt x="1" y="1197"/>
                    <a:pt x="339" y="1548"/>
                    <a:pt x="774" y="1548"/>
                  </a:cubicBezTo>
                  <a:cubicBezTo>
                    <a:pt x="1197" y="1548"/>
                    <a:pt x="1536" y="1197"/>
                    <a:pt x="1536" y="774"/>
                  </a:cubicBezTo>
                  <a:cubicBezTo>
                    <a:pt x="1536" y="351"/>
                    <a:pt x="1197" y="1"/>
                    <a:pt x="774" y="1"/>
                  </a:cubicBezTo>
                  <a:close/>
                </a:path>
              </a:pathLst>
            </a:custGeom>
            <a:solidFill>
              <a:srgbClr val="6B4036"/>
            </a:solidFill>
            <a:ln w="9525" cap="flat" cmpd="sng">
              <a:solidFill>
                <a:srgbClr val="6B4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587;p47">
              <a:extLst>
                <a:ext uri="{FF2B5EF4-FFF2-40B4-BE49-F238E27FC236}">
                  <a16:creationId xmlns:a16="http://schemas.microsoft.com/office/drawing/2014/main" id="{841D1741-C488-EE19-691D-F99D20634210}"/>
                </a:ext>
              </a:extLst>
            </p:cNvPr>
            <p:cNvSpPr/>
            <p:nvPr/>
          </p:nvSpPr>
          <p:spPr>
            <a:xfrm>
              <a:off x="3888780" y="3400027"/>
              <a:ext cx="57" cy="256239"/>
            </a:xfrm>
            <a:custGeom>
              <a:avLst/>
              <a:gdLst/>
              <a:ahLst/>
              <a:cxnLst/>
              <a:rect l="l" t="t" r="r" b="b"/>
              <a:pathLst>
                <a:path w="1" h="4497" fill="none" extrusionOk="0">
                  <a:moveTo>
                    <a:pt x="0" y="0"/>
                  </a:moveTo>
                  <a:lnTo>
                    <a:pt x="0" y="4497"/>
                  </a:lnTo>
                </a:path>
              </a:pathLst>
            </a:custGeom>
            <a:solidFill>
              <a:srgbClr val="C27461"/>
            </a:solidFill>
            <a:ln w="3925" cap="flat" cmpd="sng">
              <a:solidFill>
                <a:srgbClr val="C27461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588;p47">
              <a:extLst>
                <a:ext uri="{FF2B5EF4-FFF2-40B4-BE49-F238E27FC236}">
                  <a16:creationId xmlns:a16="http://schemas.microsoft.com/office/drawing/2014/main" id="{33898025-6922-FEC9-DA27-2CD8C8908C93}"/>
                </a:ext>
              </a:extLst>
            </p:cNvPr>
            <p:cNvSpPr/>
            <p:nvPr/>
          </p:nvSpPr>
          <p:spPr>
            <a:xfrm>
              <a:off x="3408723" y="3443389"/>
              <a:ext cx="57" cy="79943"/>
            </a:xfrm>
            <a:custGeom>
              <a:avLst/>
              <a:gdLst/>
              <a:ahLst/>
              <a:cxnLst/>
              <a:rect l="l" t="t" r="r" b="b"/>
              <a:pathLst>
                <a:path w="1" h="1403" fill="none" extrusionOk="0">
                  <a:moveTo>
                    <a:pt x="1" y="1"/>
                  </a:moveTo>
                  <a:lnTo>
                    <a:pt x="1" y="1403"/>
                  </a:lnTo>
                </a:path>
              </a:pathLst>
            </a:custGeom>
            <a:noFill/>
            <a:ln w="3925" cap="flat" cmpd="sng">
              <a:solidFill>
                <a:srgbClr val="E3AFA1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589;p47">
              <a:extLst>
                <a:ext uri="{FF2B5EF4-FFF2-40B4-BE49-F238E27FC236}">
                  <a16:creationId xmlns:a16="http://schemas.microsoft.com/office/drawing/2014/main" id="{C9CD0612-5A0D-2DDD-5751-37AAC19C323B}"/>
                </a:ext>
              </a:extLst>
            </p:cNvPr>
            <p:cNvSpPr/>
            <p:nvPr/>
          </p:nvSpPr>
          <p:spPr>
            <a:xfrm>
              <a:off x="3502398" y="3443389"/>
              <a:ext cx="57" cy="79943"/>
            </a:xfrm>
            <a:custGeom>
              <a:avLst/>
              <a:gdLst/>
              <a:ahLst/>
              <a:cxnLst/>
              <a:rect l="l" t="t" r="r" b="b"/>
              <a:pathLst>
                <a:path w="1" h="1403" fill="none" extrusionOk="0">
                  <a:moveTo>
                    <a:pt x="1" y="1"/>
                  </a:moveTo>
                  <a:lnTo>
                    <a:pt x="1" y="1403"/>
                  </a:lnTo>
                </a:path>
              </a:pathLst>
            </a:custGeom>
            <a:noFill/>
            <a:ln w="3925" cap="flat" cmpd="sng">
              <a:solidFill>
                <a:srgbClr val="E3AFA1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590;p47">
              <a:extLst>
                <a:ext uri="{FF2B5EF4-FFF2-40B4-BE49-F238E27FC236}">
                  <a16:creationId xmlns:a16="http://schemas.microsoft.com/office/drawing/2014/main" id="{EDBC2CAB-37D6-4F94-D1A2-52960E14C030}"/>
                </a:ext>
              </a:extLst>
            </p:cNvPr>
            <p:cNvSpPr/>
            <p:nvPr/>
          </p:nvSpPr>
          <p:spPr>
            <a:xfrm>
              <a:off x="3594022" y="3443389"/>
              <a:ext cx="57" cy="79943"/>
            </a:xfrm>
            <a:custGeom>
              <a:avLst/>
              <a:gdLst/>
              <a:ahLst/>
              <a:cxnLst/>
              <a:rect l="l" t="t" r="r" b="b"/>
              <a:pathLst>
                <a:path w="1" h="1403" fill="none" extrusionOk="0">
                  <a:moveTo>
                    <a:pt x="0" y="1"/>
                  </a:moveTo>
                  <a:lnTo>
                    <a:pt x="0" y="1403"/>
                  </a:lnTo>
                </a:path>
              </a:pathLst>
            </a:custGeom>
            <a:noFill/>
            <a:ln w="3925" cap="flat" cmpd="sng">
              <a:solidFill>
                <a:srgbClr val="E3AFA1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591;p47">
              <a:extLst>
                <a:ext uri="{FF2B5EF4-FFF2-40B4-BE49-F238E27FC236}">
                  <a16:creationId xmlns:a16="http://schemas.microsoft.com/office/drawing/2014/main" id="{713BEB6F-B3AE-1961-7CEF-66E71046DAAC}"/>
                </a:ext>
              </a:extLst>
            </p:cNvPr>
            <p:cNvSpPr/>
            <p:nvPr/>
          </p:nvSpPr>
          <p:spPr>
            <a:xfrm>
              <a:off x="3686957" y="3443389"/>
              <a:ext cx="57" cy="79943"/>
            </a:xfrm>
            <a:custGeom>
              <a:avLst/>
              <a:gdLst/>
              <a:ahLst/>
              <a:cxnLst/>
              <a:rect l="l" t="t" r="r" b="b"/>
              <a:pathLst>
                <a:path w="1" h="1403" fill="none" extrusionOk="0">
                  <a:moveTo>
                    <a:pt x="1" y="1"/>
                  </a:moveTo>
                  <a:lnTo>
                    <a:pt x="1" y="1403"/>
                  </a:lnTo>
                </a:path>
              </a:pathLst>
            </a:custGeom>
            <a:noFill/>
            <a:ln w="3925" cap="flat" cmpd="sng">
              <a:solidFill>
                <a:srgbClr val="E3AFA1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592;p47">
              <a:extLst>
                <a:ext uri="{FF2B5EF4-FFF2-40B4-BE49-F238E27FC236}">
                  <a16:creationId xmlns:a16="http://schemas.microsoft.com/office/drawing/2014/main" id="{430124CB-EB22-65C6-CD14-2B6EB67D3385}"/>
                </a:ext>
              </a:extLst>
            </p:cNvPr>
            <p:cNvSpPr/>
            <p:nvPr/>
          </p:nvSpPr>
          <p:spPr>
            <a:xfrm>
              <a:off x="3779265" y="3443389"/>
              <a:ext cx="57" cy="79943"/>
            </a:xfrm>
            <a:custGeom>
              <a:avLst/>
              <a:gdLst/>
              <a:ahLst/>
              <a:cxnLst/>
              <a:rect l="l" t="t" r="r" b="b"/>
              <a:pathLst>
                <a:path w="1" h="1403" fill="none" extrusionOk="0">
                  <a:moveTo>
                    <a:pt x="1" y="1"/>
                  </a:moveTo>
                  <a:lnTo>
                    <a:pt x="1" y="1403"/>
                  </a:lnTo>
                </a:path>
              </a:pathLst>
            </a:custGeom>
            <a:noFill/>
            <a:ln w="3925" cap="flat" cmpd="sng">
              <a:solidFill>
                <a:srgbClr val="E3AFA1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9" name="Google Shape;2593;p47">
            <a:extLst>
              <a:ext uri="{FF2B5EF4-FFF2-40B4-BE49-F238E27FC236}">
                <a16:creationId xmlns:a16="http://schemas.microsoft.com/office/drawing/2014/main" id="{94EE2C9E-7A47-2CBE-8319-B32DC713E6C0}"/>
              </a:ext>
            </a:extLst>
          </p:cNvPr>
          <p:cNvGrpSpPr/>
          <p:nvPr/>
        </p:nvGrpSpPr>
        <p:grpSpPr>
          <a:xfrm>
            <a:off x="10328721" y="5479147"/>
            <a:ext cx="416518" cy="1375093"/>
            <a:chOff x="4740750" y="2131351"/>
            <a:chExt cx="637223" cy="2049009"/>
          </a:xfrm>
        </p:grpSpPr>
        <p:sp>
          <p:nvSpPr>
            <p:cNvPr id="2130" name="Google Shape;2594;p47">
              <a:extLst>
                <a:ext uri="{FF2B5EF4-FFF2-40B4-BE49-F238E27FC236}">
                  <a16:creationId xmlns:a16="http://schemas.microsoft.com/office/drawing/2014/main" id="{4D6B0374-870A-13BA-3BBB-391DA8F2AD5B}"/>
                </a:ext>
              </a:extLst>
            </p:cNvPr>
            <p:cNvSpPr/>
            <p:nvPr/>
          </p:nvSpPr>
          <p:spPr>
            <a:xfrm>
              <a:off x="5176767" y="2131351"/>
              <a:ext cx="97219" cy="334016"/>
            </a:xfrm>
            <a:custGeom>
              <a:avLst/>
              <a:gdLst/>
              <a:ahLst/>
              <a:cxnLst/>
              <a:rect l="l" t="t" r="r" b="b"/>
              <a:pathLst>
                <a:path w="1221" h="4195" extrusionOk="0">
                  <a:moveTo>
                    <a:pt x="0" y="0"/>
                  </a:moveTo>
                  <a:lnTo>
                    <a:pt x="0" y="4194"/>
                  </a:lnTo>
                  <a:lnTo>
                    <a:pt x="1221" y="4194"/>
                  </a:lnTo>
                  <a:lnTo>
                    <a:pt x="1221" y="2635"/>
                  </a:lnTo>
                  <a:cubicBezTo>
                    <a:pt x="1221" y="1173"/>
                    <a:pt x="665" y="0"/>
                    <a:pt x="0" y="0"/>
                  </a:cubicBezTo>
                  <a:close/>
                </a:path>
              </a:pathLst>
            </a:custGeom>
            <a:solidFill>
              <a:srgbClr val="E3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595;p47">
              <a:extLst>
                <a:ext uri="{FF2B5EF4-FFF2-40B4-BE49-F238E27FC236}">
                  <a16:creationId xmlns:a16="http://schemas.microsoft.com/office/drawing/2014/main" id="{0801EA8F-BDC7-9B1D-0398-B788745D05CF}"/>
                </a:ext>
              </a:extLst>
            </p:cNvPr>
            <p:cNvSpPr/>
            <p:nvPr/>
          </p:nvSpPr>
          <p:spPr>
            <a:xfrm>
              <a:off x="4966004" y="2131351"/>
              <a:ext cx="210840" cy="334016"/>
            </a:xfrm>
            <a:custGeom>
              <a:avLst/>
              <a:gdLst/>
              <a:ahLst/>
              <a:cxnLst/>
              <a:rect l="l" t="t" r="r" b="b"/>
              <a:pathLst>
                <a:path w="2648" h="4195" extrusionOk="0">
                  <a:moveTo>
                    <a:pt x="2647" y="0"/>
                  </a:moveTo>
                  <a:cubicBezTo>
                    <a:pt x="1185" y="0"/>
                    <a:pt x="0" y="1173"/>
                    <a:pt x="0" y="2635"/>
                  </a:cubicBezTo>
                  <a:lnTo>
                    <a:pt x="0" y="4194"/>
                  </a:lnTo>
                  <a:lnTo>
                    <a:pt x="2647" y="4194"/>
                  </a:lnTo>
                  <a:lnTo>
                    <a:pt x="2647" y="0"/>
                  </a:ln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596;p47">
              <a:extLst>
                <a:ext uri="{FF2B5EF4-FFF2-40B4-BE49-F238E27FC236}">
                  <a16:creationId xmlns:a16="http://schemas.microsoft.com/office/drawing/2014/main" id="{9CE9EA05-F9CC-40AA-D485-7EBA5D6DE861}"/>
                </a:ext>
              </a:extLst>
            </p:cNvPr>
            <p:cNvSpPr/>
            <p:nvPr/>
          </p:nvSpPr>
          <p:spPr>
            <a:xfrm>
              <a:off x="5176767" y="2131351"/>
              <a:ext cx="82807" cy="101121"/>
            </a:xfrm>
            <a:custGeom>
              <a:avLst/>
              <a:gdLst/>
              <a:ahLst/>
              <a:cxnLst/>
              <a:rect l="l" t="t" r="r" b="b"/>
              <a:pathLst>
                <a:path w="1040" h="1270" extrusionOk="0">
                  <a:moveTo>
                    <a:pt x="0" y="0"/>
                  </a:moveTo>
                  <a:lnTo>
                    <a:pt x="0" y="1269"/>
                  </a:lnTo>
                  <a:lnTo>
                    <a:pt x="1040" y="1269"/>
                  </a:lnTo>
                  <a:cubicBezTo>
                    <a:pt x="834" y="508"/>
                    <a:pt x="435" y="0"/>
                    <a:pt x="0" y="0"/>
                  </a:cubicBez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597;p47">
              <a:extLst>
                <a:ext uri="{FF2B5EF4-FFF2-40B4-BE49-F238E27FC236}">
                  <a16:creationId xmlns:a16="http://schemas.microsoft.com/office/drawing/2014/main" id="{3662B8F1-170B-17D3-5456-49DAE1CE2F0D}"/>
                </a:ext>
              </a:extLst>
            </p:cNvPr>
            <p:cNvSpPr/>
            <p:nvPr/>
          </p:nvSpPr>
          <p:spPr>
            <a:xfrm>
              <a:off x="4995783" y="2131351"/>
              <a:ext cx="181062" cy="101121"/>
            </a:xfrm>
            <a:custGeom>
              <a:avLst/>
              <a:gdLst/>
              <a:ahLst/>
              <a:cxnLst/>
              <a:rect l="l" t="t" r="r" b="b"/>
              <a:pathLst>
                <a:path w="2274" h="1270" extrusionOk="0">
                  <a:moveTo>
                    <a:pt x="2273" y="0"/>
                  </a:moveTo>
                  <a:cubicBezTo>
                    <a:pt x="1306" y="0"/>
                    <a:pt x="472" y="496"/>
                    <a:pt x="1" y="1269"/>
                  </a:cubicBezTo>
                  <a:lnTo>
                    <a:pt x="2273" y="1269"/>
                  </a:lnTo>
                  <a:lnTo>
                    <a:pt x="2273" y="0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598;p47">
              <a:extLst>
                <a:ext uri="{FF2B5EF4-FFF2-40B4-BE49-F238E27FC236}">
                  <a16:creationId xmlns:a16="http://schemas.microsoft.com/office/drawing/2014/main" id="{2E61944B-F82B-65B4-B6A4-1111F1D665B3}"/>
                </a:ext>
              </a:extLst>
            </p:cNvPr>
            <p:cNvSpPr/>
            <p:nvPr/>
          </p:nvSpPr>
          <p:spPr>
            <a:xfrm>
              <a:off x="5176767" y="2253573"/>
              <a:ext cx="150168" cy="517785"/>
            </a:xfrm>
            <a:custGeom>
              <a:avLst/>
              <a:gdLst/>
              <a:ahLst/>
              <a:cxnLst/>
              <a:rect l="l" t="t" r="r" b="b"/>
              <a:pathLst>
                <a:path w="1886" h="6503" extrusionOk="0">
                  <a:moveTo>
                    <a:pt x="0" y="0"/>
                  </a:moveTo>
                  <a:lnTo>
                    <a:pt x="0" y="6503"/>
                  </a:lnTo>
                  <a:lnTo>
                    <a:pt x="1886" y="6503"/>
                  </a:lnTo>
                  <a:lnTo>
                    <a:pt x="1886" y="4098"/>
                  </a:lnTo>
                  <a:cubicBezTo>
                    <a:pt x="1886" y="1825"/>
                    <a:pt x="1040" y="0"/>
                    <a:pt x="0" y="0"/>
                  </a:cubicBezTo>
                  <a:close/>
                </a:path>
              </a:pathLst>
            </a:custGeom>
            <a:solidFill>
              <a:srgbClr val="E3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599;p47">
              <a:extLst>
                <a:ext uri="{FF2B5EF4-FFF2-40B4-BE49-F238E27FC236}">
                  <a16:creationId xmlns:a16="http://schemas.microsoft.com/office/drawing/2014/main" id="{E7F5EA07-D8B8-C5FC-BACB-0EF25670F14C}"/>
                </a:ext>
              </a:extLst>
            </p:cNvPr>
            <p:cNvSpPr/>
            <p:nvPr/>
          </p:nvSpPr>
          <p:spPr>
            <a:xfrm>
              <a:off x="4850471" y="2253573"/>
              <a:ext cx="326373" cy="517785"/>
            </a:xfrm>
            <a:custGeom>
              <a:avLst/>
              <a:gdLst/>
              <a:ahLst/>
              <a:cxnLst/>
              <a:rect l="l" t="t" r="r" b="b"/>
              <a:pathLst>
                <a:path w="4099" h="6503" extrusionOk="0">
                  <a:moveTo>
                    <a:pt x="4098" y="0"/>
                  </a:moveTo>
                  <a:cubicBezTo>
                    <a:pt x="1826" y="0"/>
                    <a:pt x="1" y="1825"/>
                    <a:pt x="1" y="4098"/>
                  </a:cubicBezTo>
                  <a:lnTo>
                    <a:pt x="1" y="6503"/>
                  </a:lnTo>
                  <a:lnTo>
                    <a:pt x="4098" y="6503"/>
                  </a:lnTo>
                  <a:lnTo>
                    <a:pt x="4098" y="0"/>
                  </a:ln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600;p47">
              <a:extLst>
                <a:ext uri="{FF2B5EF4-FFF2-40B4-BE49-F238E27FC236}">
                  <a16:creationId xmlns:a16="http://schemas.microsoft.com/office/drawing/2014/main" id="{56A9C75D-780A-5276-1526-AD8BBAA544B8}"/>
                </a:ext>
              </a:extLst>
            </p:cNvPr>
            <p:cNvSpPr/>
            <p:nvPr/>
          </p:nvSpPr>
          <p:spPr>
            <a:xfrm>
              <a:off x="5176767" y="2253573"/>
              <a:ext cx="128033" cy="156936"/>
            </a:xfrm>
            <a:custGeom>
              <a:avLst/>
              <a:gdLst/>
              <a:ahLst/>
              <a:cxnLst/>
              <a:rect l="l" t="t" r="r" b="b"/>
              <a:pathLst>
                <a:path w="1608" h="1971" extrusionOk="0">
                  <a:moveTo>
                    <a:pt x="0" y="0"/>
                  </a:moveTo>
                  <a:lnTo>
                    <a:pt x="0" y="1970"/>
                  </a:lnTo>
                  <a:lnTo>
                    <a:pt x="1608" y="1970"/>
                  </a:lnTo>
                  <a:cubicBezTo>
                    <a:pt x="1281" y="786"/>
                    <a:pt x="677" y="0"/>
                    <a:pt x="0" y="0"/>
                  </a:cubicBez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601;p47">
              <a:extLst>
                <a:ext uri="{FF2B5EF4-FFF2-40B4-BE49-F238E27FC236}">
                  <a16:creationId xmlns:a16="http://schemas.microsoft.com/office/drawing/2014/main" id="{BD94EE6E-6108-C279-FD1A-B780D9B1E90D}"/>
                </a:ext>
              </a:extLst>
            </p:cNvPr>
            <p:cNvSpPr/>
            <p:nvPr/>
          </p:nvSpPr>
          <p:spPr>
            <a:xfrm>
              <a:off x="4897608" y="2253573"/>
              <a:ext cx="279236" cy="156936"/>
            </a:xfrm>
            <a:custGeom>
              <a:avLst/>
              <a:gdLst/>
              <a:ahLst/>
              <a:cxnLst/>
              <a:rect l="l" t="t" r="r" b="b"/>
              <a:pathLst>
                <a:path w="3507" h="1971" extrusionOk="0">
                  <a:moveTo>
                    <a:pt x="3506" y="0"/>
                  </a:moveTo>
                  <a:cubicBezTo>
                    <a:pt x="2007" y="0"/>
                    <a:pt x="726" y="786"/>
                    <a:pt x="1" y="1970"/>
                  </a:cubicBezTo>
                  <a:lnTo>
                    <a:pt x="3506" y="1970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602;p47">
              <a:extLst>
                <a:ext uri="{FF2B5EF4-FFF2-40B4-BE49-F238E27FC236}">
                  <a16:creationId xmlns:a16="http://schemas.microsoft.com/office/drawing/2014/main" id="{11B1CC78-0A28-16DC-619A-18857C141477}"/>
                </a:ext>
              </a:extLst>
            </p:cNvPr>
            <p:cNvSpPr/>
            <p:nvPr/>
          </p:nvSpPr>
          <p:spPr>
            <a:xfrm>
              <a:off x="5176767" y="2465291"/>
              <a:ext cx="201206" cy="1709256"/>
            </a:xfrm>
            <a:custGeom>
              <a:avLst/>
              <a:gdLst/>
              <a:ahLst/>
              <a:cxnLst/>
              <a:rect l="l" t="t" r="r" b="b"/>
              <a:pathLst>
                <a:path w="2527" h="21467" extrusionOk="0">
                  <a:moveTo>
                    <a:pt x="0" y="0"/>
                  </a:moveTo>
                  <a:lnTo>
                    <a:pt x="0" y="21467"/>
                  </a:lnTo>
                  <a:lnTo>
                    <a:pt x="2514" y="21467"/>
                  </a:lnTo>
                  <a:lnTo>
                    <a:pt x="2514" y="5476"/>
                  </a:lnTo>
                  <a:cubicBezTo>
                    <a:pt x="2526" y="2454"/>
                    <a:pt x="1390" y="0"/>
                    <a:pt x="0" y="0"/>
                  </a:cubicBezTo>
                  <a:close/>
                </a:path>
              </a:pathLst>
            </a:custGeom>
            <a:solidFill>
              <a:srgbClr val="E3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603;p47">
              <a:extLst>
                <a:ext uri="{FF2B5EF4-FFF2-40B4-BE49-F238E27FC236}">
                  <a16:creationId xmlns:a16="http://schemas.microsoft.com/office/drawing/2014/main" id="{1341E197-8ED3-27D8-863F-9F64BBBA27EB}"/>
                </a:ext>
              </a:extLst>
            </p:cNvPr>
            <p:cNvSpPr/>
            <p:nvPr/>
          </p:nvSpPr>
          <p:spPr>
            <a:xfrm>
              <a:off x="4740750" y="2465291"/>
              <a:ext cx="436092" cy="1709256"/>
            </a:xfrm>
            <a:custGeom>
              <a:avLst/>
              <a:gdLst/>
              <a:ahLst/>
              <a:cxnLst/>
              <a:rect l="l" t="t" r="r" b="b"/>
              <a:pathLst>
                <a:path w="5477" h="21467" extrusionOk="0">
                  <a:moveTo>
                    <a:pt x="5476" y="0"/>
                  </a:moveTo>
                  <a:cubicBezTo>
                    <a:pt x="2454" y="0"/>
                    <a:pt x="1" y="2454"/>
                    <a:pt x="1" y="5476"/>
                  </a:cubicBezTo>
                  <a:lnTo>
                    <a:pt x="1" y="21467"/>
                  </a:lnTo>
                  <a:lnTo>
                    <a:pt x="5476" y="21467"/>
                  </a:lnTo>
                  <a:lnTo>
                    <a:pt x="5476" y="0"/>
                  </a:ln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604;p47">
              <a:extLst>
                <a:ext uri="{FF2B5EF4-FFF2-40B4-BE49-F238E27FC236}">
                  <a16:creationId xmlns:a16="http://schemas.microsoft.com/office/drawing/2014/main" id="{A059B27D-E0FB-6D7B-4CD3-CE24EE2AA4FD}"/>
                </a:ext>
              </a:extLst>
            </p:cNvPr>
            <p:cNvSpPr/>
            <p:nvPr/>
          </p:nvSpPr>
          <p:spPr>
            <a:xfrm>
              <a:off x="5145953" y="2465291"/>
              <a:ext cx="80" cy="1715069"/>
            </a:xfrm>
            <a:custGeom>
              <a:avLst/>
              <a:gdLst/>
              <a:ahLst/>
              <a:cxnLst/>
              <a:rect l="l" t="t" r="r" b="b"/>
              <a:pathLst>
                <a:path w="1" h="21540" fill="none" extrusionOk="0">
                  <a:moveTo>
                    <a:pt x="0" y="0"/>
                  </a:moveTo>
                  <a:lnTo>
                    <a:pt x="0" y="2153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605;p47">
              <a:extLst>
                <a:ext uri="{FF2B5EF4-FFF2-40B4-BE49-F238E27FC236}">
                  <a16:creationId xmlns:a16="http://schemas.microsoft.com/office/drawing/2014/main" id="{E1C5038A-423C-01AF-A7BF-4B42D6F304A3}"/>
                </a:ext>
              </a:extLst>
            </p:cNvPr>
            <p:cNvSpPr/>
            <p:nvPr/>
          </p:nvSpPr>
          <p:spPr>
            <a:xfrm>
              <a:off x="5207502" y="2467202"/>
              <a:ext cx="80" cy="1707345"/>
            </a:xfrm>
            <a:custGeom>
              <a:avLst/>
              <a:gdLst/>
              <a:ahLst/>
              <a:cxnLst/>
              <a:rect l="l" t="t" r="r" b="b"/>
              <a:pathLst>
                <a:path w="1" h="21443" fill="none" extrusionOk="0">
                  <a:moveTo>
                    <a:pt x="1" y="0"/>
                  </a:moveTo>
                  <a:lnTo>
                    <a:pt x="1" y="21443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606;p47">
              <a:extLst>
                <a:ext uri="{FF2B5EF4-FFF2-40B4-BE49-F238E27FC236}">
                  <a16:creationId xmlns:a16="http://schemas.microsoft.com/office/drawing/2014/main" id="{4FF21C73-6CE5-E80B-DF1D-717634E7E6C7}"/>
                </a:ext>
              </a:extLst>
            </p:cNvPr>
            <p:cNvSpPr/>
            <p:nvPr/>
          </p:nvSpPr>
          <p:spPr>
            <a:xfrm>
              <a:off x="5354805" y="2700100"/>
              <a:ext cx="80" cy="1474449"/>
            </a:xfrm>
            <a:custGeom>
              <a:avLst/>
              <a:gdLst/>
              <a:ahLst/>
              <a:cxnLst/>
              <a:rect l="l" t="t" r="r" b="b"/>
              <a:pathLst>
                <a:path w="1" h="18518" fill="none" extrusionOk="0">
                  <a:moveTo>
                    <a:pt x="0" y="1"/>
                  </a:moveTo>
                  <a:lnTo>
                    <a:pt x="0" y="18518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607;p47">
              <a:extLst>
                <a:ext uri="{FF2B5EF4-FFF2-40B4-BE49-F238E27FC236}">
                  <a16:creationId xmlns:a16="http://schemas.microsoft.com/office/drawing/2014/main" id="{87BDD080-11D0-C73F-8EBB-F80C983591B9}"/>
                </a:ext>
              </a:extLst>
            </p:cNvPr>
            <p:cNvSpPr/>
            <p:nvPr/>
          </p:nvSpPr>
          <p:spPr>
            <a:xfrm>
              <a:off x="4809067" y="2838724"/>
              <a:ext cx="54940" cy="195394"/>
            </a:xfrm>
            <a:custGeom>
              <a:avLst/>
              <a:gdLst/>
              <a:ahLst/>
              <a:cxnLst/>
              <a:rect l="l" t="t" r="r" b="b"/>
              <a:pathLst>
                <a:path w="690" h="2454" extrusionOk="0">
                  <a:moveTo>
                    <a:pt x="1" y="0"/>
                  </a:moveTo>
                  <a:lnTo>
                    <a:pt x="1" y="2454"/>
                  </a:lnTo>
                  <a:lnTo>
                    <a:pt x="690" y="245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608;p47">
              <a:extLst>
                <a:ext uri="{FF2B5EF4-FFF2-40B4-BE49-F238E27FC236}">
                  <a16:creationId xmlns:a16="http://schemas.microsoft.com/office/drawing/2014/main" id="{4000ABD1-195D-E824-DBEC-3944D7C87F1C}"/>
                </a:ext>
              </a:extLst>
            </p:cNvPr>
            <p:cNvSpPr/>
            <p:nvPr/>
          </p:nvSpPr>
          <p:spPr>
            <a:xfrm>
              <a:off x="4889009" y="2838724"/>
              <a:ext cx="53904" cy="195394"/>
            </a:xfrm>
            <a:custGeom>
              <a:avLst/>
              <a:gdLst/>
              <a:ahLst/>
              <a:cxnLst/>
              <a:rect l="l" t="t" r="r" b="b"/>
              <a:pathLst>
                <a:path w="677" h="2454" extrusionOk="0">
                  <a:moveTo>
                    <a:pt x="0" y="0"/>
                  </a:moveTo>
                  <a:lnTo>
                    <a:pt x="0" y="2454"/>
                  </a:lnTo>
                  <a:lnTo>
                    <a:pt x="677" y="245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609;p47">
              <a:extLst>
                <a:ext uri="{FF2B5EF4-FFF2-40B4-BE49-F238E27FC236}">
                  <a16:creationId xmlns:a16="http://schemas.microsoft.com/office/drawing/2014/main" id="{FDD6B1C4-CE93-3208-2C13-6232F56D8833}"/>
                </a:ext>
              </a:extLst>
            </p:cNvPr>
            <p:cNvSpPr/>
            <p:nvPr/>
          </p:nvSpPr>
          <p:spPr>
            <a:xfrm>
              <a:off x="4967915" y="2838724"/>
              <a:ext cx="54940" cy="195394"/>
            </a:xfrm>
            <a:custGeom>
              <a:avLst/>
              <a:gdLst/>
              <a:ahLst/>
              <a:cxnLst/>
              <a:rect l="l" t="t" r="r" b="b"/>
              <a:pathLst>
                <a:path w="690" h="2454" extrusionOk="0">
                  <a:moveTo>
                    <a:pt x="0" y="0"/>
                  </a:moveTo>
                  <a:lnTo>
                    <a:pt x="0" y="2454"/>
                  </a:lnTo>
                  <a:lnTo>
                    <a:pt x="689" y="2454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610;p47">
              <a:extLst>
                <a:ext uri="{FF2B5EF4-FFF2-40B4-BE49-F238E27FC236}">
                  <a16:creationId xmlns:a16="http://schemas.microsoft.com/office/drawing/2014/main" id="{06DD7E12-05A9-87D1-9B1D-4785E05A2977}"/>
                </a:ext>
              </a:extLst>
            </p:cNvPr>
            <p:cNvSpPr/>
            <p:nvPr/>
          </p:nvSpPr>
          <p:spPr>
            <a:xfrm>
              <a:off x="5047777" y="2838724"/>
              <a:ext cx="53984" cy="195394"/>
            </a:xfrm>
            <a:custGeom>
              <a:avLst/>
              <a:gdLst/>
              <a:ahLst/>
              <a:cxnLst/>
              <a:rect l="l" t="t" r="r" b="b"/>
              <a:pathLst>
                <a:path w="678" h="2454" extrusionOk="0">
                  <a:moveTo>
                    <a:pt x="0" y="0"/>
                  </a:moveTo>
                  <a:lnTo>
                    <a:pt x="0" y="2454"/>
                  </a:lnTo>
                  <a:lnTo>
                    <a:pt x="677" y="245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611;p47">
              <a:extLst>
                <a:ext uri="{FF2B5EF4-FFF2-40B4-BE49-F238E27FC236}">
                  <a16:creationId xmlns:a16="http://schemas.microsoft.com/office/drawing/2014/main" id="{22648489-8478-04AE-C69F-0BBDF5F62220}"/>
                </a:ext>
              </a:extLst>
            </p:cNvPr>
            <p:cNvSpPr/>
            <p:nvPr/>
          </p:nvSpPr>
          <p:spPr>
            <a:xfrm>
              <a:off x="4809067" y="2838724"/>
              <a:ext cx="54940" cy="26992"/>
            </a:xfrm>
            <a:custGeom>
              <a:avLst/>
              <a:gdLst/>
              <a:ahLst/>
              <a:cxnLst/>
              <a:rect l="l" t="t" r="r" b="b"/>
              <a:pathLst>
                <a:path w="690" h="339" extrusionOk="0">
                  <a:moveTo>
                    <a:pt x="1" y="0"/>
                  </a:moveTo>
                  <a:lnTo>
                    <a:pt x="1" y="338"/>
                  </a:lnTo>
                  <a:lnTo>
                    <a:pt x="690" y="338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612;p47">
              <a:extLst>
                <a:ext uri="{FF2B5EF4-FFF2-40B4-BE49-F238E27FC236}">
                  <a16:creationId xmlns:a16="http://schemas.microsoft.com/office/drawing/2014/main" id="{CCE00827-952F-A299-231B-E304B44E93B1}"/>
                </a:ext>
              </a:extLst>
            </p:cNvPr>
            <p:cNvSpPr/>
            <p:nvPr/>
          </p:nvSpPr>
          <p:spPr>
            <a:xfrm>
              <a:off x="4889009" y="2838724"/>
              <a:ext cx="53904" cy="26992"/>
            </a:xfrm>
            <a:custGeom>
              <a:avLst/>
              <a:gdLst/>
              <a:ahLst/>
              <a:cxnLst/>
              <a:rect l="l" t="t" r="r" b="b"/>
              <a:pathLst>
                <a:path w="677" h="339" extrusionOk="0">
                  <a:moveTo>
                    <a:pt x="0" y="0"/>
                  </a:moveTo>
                  <a:lnTo>
                    <a:pt x="0" y="338"/>
                  </a:lnTo>
                  <a:lnTo>
                    <a:pt x="677" y="338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613;p47">
              <a:extLst>
                <a:ext uri="{FF2B5EF4-FFF2-40B4-BE49-F238E27FC236}">
                  <a16:creationId xmlns:a16="http://schemas.microsoft.com/office/drawing/2014/main" id="{72AB17FC-AF23-0B84-98AA-0CB3AAC4D5ED}"/>
                </a:ext>
              </a:extLst>
            </p:cNvPr>
            <p:cNvSpPr/>
            <p:nvPr/>
          </p:nvSpPr>
          <p:spPr>
            <a:xfrm>
              <a:off x="4967915" y="2838724"/>
              <a:ext cx="54940" cy="26992"/>
            </a:xfrm>
            <a:custGeom>
              <a:avLst/>
              <a:gdLst/>
              <a:ahLst/>
              <a:cxnLst/>
              <a:rect l="l" t="t" r="r" b="b"/>
              <a:pathLst>
                <a:path w="690" h="339" extrusionOk="0">
                  <a:moveTo>
                    <a:pt x="0" y="0"/>
                  </a:moveTo>
                  <a:lnTo>
                    <a:pt x="0" y="338"/>
                  </a:lnTo>
                  <a:lnTo>
                    <a:pt x="689" y="338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614;p47">
              <a:extLst>
                <a:ext uri="{FF2B5EF4-FFF2-40B4-BE49-F238E27FC236}">
                  <a16:creationId xmlns:a16="http://schemas.microsoft.com/office/drawing/2014/main" id="{1A530927-008B-3BD1-2426-7850DFA40FA8}"/>
                </a:ext>
              </a:extLst>
            </p:cNvPr>
            <p:cNvSpPr/>
            <p:nvPr/>
          </p:nvSpPr>
          <p:spPr>
            <a:xfrm>
              <a:off x="5047777" y="2838724"/>
              <a:ext cx="53984" cy="26992"/>
            </a:xfrm>
            <a:custGeom>
              <a:avLst/>
              <a:gdLst/>
              <a:ahLst/>
              <a:cxnLst/>
              <a:rect l="l" t="t" r="r" b="b"/>
              <a:pathLst>
                <a:path w="678" h="339" extrusionOk="0">
                  <a:moveTo>
                    <a:pt x="0" y="0"/>
                  </a:moveTo>
                  <a:lnTo>
                    <a:pt x="0" y="338"/>
                  </a:lnTo>
                  <a:lnTo>
                    <a:pt x="677" y="338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615;p47">
              <a:extLst>
                <a:ext uri="{FF2B5EF4-FFF2-40B4-BE49-F238E27FC236}">
                  <a16:creationId xmlns:a16="http://schemas.microsoft.com/office/drawing/2014/main" id="{BC60E490-8C9F-ED8E-C992-B47C48EFE2C0}"/>
                </a:ext>
              </a:extLst>
            </p:cNvPr>
            <p:cNvSpPr/>
            <p:nvPr/>
          </p:nvSpPr>
          <p:spPr>
            <a:xfrm>
              <a:off x="5253763" y="2838724"/>
              <a:ext cx="53904" cy="195394"/>
            </a:xfrm>
            <a:custGeom>
              <a:avLst/>
              <a:gdLst/>
              <a:ahLst/>
              <a:cxnLst/>
              <a:rect l="l" t="t" r="r" b="b"/>
              <a:pathLst>
                <a:path w="677" h="2454" extrusionOk="0">
                  <a:moveTo>
                    <a:pt x="0" y="0"/>
                  </a:moveTo>
                  <a:lnTo>
                    <a:pt x="0" y="2454"/>
                  </a:lnTo>
                  <a:lnTo>
                    <a:pt x="677" y="245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616;p47">
              <a:extLst>
                <a:ext uri="{FF2B5EF4-FFF2-40B4-BE49-F238E27FC236}">
                  <a16:creationId xmlns:a16="http://schemas.microsoft.com/office/drawing/2014/main" id="{708556E5-AAD3-4508-82F0-7198567557EB}"/>
                </a:ext>
              </a:extLst>
            </p:cNvPr>
            <p:cNvSpPr/>
            <p:nvPr/>
          </p:nvSpPr>
          <p:spPr>
            <a:xfrm>
              <a:off x="5253763" y="2838724"/>
              <a:ext cx="53904" cy="26992"/>
            </a:xfrm>
            <a:custGeom>
              <a:avLst/>
              <a:gdLst/>
              <a:ahLst/>
              <a:cxnLst/>
              <a:rect l="l" t="t" r="r" b="b"/>
              <a:pathLst>
                <a:path w="677" h="339" extrusionOk="0">
                  <a:moveTo>
                    <a:pt x="0" y="0"/>
                  </a:moveTo>
                  <a:lnTo>
                    <a:pt x="0" y="338"/>
                  </a:lnTo>
                  <a:lnTo>
                    <a:pt x="677" y="338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617;p47">
              <a:extLst>
                <a:ext uri="{FF2B5EF4-FFF2-40B4-BE49-F238E27FC236}">
                  <a16:creationId xmlns:a16="http://schemas.microsoft.com/office/drawing/2014/main" id="{F53573DD-3FBC-1BC5-12C0-DCD79D46179E}"/>
                </a:ext>
              </a:extLst>
            </p:cNvPr>
            <p:cNvSpPr/>
            <p:nvPr/>
          </p:nvSpPr>
          <p:spPr>
            <a:xfrm>
              <a:off x="5253763" y="3130305"/>
              <a:ext cx="53904" cy="196429"/>
            </a:xfrm>
            <a:custGeom>
              <a:avLst/>
              <a:gdLst/>
              <a:ahLst/>
              <a:cxnLst/>
              <a:rect l="l" t="t" r="r" b="b"/>
              <a:pathLst>
                <a:path w="677" h="2467" extrusionOk="0">
                  <a:moveTo>
                    <a:pt x="0" y="0"/>
                  </a:moveTo>
                  <a:lnTo>
                    <a:pt x="0" y="2466"/>
                  </a:lnTo>
                  <a:lnTo>
                    <a:pt x="677" y="2466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618;p47">
              <a:extLst>
                <a:ext uri="{FF2B5EF4-FFF2-40B4-BE49-F238E27FC236}">
                  <a16:creationId xmlns:a16="http://schemas.microsoft.com/office/drawing/2014/main" id="{34385EDE-E01A-A973-D2C8-4F2937932D72}"/>
                </a:ext>
              </a:extLst>
            </p:cNvPr>
            <p:cNvSpPr/>
            <p:nvPr/>
          </p:nvSpPr>
          <p:spPr>
            <a:xfrm>
              <a:off x="5253763" y="3130305"/>
              <a:ext cx="53904" cy="27947"/>
            </a:xfrm>
            <a:custGeom>
              <a:avLst/>
              <a:gdLst/>
              <a:ahLst/>
              <a:cxnLst/>
              <a:rect l="l" t="t" r="r" b="b"/>
              <a:pathLst>
                <a:path w="677" h="351" extrusionOk="0">
                  <a:moveTo>
                    <a:pt x="0" y="0"/>
                  </a:moveTo>
                  <a:lnTo>
                    <a:pt x="0" y="351"/>
                  </a:lnTo>
                  <a:lnTo>
                    <a:pt x="677" y="351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619;p47">
              <a:extLst>
                <a:ext uri="{FF2B5EF4-FFF2-40B4-BE49-F238E27FC236}">
                  <a16:creationId xmlns:a16="http://schemas.microsoft.com/office/drawing/2014/main" id="{69E18B3D-88E6-1A9C-6F66-2D018DFDE2AF}"/>
                </a:ext>
              </a:extLst>
            </p:cNvPr>
            <p:cNvSpPr/>
            <p:nvPr/>
          </p:nvSpPr>
          <p:spPr>
            <a:xfrm>
              <a:off x="5253763" y="3422841"/>
              <a:ext cx="53904" cy="196429"/>
            </a:xfrm>
            <a:custGeom>
              <a:avLst/>
              <a:gdLst/>
              <a:ahLst/>
              <a:cxnLst/>
              <a:rect l="l" t="t" r="r" b="b"/>
              <a:pathLst>
                <a:path w="677" h="2467" extrusionOk="0">
                  <a:moveTo>
                    <a:pt x="0" y="1"/>
                  </a:moveTo>
                  <a:lnTo>
                    <a:pt x="0" y="2466"/>
                  </a:lnTo>
                  <a:lnTo>
                    <a:pt x="677" y="246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620;p47">
              <a:extLst>
                <a:ext uri="{FF2B5EF4-FFF2-40B4-BE49-F238E27FC236}">
                  <a16:creationId xmlns:a16="http://schemas.microsoft.com/office/drawing/2014/main" id="{BE367566-3A87-3099-2297-ED53835F3357}"/>
                </a:ext>
              </a:extLst>
            </p:cNvPr>
            <p:cNvSpPr/>
            <p:nvPr/>
          </p:nvSpPr>
          <p:spPr>
            <a:xfrm>
              <a:off x="5253763" y="3422841"/>
              <a:ext cx="53904" cy="28027"/>
            </a:xfrm>
            <a:custGeom>
              <a:avLst/>
              <a:gdLst/>
              <a:ahLst/>
              <a:cxnLst/>
              <a:rect l="l" t="t" r="r" b="b"/>
              <a:pathLst>
                <a:path w="677" h="352" extrusionOk="0">
                  <a:moveTo>
                    <a:pt x="0" y="1"/>
                  </a:moveTo>
                  <a:lnTo>
                    <a:pt x="0" y="351"/>
                  </a:lnTo>
                  <a:lnTo>
                    <a:pt x="677" y="35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621;p47">
              <a:extLst>
                <a:ext uri="{FF2B5EF4-FFF2-40B4-BE49-F238E27FC236}">
                  <a16:creationId xmlns:a16="http://schemas.microsoft.com/office/drawing/2014/main" id="{32508E4E-8474-A788-ECA2-18EF84732F98}"/>
                </a:ext>
              </a:extLst>
            </p:cNvPr>
            <p:cNvSpPr/>
            <p:nvPr/>
          </p:nvSpPr>
          <p:spPr>
            <a:xfrm>
              <a:off x="5253763" y="3715456"/>
              <a:ext cx="53904" cy="195394"/>
            </a:xfrm>
            <a:custGeom>
              <a:avLst/>
              <a:gdLst/>
              <a:ahLst/>
              <a:cxnLst/>
              <a:rect l="l" t="t" r="r" b="b"/>
              <a:pathLst>
                <a:path w="677" h="2454" extrusionOk="0">
                  <a:moveTo>
                    <a:pt x="0" y="0"/>
                  </a:moveTo>
                  <a:lnTo>
                    <a:pt x="0" y="2454"/>
                  </a:lnTo>
                  <a:lnTo>
                    <a:pt x="677" y="245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622;p47">
              <a:extLst>
                <a:ext uri="{FF2B5EF4-FFF2-40B4-BE49-F238E27FC236}">
                  <a16:creationId xmlns:a16="http://schemas.microsoft.com/office/drawing/2014/main" id="{0577FAF7-8DAD-7ABF-839E-51A718F02749}"/>
                </a:ext>
              </a:extLst>
            </p:cNvPr>
            <p:cNvSpPr/>
            <p:nvPr/>
          </p:nvSpPr>
          <p:spPr>
            <a:xfrm>
              <a:off x="5253763" y="3715456"/>
              <a:ext cx="53904" cy="26992"/>
            </a:xfrm>
            <a:custGeom>
              <a:avLst/>
              <a:gdLst/>
              <a:ahLst/>
              <a:cxnLst/>
              <a:rect l="l" t="t" r="r" b="b"/>
              <a:pathLst>
                <a:path w="677" h="339" extrusionOk="0">
                  <a:moveTo>
                    <a:pt x="0" y="0"/>
                  </a:moveTo>
                  <a:lnTo>
                    <a:pt x="0" y="339"/>
                  </a:lnTo>
                  <a:lnTo>
                    <a:pt x="677" y="339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623;p47">
              <a:extLst>
                <a:ext uri="{FF2B5EF4-FFF2-40B4-BE49-F238E27FC236}">
                  <a16:creationId xmlns:a16="http://schemas.microsoft.com/office/drawing/2014/main" id="{04AAC3F4-FF33-CD39-CC4D-B7E3BF28F109}"/>
                </a:ext>
              </a:extLst>
            </p:cNvPr>
            <p:cNvSpPr/>
            <p:nvPr/>
          </p:nvSpPr>
          <p:spPr>
            <a:xfrm>
              <a:off x="5253763" y="4007992"/>
              <a:ext cx="53904" cy="111710"/>
            </a:xfrm>
            <a:custGeom>
              <a:avLst/>
              <a:gdLst/>
              <a:ahLst/>
              <a:cxnLst/>
              <a:rect l="l" t="t" r="r" b="b"/>
              <a:pathLst>
                <a:path w="677" h="1403" extrusionOk="0">
                  <a:moveTo>
                    <a:pt x="0" y="1"/>
                  </a:moveTo>
                  <a:lnTo>
                    <a:pt x="0" y="1403"/>
                  </a:lnTo>
                  <a:lnTo>
                    <a:pt x="677" y="1403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624;p47">
              <a:extLst>
                <a:ext uri="{FF2B5EF4-FFF2-40B4-BE49-F238E27FC236}">
                  <a16:creationId xmlns:a16="http://schemas.microsoft.com/office/drawing/2014/main" id="{CFFE177F-292F-E7C5-E826-1350FA5EA1F0}"/>
                </a:ext>
              </a:extLst>
            </p:cNvPr>
            <p:cNvSpPr/>
            <p:nvPr/>
          </p:nvSpPr>
          <p:spPr>
            <a:xfrm>
              <a:off x="5253763" y="4007992"/>
              <a:ext cx="53904" cy="15447"/>
            </a:xfrm>
            <a:custGeom>
              <a:avLst/>
              <a:gdLst/>
              <a:ahLst/>
              <a:cxnLst/>
              <a:rect l="l" t="t" r="r" b="b"/>
              <a:pathLst>
                <a:path w="677" h="194" extrusionOk="0">
                  <a:moveTo>
                    <a:pt x="0" y="1"/>
                  </a:moveTo>
                  <a:lnTo>
                    <a:pt x="0" y="194"/>
                  </a:lnTo>
                  <a:lnTo>
                    <a:pt x="677" y="194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625;p47">
              <a:extLst>
                <a:ext uri="{FF2B5EF4-FFF2-40B4-BE49-F238E27FC236}">
                  <a16:creationId xmlns:a16="http://schemas.microsoft.com/office/drawing/2014/main" id="{3BAB7EFE-7E0B-71E1-11B7-BD0572C4AFF2}"/>
                </a:ext>
              </a:extLst>
            </p:cNvPr>
            <p:cNvSpPr/>
            <p:nvPr/>
          </p:nvSpPr>
          <p:spPr>
            <a:xfrm>
              <a:off x="4809067" y="3130305"/>
              <a:ext cx="54940" cy="196429"/>
            </a:xfrm>
            <a:custGeom>
              <a:avLst/>
              <a:gdLst/>
              <a:ahLst/>
              <a:cxnLst/>
              <a:rect l="l" t="t" r="r" b="b"/>
              <a:pathLst>
                <a:path w="690" h="2467" extrusionOk="0">
                  <a:moveTo>
                    <a:pt x="1" y="0"/>
                  </a:moveTo>
                  <a:lnTo>
                    <a:pt x="1" y="2466"/>
                  </a:lnTo>
                  <a:lnTo>
                    <a:pt x="690" y="2466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626;p47">
              <a:extLst>
                <a:ext uri="{FF2B5EF4-FFF2-40B4-BE49-F238E27FC236}">
                  <a16:creationId xmlns:a16="http://schemas.microsoft.com/office/drawing/2014/main" id="{5412E0CF-135A-0634-1EA1-0479370745A8}"/>
                </a:ext>
              </a:extLst>
            </p:cNvPr>
            <p:cNvSpPr/>
            <p:nvPr/>
          </p:nvSpPr>
          <p:spPr>
            <a:xfrm>
              <a:off x="4889009" y="3130305"/>
              <a:ext cx="53904" cy="196429"/>
            </a:xfrm>
            <a:custGeom>
              <a:avLst/>
              <a:gdLst/>
              <a:ahLst/>
              <a:cxnLst/>
              <a:rect l="l" t="t" r="r" b="b"/>
              <a:pathLst>
                <a:path w="677" h="2467" extrusionOk="0">
                  <a:moveTo>
                    <a:pt x="0" y="0"/>
                  </a:moveTo>
                  <a:lnTo>
                    <a:pt x="0" y="2466"/>
                  </a:lnTo>
                  <a:lnTo>
                    <a:pt x="677" y="2466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627;p47">
              <a:extLst>
                <a:ext uri="{FF2B5EF4-FFF2-40B4-BE49-F238E27FC236}">
                  <a16:creationId xmlns:a16="http://schemas.microsoft.com/office/drawing/2014/main" id="{3580CBDB-8B44-28FD-7C8C-79B9A0269ED3}"/>
                </a:ext>
              </a:extLst>
            </p:cNvPr>
            <p:cNvSpPr/>
            <p:nvPr/>
          </p:nvSpPr>
          <p:spPr>
            <a:xfrm>
              <a:off x="4967915" y="3130305"/>
              <a:ext cx="54940" cy="196429"/>
            </a:xfrm>
            <a:custGeom>
              <a:avLst/>
              <a:gdLst/>
              <a:ahLst/>
              <a:cxnLst/>
              <a:rect l="l" t="t" r="r" b="b"/>
              <a:pathLst>
                <a:path w="690" h="2467" extrusionOk="0">
                  <a:moveTo>
                    <a:pt x="0" y="0"/>
                  </a:moveTo>
                  <a:lnTo>
                    <a:pt x="0" y="2466"/>
                  </a:lnTo>
                  <a:lnTo>
                    <a:pt x="689" y="2466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628;p47">
              <a:extLst>
                <a:ext uri="{FF2B5EF4-FFF2-40B4-BE49-F238E27FC236}">
                  <a16:creationId xmlns:a16="http://schemas.microsoft.com/office/drawing/2014/main" id="{A6BF73FB-88C8-9D74-7FEC-04AE40AD9DA4}"/>
                </a:ext>
              </a:extLst>
            </p:cNvPr>
            <p:cNvSpPr/>
            <p:nvPr/>
          </p:nvSpPr>
          <p:spPr>
            <a:xfrm>
              <a:off x="5047777" y="3130305"/>
              <a:ext cx="53984" cy="196429"/>
            </a:xfrm>
            <a:custGeom>
              <a:avLst/>
              <a:gdLst/>
              <a:ahLst/>
              <a:cxnLst/>
              <a:rect l="l" t="t" r="r" b="b"/>
              <a:pathLst>
                <a:path w="678" h="2467" extrusionOk="0">
                  <a:moveTo>
                    <a:pt x="0" y="0"/>
                  </a:moveTo>
                  <a:lnTo>
                    <a:pt x="0" y="2466"/>
                  </a:lnTo>
                  <a:lnTo>
                    <a:pt x="677" y="2466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629;p47">
              <a:extLst>
                <a:ext uri="{FF2B5EF4-FFF2-40B4-BE49-F238E27FC236}">
                  <a16:creationId xmlns:a16="http://schemas.microsoft.com/office/drawing/2014/main" id="{02ACA3C3-8BD5-5D32-2CFE-CF652B7A27F8}"/>
                </a:ext>
              </a:extLst>
            </p:cNvPr>
            <p:cNvSpPr/>
            <p:nvPr/>
          </p:nvSpPr>
          <p:spPr>
            <a:xfrm>
              <a:off x="4809067" y="3130305"/>
              <a:ext cx="54940" cy="27947"/>
            </a:xfrm>
            <a:custGeom>
              <a:avLst/>
              <a:gdLst/>
              <a:ahLst/>
              <a:cxnLst/>
              <a:rect l="l" t="t" r="r" b="b"/>
              <a:pathLst>
                <a:path w="690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90" y="351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630;p47">
              <a:extLst>
                <a:ext uri="{FF2B5EF4-FFF2-40B4-BE49-F238E27FC236}">
                  <a16:creationId xmlns:a16="http://schemas.microsoft.com/office/drawing/2014/main" id="{1B062106-797D-A124-81EA-E86068349507}"/>
                </a:ext>
              </a:extLst>
            </p:cNvPr>
            <p:cNvSpPr/>
            <p:nvPr/>
          </p:nvSpPr>
          <p:spPr>
            <a:xfrm>
              <a:off x="4889009" y="3130305"/>
              <a:ext cx="53904" cy="27947"/>
            </a:xfrm>
            <a:custGeom>
              <a:avLst/>
              <a:gdLst/>
              <a:ahLst/>
              <a:cxnLst/>
              <a:rect l="l" t="t" r="r" b="b"/>
              <a:pathLst>
                <a:path w="677" h="351" extrusionOk="0">
                  <a:moveTo>
                    <a:pt x="0" y="0"/>
                  </a:moveTo>
                  <a:lnTo>
                    <a:pt x="0" y="351"/>
                  </a:lnTo>
                  <a:lnTo>
                    <a:pt x="677" y="351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631;p47">
              <a:extLst>
                <a:ext uri="{FF2B5EF4-FFF2-40B4-BE49-F238E27FC236}">
                  <a16:creationId xmlns:a16="http://schemas.microsoft.com/office/drawing/2014/main" id="{309DB68F-F414-0D70-7185-F8D1EAE05516}"/>
                </a:ext>
              </a:extLst>
            </p:cNvPr>
            <p:cNvSpPr/>
            <p:nvPr/>
          </p:nvSpPr>
          <p:spPr>
            <a:xfrm>
              <a:off x="4967915" y="3130305"/>
              <a:ext cx="54940" cy="27947"/>
            </a:xfrm>
            <a:custGeom>
              <a:avLst/>
              <a:gdLst/>
              <a:ahLst/>
              <a:cxnLst/>
              <a:rect l="l" t="t" r="r" b="b"/>
              <a:pathLst>
                <a:path w="690" h="351" extrusionOk="0">
                  <a:moveTo>
                    <a:pt x="0" y="0"/>
                  </a:moveTo>
                  <a:lnTo>
                    <a:pt x="0" y="351"/>
                  </a:lnTo>
                  <a:lnTo>
                    <a:pt x="689" y="351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632;p47">
              <a:extLst>
                <a:ext uri="{FF2B5EF4-FFF2-40B4-BE49-F238E27FC236}">
                  <a16:creationId xmlns:a16="http://schemas.microsoft.com/office/drawing/2014/main" id="{50B709C1-D9BA-32DB-E239-DF59263C3AFB}"/>
                </a:ext>
              </a:extLst>
            </p:cNvPr>
            <p:cNvSpPr/>
            <p:nvPr/>
          </p:nvSpPr>
          <p:spPr>
            <a:xfrm>
              <a:off x="5047777" y="3130305"/>
              <a:ext cx="53984" cy="27947"/>
            </a:xfrm>
            <a:custGeom>
              <a:avLst/>
              <a:gdLst/>
              <a:ahLst/>
              <a:cxnLst/>
              <a:rect l="l" t="t" r="r" b="b"/>
              <a:pathLst>
                <a:path w="678" h="351" extrusionOk="0">
                  <a:moveTo>
                    <a:pt x="0" y="0"/>
                  </a:moveTo>
                  <a:lnTo>
                    <a:pt x="0" y="351"/>
                  </a:lnTo>
                  <a:lnTo>
                    <a:pt x="677" y="351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633;p47">
              <a:extLst>
                <a:ext uri="{FF2B5EF4-FFF2-40B4-BE49-F238E27FC236}">
                  <a16:creationId xmlns:a16="http://schemas.microsoft.com/office/drawing/2014/main" id="{D0F7B41E-A8CF-93D4-7547-3AC71CBC2082}"/>
                </a:ext>
              </a:extLst>
            </p:cNvPr>
            <p:cNvSpPr/>
            <p:nvPr/>
          </p:nvSpPr>
          <p:spPr>
            <a:xfrm>
              <a:off x="4809067" y="3422841"/>
              <a:ext cx="54940" cy="196429"/>
            </a:xfrm>
            <a:custGeom>
              <a:avLst/>
              <a:gdLst/>
              <a:ahLst/>
              <a:cxnLst/>
              <a:rect l="l" t="t" r="r" b="b"/>
              <a:pathLst>
                <a:path w="690" h="2467" extrusionOk="0">
                  <a:moveTo>
                    <a:pt x="1" y="1"/>
                  </a:moveTo>
                  <a:lnTo>
                    <a:pt x="1" y="2466"/>
                  </a:lnTo>
                  <a:lnTo>
                    <a:pt x="690" y="2466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634;p47">
              <a:extLst>
                <a:ext uri="{FF2B5EF4-FFF2-40B4-BE49-F238E27FC236}">
                  <a16:creationId xmlns:a16="http://schemas.microsoft.com/office/drawing/2014/main" id="{1C220693-7E3B-C98D-E638-B90BB9E8008D}"/>
                </a:ext>
              </a:extLst>
            </p:cNvPr>
            <p:cNvSpPr/>
            <p:nvPr/>
          </p:nvSpPr>
          <p:spPr>
            <a:xfrm>
              <a:off x="4889009" y="3422841"/>
              <a:ext cx="53904" cy="196429"/>
            </a:xfrm>
            <a:custGeom>
              <a:avLst/>
              <a:gdLst/>
              <a:ahLst/>
              <a:cxnLst/>
              <a:rect l="l" t="t" r="r" b="b"/>
              <a:pathLst>
                <a:path w="677" h="2467" extrusionOk="0">
                  <a:moveTo>
                    <a:pt x="0" y="1"/>
                  </a:moveTo>
                  <a:lnTo>
                    <a:pt x="0" y="2466"/>
                  </a:lnTo>
                  <a:lnTo>
                    <a:pt x="677" y="246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635;p47">
              <a:extLst>
                <a:ext uri="{FF2B5EF4-FFF2-40B4-BE49-F238E27FC236}">
                  <a16:creationId xmlns:a16="http://schemas.microsoft.com/office/drawing/2014/main" id="{377B05F8-C28C-FE63-2551-6FFB8B556E60}"/>
                </a:ext>
              </a:extLst>
            </p:cNvPr>
            <p:cNvSpPr/>
            <p:nvPr/>
          </p:nvSpPr>
          <p:spPr>
            <a:xfrm>
              <a:off x="4967915" y="3422841"/>
              <a:ext cx="54940" cy="196429"/>
            </a:xfrm>
            <a:custGeom>
              <a:avLst/>
              <a:gdLst/>
              <a:ahLst/>
              <a:cxnLst/>
              <a:rect l="l" t="t" r="r" b="b"/>
              <a:pathLst>
                <a:path w="690" h="2467" extrusionOk="0">
                  <a:moveTo>
                    <a:pt x="0" y="1"/>
                  </a:moveTo>
                  <a:lnTo>
                    <a:pt x="0" y="2466"/>
                  </a:lnTo>
                  <a:lnTo>
                    <a:pt x="689" y="2466"/>
                  </a:lnTo>
                  <a:lnTo>
                    <a:pt x="689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636;p47">
              <a:extLst>
                <a:ext uri="{FF2B5EF4-FFF2-40B4-BE49-F238E27FC236}">
                  <a16:creationId xmlns:a16="http://schemas.microsoft.com/office/drawing/2014/main" id="{71808B32-F599-A576-20F0-4C697DC3BC21}"/>
                </a:ext>
              </a:extLst>
            </p:cNvPr>
            <p:cNvSpPr/>
            <p:nvPr/>
          </p:nvSpPr>
          <p:spPr>
            <a:xfrm>
              <a:off x="5047777" y="3422841"/>
              <a:ext cx="53984" cy="196429"/>
            </a:xfrm>
            <a:custGeom>
              <a:avLst/>
              <a:gdLst/>
              <a:ahLst/>
              <a:cxnLst/>
              <a:rect l="l" t="t" r="r" b="b"/>
              <a:pathLst>
                <a:path w="678" h="2467" extrusionOk="0">
                  <a:moveTo>
                    <a:pt x="0" y="1"/>
                  </a:moveTo>
                  <a:lnTo>
                    <a:pt x="0" y="2466"/>
                  </a:lnTo>
                  <a:lnTo>
                    <a:pt x="677" y="246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637;p47">
              <a:extLst>
                <a:ext uri="{FF2B5EF4-FFF2-40B4-BE49-F238E27FC236}">
                  <a16:creationId xmlns:a16="http://schemas.microsoft.com/office/drawing/2014/main" id="{DDC6C4B5-F2DD-14DC-A880-1ED2FF1A35AA}"/>
                </a:ext>
              </a:extLst>
            </p:cNvPr>
            <p:cNvSpPr/>
            <p:nvPr/>
          </p:nvSpPr>
          <p:spPr>
            <a:xfrm>
              <a:off x="4809067" y="3422841"/>
              <a:ext cx="54940" cy="28027"/>
            </a:xfrm>
            <a:custGeom>
              <a:avLst/>
              <a:gdLst/>
              <a:ahLst/>
              <a:cxnLst/>
              <a:rect l="l" t="t" r="r" b="b"/>
              <a:pathLst>
                <a:path w="690" h="352" extrusionOk="0">
                  <a:moveTo>
                    <a:pt x="1" y="1"/>
                  </a:moveTo>
                  <a:lnTo>
                    <a:pt x="1" y="351"/>
                  </a:lnTo>
                  <a:lnTo>
                    <a:pt x="690" y="351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638;p47">
              <a:extLst>
                <a:ext uri="{FF2B5EF4-FFF2-40B4-BE49-F238E27FC236}">
                  <a16:creationId xmlns:a16="http://schemas.microsoft.com/office/drawing/2014/main" id="{EA3FBD25-D590-0717-9EEB-05F213A94F2E}"/>
                </a:ext>
              </a:extLst>
            </p:cNvPr>
            <p:cNvSpPr/>
            <p:nvPr/>
          </p:nvSpPr>
          <p:spPr>
            <a:xfrm>
              <a:off x="4889009" y="3422841"/>
              <a:ext cx="53904" cy="28027"/>
            </a:xfrm>
            <a:custGeom>
              <a:avLst/>
              <a:gdLst/>
              <a:ahLst/>
              <a:cxnLst/>
              <a:rect l="l" t="t" r="r" b="b"/>
              <a:pathLst>
                <a:path w="677" h="352" extrusionOk="0">
                  <a:moveTo>
                    <a:pt x="0" y="1"/>
                  </a:moveTo>
                  <a:lnTo>
                    <a:pt x="0" y="351"/>
                  </a:lnTo>
                  <a:lnTo>
                    <a:pt x="677" y="35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639;p47">
              <a:extLst>
                <a:ext uri="{FF2B5EF4-FFF2-40B4-BE49-F238E27FC236}">
                  <a16:creationId xmlns:a16="http://schemas.microsoft.com/office/drawing/2014/main" id="{8CD8607C-4A3A-366B-7AD2-238E48E50634}"/>
                </a:ext>
              </a:extLst>
            </p:cNvPr>
            <p:cNvSpPr/>
            <p:nvPr/>
          </p:nvSpPr>
          <p:spPr>
            <a:xfrm>
              <a:off x="4967915" y="3422841"/>
              <a:ext cx="54940" cy="28027"/>
            </a:xfrm>
            <a:custGeom>
              <a:avLst/>
              <a:gdLst/>
              <a:ahLst/>
              <a:cxnLst/>
              <a:rect l="l" t="t" r="r" b="b"/>
              <a:pathLst>
                <a:path w="690" h="352" extrusionOk="0">
                  <a:moveTo>
                    <a:pt x="0" y="1"/>
                  </a:moveTo>
                  <a:lnTo>
                    <a:pt x="0" y="351"/>
                  </a:lnTo>
                  <a:lnTo>
                    <a:pt x="689" y="351"/>
                  </a:lnTo>
                  <a:lnTo>
                    <a:pt x="689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640;p47">
              <a:extLst>
                <a:ext uri="{FF2B5EF4-FFF2-40B4-BE49-F238E27FC236}">
                  <a16:creationId xmlns:a16="http://schemas.microsoft.com/office/drawing/2014/main" id="{CA580AB6-F56C-E20B-5399-6F0F4C1B9796}"/>
                </a:ext>
              </a:extLst>
            </p:cNvPr>
            <p:cNvSpPr/>
            <p:nvPr/>
          </p:nvSpPr>
          <p:spPr>
            <a:xfrm>
              <a:off x="5047777" y="3422841"/>
              <a:ext cx="53984" cy="28027"/>
            </a:xfrm>
            <a:custGeom>
              <a:avLst/>
              <a:gdLst/>
              <a:ahLst/>
              <a:cxnLst/>
              <a:rect l="l" t="t" r="r" b="b"/>
              <a:pathLst>
                <a:path w="678" h="352" extrusionOk="0">
                  <a:moveTo>
                    <a:pt x="0" y="1"/>
                  </a:moveTo>
                  <a:lnTo>
                    <a:pt x="0" y="351"/>
                  </a:lnTo>
                  <a:lnTo>
                    <a:pt x="677" y="35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641;p47">
              <a:extLst>
                <a:ext uri="{FF2B5EF4-FFF2-40B4-BE49-F238E27FC236}">
                  <a16:creationId xmlns:a16="http://schemas.microsoft.com/office/drawing/2014/main" id="{EF4B7F14-BBC0-589C-C07C-1BE9818115C5}"/>
                </a:ext>
              </a:extLst>
            </p:cNvPr>
            <p:cNvSpPr/>
            <p:nvPr/>
          </p:nvSpPr>
          <p:spPr>
            <a:xfrm>
              <a:off x="4809067" y="3715456"/>
              <a:ext cx="54940" cy="195394"/>
            </a:xfrm>
            <a:custGeom>
              <a:avLst/>
              <a:gdLst/>
              <a:ahLst/>
              <a:cxnLst/>
              <a:rect l="l" t="t" r="r" b="b"/>
              <a:pathLst>
                <a:path w="690" h="2454" extrusionOk="0">
                  <a:moveTo>
                    <a:pt x="1" y="0"/>
                  </a:moveTo>
                  <a:lnTo>
                    <a:pt x="1" y="2454"/>
                  </a:lnTo>
                  <a:lnTo>
                    <a:pt x="690" y="245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642;p47">
              <a:extLst>
                <a:ext uri="{FF2B5EF4-FFF2-40B4-BE49-F238E27FC236}">
                  <a16:creationId xmlns:a16="http://schemas.microsoft.com/office/drawing/2014/main" id="{203C66F3-A0ED-D97B-B78E-892E66F905D7}"/>
                </a:ext>
              </a:extLst>
            </p:cNvPr>
            <p:cNvSpPr/>
            <p:nvPr/>
          </p:nvSpPr>
          <p:spPr>
            <a:xfrm>
              <a:off x="4889009" y="3715456"/>
              <a:ext cx="53904" cy="195394"/>
            </a:xfrm>
            <a:custGeom>
              <a:avLst/>
              <a:gdLst/>
              <a:ahLst/>
              <a:cxnLst/>
              <a:rect l="l" t="t" r="r" b="b"/>
              <a:pathLst>
                <a:path w="677" h="2454" extrusionOk="0">
                  <a:moveTo>
                    <a:pt x="0" y="0"/>
                  </a:moveTo>
                  <a:lnTo>
                    <a:pt x="0" y="2454"/>
                  </a:lnTo>
                  <a:lnTo>
                    <a:pt x="677" y="245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643;p47">
              <a:extLst>
                <a:ext uri="{FF2B5EF4-FFF2-40B4-BE49-F238E27FC236}">
                  <a16:creationId xmlns:a16="http://schemas.microsoft.com/office/drawing/2014/main" id="{246FE9F2-31EB-ED8C-931C-13A14F977A89}"/>
                </a:ext>
              </a:extLst>
            </p:cNvPr>
            <p:cNvSpPr/>
            <p:nvPr/>
          </p:nvSpPr>
          <p:spPr>
            <a:xfrm>
              <a:off x="4967915" y="3715456"/>
              <a:ext cx="54940" cy="195394"/>
            </a:xfrm>
            <a:custGeom>
              <a:avLst/>
              <a:gdLst/>
              <a:ahLst/>
              <a:cxnLst/>
              <a:rect l="l" t="t" r="r" b="b"/>
              <a:pathLst>
                <a:path w="690" h="2454" extrusionOk="0">
                  <a:moveTo>
                    <a:pt x="0" y="0"/>
                  </a:moveTo>
                  <a:lnTo>
                    <a:pt x="0" y="2454"/>
                  </a:lnTo>
                  <a:lnTo>
                    <a:pt x="689" y="2454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644;p47">
              <a:extLst>
                <a:ext uri="{FF2B5EF4-FFF2-40B4-BE49-F238E27FC236}">
                  <a16:creationId xmlns:a16="http://schemas.microsoft.com/office/drawing/2014/main" id="{3F353845-BBE2-20A6-D0C6-DC80C450EBA6}"/>
                </a:ext>
              </a:extLst>
            </p:cNvPr>
            <p:cNvSpPr/>
            <p:nvPr/>
          </p:nvSpPr>
          <p:spPr>
            <a:xfrm>
              <a:off x="5047777" y="3715456"/>
              <a:ext cx="53984" cy="195394"/>
            </a:xfrm>
            <a:custGeom>
              <a:avLst/>
              <a:gdLst/>
              <a:ahLst/>
              <a:cxnLst/>
              <a:rect l="l" t="t" r="r" b="b"/>
              <a:pathLst>
                <a:path w="678" h="2454" extrusionOk="0">
                  <a:moveTo>
                    <a:pt x="0" y="0"/>
                  </a:moveTo>
                  <a:lnTo>
                    <a:pt x="0" y="2454"/>
                  </a:lnTo>
                  <a:lnTo>
                    <a:pt x="677" y="245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645;p47">
              <a:extLst>
                <a:ext uri="{FF2B5EF4-FFF2-40B4-BE49-F238E27FC236}">
                  <a16:creationId xmlns:a16="http://schemas.microsoft.com/office/drawing/2014/main" id="{547DE178-70CE-049F-F247-F18A0D324A45}"/>
                </a:ext>
              </a:extLst>
            </p:cNvPr>
            <p:cNvSpPr/>
            <p:nvPr/>
          </p:nvSpPr>
          <p:spPr>
            <a:xfrm>
              <a:off x="4809067" y="3715456"/>
              <a:ext cx="54940" cy="26992"/>
            </a:xfrm>
            <a:custGeom>
              <a:avLst/>
              <a:gdLst/>
              <a:ahLst/>
              <a:cxnLst/>
              <a:rect l="l" t="t" r="r" b="b"/>
              <a:pathLst>
                <a:path w="690" h="339" extrusionOk="0">
                  <a:moveTo>
                    <a:pt x="1" y="0"/>
                  </a:moveTo>
                  <a:lnTo>
                    <a:pt x="1" y="339"/>
                  </a:lnTo>
                  <a:lnTo>
                    <a:pt x="690" y="339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646;p47">
              <a:extLst>
                <a:ext uri="{FF2B5EF4-FFF2-40B4-BE49-F238E27FC236}">
                  <a16:creationId xmlns:a16="http://schemas.microsoft.com/office/drawing/2014/main" id="{9B3BDC8F-478F-AB3C-86FE-5AD98D1A2123}"/>
                </a:ext>
              </a:extLst>
            </p:cNvPr>
            <p:cNvSpPr/>
            <p:nvPr/>
          </p:nvSpPr>
          <p:spPr>
            <a:xfrm>
              <a:off x="4889009" y="3715456"/>
              <a:ext cx="53904" cy="26992"/>
            </a:xfrm>
            <a:custGeom>
              <a:avLst/>
              <a:gdLst/>
              <a:ahLst/>
              <a:cxnLst/>
              <a:rect l="l" t="t" r="r" b="b"/>
              <a:pathLst>
                <a:path w="677" h="339" extrusionOk="0">
                  <a:moveTo>
                    <a:pt x="0" y="0"/>
                  </a:moveTo>
                  <a:lnTo>
                    <a:pt x="0" y="339"/>
                  </a:lnTo>
                  <a:lnTo>
                    <a:pt x="677" y="339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647;p47">
              <a:extLst>
                <a:ext uri="{FF2B5EF4-FFF2-40B4-BE49-F238E27FC236}">
                  <a16:creationId xmlns:a16="http://schemas.microsoft.com/office/drawing/2014/main" id="{F4290187-ADF7-D72B-C318-0AE675AF91B2}"/>
                </a:ext>
              </a:extLst>
            </p:cNvPr>
            <p:cNvSpPr/>
            <p:nvPr/>
          </p:nvSpPr>
          <p:spPr>
            <a:xfrm>
              <a:off x="4967915" y="3715456"/>
              <a:ext cx="54940" cy="26992"/>
            </a:xfrm>
            <a:custGeom>
              <a:avLst/>
              <a:gdLst/>
              <a:ahLst/>
              <a:cxnLst/>
              <a:rect l="l" t="t" r="r" b="b"/>
              <a:pathLst>
                <a:path w="690" h="339" extrusionOk="0">
                  <a:moveTo>
                    <a:pt x="0" y="0"/>
                  </a:moveTo>
                  <a:lnTo>
                    <a:pt x="0" y="339"/>
                  </a:lnTo>
                  <a:lnTo>
                    <a:pt x="689" y="339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648;p47">
              <a:extLst>
                <a:ext uri="{FF2B5EF4-FFF2-40B4-BE49-F238E27FC236}">
                  <a16:creationId xmlns:a16="http://schemas.microsoft.com/office/drawing/2014/main" id="{E89CFFC4-74A4-4242-1135-D425710BF828}"/>
                </a:ext>
              </a:extLst>
            </p:cNvPr>
            <p:cNvSpPr/>
            <p:nvPr/>
          </p:nvSpPr>
          <p:spPr>
            <a:xfrm>
              <a:off x="5047777" y="3715456"/>
              <a:ext cx="53984" cy="26992"/>
            </a:xfrm>
            <a:custGeom>
              <a:avLst/>
              <a:gdLst/>
              <a:ahLst/>
              <a:cxnLst/>
              <a:rect l="l" t="t" r="r" b="b"/>
              <a:pathLst>
                <a:path w="678" h="339" extrusionOk="0">
                  <a:moveTo>
                    <a:pt x="0" y="0"/>
                  </a:moveTo>
                  <a:lnTo>
                    <a:pt x="0" y="339"/>
                  </a:lnTo>
                  <a:lnTo>
                    <a:pt x="677" y="339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649;p47">
              <a:extLst>
                <a:ext uri="{FF2B5EF4-FFF2-40B4-BE49-F238E27FC236}">
                  <a16:creationId xmlns:a16="http://schemas.microsoft.com/office/drawing/2014/main" id="{20C0D9F7-9EB7-0D92-53D9-5028099EA91C}"/>
                </a:ext>
              </a:extLst>
            </p:cNvPr>
            <p:cNvSpPr/>
            <p:nvPr/>
          </p:nvSpPr>
          <p:spPr>
            <a:xfrm>
              <a:off x="4809067" y="4007992"/>
              <a:ext cx="54940" cy="106933"/>
            </a:xfrm>
            <a:custGeom>
              <a:avLst/>
              <a:gdLst/>
              <a:ahLst/>
              <a:cxnLst/>
              <a:rect l="l" t="t" r="r" b="b"/>
              <a:pathLst>
                <a:path w="690" h="1343" extrusionOk="0">
                  <a:moveTo>
                    <a:pt x="1" y="1"/>
                  </a:moveTo>
                  <a:lnTo>
                    <a:pt x="1" y="1342"/>
                  </a:lnTo>
                  <a:lnTo>
                    <a:pt x="690" y="1342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650;p47">
              <a:extLst>
                <a:ext uri="{FF2B5EF4-FFF2-40B4-BE49-F238E27FC236}">
                  <a16:creationId xmlns:a16="http://schemas.microsoft.com/office/drawing/2014/main" id="{774784D5-9F0B-ABC3-A134-F08AC6232060}"/>
                </a:ext>
              </a:extLst>
            </p:cNvPr>
            <p:cNvSpPr/>
            <p:nvPr/>
          </p:nvSpPr>
          <p:spPr>
            <a:xfrm>
              <a:off x="4889009" y="4007992"/>
              <a:ext cx="53904" cy="106933"/>
            </a:xfrm>
            <a:custGeom>
              <a:avLst/>
              <a:gdLst/>
              <a:ahLst/>
              <a:cxnLst/>
              <a:rect l="l" t="t" r="r" b="b"/>
              <a:pathLst>
                <a:path w="677" h="1343" extrusionOk="0">
                  <a:moveTo>
                    <a:pt x="0" y="1"/>
                  </a:moveTo>
                  <a:lnTo>
                    <a:pt x="0" y="1342"/>
                  </a:lnTo>
                  <a:lnTo>
                    <a:pt x="677" y="1342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651;p47">
              <a:extLst>
                <a:ext uri="{FF2B5EF4-FFF2-40B4-BE49-F238E27FC236}">
                  <a16:creationId xmlns:a16="http://schemas.microsoft.com/office/drawing/2014/main" id="{04202B72-5B0B-9129-7FB7-54BB2900F7D9}"/>
                </a:ext>
              </a:extLst>
            </p:cNvPr>
            <p:cNvSpPr/>
            <p:nvPr/>
          </p:nvSpPr>
          <p:spPr>
            <a:xfrm>
              <a:off x="4967915" y="4007992"/>
              <a:ext cx="54940" cy="106933"/>
            </a:xfrm>
            <a:custGeom>
              <a:avLst/>
              <a:gdLst/>
              <a:ahLst/>
              <a:cxnLst/>
              <a:rect l="l" t="t" r="r" b="b"/>
              <a:pathLst>
                <a:path w="690" h="1343" extrusionOk="0">
                  <a:moveTo>
                    <a:pt x="0" y="1"/>
                  </a:moveTo>
                  <a:lnTo>
                    <a:pt x="0" y="1342"/>
                  </a:lnTo>
                  <a:lnTo>
                    <a:pt x="689" y="1342"/>
                  </a:lnTo>
                  <a:lnTo>
                    <a:pt x="689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652;p47">
              <a:extLst>
                <a:ext uri="{FF2B5EF4-FFF2-40B4-BE49-F238E27FC236}">
                  <a16:creationId xmlns:a16="http://schemas.microsoft.com/office/drawing/2014/main" id="{64657A7D-A776-BDC6-6E49-2AC2C6494E8D}"/>
                </a:ext>
              </a:extLst>
            </p:cNvPr>
            <p:cNvSpPr/>
            <p:nvPr/>
          </p:nvSpPr>
          <p:spPr>
            <a:xfrm>
              <a:off x="5047777" y="4007992"/>
              <a:ext cx="53984" cy="106933"/>
            </a:xfrm>
            <a:custGeom>
              <a:avLst/>
              <a:gdLst/>
              <a:ahLst/>
              <a:cxnLst/>
              <a:rect l="l" t="t" r="r" b="b"/>
              <a:pathLst>
                <a:path w="678" h="1343" extrusionOk="0">
                  <a:moveTo>
                    <a:pt x="0" y="1"/>
                  </a:moveTo>
                  <a:lnTo>
                    <a:pt x="0" y="1342"/>
                  </a:lnTo>
                  <a:lnTo>
                    <a:pt x="677" y="1342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653;p47">
              <a:extLst>
                <a:ext uri="{FF2B5EF4-FFF2-40B4-BE49-F238E27FC236}">
                  <a16:creationId xmlns:a16="http://schemas.microsoft.com/office/drawing/2014/main" id="{F1316CE9-C471-5AA8-DF51-861312EC61D6}"/>
                </a:ext>
              </a:extLst>
            </p:cNvPr>
            <p:cNvSpPr/>
            <p:nvPr/>
          </p:nvSpPr>
          <p:spPr>
            <a:xfrm>
              <a:off x="4809067" y="4007992"/>
              <a:ext cx="54940" cy="15447"/>
            </a:xfrm>
            <a:custGeom>
              <a:avLst/>
              <a:gdLst/>
              <a:ahLst/>
              <a:cxnLst/>
              <a:rect l="l" t="t" r="r" b="b"/>
              <a:pathLst>
                <a:path w="690" h="194" extrusionOk="0">
                  <a:moveTo>
                    <a:pt x="1" y="1"/>
                  </a:moveTo>
                  <a:lnTo>
                    <a:pt x="1" y="194"/>
                  </a:lnTo>
                  <a:lnTo>
                    <a:pt x="690" y="19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654;p47">
              <a:extLst>
                <a:ext uri="{FF2B5EF4-FFF2-40B4-BE49-F238E27FC236}">
                  <a16:creationId xmlns:a16="http://schemas.microsoft.com/office/drawing/2014/main" id="{7E121ECA-8F84-D928-2504-D6B180BAE1F7}"/>
                </a:ext>
              </a:extLst>
            </p:cNvPr>
            <p:cNvSpPr/>
            <p:nvPr/>
          </p:nvSpPr>
          <p:spPr>
            <a:xfrm>
              <a:off x="4889009" y="4007992"/>
              <a:ext cx="53904" cy="15447"/>
            </a:xfrm>
            <a:custGeom>
              <a:avLst/>
              <a:gdLst/>
              <a:ahLst/>
              <a:cxnLst/>
              <a:rect l="l" t="t" r="r" b="b"/>
              <a:pathLst>
                <a:path w="677" h="194" extrusionOk="0">
                  <a:moveTo>
                    <a:pt x="0" y="1"/>
                  </a:moveTo>
                  <a:lnTo>
                    <a:pt x="0" y="194"/>
                  </a:lnTo>
                  <a:lnTo>
                    <a:pt x="677" y="194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655;p47">
              <a:extLst>
                <a:ext uri="{FF2B5EF4-FFF2-40B4-BE49-F238E27FC236}">
                  <a16:creationId xmlns:a16="http://schemas.microsoft.com/office/drawing/2014/main" id="{D33BC87A-C0A6-2508-6C9A-B9441032CD31}"/>
                </a:ext>
              </a:extLst>
            </p:cNvPr>
            <p:cNvSpPr/>
            <p:nvPr/>
          </p:nvSpPr>
          <p:spPr>
            <a:xfrm>
              <a:off x="4967915" y="4007992"/>
              <a:ext cx="54940" cy="15447"/>
            </a:xfrm>
            <a:custGeom>
              <a:avLst/>
              <a:gdLst/>
              <a:ahLst/>
              <a:cxnLst/>
              <a:rect l="l" t="t" r="r" b="b"/>
              <a:pathLst>
                <a:path w="690" h="194" extrusionOk="0">
                  <a:moveTo>
                    <a:pt x="0" y="1"/>
                  </a:moveTo>
                  <a:lnTo>
                    <a:pt x="0" y="194"/>
                  </a:lnTo>
                  <a:lnTo>
                    <a:pt x="689" y="194"/>
                  </a:lnTo>
                  <a:lnTo>
                    <a:pt x="689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656;p47">
              <a:extLst>
                <a:ext uri="{FF2B5EF4-FFF2-40B4-BE49-F238E27FC236}">
                  <a16:creationId xmlns:a16="http://schemas.microsoft.com/office/drawing/2014/main" id="{FFD1E6E9-BE39-C7BA-A584-F4FF7503B3DB}"/>
                </a:ext>
              </a:extLst>
            </p:cNvPr>
            <p:cNvSpPr/>
            <p:nvPr/>
          </p:nvSpPr>
          <p:spPr>
            <a:xfrm>
              <a:off x="5047777" y="4007992"/>
              <a:ext cx="53984" cy="15447"/>
            </a:xfrm>
            <a:custGeom>
              <a:avLst/>
              <a:gdLst/>
              <a:ahLst/>
              <a:cxnLst/>
              <a:rect l="l" t="t" r="r" b="b"/>
              <a:pathLst>
                <a:path w="678" h="194" extrusionOk="0">
                  <a:moveTo>
                    <a:pt x="0" y="1"/>
                  </a:moveTo>
                  <a:lnTo>
                    <a:pt x="0" y="194"/>
                  </a:lnTo>
                  <a:lnTo>
                    <a:pt x="677" y="194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657;p47">
              <a:extLst>
                <a:ext uri="{FF2B5EF4-FFF2-40B4-BE49-F238E27FC236}">
                  <a16:creationId xmlns:a16="http://schemas.microsoft.com/office/drawing/2014/main" id="{0B20CCAD-04F7-D5EB-153F-13706438CD48}"/>
                </a:ext>
              </a:extLst>
            </p:cNvPr>
            <p:cNvSpPr/>
            <p:nvPr/>
          </p:nvSpPr>
          <p:spPr>
            <a:xfrm>
              <a:off x="5176767" y="2465291"/>
              <a:ext cx="172303" cy="209885"/>
            </a:xfrm>
            <a:custGeom>
              <a:avLst/>
              <a:gdLst/>
              <a:ahLst/>
              <a:cxnLst/>
              <a:rect l="l" t="t" r="r" b="b"/>
              <a:pathLst>
                <a:path w="2164" h="2636" extrusionOk="0">
                  <a:moveTo>
                    <a:pt x="0" y="0"/>
                  </a:moveTo>
                  <a:lnTo>
                    <a:pt x="0" y="2635"/>
                  </a:lnTo>
                  <a:lnTo>
                    <a:pt x="2164" y="2635"/>
                  </a:lnTo>
                  <a:cubicBezTo>
                    <a:pt x="1716" y="1064"/>
                    <a:pt x="919" y="0"/>
                    <a:pt x="0" y="0"/>
                  </a:cubicBez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658;p47">
              <a:extLst>
                <a:ext uri="{FF2B5EF4-FFF2-40B4-BE49-F238E27FC236}">
                  <a16:creationId xmlns:a16="http://schemas.microsoft.com/office/drawing/2014/main" id="{202AFC95-C20A-62E3-DD9D-62883A75B63C}"/>
                </a:ext>
              </a:extLst>
            </p:cNvPr>
            <p:cNvSpPr/>
            <p:nvPr/>
          </p:nvSpPr>
          <p:spPr>
            <a:xfrm>
              <a:off x="4805245" y="2465291"/>
              <a:ext cx="372554" cy="209885"/>
            </a:xfrm>
            <a:custGeom>
              <a:avLst/>
              <a:gdLst/>
              <a:ahLst/>
              <a:cxnLst/>
              <a:rect l="l" t="t" r="r" b="b"/>
              <a:pathLst>
                <a:path w="4679" h="2636" extrusionOk="0">
                  <a:moveTo>
                    <a:pt x="4678" y="0"/>
                  </a:moveTo>
                  <a:cubicBezTo>
                    <a:pt x="2684" y="0"/>
                    <a:pt x="943" y="1040"/>
                    <a:pt x="1" y="2635"/>
                  </a:cubicBezTo>
                  <a:lnTo>
                    <a:pt x="4678" y="2635"/>
                  </a:lnTo>
                  <a:lnTo>
                    <a:pt x="4678" y="0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5" name="Google Shape;2659;p47">
            <a:extLst>
              <a:ext uri="{FF2B5EF4-FFF2-40B4-BE49-F238E27FC236}">
                <a16:creationId xmlns:a16="http://schemas.microsoft.com/office/drawing/2014/main" id="{85D9B582-E95E-5BC5-BF87-303D1524E048}"/>
              </a:ext>
            </a:extLst>
          </p:cNvPr>
          <p:cNvGrpSpPr/>
          <p:nvPr/>
        </p:nvGrpSpPr>
        <p:grpSpPr>
          <a:xfrm>
            <a:off x="11034292" y="4917439"/>
            <a:ext cx="638044" cy="1942204"/>
            <a:chOff x="5635375" y="2221408"/>
            <a:chExt cx="638044" cy="1942204"/>
          </a:xfrm>
        </p:grpSpPr>
        <p:sp>
          <p:nvSpPr>
            <p:cNvPr id="2196" name="Google Shape;2660;p47">
              <a:extLst>
                <a:ext uri="{FF2B5EF4-FFF2-40B4-BE49-F238E27FC236}">
                  <a16:creationId xmlns:a16="http://schemas.microsoft.com/office/drawing/2014/main" id="{9D611BCC-EAC8-42FD-FB74-32D4362860E0}"/>
                </a:ext>
              </a:extLst>
            </p:cNvPr>
            <p:cNvSpPr/>
            <p:nvPr/>
          </p:nvSpPr>
          <p:spPr>
            <a:xfrm>
              <a:off x="5647890" y="2332574"/>
              <a:ext cx="219718" cy="162476"/>
            </a:xfrm>
            <a:custGeom>
              <a:avLst/>
              <a:gdLst/>
              <a:ahLst/>
              <a:cxnLst/>
              <a:rect l="l" t="t" r="r" b="b"/>
              <a:pathLst>
                <a:path w="4038" h="2986" extrusionOk="0">
                  <a:moveTo>
                    <a:pt x="4038" y="0"/>
                  </a:moveTo>
                  <a:lnTo>
                    <a:pt x="1" y="1487"/>
                  </a:lnTo>
                  <a:lnTo>
                    <a:pt x="1" y="2986"/>
                  </a:lnTo>
                  <a:lnTo>
                    <a:pt x="4038" y="2986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rgbClr val="A9D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661;p47">
              <a:extLst>
                <a:ext uri="{FF2B5EF4-FFF2-40B4-BE49-F238E27FC236}">
                  <a16:creationId xmlns:a16="http://schemas.microsoft.com/office/drawing/2014/main" id="{8BE73C81-3A2B-D6ED-5F88-850651C221F4}"/>
                </a:ext>
              </a:extLst>
            </p:cNvPr>
            <p:cNvSpPr/>
            <p:nvPr/>
          </p:nvSpPr>
          <p:spPr>
            <a:xfrm>
              <a:off x="5716940" y="2332574"/>
              <a:ext cx="220371" cy="162476"/>
            </a:xfrm>
            <a:custGeom>
              <a:avLst/>
              <a:gdLst/>
              <a:ahLst/>
              <a:cxnLst/>
              <a:rect l="l" t="t" r="r" b="b"/>
              <a:pathLst>
                <a:path w="4050" h="2986" extrusionOk="0">
                  <a:moveTo>
                    <a:pt x="4050" y="0"/>
                  </a:moveTo>
                  <a:lnTo>
                    <a:pt x="1" y="1487"/>
                  </a:lnTo>
                  <a:lnTo>
                    <a:pt x="1" y="2986"/>
                  </a:lnTo>
                  <a:lnTo>
                    <a:pt x="4050" y="298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439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662;p47">
              <a:extLst>
                <a:ext uri="{FF2B5EF4-FFF2-40B4-BE49-F238E27FC236}">
                  <a16:creationId xmlns:a16="http://schemas.microsoft.com/office/drawing/2014/main" id="{0D5D3DD4-832A-23C8-5145-B1CF79730800}"/>
                </a:ext>
              </a:extLst>
            </p:cNvPr>
            <p:cNvSpPr/>
            <p:nvPr/>
          </p:nvSpPr>
          <p:spPr>
            <a:xfrm>
              <a:off x="5647890" y="2332574"/>
              <a:ext cx="289420" cy="80911"/>
            </a:xfrm>
            <a:custGeom>
              <a:avLst/>
              <a:gdLst/>
              <a:ahLst/>
              <a:cxnLst/>
              <a:rect l="l" t="t" r="r" b="b"/>
              <a:pathLst>
                <a:path w="5319" h="1487" extrusionOk="0">
                  <a:moveTo>
                    <a:pt x="4038" y="0"/>
                  </a:moveTo>
                  <a:lnTo>
                    <a:pt x="1" y="1487"/>
                  </a:lnTo>
                  <a:lnTo>
                    <a:pt x="1270" y="1487"/>
                  </a:lnTo>
                  <a:lnTo>
                    <a:pt x="5319" y="0"/>
                  </a:lnTo>
                  <a:close/>
                </a:path>
              </a:pathLst>
            </a:custGeom>
            <a:solidFill>
              <a:srgbClr val="A9D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663;p47">
              <a:extLst>
                <a:ext uri="{FF2B5EF4-FFF2-40B4-BE49-F238E27FC236}">
                  <a16:creationId xmlns:a16="http://schemas.microsoft.com/office/drawing/2014/main" id="{0199F310-CF17-FC2E-6FEC-4E935598A492}"/>
                </a:ext>
              </a:extLst>
            </p:cNvPr>
            <p:cNvSpPr/>
            <p:nvPr/>
          </p:nvSpPr>
          <p:spPr>
            <a:xfrm>
              <a:off x="5900422" y="2221408"/>
              <a:ext cx="244094" cy="180922"/>
            </a:xfrm>
            <a:custGeom>
              <a:avLst/>
              <a:gdLst/>
              <a:ahLst/>
              <a:cxnLst/>
              <a:rect l="l" t="t" r="r" b="b"/>
              <a:pathLst>
                <a:path w="4486" h="3325" extrusionOk="0">
                  <a:moveTo>
                    <a:pt x="4485" y="1"/>
                  </a:moveTo>
                  <a:lnTo>
                    <a:pt x="1" y="1657"/>
                  </a:lnTo>
                  <a:lnTo>
                    <a:pt x="1" y="3325"/>
                  </a:lnTo>
                  <a:lnTo>
                    <a:pt x="4485" y="3325"/>
                  </a:lnTo>
                  <a:lnTo>
                    <a:pt x="4485" y="1"/>
                  </a:lnTo>
                  <a:close/>
                </a:path>
              </a:pathLst>
            </a:custGeom>
            <a:solidFill>
              <a:srgbClr val="A9D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664;p47">
              <a:extLst>
                <a:ext uri="{FF2B5EF4-FFF2-40B4-BE49-F238E27FC236}">
                  <a16:creationId xmlns:a16="http://schemas.microsoft.com/office/drawing/2014/main" id="{B26AE639-4976-452B-EF27-5EB2756BF0F9}"/>
                </a:ext>
              </a:extLst>
            </p:cNvPr>
            <p:cNvSpPr/>
            <p:nvPr/>
          </p:nvSpPr>
          <p:spPr>
            <a:xfrm>
              <a:off x="5976764" y="2221408"/>
              <a:ext cx="244040" cy="180922"/>
            </a:xfrm>
            <a:custGeom>
              <a:avLst/>
              <a:gdLst/>
              <a:ahLst/>
              <a:cxnLst/>
              <a:rect l="l" t="t" r="r" b="b"/>
              <a:pathLst>
                <a:path w="4485" h="3325" extrusionOk="0">
                  <a:moveTo>
                    <a:pt x="4484" y="1"/>
                  </a:moveTo>
                  <a:lnTo>
                    <a:pt x="0" y="1657"/>
                  </a:lnTo>
                  <a:lnTo>
                    <a:pt x="0" y="3325"/>
                  </a:lnTo>
                  <a:lnTo>
                    <a:pt x="4484" y="3325"/>
                  </a:lnTo>
                  <a:lnTo>
                    <a:pt x="4484" y="1"/>
                  </a:lnTo>
                  <a:close/>
                </a:path>
              </a:pathLst>
            </a:custGeom>
            <a:solidFill>
              <a:srgbClr val="439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665;p47">
              <a:extLst>
                <a:ext uri="{FF2B5EF4-FFF2-40B4-BE49-F238E27FC236}">
                  <a16:creationId xmlns:a16="http://schemas.microsoft.com/office/drawing/2014/main" id="{C3E3193B-039B-9C99-5DFB-88DED23918B8}"/>
                </a:ext>
              </a:extLst>
            </p:cNvPr>
            <p:cNvSpPr/>
            <p:nvPr/>
          </p:nvSpPr>
          <p:spPr>
            <a:xfrm>
              <a:off x="5900422" y="2221408"/>
              <a:ext cx="320381" cy="90162"/>
            </a:xfrm>
            <a:custGeom>
              <a:avLst/>
              <a:gdLst/>
              <a:ahLst/>
              <a:cxnLst/>
              <a:rect l="l" t="t" r="r" b="b"/>
              <a:pathLst>
                <a:path w="5888" h="1657" extrusionOk="0">
                  <a:moveTo>
                    <a:pt x="4485" y="1"/>
                  </a:moveTo>
                  <a:lnTo>
                    <a:pt x="1" y="1657"/>
                  </a:lnTo>
                  <a:lnTo>
                    <a:pt x="1403" y="1657"/>
                  </a:lnTo>
                  <a:lnTo>
                    <a:pt x="5887" y="1"/>
                  </a:lnTo>
                  <a:close/>
                </a:path>
              </a:pathLst>
            </a:custGeom>
            <a:solidFill>
              <a:srgbClr val="A9D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666;p47">
              <a:extLst>
                <a:ext uri="{FF2B5EF4-FFF2-40B4-BE49-F238E27FC236}">
                  <a16:creationId xmlns:a16="http://schemas.microsoft.com/office/drawing/2014/main" id="{6043B105-9F7B-29CC-4700-F174B844016C}"/>
                </a:ext>
              </a:extLst>
            </p:cNvPr>
            <p:cNvSpPr/>
            <p:nvPr/>
          </p:nvSpPr>
          <p:spPr>
            <a:xfrm>
              <a:off x="5635375" y="2485149"/>
              <a:ext cx="424962" cy="1678462"/>
            </a:xfrm>
            <a:custGeom>
              <a:avLst/>
              <a:gdLst/>
              <a:ahLst/>
              <a:cxnLst/>
              <a:rect l="l" t="t" r="r" b="b"/>
              <a:pathLst>
                <a:path w="7810" h="30847" extrusionOk="0">
                  <a:moveTo>
                    <a:pt x="1" y="0"/>
                  </a:moveTo>
                  <a:lnTo>
                    <a:pt x="1" y="30846"/>
                  </a:lnTo>
                  <a:lnTo>
                    <a:pt x="7809" y="30846"/>
                  </a:lnTo>
                  <a:lnTo>
                    <a:pt x="7809" y="0"/>
                  </a:lnTo>
                  <a:close/>
                </a:path>
              </a:pathLst>
            </a:custGeom>
            <a:solidFill>
              <a:srgbClr val="439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667;p47">
              <a:extLst>
                <a:ext uri="{FF2B5EF4-FFF2-40B4-BE49-F238E27FC236}">
                  <a16:creationId xmlns:a16="http://schemas.microsoft.com/office/drawing/2014/main" id="{BB6625BF-1222-5079-E5AF-093ACB84847E}"/>
                </a:ext>
              </a:extLst>
            </p:cNvPr>
            <p:cNvSpPr/>
            <p:nvPr/>
          </p:nvSpPr>
          <p:spPr>
            <a:xfrm>
              <a:off x="5635375" y="2485149"/>
              <a:ext cx="35586" cy="1678462"/>
            </a:xfrm>
            <a:custGeom>
              <a:avLst/>
              <a:gdLst/>
              <a:ahLst/>
              <a:cxnLst/>
              <a:rect l="l" t="t" r="r" b="b"/>
              <a:pathLst>
                <a:path w="654" h="30847" extrusionOk="0">
                  <a:moveTo>
                    <a:pt x="1" y="0"/>
                  </a:moveTo>
                  <a:lnTo>
                    <a:pt x="1" y="30846"/>
                  </a:lnTo>
                  <a:lnTo>
                    <a:pt x="654" y="30846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rgbClr val="A9D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668;p47">
              <a:extLst>
                <a:ext uri="{FF2B5EF4-FFF2-40B4-BE49-F238E27FC236}">
                  <a16:creationId xmlns:a16="http://schemas.microsoft.com/office/drawing/2014/main" id="{866ACC74-98F2-F65D-D025-06675D129E4E}"/>
                </a:ext>
              </a:extLst>
            </p:cNvPr>
            <p:cNvSpPr/>
            <p:nvPr/>
          </p:nvSpPr>
          <p:spPr>
            <a:xfrm>
              <a:off x="5635375" y="2521334"/>
              <a:ext cx="225649" cy="54"/>
            </a:xfrm>
            <a:custGeom>
              <a:avLst/>
              <a:gdLst/>
              <a:ahLst/>
              <a:cxnLst/>
              <a:rect l="l" t="t" r="r" b="b"/>
              <a:pathLst>
                <a:path w="4147" h="1" fill="none" extrusionOk="0">
                  <a:moveTo>
                    <a:pt x="1" y="0"/>
                  </a:moveTo>
                  <a:lnTo>
                    <a:pt x="4147" y="0"/>
                  </a:lnTo>
                </a:path>
              </a:pathLst>
            </a:custGeom>
            <a:noFill/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669;p47">
              <a:extLst>
                <a:ext uri="{FF2B5EF4-FFF2-40B4-BE49-F238E27FC236}">
                  <a16:creationId xmlns:a16="http://schemas.microsoft.com/office/drawing/2014/main" id="{A26A438F-151C-E4E3-549F-72468C0DD007}"/>
                </a:ext>
              </a:extLst>
            </p:cNvPr>
            <p:cNvSpPr/>
            <p:nvPr/>
          </p:nvSpPr>
          <p:spPr>
            <a:xfrm>
              <a:off x="5848512" y="2386498"/>
              <a:ext cx="424907" cy="1773140"/>
            </a:xfrm>
            <a:custGeom>
              <a:avLst/>
              <a:gdLst/>
              <a:ahLst/>
              <a:cxnLst/>
              <a:rect l="l" t="t" r="r" b="b"/>
              <a:pathLst>
                <a:path w="7809" h="32587" extrusionOk="0">
                  <a:moveTo>
                    <a:pt x="0" y="0"/>
                  </a:moveTo>
                  <a:lnTo>
                    <a:pt x="0" y="32587"/>
                  </a:lnTo>
                  <a:lnTo>
                    <a:pt x="7808" y="32587"/>
                  </a:lnTo>
                  <a:lnTo>
                    <a:pt x="7808" y="0"/>
                  </a:lnTo>
                  <a:close/>
                </a:path>
              </a:pathLst>
            </a:custGeom>
            <a:solidFill>
              <a:srgbClr val="439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670;p47">
              <a:extLst>
                <a:ext uri="{FF2B5EF4-FFF2-40B4-BE49-F238E27FC236}">
                  <a16:creationId xmlns:a16="http://schemas.microsoft.com/office/drawing/2014/main" id="{CF7C8E9C-650D-E100-4429-EED4A1C2CB81}"/>
                </a:ext>
              </a:extLst>
            </p:cNvPr>
            <p:cNvSpPr/>
            <p:nvPr/>
          </p:nvSpPr>
          <p:spPr>
            <a:xfrm>
              <a:off x="5848512" y="2426600"/>
              <a:ext cx="424254" cy="54"/>
            </a:xfrm>
            <a:custGeom>
              <a:avLst/>
              <a:gdLst/>
              <a:ahLst/>
              <a:cxnLst/>
              <a:rect l="l" t="t" r="r" b="b"/>
              <a:pathLst>
                <a:path w="7797" h="1" fill="none" extrusionOk="0">
                  <a:moveTo>
                    <a:pt x="0" y="1"/>
                  </a:moveTo>
                  <a:lnTo>
                    <a:pt x="7796" y="1"/>
                  </a:lnTo>
                </a:path>
              </a:pathLst>
            </a:custGeom>
            <a:noFill/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671;p47">
              <a:extLst>
                <a:ext uri="{FF2B5EF4-FFF2-40B4-BE49-F238E27FC236}">
                  <a16:creationId xmlns:a16="http://schemas.microsoft.com/office/drawing/2014/main" id="{7F21E39B-F975-E20B-43E7-16C39EF870D5}"/>
                </a:ext>
              </a:extLst>
            </p:cNvPr>
            <p:cNvSpPr/>
            <p:nvPr/>
          </p:nvSpPr>
          <p:spPr>
            <a:xfrm>
              <a:off x="5697243" y="2546309"/>
              <a:ext cx="98704" cy="356511"/>
            </a:xfrm>
            <a:custGeom>
              <a:avLst/>
              <a:gdLst/>
              <a:ahLst/>
              <a:cxnLst/>
              <a:rect l="l" t="t" r="r" b="b"/>
              <a:pathLst>
                <a:path w="1814" h="6552" extrusionOk="0">
                  <a:moveTo>
                    <a:pt x="0" y="1"/>
                  </a:moveTo>
                  <a:lnTo>
                    <a:pt x="0" y="6552"/>
                  </a:lnTo>
                  <a:lnTo>
                    <a:pt x="1813" y="6552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672;p47">
              <a:extLst>
                <a:ext uri="{FF2B5EF4-FFF2-40B4-BE49-F238E27FC236}">
                  <a16:creationId xmlns:a16="http://schemas.microsoft.com/office/drawing/2014/main" id="{06582163-C37E-80E3-BB64-C30BAB09507C}"/>
                </a:ext>
              </a:extLst>
            </p:cNvPr>
            <p:cNvSpPr/>
            <p:nvPr/>
          </p:nvSpPr>
          <p:spPr>
            <a:xfrm>
              <a:off x="5697243" y="2618679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0"/>
                  </a:moveTo>
                  <a:lnTo>
                    <a:pt x="1813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673;p47">
              <a:extLst>
                <a:ext uri="{FF2B5EF4-FFF2-40B4-BE49-F238E27FC236}">
                  <a16:creationId xmlns:a16="http://schemas.microsoft.com/office/drawing/2014/main" id="{FF55A21F-010B-26A8-F470-3D55F87D2FD9}"/>
                </a:ext>
              </a:extLst>
            </p:cNvPr>
            <p:cNvSpPr/>
            <p:nvPr/>
          </p:nvSpPr>
          <p:spPr>
            <a:xfrm>
              <a:off x="5697243" y="2689035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0"/>
                  </a:moveTo>
                  <a:lnTo>
                    <a:pt x="1813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674;p47">
              <a:extLst>
                <a:ext uri="{FF2B5EF4-FFF2-40B4-BE49-F238E27FC236}">
                  <a16:creationId xmlns:a16="http://schemas.microsoft.com/office/drawing/2014/main" id="{ECF4D919-247B-FC4C-12C8-668067B07B6A}"/>
                </a:ext>
              </a:extLst>
            </p:cNvPr>
            <p:cNvSpPr/>
            <p:nvPr/>
          </p:nvSpPr>
          <p:spPr>
            <a:xfrm>
              <a:off x="5697243" y="2760045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1"/>
                  </a:moveTo>
                  <a:lnTo>
                    <a:pt x="1813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675;p47">
              <a:extLst>
                <a:ext uri="{FF2B5EF4-FFF2-40B4-BE49-F238E27FC236}">
                  <a16:creationId xmlns:a16="http://schemas.microsoft.com/office/drawing/2014/main" id="{FCE69026-ABBA-C4A6-D637-98E381943D1B}"/>
                </a:ext>
              </a:extLst>
            </p:cNvPr>
            <p:cNvSpPr/>
            <p:nvPr/>
          </p:nvSpPr>
          <p:spPr>
            <a:xfrm>
              <a:off x="5697243" y="2830456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0"/>
                  </a:moveTo>
                  <a:lnTo>
                    <a:pt x="1813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676;p47">
              <a:extLst>
                <a:ext uri="{FF2B5EF4-FFF2-40B4-BE49-F238E27FC236}">
                  <a16:creationId xmlns:a16="http://schemas.microsoft.com/office/drawing/2014/main" id="{A64135D6-957B-FF9D-B8EB-4ABF6427FA6D}"/>
                </a:ext>
              </a:extLst>
            </p:cNvPr>
            <p:cNvSpPr/>
            <p:nvPr/>
          </p:nvSpPr>
          <p:spPr>
            <a:xfrm>
              <a:off x="5729456" y="2546309"/>
              <a:ext cx="54" cy="356511"/>
            </a:xfrm>
            <a:custGeom>
              <a:avLst/>
              <a:gdLst/>
              <a:ahLst/>
              <a:cxnLst/>
              <a:rect l="l" t="t" r="r" b="b"/>
              <a:pathLst>
                <a:path w="1" h="6552" fill="none" extrusionOk="0">
                  <a:moveTo>
                    <a:pt x="0" y="1"/>
                  </a:moveTo>
                  <a:lnTo>
                    <a:pt x="0" y="6552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677;p47">
              <a:extLst>
                <a:ext uri="{FF2B5EF4-FFF2-40B4-BE49-F238E27FC236}">
                  <a16:creationId xmlns:a16="http://schemas.microsoft.com/office/drawing/2014/main" id="{7B49F818-50EE-5A60-9DAD-1BAB2260CDB3}"/>
                </a:ext>
              </a:extLst>
            </p:cNvPr>
            <p:cNvSpPr/>
            <p:nvPr/>
          </p:nvSpPr>
          <p:spPr>
            <a:xfrm>
              <a:off x="5763627" y="2546309"/>
              <a:ext cx="54" cy="356511"/>
            </a:xfrm>
            <a:custGeom>
              <a:avLst/>
              <a:gdLst/>
              <a:ahLst/>
              <a:cxnLst/>
              <a:rect l="l" t="t" r="r" b="b"/>
              <a:pathLst>
                <a:path w="1" h="6552" fill="none" extrusionOk="0">
                  <a:moveTo>
                    <a:pt x="1" y="1"/>
                  </a:moveTo>
                  <a:lnTo>
                    <a:pt x="1" y="6552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678;p47">
              <a:extLst>
                <a:ext uri="{FF2B5EF4-FFF2-40B4-BE49-F238E27FC236}">
                  <a16:creationId xmlns:a16="http://schemas.microsoft.com/office/drawing/2014/main" id="{3703E2CB-BD19-F75B-4CA1-9CE954533412}"/>
                </a:ext>
              </a:extLst>
            </p:cNvPr>
            <p:cNvSpPr/>
            <p:nvPr/>
          </p:nvSpPr>
          <p:spPr>
            <a:xfrm>
              <a:off x="5697243" y="2961972"/>
              <a:ext cx="98704" cy="356511"/>
            </a:xfrm>
            <a:custGeom>
              <a:avLst/>
              <a:gdLst/>
              <a:ahLst/>
              <a:cxnLst/>
              <a:rect l="l" t="t" r="r" b="b"/>
              <a:pathLst>
                <a:path w="1814" h="6552" extrusionOk="0">
                  <a:moveTo>
                    <a:pt x="0" y="0"/>
                  </a:moveTo>
                  <a:lnTo>
                    <a:pt x="0" y="6552"/>
                  </a:lnTo>
                  <a:lnTo>
                    <a:pt x="1813" y="6552"/>
                  </a:lnTo>
                  <a:lnTo>
                    <a:pt x="1813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679;p47">
              <a:extLst>
                <a:ext uri="{FF2B5EF4-FFF2-40B4-BE49-F238E27FC236}">
                  <a16:creationId xmlns:a16="http://schemas.microsoft.com/office/drawing/2014/main" id="{66075C1B-CA48-AE19-F1E3-39C4C7A57F4F}"/>
                </a:ext>
              </a:extLst>
            </p:cNvPr>
            <p:cNvSpPr/>
            <p:nvPr/>
          </p:nvSpPr>
          <p:spPr>
            <a:xfrm>
              <a:off x="5697243" y="3034288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1"/>
                  </a:moveTo>
                  <a:lnTo>
                    <a:pt x="1813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680;p47">
              <a:extLst>
                <a:ext uri="{FF2B5EF4-FFF2-40B4-BE49-F238E27FC236}">
                  <a16:creationId xmlns:a16="http://schemas.microsoft.com/office/drawing/2014/main" id="{7B3043D5-C075-E2AC-0755-F288255392AC}"/>
                </a:ext>
              </a:extLst>
            </p:cNvPr>
            <p:cNvSpPr/>
            <p:nvPr/>
          </p:nvSpPr>
          <p:spPr>
            <a:xfrm>
              <a:off x="5697243" y="3105351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0"/>
                  </a:moveTo>
                  <a:lnTo>
                    <a:pt x="1813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681;p47">
              <a:extLst>
                <a:ext uri="{FF2B5EF4-FFF2-40B4-BE49-F238E27FC236}">
                  <a16:creationId xmlns:a16="http://schemas.microsoft.com/office/drawing/2014/main" id="{60A184FD-7EE0-0937-3923-31AE5D25E167}"/>
                </a:ext>
              </a:extLst>
            </p:cNvPr>
            <p:cNvSpPr/>
            <p:nvPr/>
          </p:nvSpPr>
          <p:spPr>
            <a:xfrm>
              <a:off x="5697243" y="3175708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1"/>
                  </a:moveTo>
                  <a:lnTo>
                    <a:pt x="1813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682;p47">
              <a:extLst>
                <a:ext uri="{FF2B5EF4-FFF2-40B4-BE49-F238E27FC236}">
                  <a16:creationId xmlns:a16="http://schemas.microsoft.com/office/drawing/2014/main" id="{CCBEBD49-D7F5-C613-EA0E-2ADE2AF7587C}"/>
                </a:ext>
              </a:extLst>
            </p:cNvPr>
            <p:cNvSpPr/>
            <p:nvPr/>
          </p:nvSpPr>
          <p:spPr>
            <a:xfrm>
              <a:off x="5697243" y="3247424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0"/>
                  </a:moveTo>
                  <a:lnTo>
                    <a:pt x="1813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683;p47">
              <a:extLst>
                <a:ext uri="{FF2B5EF4-FFF2-40B4-BE49-F238E27FC236}">
                  <a16:creationId xmlns:a16="http://schemas.microsoft.com/office/drawing/2014/main" id="{AAD77A5B-16F7-70D0-475D-753269482C70}"/>
                </a:ext>
              </a:extLst>
            </p:cNvPr>
            <p:cNvSpPr/>
            <p:nvPr/>
          </p:nvSpPr>
          <p:spPr>
            <a:xfrm>
              <a:off x="5729456" y="2961972"/>
              <a:ext cx="54" cy="357164"/>
            </a:xfrm>
            <a:custGeom>
              <a:avLst/>
              <a:gdLst/>
              <a:ahLst/>
              <a:cxnLst/>
              <a:rect l="l" t="t" r="r" b="b"/>
              <a:pathLst>
                <a:path w="1" h="6564" fill="none" extrusionOk="0">
                  <a:moveTo>
                    <a:pt x="0" y="0"/>
                  </a:moveTo>
                  <a:lnTo>
                    <a:pt x="0" y="6564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684;p47">
              <a:extLst>
                <a:ext uri="{FF2B5EF4-FFF2-40B4-BE49-F238E27FC236}">
                  <a16:creationId xmlns:a16="http://schemas.microsoft.com/office/drawing/2014/main" id="{860AD7DC-AC81-8B5B-1784-6D7168A82D87}"/>
                </a:ext>
              </a:extLst>
            </p:cNvPr>
            <p:cNvSpPr/>
            <p:nvPr/>
          </p:nvSpPr>
          <p:spPr>
            <a:xfrm>
              <a:off x="5763627" y="2961972"/>
              <a:ext cx="54" cy="357164"/>
            </a:xfrm>
            <a:custGeom>
              <a:avLst/>
              <a:gdLst/>
              <a:ahLst/>
              <a:cxnLst/>
              <a:rect l="l" t="t" r="r" b="b"/>
              <a:pathLst>
                <a:path w="1" h="6564" fill="none" extrusionOk="0">
                  <a:moveTo>
                    <a:pt x="1" y="0"/>
                  </a:moveTo>
                  <a:lnTo>
                    <a:pt x="1" y="6564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685;p47">
              <a:extLst>
                <a:ext uri="{FF2B5EF4-FFF2-40B4-BE49-F238E27FC236}">
                  <a16:creationId xmlns:a16="http://schemas.microsoft.com/office/drawing/2014/main" id="{461B7AB1-1E08-CA18-F54D-524844BC58CA}"/>
                </a:ext>
              </a:extLst>
            </p:cNvPr>
            <p:cNvSpPr/>
            <p:nvPr/>
          </p:nvSpPr>
          <p:spPr>
            <a:xfrm>
              <a:off x="5697243" y="3378941"/>
              <a:ext cx="98704" cy="356511"/>
            </a:xfrm>
            <a:custGeom>
              <a:avLst/>
              <a:gdLst/>
              <a:ahLst/>
              <a:cxnLst/>
              <a:rect l="l" t="t" r="r" b="b"/>
              <a:pathLst>
                <a:path w="1814" h="6552" extrusionOk="0">
                  <a:moveTo>
                    <a:pt x="0" y="1"/>
                  </a:moveTo>
                  <a:lnTo>
                    <a:pt x="0" y="6552"/>
                  </a:lnTo>
                  <a:lnTo>
                    <a:pt x="1813" y="6552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686;p47">
              <a:extLst>
                <a:ext uri="{FF2B5EF4-FFF2-40B4-BE49-F238E27FC236}">
                  <a16:creationId xmlns:a16="http://schemas.microsoft.com/office/drawing/2014/main" id="{EDF08781-C86B-FD55-916E-4FD97F1E25DD}"/>
                </a:ext>
              </a:extLst>
            </p:cNvPr>
            <p:cNvSpPr/>
            <p:nvPr/>
          </p:nvSpPr>
          <p:spPr>
            <a:xfrm>
              <a:off x="5697243" y="3450604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1"/>
                  </a:moveTo>
                  <a:lnTo>
                    <a:pt x="1813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687;p47">
              <a:extLst>
                <a:ext uri="{FF2B5EF4-FFF2-40B4-BE49-F238E27FC236}">
                  <a16:creationId xmlns:a16="http://schemas.microsoft.com/office/drawing/2014/main" id="{3CF63726-9F49-F368-4E70-19EA3A10E500}"/>
                </a:ext>
              </a:extLst>
            </p:cNvPr>
            <p:cNvSpPr/>
            <p:nvPr/>
          </p:nvSpPr>
          <p:spPr>
            <a:xfrm>
              <a:off x="5697243" y="3521667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0"/>
                  </a:moveTo>
                  <a:lnTo>
                    <a:pt x="1813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688;p47">
              <a:extLst>
                <a:ext uri="{FF2B5EF4-FFF2-40B4-BE49-F238E27FC236}">
                  <a16:creationId xmlns:a16="http://schemas.microsoft.com/office/drawing/2014/main" id="{85033CFF-699A-D819-4707-29561B8BDF04}"/>
                </a:ext>
              </a:extLst>
            </p:cNvPr>
            <p:cNvSpPr/>
            <p:nvPr/>
          </p:nvSpPr>
          <p:spPr>
            <a:xfrm>
              <a:off x="5697243" y="3592677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1"/>
                  </a:moveTo>
                  <a:lnTo>
                    <a:pt x="1813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689;p47">
              <a:extLst>
                <a:ext uri="{FF2B5EF4-FFF2-40B4-BE49-F238E27FC236}">
                  <a16:creationId xmlns:a16="http://schemas.microsoft.com/office/drawing/2014/main" id="{98B57167-D457-0214-25ED-26E5797EFA81}"/>
                </a:ext>
              </a:extLst>
            </p:cNvPr>
            <p:cNvSpPr/>
            <p:nvPr/>
          </p:nvSpPr>
          <p:spPr>
            <a:xfrm>
              <a:off x="5697243" y="3663087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0"/>
                  </a:moveTo>
                  <a:lnTo>
                    <a:pt x="1813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690;p47">
              <a:extLst>
                <a:ext uri="{FF2B5EF4-FFF2-40B4-BE49-F238E27FC236}">
                  <a16:creationId xmlns:a16="http://schemas.microsoft.com/office/drawing/2014/main" id="{59E8A440-0AD3-6BCA-80A5-8979657B9B9C}"/>
                </a:ext>
              </a:extLst>
            </p:cNvPr>
            <p:cNvSpPr/>
            <p:nvPr/>
          </p:nvSpPr>
          <p:spPr>
            <a:xfrm>
              <a:off x="5729456" y="3378941"/>
              <a:ext cx="54" cy="356511"/>
            </a:xfrm>
            <a:custGeom>
              <a:avLst/>
              <a:gdLst/>
              <a:ahLst/>
              <a:cxnLst/>
              <a:rect l="l" t="t" r="r" b="b"/>
              <a:pathLst>
                <a:path w="1" h="6552" fill="none" extrusionOk="0">
                  <a:moveTo>
                    <a:pt x="0" y="1"/>
                  </a:moveTo>
                  <a:lnTo>
                    <a:pt x="0" y="6552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691;p47">
              <a:extLst>
                <a:ext uri="{FF2B5EF4-FFF2-40B4-BE49-F238E27FC236}">
                  <a16:creationId xmlns:a16="http://schemas.microsoft.com/office/drawing/2014/main" id="{C73AE395-9429-C6A7-E303-89F08A02780D}"/>
                </a:ext>
              </a:extLst>
            </p:cNvPr>
            <p:cNvSpPr/>
            <p:nvPr/>
          </p:nvSpPr>
          <p:spPr>
            <a:xfrm>
              <a:off x="5763627" y="3378941"/>
              <a:ext cx="54" cy="356511"/>
            </a:xfrm>
            <a:custGeom>
              <a:avLst/>
              <a:gdLst/>
              <a:ahLst/>
              <a:cxnLst/>
              <a:rect l="l" t="t" r="r" b="b"/>
              <a:pathLst>
                <a:path w="1" h="6552" fill="none" extrusionOk="0">
                  <a:moveTo>
                    <a:pt x="1" y="1"/>
                  </a:moveTo>
                  <a:lnTo>
                    <a:pt x="1" y="6552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692;p47">
              <a:extLst>
                <a:ext uri="{FF2B5EF4-FFF2-40B4-BE49-F238E27FC236}">
                  <a16:creationId xmlns:a16="http://schemas.microsoft.com/office/drawing/2014/main" id="{0DB452C6-DE63-882D-C279-CAA12B8C6589}"/>
                </a:ext>
              </a:extLst>
            </p:cNvPr>
            <p:cNvSpPr/>
            <p:nvPr/>
          </p:nvSpPr>
          <p:spPr>
            <a:xfrm>
              <a:off x="5909019" y="2452936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0"/>
                  </a:moveTo>
                  <a:lnTo>
                    <a:pt x="0" y="1378"/>
                  </a:lnTo>
                  <a:lnTo>
                    <a:pt x="5560" y="1378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693;p47">
              <a:extLst>
                <a:ext uri="{FF2B5EF4-FFF2-40B4-BE49-F238E27FC236}">
                  <a16:creationId xmlns:a16="http://schemas.microsoft.com/office/drawing/2014/main" id="{2106F90C-0034-FDD2-B1F9-898CB583835E}"/>
                </a:ext>
              </a:extLst>
            </p:cNvPr>
            <p:cNvSpPr/>
            <p:nvPr/>
          </p:nvSpPr>
          <p:spPr>
            <a:xfrm>
              <a:off x="5909019" y="2512138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0"/>
                  </a:moveTo>
                  <a:lnTo>
                    <a:pt x="0" y="290"/>
                  </a:lnTo>
                  <a:lnTo>
                    <a:pt x="5560" y="290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694;p47">
              <a:extLst>
                <a:ext uri="{FF2B5EF4-FFF2-40B4-BE49-F238E27FC236}">
                  <a16:creationId xmlns:a16="http://schemas.microsoft.com/office/drawing/2014/main" id="{56072E52-F259-22E8-4733-D7B3ECEE723F}"/>
                </a:ext>
              </a:extLst>
            </p:cNvPr>
            <p:cNvSpPr/>
            <p:nvPr/>
          </p:nvSpPr>
          <p:spPr>
            <a:xfrm>
              <a:off x="5909019" y="2462132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0"/>
                  </a:moveTo>
                  <a:lnTo>
                    <a:pt x="5572" y="0"/>
                  </a:lnTo>
                </a:path>
              </a:pathLst>
            </a:custGeom>
            <a:noFill/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695;p47">
              <a:extLst>
                <a:ext uri="{FF2B5EF4-FFF2-40B4-BE49-F238E27FC236}">
                  <a16:creationId xmlns:a16="http://schemas.microsoft.com/office/drawing/2014/main" id="{869B2AA6-8502-3321-96B9-8ECAD752A2CC}"/>
                </a:ext>
              </a:extLst>
            </p:cNvPr>
            <p:cNvSpPr/>
            <p:nvPr/>
          </p:nvSpPr>
          <p:spPr>
            <a:xfrm>
              <a:off x="5951081" y="246213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696;p47">
              <a:extLst>
                <a:ext uri="{FF2B5EF4-FFF2-40B4-BE49-F238E27FC236}">
                  <a16:creationId xmlns:a16="http://schemas.microsoft.com/office/drawing/2014/main" id="{555B788D-AEA7-3749-F53B-13A404199CAE}"/>
                </a:ext>
              </a:extLst>
            </p:cNvPr>
            <p:cNvSpPr/>
            <p:nvPr/>
          </p:nvSpPr>
          <p:spPr>
            <a:xfrm>
              <a:off x="5995156" y="246213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697;p47">
              <a:extLst>
                <a:ext uri="{FF2B5EF4-FFF2-40B4-BE49-F238E27FC236}">
                  <a16:creationId xmlns:a16="http://schemas.microsoft.com/office/drawing/2014/main" id="{EDF2A24C-4CFC-6A27-5C8E-855E2B719B27}"/>
                </a:ext>
              </a:extLst>
            </p:cNvPr>
            <p:cNvSpPr/>
            <p:nvPr/>
          </p:nvSpPr>
          <p:spPr>
            <a:xfrm>
              <a:off x="6038577" y="246213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698;p47">
              <a:extLst>
                <a:ext uri="{FF2B5EF4-FFF2-40B4-BE49-F238E27FC236}">
                  <a16:creationId xmlns:a16="http://schemas.microsoft.com/office/drawing/2014/main" id="{020CD21F-4CB8-A2EC-DB09-DF1799CC6991}"/>
                </a:ext>
              </a:extLst>
            </p:cNvPr>
            <p:cNvSpPr/>
            <p:nvPr/>
          </p:nvSpPr>
          <p:spPr>
            <a:xfrm>
              <a:off x="6082598" y="246213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699;p47">
              <a:extLst>
                <a:ext uri="{FF2B5EF4-FFF2-40B4-BE49-F238E27FC236}">
                  <a16:creationId xmlns:a16="http://schemas.microsoft.com/office/drawing/2014/main" id="{A99D30D0-C8C3-5AB1-9F7A-79AA4C35C6A8}"/>
                </a:ext>
              </a:extLst>
            </p:cNvPr>
            <p:cNvSpPr/>
            <p:nvPr/>
          </p:nvSpPr>
          <p:spPr>
            <a:xfrm>
              <a:off x="6126672" y="246213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700;p47">
              <a:extLst>
                <a:ext uri="{FF2B5EF4-FFF2-40B4-BE49-F238E27FC236}">
                  <a16:creationId xmlns:a16="http://schemas.microsoft.com/office/drawing/2014/main" id="{6259F4E0-C771-3657-7E77-4FEAF21667D7}"/>
                </a:ext>
              </a:extLst>
            </p:cNvPr>
            <p:cNvSpPr/>
            <p:nvPr/>
          </p:nvSpPr>
          <p:spPr>
            <a:xfrm>
              <a:off x="6170094" y="246213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701;p47">
              <a:extLst>
                <a:ext uri="{FF2B5EF4-FFF2-40B4-BE49-F238E27FC236}">
                  <a16:creationId xmlns:a16="http://schemas.microsoft.com/office/drawing/2014/main" id="{DD3C18BF-CDDE-8C54-5607-985B88605ACF}"/>
                </a:ext>
              </a:extLst>
            </p:cNvPr>
            <p:cNvSpPr/>
            <p:nvPr/>
          </p:nvSpPr>
          <p:spPr>
            <a:xfrm>
              <a:off x="5909019" y="2568020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0"/>
                  </a:moveTo>
                  <a:lnTo>
                    <a:pt x="0" y="1378"/>
                  </a:lnTo>
                  <a:lnTo>
                    <a:pt x="5560" y="1378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702;p47">
              <a:extLst>
                <a:ext uri="{FF2B5EF4-FFF2-40B4-BE49-F238E27FC236}">
                  <a16:creationId xmlns:a16="http://schemas.microsoft.com/office/drawing/2014/main" id="{8751EB8C-4F72-4AB7-01D0-89EAD0BFC919}"/>
                </a:ext>
              </a:extLst>
            </p:cNvPr>
            <p:cNvSpPr/>
            <p:nvPr/>
          </p:nvSpPr>
          <p:spPr>
            <a:xfrm>
              <a:off x="5909019" y="2627222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0"/>
                  </a:moveTo>
                  <a:lnTo>
                    <a:pt x="0" y="290"/>
                  </a:lnTo>
                  <a:lnTo>
                    <a:pt x="5560" y="290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703;p47">
              <a:extLst>
                <a:ext uri="{FF2B5EF4-FFF2-40B4-BE49-F238E27FC236}">
                  <a16:creationId xmlns:a16="http://schemas.microsoft.com/office/drawing/2014/main" id="{B68B42DA-8BBE-EA32-E249-215749AF1C0E}"/>
                </a:ext>
              </a:extLst>
            </p:cNvPr>
            <p:cNvSpPr/>
            <p:nvPr/>
          </p:nvSpPr>
          <p:spPr>
            <a:xfrm>
              <a:off x="5909019" y="2577216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1"/>
                  </a:moveTo>
                  <a:lnTo>
                    <a:pt x="5572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704;p47">
              <a:extLst>
                <a:ext uri="{FF2B5EF4-FFF2-40B4-BE49-F238E27FC236}">
                  <a16:creationId xmlns:a16="http://schemas.microsoft.com/office/drawing/2014/main" id="{667DA145-D7BC-F655-4478-D2F1E59F27F9}"/>
                </a:ext>
              </a:extLst>
            </p:cNvPr>
            <p:cNvSpPr/>
            <p:nvPr/>
          </p:nvSpPr>
          <p:spPr>
            <a:xfrm>
              <a:off x="5951081" y="257721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705;p47">
              <a:extLst>
                <a:ext uri="{FF2B5EF4-FFF2-40B4-BE49-F238E27FC236}">
                  <a16:creationId xmlns:a16="http://schemas.microsoft.com/office/drawing/2014/main" id="{71201C81-1055-DAE8-98B0-EECDFCC844B8}"/>
                </a:ext>
              </a:extLst>
            </p:cNvPr>
            <p:cNvSpPr/>
            <p:nvPr/>
          </p:nvSpPr>
          <p:spPr>
            <a:xfrm>
              <a:off x="5995156" y="257721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706;p47">
              <a:extLst>
                <a:ext uri="{FF2B5EF4-FFF2-40B4-BE49-F238E27FC236}">
                  <a16:creationId xmlns:a16="http://schemas.microsoft.com/office/drawing/2014/main" id="{AF9ADA39-1C96-1D76-183E-A69D4A139457}"/>
                </a:ext>
              </a:extLst>
            </p:cNvPr>
            <p:cNvSpPr/>
            <p:nvPr/>
          </p:nvSpPr>
          <p:spPr>
            <a:xfrm>
              <a:off x="6038577" y="257721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707;p47">
              <a:extLst>
                <a:ext uri="{FF2B5EF4-FFF2-40B4-BE49-F238E27FC236}">
                  <a16:creationId xmlns:a16="http://schemas.microsoft.com/office/drawing/2014/main" id="{0F75CBD5-FB16-AFA5-21DD-08C60F4504C0}"/>
                </a:ext>
              </a:extLst>
            </p:cNvPr>
            <p:cNvSpPr/>
            <p:nvPr/>
          </p:nvSpPr>
          <p:spPr>
            <a:xfrm>
              <a:off x="6082598" y="257721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708;p47">
              <a:extLst>
                <a:ext uri="{FF2B5EF4-FFF2-40B4-BE49-F238E27FC236}">
                  <a16:creationId xmlns:a16="http://schemas.microsoft.com/office/drawing/2014/main" id="{4F6DCC8A-53E4-9525-A8B3-C847C2839B51}"/>
                </a:ext>
              </a:extLst>
            </p:cNvPr>
            <p:cNvSpPr/>
            <p:nvPr/>
          </p:nvSpPr>
          <p:spPr>
            <a:xfrm>
              <a:off x="6126672" y="257721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709;p47">
              <a:extLst>
                <a:ext uri="{FF2B5EF4-FFF2-40B4-BE49-F238E27FC236}">
                  <a16:creationId xmlns:a16="http://schemas.microsoft.com/office/drawing/2014/main" id="{DCD4D7A3-B62F-47A7-3644-27F6C372A07A}"/>
                </a:ext>
              </a:extLst>
            </p:cNvPr>
            <p:cNvSpPr/>
            <p:nvPr/>
          </p:nvSpPr>
          <p:spPr>
            <a:xfrm>
              <a:off x="6170094" y="257721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710;p47">
              <a:extLst>
                <a:ext uri="{FF2B5EF4-FFF2-40B4-BE49-F238E27FC236}">
                  <a16:creationId xmlns:a16="http://schemas.microsoft.com/office/drawing/2014/main" id="{8CF19E04-4F02-645D-E5EF-490F85703FBD}"/>
                </a:ext>
              </a:extLst>
            </p:cNvPr>
            <p:cNvSpPr/>
            <p:nvPr/>
          </p:nvSpPr>
          <p:spPr>
            <a:xfrm>
              <a:off x="5909019" y="2683104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1"/>
                  </a:moveTo>
                  <a:lnTo>
                    <a:pt x="0" y="1379"/>
                  </a:lnTo>
                  <a:lnTo>
                    <a:pt x="5560" y="1379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711;p47">
              <a:extLst>
                <a:ext uri="{FF2B5EF4-FFF2-40B4-BE49-F238E27FC236}">
                  <a16:creationId xmlns:a16="http://schemas.microsoft.com/office/drawing/2014/main" id="{DB12140B-2961-CD40-E36D-F5D60D908EE4}"/>
                </a:ext>
              </a:extLst>
            </p:cNvPr>
            <p:cNvSpPr/>
            <p:nvPr/>
          </p:nvSpPr>
          <p:spPr>
            <a:xfrm>
              <a:off x="5909019" y="2742306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0"/>
                  </a:moveTo>
                  <a:lnTo>
                    <a:pt x="0" y="291"/>
                  </a:lnTo>
                  <a:lnTo>
                    <a:pt x="5560" y="291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712;p47">
              <a:extLst>
                <a:ext uri="{FF2B5EF4-FFF2-40B4-BE49-F238E27FC236}">
                  <a16:creationId xmlns:a16="http://schemas.microsoft.com/office/drawing/2014/main" id="{FACFD923-4963-B863-17DB-2167A7BED330}"/>
                </a:ext>
              </a:extLst>
            </p:cNvPr>
            <p:cNvSpPr/>
            <p:nvPr/>
          </p:nvSpPr>
          <p:spPr>
            <a:xfrm>
              <a:off x="5909019" y="2692300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1"/>
                  </a:moveTo>
                  <a:lnTo>
                    <a:pt x="5572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713;p47">
              <a:extLst>
                <a:ext uri="{FF2B5EF4-FFF2-40B4-BE49-F238E27FC236}">
                  <a16:creationId xmlns:a16="http://schemas.microsoft.com/office/drawing/2014/main" id="{279F2F65-6C6F-B285-D82A-2A0C2407B493}"/>
                </a:ext>
              </a:extLst>
            </p:cNvPr>
            <p:cNvSpPr/>
            <p:nvPr/>
          </p:nvSpPr>
          <p:spPr>
            <a:xfrm>
              <a:off x="5951081" y="269230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714;p47">
              <a:extLst>
                <a:ext uri="{FF2B5EF4-FFF2-40B4-BE49-F238E27FC236}">
                  <a16:creationId xmlns:a16="http://schemas.microsoft.com/office/drawing/2014/main" id="{7C26C83A-D0E3-AC20-8D42-49D0A834B9BA}"/>
                </a:ext>
              </a:extLst>
            </p:cNvPr>
            <p:cNvSpPr/>
            <p:nvPr/>
          </p:nvSpPr>
          <p:spPr>
            <a:xfrm>
              <a:off x="5995156" y="269230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715;p47">
              <a:extLst>
                <a:ext uri="{FF2B5EF4-FFF2-40B4-BE49-F238E27FC236}">
                  <a16:creationId xmlns:a16="http://schemas.microsoft.com/office/drawing/2014/main" id="{14D35C20-95B1-E874-F0CC-D18B015A579A}"/>
                </a:ext>
              </a:extLst>
            </p:cNvPr>
            <p:cNvSpPr/>
            <p:nvPr/>
          </p:nvSpPr>
          <p:spPr>
            <a:xfrm>
              <a:off x="6038577" y="269230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716;p47">
              <a:extLst>
                <a:ext uri="{FF2B5EF4-FFF2-40B4-BE49-F238E27FC236}">
                  <a16:creationId xmlns:a16="http://schemas.microsoft.com/office/drawing/2014/main" id="{364242F0-139E-0446-16DA-846CEB3AFBD9}"/>
                </a:ext>
              </a:extLst>
            </p:cNvPr>
            <p:cNvSpPr/>
            <p:nvPr/>
          </p:nvSpPr>
          <p:spPr>
            <a:xfrm>
              <a:off x="6082598" y="269230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717;p47">
              <a:extLst>
                <a:ext uri="{FF2B5EF4-FFF2-40B4-BE49-F238E27FC236}">
                  <a16:creationId xmlns:a16="http://schemas.microsoft.com/office/drawing/2014/main" id="{70E80AF4-AEE3-9EC1-AD2F-24691DCCB1AF}"/>
                </a:ext>
              </a:extLst>
            </p:cNvPr>
            <p:cNvSpPr/>
            <p:nvPr/>
          </p:nvSpPr>
          <p:spPr>
            <a:xfrm>
              <a:off x="6126672" y="269230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718;p47">
              <a:extLst>
                <a:ext uri="{FF2B5EF4-FFF2-40B4-BE49-F238E27FC236}">
                  <a16:creationId xmlns:a16="http://schemas.microsoft.com/office/drawing/2014/main" id="{92349E1B-5A00-472C-67D9-DA03EECA36CD}"/>
                </a:ext>
              </a:extLst>
            </p:cNvPr>
            <p:cNvSpPr/>
            <p:nvPr/>
          </p:nvSpPr>
          <p:spPr>
            <a:xfrm>
              <a:off x="6170094" y="269230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719;p47">
              <a:extLst>
                <a:ext uri="{FF2B5EF4-FFF2-40B4-BE49-F238E27FC236}">
                  <a16:creationId xmlns:a16="http://schemas.microsoft.com/office/drawing/2014/main" id="{662A6F9C-101C-BF17-71FF-05EC467CD04B}"/>
                </a:ext>
              </a:extLst>
            </p:cNvPr>
            <p:cNvSpPr/>
            <p:nvPr/>
          </p:nvSpPr>
          <p:spPr>
            <a:xfrm>
              <a:off x="5909019" y="2798188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1"/>
                  </a:moveTo>
                  <a:lnTo>
                    <a:pt x="0" y="1379"/>
                  </a:lnTo>
                  <a:lnTo>
                    <a:pt x="5560" y="1379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720;p47">
              <a:extLst>
                <a:ext uri="{FF2B5EF4-FFF2-40B4-BE49-F238E27FC236}">
                  <a16:creationId xmlns:a16="http://schemas.microsoft.com/office/drawing/2014/main" id="{B98F21BE-4028-7CE4-AA85-CAC2CCBDE11C}"/>
                </a:ext>
              </a:extLst>
            </p:cNvPr>
            <p:cNvSpPr/>
            <p:nvPr/>
          </p:nvSpPr>
          <p:spPr>
            <a:xfrm>
              <a:off x="5909019" y="2857390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1"/>
                  </a:moveTo>
                  <a:lnTo>
                    <a:pt x="0" y="291"/>
                  </a:lnTo>
                  <a:lnTo>
                    <a:pt x="5560" y="291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721;p47">
              <a:extLst>
                <a:ext uri="{FF2B5EF4-FFF2-40B4-BE49-F238E27FC236}">
                  <a16:creationId xmlns:a16="http://schemas.microsoft.com/office/drawing/2014/main" id="{EBCA2295-9137-AAE1-FA6F-7201F4F23F78}"/>
                </a:ext>
              </a:extLst>
            </p:cNvPr>
            <p:cNvSpPr/>
            <p:nvPr/>
          </p:nvSpPr>
          <p:spPr>
            <a:xfrm>
              <a:off x="5909019" y="2807439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0"/>
                  </a:moveTo>
                  <a:lnTo>
                    <a:pt x="5572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722;p47">
              <a:extLst>
                <a:ext uri="{FF2B5EF4-FFF2-40B4-BE49-F238E27FC236}">
                  <a16:creationId xmlns:a16="http://schemas.microsoft.com/office/drawing/2014/main" id="{873E432F-FD40-ED6F-9C6D-77FBA41DDC46}"/>
                </a:ext>
              </a:extLst>
            </p:cNvPr>
            <p:cNvSpPr/>
            <p:nvPr/>
          </p:nvSpPr>
          <p:spPr>
            <a:xfrm>
              <a:off x="5951081" y="2807439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723;p47">
              <a:extLst>
                <a:ext uri="{FF2B5EF4-FFF2-40B4-BE49-F238E27FC236}">
                  <a16:creationId xmlns:a16="http://schemas.microsoft.com/office/drawing/2014/main" id="{DDA0B967-866F-38D3-1F60-AF680E49E448}"/>
                </a:ext>
              </a:extLst>
            </p:cNvPr>
            <p:cNvSpPr/>
            <p:nvPr/>
          </p:nvSpPr>
          <p:spPr>
            <a:xfrm>
              <a:off x="5995156" y="2807439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724;p47">
              <a:extLst>
                <a:ext uri="{FF2B5EF4-FFF2-40B4-BE49-F238E27FC236}">
                  <a16:creationId xmlns:a16="http://schemas.microsoft.com/office/drawing/2014/main" id="{09EB064A-310D-E6F5-0361-50B50794E73E}"/>
                </a:ext>
              </a:extLst>
            </p:cNvPr>
            <p:cNvSpPr/>
            <p:nvPr/>
          </p:nvSpPr>
          <p:spPr>
            <a:xfrm>
              <a:off x="6038577" y="2807439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725;p47">
              <a:extLst>
                <a:ext uri="{FF2B5EF4-FFF2-40B4-BE49-F238E27FC236}">
                  <a16:creationId xmlns:a16="http://schemas.microsoft.com/office/drawing/2014/main" id="{F0DEEEA9-1A0B-FDCF-CF52-7E0A72F113C0}"/>
                </a:ext>
              </a:extLst>
            </p:cNvPr>
            <p:cNvSpPr/>
            <p:nvPr/>
          </p:nvSpPr>
          <p:spPr>
            <a:xfrm>
              <a:off x="6082598" y="2807439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726;p47">
              <a:extLst>
                <a:ext uri="{FF2B5EF4-FFF2-40B4-BE49-F238E27FC236}">
                  <a16:creationId xmlns:a16="http://schemas.microsoft.com/office/drawing/2014/main" id="{C3888783-5AD7-14FA-C31D-A31EED390DB8}"/>
                </a:ext>
              </a:extLst>
            </p:cNvPr>
            <p:cNvSpPr/>
            <p:nvPr/>
          </p:nvSpPr>
          <p:spPr>
            <a:xfrm>
              <a:off x="6126672" y="2807439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727;p47">
              <a:extLst>
                <a:ext uri="{FF2B5EF4-FFF2-40B4-BE49-F238E27FC236}">
                  <a16:creationId xmlns:a16="http://schemas.microsoft.com/office/drawing/2014/main" id="{999E0F14-BF5D-E2C0-D36E-F796198DF926}"/>
                </a:ext>
              </a:extLst>
            </p:cNvPr>
            <p:cNvSpPr/>
            <p:nvPr/>
          </p:nvSpPr>
          <p:spPr>
            <a:xfrm>
              <a:off x="6170094" y="2807439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728;p47">
              <a:extLst>
                <a:ext uri="{FF2B5EF4-FFF2-40B4-BE49-F238E27FC236}">
                  <a16:creationId xmlns:a16="http://schemas.microsoft.com/office/drawing/2014/main" id="{08959953-60F4-3E13-D1B8-AB47DAD99005}"/>
                </a:ext>
              </a:extLst>
            </p:cNvPr>
            <p:cNvSpPr/>
            <p:nvPr/>
          </p:nvSpPr>
          <p:spPr>
            <a:xfrm>
              <a:off x="5909019" y="2913327"/>
              <a:ext cx="302588" cy="74980"/>
            </a:xfrm>
            <a:custGeom>
              <a:avLst/>
              <a:gdLst/>
              <a:ahLst/>
              <a:cxnLst/>
              <a:rect l="l" t="t" r="r" b="b"/>
              <a:pathLst>
                <a:path w="5561" h="1378" extrusionOk="0">
                  <a:moveTo>
                    <a:pt x="0" y="0"/>
                  </a:moveTo>
                  <a:lnTo>
                    <a:pt x="0" y="1378"/>
                  </a:lnTo>
                  <a:lnTo>
                    <a:pt x="5560" y="1378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729;p47">
              <a:extLst>
                <a:ext uri="{FF2B5EF4-FFF2-40B4-BE49-F238E27FC236}">
                  <a16:creationId xmlns:a16="http://schemas.microsoft.com/office/drawing/2014/main" id="{8C8598A7-968F-2C5B-5005-958894A26B00}"/>
                </a:ext>
              </a:extLst>
            </p:cNvPr>
            <p:cNvSpPr/>
            <p:nvPr/>
          </p:nvSpPr>
          <p:spPr>
            <a:xfrm>
              <a:off x="5909019" y="2972474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1"/>
                  </a:moveTo>
                  <a:lnTo>
                    <a:pt x="0" y="291"/>
                  </a:lnTo>
                  <a:lnTo>
                    <a:pt x="5560" y="291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730;p47">
              <a:extLst>
                <a:ext uri="{FF2B5EF4-FFF2-40B4-BE49-F238E27FC236}">
                  <a16:creationId xmlns:a16="http://schemas.microsoft.com/office/drawing/2014/main" id="{FEDCC7A7-1B5E-ECB8-3A81-62A83B6D3839}"/>
                </a:ext>
              </a:extLst>
            </p:cNvPr>
            <p:cNvSpPr/>
            <p:nvPr/>
          </p:nvSpPr>
          <p:spPr>
            <a:xfrm>
              <a:off x="5909019" y="2922523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0"/>
                  </a:moveTo>
                  <a:lnTo>
                    <a:pt x="5572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731;p47">
              <a:extLst>
                <a:ext uri="{FF2B5EF4-FFF2-40B4-BE49-F238E27FC236}">
                  <a16:creationId xmlns:a16="http://schemas.microsoft.com/office/drawing/2014/main" id="{FC289157-CD5E-C25F-C8A7-DC3FDC484CF1}"/>
                </a:ext>
              </a:extLst>
            </p:cNvPr>
            <p:cNvSpPr/>
            <p:nvPr/>
          </p:nvSpPr>
          <p:spPr>
            <a:xfrm>
              <a:off x="5951081" y="292252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732;p47">
              <a:extLst>
                <a:ext uri="{FF2B5EF4-FFF2-40B4-BE49-F238E27FC236}">
                  <a16:creationId xmlns:a16="http://schemas.microsoft.com/office/drawing/2014/main" id="{167E4C95-5EEB-5FB5-E9A1-19D921757042}"/>
                </a:ext>
              </a:extLst>
            </p:cNvPr>
            <p:cNvSpPr/>
            <p:nvPr/>
          </p:nvSpPr>
          <p:spPr>
            <a:xfrm>
              <a:off x="5995156" y="292252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733;p47">
              <a:extLst>
                <a:ext uri="{FF2B5EF4-FFF2-40B4-BE49-F238E27FC236}">
                  <a16:creationId xmlns:a16="http://schemas.microsoft.com/office/drawing/2014/main" id="{63354383-EC92-6BC3-A1D4-6523E0797F83}"/>
                </a:ext>
              </a:extLst>
            </p:cNvPr>
            <p:cNvSpPr/>
            <p:nvPr/>
          </p:nvSpPr>
          <p:spPr>
            <a:xfrm>
              <a:off x="6038577" y="292252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734;p47">
              <a:extLst>
                <a:ext uri="{FF2B5EF4-FFF2-40B4-BE49-F238E27FC236}">
                  <a16:creationId xmlns:a16="http://schemas.microsoft.com/office/drawing/2014/main" id="{F84F73A1-793E-1115-51C0-700A40B3A0F0}"/>
                </a:ext>
              </a:extLst>
            </p:cNvPr>
            <p:cNvSpPr/>
            <p:nvPr/>
          </p:nvSpPr>
          <p:spPr>
            <a:xfrm>
              <a:off x="6082598" y="292252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735;p47">
              <a:extLst>
                <a:ext uri="{FF2B5EF4-FFF2-40B4-BE49-F238E27FC236}">
                  <a16:creationId xmlns:a16="http://schemas.microsoft.com/office/drawing/2014/main" id="{DCDAD1DB-B010-B100-A9DA-445DE9695483}"/>
                </a:ext>
              </a:extLst>
            </p:cNvPr>
            <p:cNvSpPr/>
            <p:nvPr/>
          </p:nvSpPr>
          <p:spPr>
            <a:xfrm>
              <a:off x="6126672" y="292252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736;p47">
              <a:extLst>
                <a:ext uri="{FF2B5EF4-FFF2-40B4-BE49-F238E27FC236}">
                  <a16:creationId xmlns:a16="http://schemas.microsoft.com/office/drawing/2014/main" id="{10478649-FE18-F8F2-7778-AB6F93765E4E}"/>
                </a:ext>
              </a:extLst>
            </p:cNvPr>
            <p:cNvSpPr/>
            <p:nvPr/>
          </p:nvSpPr>
          <p:spPr>
            <a:xfrm>
              <a:off x="6170094" y="292252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737;p47">
              <a:extLst>
                <a:ext uri="{FF2B5EF4-FFF2-40B4-BE49-F238E27FC236}">
                  <a16:creationId xmlns:a16="http://schemas.microsoft.com/office/drawing/2014/main" id="{509559B3-C77A-9A2C-3FD8-0FFD4353ACAA}"/>
                </a:ext>
              </a:extLst>
            </p:cNvPr>
            <p:cNvSpPr/>
            <p:nvPr/>
          </p:nvSpPr>
          <p:spPr>
            <a:xfrm>
              <a:off x="5909019" y="3028411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0"/>
                  </a:moveTo>
                  <a:lnTo>
                    <a:pt x="0" y="1378"/>
                  </a:lnTo>
                  <a:lnTo>
                    <a:pt x="5560" y="1378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738;p47">
              <a:extLst>
                <a:ext uri="{FF2B5EF4-FFF2-40B4-BE49-F238E27FC236}">
                  <a16:creationId xmlns:a16="http://schemas.microsoft.com/office/drawing/2014/main" id="{295DB7AE-ADCC-DAB2-268F-A2366F947012}"/>
                </a:ext>
              </a:extLst>
            </p:cNvPr>
            <p:cNvSpPr/>
            <p:nvPr/>
          </p:nvSpPr>
          <p:spPr>
            <a:xfrm>
              <a:off x="5909019" y="3087613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0"/>
                  </a:moveTo>
                  <a:lnTo>
                    <a:pt x="0" y="290"/>
                  </a:lnTo>
                  <a:lnTo>
                    <a:pt x="5560" y="290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739;p47">
              <a:extLst>
                <a:ext uri="{FF2B5EF4-FFF2-40B4-BE49-F238E27FC236}">
                  <a16:creationId xmlns:a16="http://schemas.microsoft.com/office/drawing/2014/main" id="{7594338A-E352-2091-D36A-3B2342861F27}"/>
                </a:ext>
              </a:extLst>
            </p:cNvPr>
            <p:cNvSpPr/>
            <p:nvPr/>
          </p:nvSpPr>
          <p:spPr>
            <a:xfrm>
              <a:off x="5909019" y="3037607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0"/>
                  </a:moveTo>
                  <a:lnTo>
                    <a:pt x="5572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740;p47">
              <a:extLst>
                <a:ext uri="{FF2B5EF4-FFF2-40B4-BE49-F238E27FC236}">
                  <a16:creationId xmlns:a16="http://schemas.microsoft.com/office/drawing/2014/main" id="{18A05A34-3759-06DD-98D2-B20C34E83DAE}"/>
                </a:ext>
              </a:extLst>
            </p:cNvPr>
            <p:cNvSpPr/>
            <p:nvPr/>
          </p:nvSpPr>
          <p:spPr>
            <a:xfrm>
              <a:off x="5951081" y="3037607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741;p47">
              <a:extLst>
                <a:ext uri="{FF2B5EF4-FFF2-40B4-BE49-F238E27FC236}">
                  <a16:creationId xmlns:a16="http://schemas.microsoft.com/office/drawing/2014/main" id="{F63EAD99-C9A2-4887-8371-3C2B473C65DF}"/>
                </a:ext>
              </a:extLst>
            </p:cNvPr>
            <p:cNvSpPr/>
            <p:nvPr/>
          </p:nvSpPr>
          <p:spPr>
            <a:xfrm>
              <a:off x="5995156" y="3037607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742;p47">
              <a:extLst>
                <a:ext uri="{FF2B5EF4-FFF2-40B4-BE49-F238E27FC236}">
                  <a16:creationId xmlns:a16="http://schemas.microsoft.com/office/drawing/2014/main" id="{159C359E-AB4C-5603-85ED-C770436DE238}"/>
                </a:ext>
              </a:extLst>
            </p:cNvPr>
            <p:cNvSpPr/>
            <p:nvPr/>
          </p:nvSpPr>
          <p:spPr>
            <a:xfrm>
              <a:off x="6038577" y="3037607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743;p47">
              <a:extLst>
                <a:ext uri="{FF2B5EF4-FFF2-40B4-BE49-F238E27FC236}">
                  <a16:creationId xmlns:a16="http://schemas.microsoft.com/office/drawing/2014/main" id="{0941CE0E-6916-20F4-E469-F1CF5C5E12F7}"/>
                </a:ext>
              </a:extLst>
            </p:cNvPr>
            <p:cNvSpPr/>
            <p:nvPr/>
          </p:nvSpPr>
          <p:spPr>
            <a:xfrm>
              <a:off x="6082598" y="3037607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744;p47">
              <a:extLst>
                <a:ext uri="{FF2B5EF4-FFF2-40B4-BE49-F238E27FC236}">
                  <a16:creationId xmlns:a16="http://schemas.microsoft.com/office/drawing/2014/main" id="{2D5D14FD-9DEE-5313-8B86-9CAD074F6928}"/>
                </a:ext>
              </a:extLst>
            </p:cNvPr>
            <p:cNvSpPr/>
            <p:nvPr/>
          </p:nvSpPr>
          <p:spPr>
            <a:xfrm>
              <a:off x="6126672" y="3037607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745;p47">
              <a:extLst>
                <a:ext uri="{FF2B5EF4-FFF2-40B4-BE49-F238E27FC236}">
                  <a16:creationId xmlns:a16="http://schemas.microsoft.com/office/drawing/2014/main" id="{4FD46784-6E82-65B7-6B6E-6C26EAB6417F}"/>
                </a:ext>
              </a:extLst>
            </p:cNvPr>
            <p:cNvSpPr/>
            <p:nvPr/>
          </p:nvSpPr>
          <p:spPr>
            <a:xfrm>
              <a:off x="6170094" y="3037607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746;p47">
              <a:extLst>
                <a:ext uri="{FF2B5EF4-FFF2-40B4-BE49-F238E27FC236}">
                  <a16:creationId xmlns:a16="http://schemas.microsoft.com/office/drawing/2014/main" id="{9168A0D9-F441-A77B-7BBE-397E90D6E4E8}"/>
                </a:ext>
              </a:extLst>
            </p:cNvPr>
            <p:cNvSpPr/>
            <p:nvPr/>
          </p:nvSpPr>
          <p:spPr>
            <a:xfrm>
              <a:off x="5909019" y="3143495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0"/>
                  </a:moveTo>
                  <a:lnTo>
                    <a:pt x="0" y="1378"/>
                  </a:lnTo>
                  <a:lnTo>
                    <a:pt x="5560" y="1378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747;p47">
              <a:extLst>
                <a:ext uri="{FF2B5EF4-FFF2-40B4-BE49-F238E27FC236}">
                  <a16:creationId xmlns:a16="http://schemas.microsoft.com/office/drawing/2014/main" id="{D1627A6D-A9AA-693B-3946-B5A23A6ADA78}"/>
                </a:ext>
              </a:extLst>
            </p:cNvPr>
            <p:cNvSpPr/>
            <p:nvPr/>
          </p:nvSpPr>
          <p:spPr>
            <a:xfrm>
              <a:off x="5909019" y="3202697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0"/>
                  </a:moveTo>
                  <a:lnTo>
                    <a:pt x="0" y="290"/>
                  </a:lnTo>
                  <a:lnTo>
                    <a:pt x="5560" y="290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748;p47">
              <a:extLst>
                <a:ext uri="{FF2B5EF4-FFF2-40B4-BE49-F238E27FC236}">
                  <a16:creationId xmlns:a16="http://schemas.microsoft.com/office/drawing/2014/main" id="{49B7EED8-12C4-518C-B3A2-169AB872C2D4}"/>
                </a:ext>
              </a:extLst>
            </p:cNvPr>
            <p:cNvSpPr/>
            <p:nvPr/>
          </p:nvSpPr>
          <p:spPr>
            <a:xfrm>
              <a:off x="5909019" y="3152691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1"/>
                  </a:moveTo>
                  <a:lnTo>
                    <a:pt x="5572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749;p47">
              <a:extLst>
                <a:ext uri="{FF2B5EF4-FFF2-40B4-BE49-F238E27FC236}">
                  <a16:creationId xmlns:a16="http://schemas.microsoft.com/office/drawing/2014/main" id="{56E34DAB-2A5F-1768-BBCA-A26B4B6D16D1}"/>
                </a:ext>
              </a:extLst>
            </p:cNvPr>
            <p:cNvSpPr/>
            <p:nvPr/>
          </p:nvSpPr>
          <p:spPr>
            <a:xfrm>
              <a:off x="5951081" y="3152691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750;p47">
              <a:extLst>
                <a:ext uri="{FF2B5EF4-FFF2-40B4-BE49-F238E27FC236}">
                  <a16:creationId xmlns:a16="http://schemas.microsoft.com/office/drawing/2014/main" id="{99422883-A588-841C-A830-52F6C83057FB}"/>
                </a:ext>
              </a:extLst>
            </p:cNvPr>
            <p:cNvSpPr/>
            <p:nvPr/>
          </p:nvSpPr>
          <p:spPr>
            <a:xfrm>
              <a:off x="5995156" y="3152691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751;p47">
              <a:extLst>
                <a:ext uri="{FF2B5EF4-FFF2-40B4-BE49-F238E27FC236}">
                  <a16:creationId xmlns:a16="http://schemas.microsoft.com/office/drawing/2014/main" id="{43D8FDD2-8E0B-77E4-3EC9-D606E540CC91}"/>
                </a:ext>
              </a:extLst>
            </p:cNvPr>
            <p:cNvSpPr/>
            <p:nvPr/>
          </p:nvSpPr>
          <p:spPr>
            <a:xfrm>
              <a:off x="6038577" y="3152691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752;p47">
              <a:extLst>
                <a:ext uri="{FF2B5EF4-FFF2-40B4-BE49-F238E27FC236}">
                  <a16:creationId xmlns:a16="http://schemas.microsoft.com/office/drawing/2014/main" id="{AB0EED06-9BB1-C5E8-4C0F-73262087DF6D}"/>
                </a:ext>
              </a:extLst>
            </p:cNvPr>
            <p:cNvSpPr/>
            <p:nvPr/>
          </p:nvSpPr>
          <p:spPr>
            <a:xfrm>
              <a:off x="6082598" y="3152691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753;p47">
              <a:extLst>
                <a:ext uri="{FF2B5EF4-FFF2-40B4-BE49-F238E27FC236}">
                  <a16:creationId xmlns:a16="http://schemas.microsoft.com/office/drawing/2014/main" id="{06D6F989-B63F-514E-4412-0555EEBD1748}"/>
                </a:ext>
              </a:extLst>
            </p:cNvPr>
            <p:cNvSpPr/>
            <p:nvPr/>
          </p:nvSpPr>
          <p:spPr>
            <a:xfrm>
              <a:off x="6126672" y="3152691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754;p47">
              <a:extLst>
                <a:ext uri="{FF2B5EF4-FFF2-40B4-BE49-F238E27FC236}">
                  <a16:creationId xmlns:a16="http://schemas.microsoft.com/office/drawing/2014/main" id="{922EA045-B776-EE8E-93FE-3048F7BF1C43}"/>
                </a:ext>
              </a:extLst>
            </p:cNvPr>
            <p:cNvSpPr/>
            <p:nvPr/>
          </p:nvSpPr>
          <p:spPr>
            <a:xfrm>
              <a:off x="6170094" y="3152691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755;p47">
              <a:extLst>
                <a:ext uri="{FF2B5EF4-FFF2-40B4-BE49-F238E27FC236}">
                  <a16:creationId xmlns:a16="http://schemas.microsoft.com/office/drawing/2014/main" id="{C937228E-7E11-10F8-0A40-F7DCFA4E7141}"/>
                </a:ext>
              </a:extLst>
            </p:cNvPr>
            <p:cNvSpPr/>
            <p:nvPr/>
          </p:nvSpPr>
          <p:spPr>
            <a:xfrm>
              <a:off x="5909019" y="3258579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1"/>
                  </a:moveTo>
                  <a:lnTo>
                    <a:pt x="0" y="1379"/>
                  </a:lnTo>
                  <a:lnTo>
                    <a:pt x="5560" y="1379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756;p47">
              <a:extLst>
                <a:ext uri="{FF2B5EF4-FFF2-40B4-BE49-F238E27FC236}">
                  <a16:creationId xmlns:a16="http://schemas.microsoft.com/office/drawing/2014/main" id="{F041B3A6-E2FB-A2F3-3447-55FD2E998FE4}"/>
                </a:ext>
              </a:extLst>
            </p:cNvPr>
            <p:cNvSpPr/>
            <p:nvPr/>
          </p:nvSpPr>
          <p:spPr>
            <a:xfrm>
              <a:off x="5909019" y="3317781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0"/>
                  </a:moveTo>
                  <a:lnTo>
                    <a:pt x="0" y="291"/>
                  </a:lnTo>
                  <a:lnTo>
                    <a:pt x="5560" y="291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757;p47">
              <a:extLst>
                <a:ext uri="{FF2B5EF4-FFF2-40B4-BE49-F238E27FC236}">
                  <a16:creationId xmlns:a16="http://schemas.microsoft.com/office/drawing/2014/main" id="{A374A483-20E6-47EE-3555-66757369236C}"/>
                </a:ext>
              </a:extLst>
            </p:cNvPr>
            <p:cNvSpPr/>
            <p:nvPr/>
          </p:nvSpPr>
          <p:spPr>
            <a:xfrm>
              <a:off x="5909019" y="3267775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1"/>
                  </a:moveTo>
                  <a:lnTo>
                    <a:pt x="5572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758;p47">
              <a:extLst>
                <a:ext uri="{FF2B5EF4-FFF2-40B4-BE49-F238E27FC236}">
                  <a16:creationId xmlns:a16="http://schemas.microsoft.com/office/drawing/2014/main" id="{4E617A4F-5B1D-2887-F6A9-F177D87FD7EB}"/>
                </a:ext>
              </a:extLst>
            </p:cNvPr>
            <p:cNvSpPr/>
            <p:nvPr/>
          </p:nvSpPr>
          <p:spPr>
            <a:xfrm>
              <a:off x="5951081" y="3267775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759;p47">
              <a:extLst>
                <a:ext uri="{FF2B5EF4-FFF2-40B4-BE49-F238E27FC236}">
                  <a16:creationId xmlns:a16="http://schemas.microsoft.com/office/drawing/2014/main" id="{228317B9-5AB8-F117-03D3-AA14E45C424B}"/>
                </a:ext>
              </a:extLst>
            </p:cNvPr>
            <p:cNvSpPr/>
            <p:nvPr/>
          </p:nvSpPr>
          <p:spPr>
            <a:xfrm>
              <a:off x="5995156" y="3267775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760;p47">
              <a:extLst>
                <a:ext uri="{FF2B5EF4-FFF2-40B4-BE49-F238E27FC236}">
                  <a16:creationId xmlns:a16="http://schemas.microsoft.com/office/drawing/2014/main" id="{34347A40-494C-46F0-8D80-8338AD696F9E}"/>
                </a:ext>
              </a:extLst>
            </p:cNvPr>
            <p:cNvSpPr/>
            <p:nvPr/>
          </p:nvSpPr>
          <p:spPr>
            <a:xfrm>
              <a:off x="6038577" y="3267775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761;p47">
              <a:extLst>
                <a:ext uri="{FF2B5EF4-FFF2-40B4-BE49-F238E27FC236}">
                  <a16:creationId xmlns:a16="http://schemas.microsoft.com/office/drawing/2014/main" id="{200A4020-3AC3-ECEF-A605-8B027CF3FC31}"/>
                </a:ext>
              </a:extLst>
            </p:cNvPr>
            <p:cNvSpPr/>
            <p:nvPr/>
          </p:nvSpPr>
          <p:spPr>
            <a:xfrm>
              <a:off x="6082598" y="3267775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762;p47">
              <a:extLst>
                <a:ext uri="{FF2B5EF4-FFF2-40B4-BE49-F238E27FC236}">
                  <a16:creationId xmlns:a16="http://schemas.microsoft.com/office/drawing/2014/main" id="{758FAD29-ACB2-EB1C-17EE-F97FE8B8F4AE}"/>
                </a:ext>
              </a:extLst>
            </p:cNvPr>
            <p:cNvSpPr/>
            <p:nvPr/>
          </p:nvSpPr>
          <p:spPr>
            <a:xfrm>
              <a:off x="6126672" y="3267775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763;p47">
              <a:extLst>
                <a:ext uri="{FF2B5EF4-FFF2-40B4-BE49-F238E27FC236}">
                  <a16:creationId xmlns:a16="http://schemas.microsoft.com/office/drawing/2014/main" id="{A36B6178-5C15-4134-D2B4-11E35E41B024}"/>
                </a:ext>
              </a:extLst>
            </p:cNvPr>
            <p:cNvSpPr/>
            <p:nvPr/>
          </p:nvSpPr>
          <p:spPr>
            <a:xfrm>
              <a:off x="6170094" y="3267775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764;p47">
              <a:extLst>
                <a:ext uri="{FF2B5EF4-FFF2-40B4-BE49-F238E27FC236}">
                  <a16:creationId xmlns:a16="http://schemas.microsoft.com/office/drawing/2014/main" id="{0E32C722-28ED-BBDA-2746-372743CA5644}"/>
                </a:ext>
              </a:extLst>
            </p:cNvPr>
            <p:cNvSpPr/>
            <p:nvPr/>
          </p:nvSpPr>
          <p:spPr>
            <a:xfrm>
              <a:off x="5909019" y="3373663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1"/>
                  </a:moveTo>
                  <a:lnTo>
                    <a:pt x="0" y="1379"/>
                  </a:lnTo>
                  <a:lnTo>
                    <a:pt x="5560" y="1379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765;p47">
              <a:extLst>
                <a:ext uri="{FF2B5EF4-FFF2-40B4-BE49-F238E27FC236}">
                  <a16:creationId xmlns:a16="http://schemas.microsoft.com/office/drawing/2014/main" id="{763969A6-AB1D-B8A4-2E09-3B3F26C64F05}"/>
                </a:ext>
              </a:extLst>
            </p:cNvPr>
            <p:cNvSpPr/>
            <p:nvPr/>
          </p:nvSpPr>
          <p:spPr>
            <a:xfrm>
              <a:off x="5909019" y="3432865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1"/>
                  </a:moveTo>
                  <a:lnTo>
                    <a:pt x="0" y="291"/>
                  </a:lnTo>
                  <a:lnTo>
                    <a:pt x="5560" y="291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766;p47">
              <a:extLst>
                <a:ext uri="{FF2B5EF4-FFF2-40B4-BE49-F238E27FC236}">
                  <a16:creationId xmlns:a16="http://schemas.microsoft.com/office/drawing/2014/main" id="{48D67684-BDA4-FB17-E2F9-0B6CFE25CD65}"/>
                </a:ext>
              </a:extLst>
            </p:cNvPr>
            <p:cNvSpPr/>
            <p:nvPr/>
          </p:nvSpPr>
          <p:spPr>
            <a:xfrm>
              <a:off x="5909019" y="3382913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0"/>
                  </a:moveTo>
                  <a:lnTo>
                    <a:pt x="5572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767;p47">
              <a:extLst>
                <a:ext uri="{FF2B5EF4-FFF2-40B4-BE49-F238E27FC236}">
                  <a16:creationId xmlns:a16="http://schemas.microsoft.com/office/drawing/2014/main" id="{2CACE72E-D013-4434-1AC1-9FBEF2C6C071}"/>
                </a:ext>
              </a:extLst>
            </p:cNvPr>
            <p:cNvSpPr/>
            <p:nvPr/>
          </p:nvSpPr>
          <p:spPr>
            <a:xfrm>
              <a:off x="5951081" y="338291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768;p47">
              <a:extLst>
                <a:ext uri="{FF2B5EF4-FFF2-40B4-BE49-F238E27FC236}">
                  <a16:creationId xmlns:a16="http://schemas.microsoft.com/office/drawing/2014/main" id="{1DAE7F33-16FB-F625-389C-390D25CACA89}"/>
                </a:ext>
              </a:extLst>
            </p:cNvPr>
            <p:cNvSpPr/>
            <p:nvPr/>
          </p:nvSpPr>
          <p:spPr>
            <a:xfrm>
              <a:off x="5995156" y="338291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769;p47">
              <a:extLst>
                <a:ext uri="{FF2B5EF4-FFF2-40B4-BE49-F238E27FC236}">
                  <a16:creationId xmlns:a16="http://schemas.microsoft.com/office/drawing/2014/main" id="{5DE1F18E-4287-F445-EF85-0B629A0B5BC3}"/>
                </a:ext>
              </a:extLst>
            </p:cNvPr>
            <p:cNvSpPr/>
            <p:nvPr/>
          </p:nvSpPr>
          <p:spPr>
            <a:xfrm>
              <a:off x="6038577" y="338291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770;p47">
              <a:extLst>
                <a:ext uri="{FF2B5EF4-FFF2-40B4-BE49-F238E27FC236}">
                  <a16:creationId xmlns:a16="http://schemas.microsoft.com/office/drawing/2014/main" id="{CBDD2BFA-4C80-6C84-3AED-6D015EAB366E}"/>
                </a:ext>
              </a:extLst>
            </p:cNvPr>
            <p:cNvSpPr/>
            <p:nvPr/>
          </p:nvSpPr>
          <p:spPr>
            <a:xfrm>
              <a:off x="6082598" y="338291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771;p47">
              <a:extLst>
                <a:ext uri="{FF2B5EF4-FFF2-40B4-BE49-F238E27FC236}">
                  <a16:creationId xmlns:a16="http://schemas.microsoft.com/office/drawing/2014/main" id="{7C66317E-9A06-B1AD-F317-B7716F4C1361}"/>
                </a:ext>
              </a:extLst>
            </p:cNvPr>
            <p:cNvSpPr/>
            <p:nvPr/>
          </p:nvSpPr>
          <p:spPr>
            <a:xfrm>
              <a:off x="6126672" y="338291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772;p47">
              <a:extLst>
                <a:ext uri="{FF2B5EF4-FFF2-40B4-BE49-F238E27FC236}">
                  <a16:creationId xmlns:a16="http://schemas.microsoft.com/office/drawing/2014/main" id="{422720F4-9821-FC48-C0F8-9E9795C2497D}"/>
                </a:ext>
              </a:extLst>
            </p:cNvPr>
            <p:cNvSpPr/>
            <p:nvPr/>
          </p:nvSpPr>
          <p:spPr>
            <a:xfrm>
              <a:off x="6170094" y="338291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773;p47">
              <a:extLst>
                <a:ext uri="{FF2B5EF4-FFF2-40B4-BE49-F238E27FC236}">
                  <a16:creationId xmlns:a16="http://schemas.microsoft.com/office/drawing/2014/main" id="{3E9A7931-48D6-A051-3FE1-A9B0A0365779}"/>
                </a:ext>
              </a:extLst>
            </p:cNvPr>
            <p:cNvSpPr/>
            <p:nvPr/>
          </p:nvSpPr>
          <p:spPr>
            <a:xfrm>
              <a:off x="5909019" y="3488802"/>
              <a:ext cx="302588" cy="74980"/>
            </a:xfrm>
            <a:custGeom>
              <a:avLst/>
              <a:gdLst/>
              <a:ahLst/>
              <a:cxnLst/>
              <a:rect l="l" t="t" r="r" b="b"/>
              <a:pathLst>
                <a:path w="5561" h="1378" extrusionOk="0">
                  <a:moveTo>
                    <a:pt x="0" y="0"/>
                  </a:moveTo>
                  <a:lnTo>
                    <a:pt x="0" y="1378"/>
                  </a:lnTo>
                  <a:lnTo>
                    <a:pt x="5560" y="1378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774;p47">
              <a:extLst>
                <a:ext uri="{FF2B5EF4-FFF2-40B4-BE49-F238E27FC236}">
                  <a16:creationId xmlns:a16="http://schemas.microsoft.com/office/drawing/2014/main" id="{9B870F27-250E-949A-F261-04E05ED6A38A}"/>
                </a:ext>
              </a:extLst>
            </p:cNvPr>
            <p:cNvSpPr/>
            <p:nvPr/>
          </p:nvSpPr>
          <p:spPr>
            <a:xfrm>
              <a:off x="5909019" y="3547949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1"/>
                  </a:moveTo>
                  <a:lnTo>
                    <a:pt x="0" y="291"/>
                  </a:lnTo>
                  <a:lnTo>
                    <a:pt x="5560" y="291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775;p47">
              <a:extLst>
                <a:ext uri="{FF2B5EF4-FFF2-40B4-BE49-F238E27FC236}">
                  <a16:creationId xmlns:a16="http://schemas.microsoft.com/office/drawing/2014/main" id="{9643228A-11F8-289B-4557-843C4B2A8AC9}"/>
                </a:ext>
              </a:extLst>
            </p:cNvPr>
            <p:cNvSpPr/>
            <p:nvPr/>
          </p:nvSpPr>
          <p:spPr>
            <a:xfrm>
              <a:off x="5909019" y="3497998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0"/>
                  </a:moveTo>
                  <a:lnTo>
                    <a:pt x="5572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776;p47">
              <a:extLst>
                <a:ext uri="{FF2B5EF4-FFF2-40B4-BE49-F238E27FC236}">
                  <a16:creationId xmlns:a16="http://schemas.microsoft.com/office/drawing/2014/main" id="{42C73784-A3DE-4A69-9F96-BEB5B05F09DB}"/>
                </a:ext>
              </a:extLst>
            </p:cNvPr>
            <p:cNvSpPr/>
            <p:nvPr/>
          </p:nvSpPr>
          <p:spPr>
            <a:xfrm>
              <a:off x="5951081" y="349799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777;p47">
              <a:extLst>
                <a:ext uri="{FF2B5EF4-FFF2-40B4-BE49-F238E27FC236}">
                  <a16:creationId xmlns:a16="http://schemas.microsoft.com/office/drawing/2014/main" id="{FF397FA9-0D0B-1F01-779C-B4A354D16B31}"/>
                </a:ext>
              </a:extLst>
            </p:cNvPr>
            <p:cNvSpPr/>
            <p:nvPr/>
          </p:nvSpPr>
          <p:spPr>
            <a:xfrm>
              <a:off x="5995156" y="349799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778;p47">
              <a:extLst>
                <a:ext uri="{FF2B5EF4-FFF2-40B4-BE49-F238E27FC236}">
                  <a16:creationId xmlns:a16="http://schemas.microsoft.com/office/drawing/2014/main" id="{AD28010B-AD4B-AFEA-04E7-52D0CCE35551}"/>
                </a:ext>
              </a:extLst>
            </p:cNvPr>
            <p:cNvSpPr/>
            <p:nvPr/>
          </p:nvSpPr>
          <p:spPr>
            <a:xfrm>
              <a:off x="6038577" y="349799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779;p47">
              <a:extLst>
                <a:ext uri="{FF2B5EF4-FFF2-40B4-BE49-F238E27FC236}">
                  <a16:creationId xmlns:a16="http://schemas.microsoft.com/office/drawing/2014/main" id="{FED3651E-68CE-8D5A-840D-79CBB0462304}"/>
                </a:ext>
              </a:extLst>
            </p:cNvPr>
            <p:cNvSpPr/>
            <p:nvPr/>
          </p:nvSpPr>
          <p:spPr>
            <a:xfrm>
              <a:off x="6082598" y="349799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780;p47">
              <a:extLst>
                <a:ext uri="{FF2B5EF4-FFF2-40B4-BE49-F238E27FC236}">
                  <a16:creationId xmlns:a16="http://schemas.microsoft.com/office/drawing/2014/main" id="{ACE2C109-2A28-3149-843E-30086CC36F99}"/>
                </a:ext>
              </a:extLst>
            </p:cNvPr>
            <p:cNvSpPr/>
            <p:nvPr/>
          </p:nvSpPr>
          <p:spPr>
            <a:xfrm>
              <a:off x="6126672" y="349799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781;p47">
              <a:extLst>
                <a:ext uri="{FF2B5EF4-FFF2-40B4-BE49-F238E27FC236}">
                  <a16:creationId xmlns:a16="http://schemas.microsoft.com/office/drawing/2014/main" id="{541B9A03-2845-20B2-583F-113CD1E53C47}"/>
                </a:ext>
              </a:extLst>
            </p:cNvPr>
            <p:cNvSpPr/>
            <p:nvPr/>
          </p:nvSpPr>
          <p:spPr>
            <a:xfrm>
              <a:off x="6170094" y="349799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782;p47">
              <a:extLst>
                <a:ext uri="{FF2B5EF4-FFF2-40B4-BE49-F238E27FC236}">
                  <a16:creationId xmlns:a16="http://schemas.microsoft.com/office/drawing/2014/main" id="{0F07E254-5FDF-64BE-853C-4D44FC189C5F}"/>
                </a:ext>
              </a:extLst>
            </p:cNvPr>
            <p:cNvSpPr/>
            <p:nvPr/>
          </p:nvSpPr>
          <p:spPr>
            <a:xfrm>
              <a:off x="5909019" y="3603886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0"/>
                  </a:moveTo>
                  <a:lnTo>
                    <a:pt x="0" y="1378"/>
                  </a:lnTo>
                  <a:lnTo>
                    <a:pt x="5560" y="1378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783;p47">
              <a:extLst>
                <a:ext uri="{FF2B5EF4-FFF2-40B4-BE49-F238E27FC236}">
                  <a16:creationId xmlns:a16="http://schemas.microsoft.com/office/drawing/2014/main" id="{3C080DF4-245A-AAAD-4284-1FEC56591290}"/>
                </a:ext>
              </a:extLst>
            </p:cNvPr>
            <p:cNvSpPr/>
            <p:nvPr/>
          </p:nvSpPr>
          <p:spPr>
            <a:xfrm>
              <a:off x="5909019" y="3663087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0"/>
                  </a:moveTo>
                  <a:lnTo>
                    <a:pt x="0" y="290"/>
                  </a:lnTo>
                  <a:lnTo>
                    <a:pt x="5560" y="290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784;p47">
              <a:extLst>
                <a:ext uri="{FF2B5EF4-FFF2-40B4-BE49-F238E27FC236}">
                  <a16:creationId xmlns:a16="http://schemas.microsoft.com/office/drawing/2014/main" id="{88E91CAF-7CF0-9D25-F49C-4C3BF02D7A38}"/>
                </a:ext>
              </a:extLst>
            </p:cNvPr>
            <p:cNvSpPr/>
            <p:nvPr/>
          </p:nvSpPr>
          <p:spPr>
            <a:xfrm>
              <a:off x="5909019" y="3613082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0"/>
                  </a:moveTo>
                  <a:lnTo>
                    <a:pt x="5572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785;p47">
              <a:extLst>
                <a:ext uri="{FF2B5EF4-FFF2-40B4-BE49-F238E27FC236}">
                  <a16:creationId xmlns:a16="http://schemas.microsoft.com/office/drawing/2014/main" id="{0D8752DD-86CA-EEA1-3516-87D79C426ADA}"/>
                </a:ext>
              </a:extLst>
            </p:cNvPr>
            <p:cNvSpPr/>
            <p:nvPr/>
          </p:nvSpPr>
          <p:spPr>
            <a:xfrm>
              <a:off x="5951081" y="361308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786;p47">
              <a:extLst>
                <a:ext uri="{FF2B5EF4-FFF2-40B4-BE49-F238E27FC236}">
                  <a16:creationId xmlns:a16="http://schemas.microsoft.com/office/drawing/2014/main" id="{8BD644A9-1325-9793-E330-64D55868957B}"/>
                </a:ext>
              </a:extLst>
            </p:cNvPr>
            <p:cNvSpPr/>
            <p:nvPr/>
          </p:nvSpPr>
          <p:spPr>
            <a:xfrm>
              <a:off x="5995156" y="361308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787;p47">
              <a:extLst>
                <a:ext uri="{FF2B5EF4-FFF2-40B4-BE49-F238E27FC236}">
                  <a16:creationId xmlns:a16="http://schemas.microsoft.com/office/drawing/2014/main" id="{0631EE93-F4E5-8BEB-93FD-ACE62199D9FA}"/>
                </a:ext>
              </a:extLst>
            </p:cNvPr>
            <p:cNvSpPr/>
            <p:nvPr/>
          </p:nvSpPr>
          <p:spPr>
            <a:xfrm>
              <a:off x="6038577" y="361308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788;p47">
              <a:extLst>
                <a:ext uri="{FF2B5EF4-FFF2-40B4-BE49-F238E27FC236}">
                  <a16:creationId xmlns:a16="http://schemas.microsoft.com/office/drawing/2014/main" id="{FB23BF70-6D71-71E6-0849-914DCA8D1EF0}"/>
                </a:ext>
              </a:extLst>
            </p:cNvPr>
            <p:cNvSpPr/>
            <p:nvPr/>
          </p:nvSpPr>
          <p:spPr>
            <a:xfrm>
              <a:off x="6082598" y="361308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789;p47">
              <a:extLst>
                <a:ext uri="{FF2B5EF4-FFF2-40B4-BE49-F238E27FC236}">
                  <a16:creationId xmlns:a16="http://schemas.microsoft.com/office/drawing/2014/main" id="{62719BCD-FC31-3976-CCEC-781B74AFEB97}"/>
                </a:ext>
              </a:extLst>
            </p:cNvPr>
            <p:cNvSpPr/>
            <p:nvPr/>
          </p:nvSpPr>
          <p:spPr>
            <a:xfrm>
              <a:off x="6126672" y="361308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790;p47">
              <a:extLst>
                <a:ext uri="{FF2B5EF4-FFF2-40B4-BE49-F238E27FC236}">
                  <a16:creationId xmlns:a16="http://schemas.microsoft.com/office/drawing/2014/main" id="{44574B4F-3457-070F-E645-06B25396A3BA}"/>
                </a:ext>
              </a:extLst>
            </p:cNvPr>
            <p:cNvSpPr/>
            <p:nvPr/>
          </p:nvSpPr>
          <p:spPr>
            <a:xfrm>
              <a:off x="6170094" y="361308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791;p47">
              <a:extLst>
                <a:ext uri="{FF2B5EF4-FFF2-40B4-BE49-F238E27FC236}">
                  <a16:creationId xmlns:a16="http://schemas.microsoft.com/office/drawing/2014/main" id="{F33DDA15-C0E5-DDC7-F18B-B1184AAF5529}"/>
                </a:ext>
              </a:extLst>
            </p:cNvPr>
            <p:cNvSpPr/>
            <p:nvPr/>
          </p:nvSpPr>
          <p:spPr>
            <a:xfrm>
              <a:off x="5909019" y="3718970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0"/>
                  </a:moveTo>
                  <a:lnTo>
                    <a:pt x="0" y="1378"/>
                  </a:lnTo>
                  <a:lnTo>
                    <a:pt x="5560" y="1378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792;p47">
              <a:extLst>
                <a:ext uri="{FF2B5EF4-FFF2-40B4-BE49-F238E27FC236}">
                  <a16:creationId xmlns:a16="http://schemas.microsoft.com/office/drawing/2014/main" id="{203962DD-75E4-F7AD-21AE-251BA1020BBD}"/>
                </a:ext>
              </a:extLst>
            </p:cNvPr>
            <p:cNvSpPr/>
            <p:nvPr/>
          </p:nvSpPr>
          <p:spPr>
            <a:xfrm>
              <a:off x="5909019" y="3778171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0"/>
                  </a:moveTo>
                  <a:lnTo>
                    <a:pt x="0" y="290"/>
                  </a:lnTo>
                  <a:lnTo>
                    <a:pt x="5560" y="290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793;p47">
              <a:extLst>
                <a:ext uri="{FF2B5EF4-FFF2-40B4-BE49-F238E27FC236}">
                  <a16:creationId xmlns:a16="http://schemas.microsoft.com/office/drawing/2014/main" id="{94017838-B401-1049-C389-2747AD863CAF}"/>
                </a:ext>
              </a:extLst>
            </p:cNvPr>
            <p:cNvSpPr/>
            <p:nvPr/>
          </p:nvSpPr>
          <p:spPr>
            <a:xfrm>
              <a:off x="5909019" y="3728166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1"/>
                  </a:moveTo>
                  <a:lnTo>
                    <a:pt x="5572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794;p47">
              <a:extLst>
                <a:ext uri="{FF2B5EF4-FFF2-40B4-BE49-F238E27FC236}">
                  <a16:creationId xmlns:a16="http://schemas.microsoft.com/office/drawing/2014/main" id="{B280E1E7-E9EE-F19F-7F21-B5268DBD49B8}"/>
                </a:ext>
              </a:extLst>
            </p:cNvPr>
            <p:cNvSpPr/>
            <p:nvPr/>
          </p:nvSpPr>
          <p:spPr>
            <a:xfrm>
              <a:off x="5951081" y="372816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795;p47">
              <a:extLst>
                <a:ext uri="{FF2B5EF4-FFF2-40B4-BE49-F238E27FC236}">
                  <a16:creationId xmlns:a16="http://schemas.microsoft.com/office/drawing/2014/main" id="{09D7B03B-A3C3-1B28-BA18-CC3A175E41F2}"/>
                </a:ext>
              </a:extLst>
            </p:cNvPr>
            <p:cNvSpPr/>
            <p:nvPr/>
          </p:nvSpPr>
          <p:spPr>
            <a:xfrm>
              <a:off x="5995156" y="372816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796;p47">
              <a:extLst>
                <a:ext uri="{FF2B5EF4-FFF2-40B4-BE49-F238E27FC236}">
                  <a16:creationId xmlns:a16="http://schemas.microsoft.com/office/drawing/2014/main" id="{BB5939B3-43B6-40D4-90D5-0F9F998D44BB}"/>
                </a:ext>
              </a:extLst>
            </p:cNvPr>
            <p:cNvSpPr/>
            <p:nvPr/>
          </p:nvSpPr>
          <p:spPr>
            <a:xfrm>
              <a:off x="6038577" y="372816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797;p47">
              <a:extLst>
                <a:ext uri="{FF2B5EF4-FFF2-40B4-BE49-F238E27FC236}">
                  <a16:creationId xmlns:a16="http://schemas.microsoft.com/office/drawing/2014/main" id="{BE49F004-6AA6-02C7-EF3A-64D7E94A9653}"/>
                </a:ext>
              </a:extLst>
            </p:cNvPr>
            <p:cNvSpPr/>
            <p:nvPr/>
          </p:nvSpPr>
          <p:spPr>
            <a:xfrm>
              <a:off x="6082598" y="372816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798;p47">
              <a:extLst>
                <a:ext uri="{FF2B5EF4-FFF2-40B4-BE49-F238E27FC236}">
                  <a16:creationId xmlns:a16="http://schemas.microsoft.com/office/drawing/2014/main" id="{B5FA3CB7-DFF3-F479-3870-748C1BF8C359}"/>
                </a:ext>
              </a:extLst>
            </p:cNvPr>
            <p:cNvSpPr/>
            <p:nvPr/>
          </p:nvSpPr>
          <p:spPr>
            <a:xfrm>
              <a:off x="6126672" y="372816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799;p47">
              <a:extLst>
                <a:ext uri="{FF2B5EF4-FFF2-40B4-BE49-F238E27FC236}">
                  <a16:creationId xmlns:a16="http://schemas.microsoft.com/office/drawing/2014/main" id="{5992E300-ED61-4935-602C-F321F2AC39CE}"/>
                </a:ext>
              </a:extLst>
            </p:cNvPr>
            <p:cNvSpPr/>
            <p:nvPr/>
          </p:nvSpPr>
          <p:spPr>
            <a:xfrm>
              <a:off x="6170094" y="372816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800;p47">
              <a:extLst>
                <a:ext uri="{FF2B5EF4-FFF2-40B4-BE49-F238E27FC236}">
                  <a16:creationId xmlns:a16="http://schemas.microsoft.com/office/drawing/2014/main" id="{1485E34B-BC84-25E7-9C00-C6E45DF7BFC7}"/>
                </a:ext>
              </a:extLst>
            </p:cNvPr>
            <p:cNvSpPr/>
            <p:nvPr/>
          </p:nvSpPr>
          <p:spPr>
            <a:xfrm>
              <a:off x="5909019" y="3834054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1"/>
                  </a:moveTo>
                  <a:lnTo>
                    <a:pt x="0" y="1379"/>
                  </a:lnTo>
                  <a:lnTo>
                    <a:pt x="5560" y="1379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801;p47">
              <a:extLst>
                <a:ext uri="{FF2B5EF4-FFF2-40B4-BE49-F238E27FC236}">
                  <a16:creationId xmlns:a16="http://schemas.microsoft.com/office/drawing/2014/main" id="{33B4E555-2630-A350-AF25-E89D92C62FCC}"/>
                </a:ext>
              </a:extLst>
            </p:cNvPr>
            <p:cNvSpPr/>
            <p:nvPr/>
          </p:nvSpPr>
          <p:spPr>
            <a:xfrm>
              <a:off x="5909019" y="3893256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0"/>
                  </a:moveTo>
                  <a:lnTo>
                    <a:pt x="0" y="291"/>
                  </a:lnTo>
                  <a:lnTo>
                    <a:pt x="5560" y="291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802;p47">
              <a:extLst>
                <a:ext uri="{FF2B5EF4-FFF2-40B4-BE49-F238E27FC236}">
                  <a16:creationId xmlns:a16="http://schemas.microsoft.com/office/drawing/2014/main" id="{033242BB-1298-C2F4-1EAA-F82CF3D20763}"/>
                </a:ext>
              </a:extLst>
            </p:cNvPr>
            <p:cNvSpPr/>
            <p:nvPr/>
          </p:nvSpPr>
          <p:spPr>
            <a:xfrm>
              <a:off x="5909019" y="3843250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1"/>
                  </a:moveTo>
                  <a:lnTo>
                    <a:pt x="5572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803;p47">
              <a:extLst>
                <a:ext uri="{FF2B5EF4-FFF2-40B4-BE49-F238E27FC236}">
                  <a16:creationId xmlns:a16="http://schemas.microsoft.com/office/drawing/2014/main" id="{1C6D652B-D9C5-D8DE-7645-63277DE64AD0}"/>
                </a:ext>
              </a:extLst>
            </p:cNvPr>
            <p:cNvSpPr/>
            <p:nvPr/>
          </p:nvSpPr>
          <p:spPr>
            <a:xfrm>
              <a:off x="5951081" y="384325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804;p47">
              <a:extLst>
                <a:ext uri="{FF2B5EF4-FFF2-40B4-BE49-F238E27FC236}">
                  <a16:creationId xmlns:a16="http://schemas.microsoft.com/office/drawing/2014/main" id="{2F82D82A-9985-6FE2-138E-0DAB0F8C2E50}"/>
                </a:ext>
              </a:extLst>
            </p:cNvPr>
            <p:cNvSpPr/>
            <p:nvPr/>
          </p:nvSpPr>
          <p:spPr>
            <a:xfrm>
              <a:off x="5995156" y="384325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805;p47">
              <a:extLst>
                <a:ext uri="{FF2B5EF4-FFF2-40B4-BE49-F238E27FC236}">
                  <a16:creationId xmlns:a16="http://schemas.microsoft.com/office/drawing/2014/main" id="{BC6A30F1-D68D-BCF8-112C-CA34D336BDD2}"/>
                </a:ext>
              </a:extLst>
            </p:cNvPr>
            <p:cNvSpPr/>
            <p:nvPr/>
          </p:nvSpPr>
          <p:spPr>
            <a:xfrm>
              <a:off x="6038577" y="384325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806;p47">
              <a:extLst>
                <a:ext uri="{FF2B5EF4-FFF2-40B4-BE49-F238E27FC236}">
                  <a16:creationId xmlns:a16="http://schemas.microsoft.com/office/drawing/2014/main" id="{4FB5F8B9-4737-EE64-C3C6-BDA1283E8B0D}"/>
                </a:ext>
              </a:extLst>
            </p:cNvPr>
            <p:cNvSpPr/>
            <p:nvPr/>
          </p:nvSpPr>
          <p:spPr>
            <a:xfrm>
              <a:off x="6082598" y="384325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807;p47">
              <a:extLst>
                <a:ext uri="{FF2B5EF4-FFF2-40B4-BE49-F238E27FC236}">
                  <a16:creationId xmlns:a16="http://schemas.microsoft.com/office/drawing/2014/main" id="{6F72EBFD-63CC-EBDD-F724-50D786677163}"/>
                </a:ext>
              </a:extLst>
            </p:cNvPr>
            <p:cNvSpPr/>
            <p:nvPr/>
          </p:nvSpPr>
          <p:spPr>
            <a:xfrm>
              <a:off x="6126672" y="384325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808;p47">
              <a:extLst>
                <a:ext uri="{FF2B5EF4-FFF2-40B4-BE49-F238E27FC236}">
                  <a16:creationId xmlns:a16="http://schemas.microsoft.com/office/drawing/2014/main" id="{7571F41B-0CCC-3732-026F-3779EB282201}"/>
                </a:ext>
              </a:extLst>
            </p:cNvPr>
            <p:cNvSpPr/>
            <p:nvPr/>
          </p:nvSpPr>
          <p:spPr>
            <a:xfrm>
              <a:off x="6170094" y="384325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809;p47">
              <a:extLst>
                <a:ext uri="{FF2B5EF4-FFF2-40B4-BE49-F238E27FC236}">
                  <a16:creationId xmlns:a16="http://schemas.microsoft.com/office/drawing/2014/main" id="{EC1B6262-560A-EFCA-8C6B-30CB6FE6DF9D}"/>
                </a:ext>
              </a:extLst>
            </p:cNvPr>
            <p:cNvSpPr/>
            <p:nvPr/>
          </p:nvSpPr>
          <p:spPr>
            <a:xfrm>
              <a:off x="5909019" y="3949138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1"/>
                  </a:moveTo>
                  <a:lnTo>
                    <a:pt x="0" y="1379"/>
                  </a:lnTo>
                  <a:lnTo>
                    <a:pt x="5560" y="1379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810;p47">
              <a:extLst>
                <a:ext uri="{FF2B5EF4-FFF2-40B4-BE49-F238E27FC236}">
                  <a16:creationId xmlns:a16="http://schemas.microsoft.com/office/drawing/2014/main" id="{3FF07487-71F0-058B-C652-0CB70886D341}"/>
                </a:ext>
              </a:extLst>
            </p:cNvPr>
            <p:cNvSpPr/>
            <p:nvPr/>
          </p:nvSpPr>
          <p:spPr>
            <a:xfrm>
              <a:off x="5909019" y="4008340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1"/>
                  </a:moveTo>
                  <a:lnTo>
                    <a:pt x="0" y="291"/>
                  </a:lnTo>
                  <a:lnTo>
                    <a:pt x="5560" y="291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811;p47">
              <a:extLst>
                <a:ext uri="{FF2B5EF4-FFF2-40B4-BE49-F238E27FC236}">
                  <a16:creationId xmlns:a16="http://schemas.microsoft.com/office/drawing/2014/main" id="{53B654B1-8AC4-D668-8737-4466ED9B6E85}"/>
                </a:ext>
              </a:extLst>
            </p:cNvPr>
            <p:cNvSpPr/>
            <p:nvPr/>
          </p:nvSpPr>
          <p:spPr>
            <a:xfrm>
              <a:off x="5909019" y="3958388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0"/>
                  </a:moveTo>
                  <a:lnTo>
                    <a:pt x="5572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812;p47">
              <a:extLst>
                <a:ext uri="{FF2B5EF4-FFF2-40B4-BE49-F238E27FC236}">
                  <a16:creationId xmlns:a16="http://schemas.microsoft.com/office/drawing/2014/main" id="{73D11A1A-1C7F-F0FA-D462-43D36F589946}"/>
                </a:ext>
              </a:extLst>
            </p:cNvPr>
            <p:cNvSpPr/>
            <p:nvPr/>
          </p:nvSpPr>
          <p:spPr>
            <a:xfrm>
              <a:off x="5951081" y="395838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813;p47">
              <a:extLst>
                <a:ext uri="{FF2B5EF4-FFF2-40B4-BE49-F238E27FC236}">
                  <a16:creationId xmlns:a16="http://schemas.microsoft.com/office/drawing/2014/main" id="{F8761D5E-9715-EEEE-2508-4309B88553D4}"/>
                </a:ext>
              </a:extLst>
            </p:cNvPr>
            <p:cNvSpPr/>
            <p:nvPr/>
          </p:nvSpPr>
          <p:spPr>
            <a:xfrm>
              <a:off x="5995156" y="395838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814;p47">
              <a:extLst>
                <a:ext uri="{FF2B5EF4-FFF2-40B4-BE49-F238E27FC236}">
                  <a16:creationId xmlns:a16="http://schemas.microsoft.com/office/drawing/2014/main" id="{C7344D6C-DBB7-5732-B2C6-23CD8DC13DCA}"/>
                </a:ext>
              </a:extLst>
            </p:cNvPr>
            <p:cNvSpPr/>
            <p:nvPr/>
          </p:nvSpPr>
          <p:spPr>
            <a:xfrm>
              <a:off x="6038577" y="395838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815;p47">
              <a:extLst>
                <a:ext uri="{FF2B5EF4-FFF2-40B4-BE49-F238E27FC236}">
                  <a16:creationId xmlns:a16="http://schemas.microsoft.com/office/drawing/2014/main" id="{7F3EEF96-1C34-17E7-69DD-FC599D431BA9}"/>
                </a:ext>
              </a:extLst>
            </p:cNvPr>
            <p:cNvSpPr/>
            <p:nvPr/>
          </p:nvSpPr>
          <p:spPr>
            <a:xfrm>
              <a:off x="6082598" y="395838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816;p47">
              <a:extLst>
                <a:ext uri="{FF2B5EF4-FFF2-40B4-BE49-F238E27FC236}">
                  <a16:creationId xmlns:a16="http://schemas.microsoft.com/office/drawing/2014/main" id="{C88DFF18-D7B0-2DD3-8D7B-ECB5DB40E091}"/>
                </a:ext>
              </a:extLst>
            </p:cNvPr>
            <p:cNvSpPr/>
            <p:nvPr/>
          </p:nvSpPr>
          <p:spPr>
            <a:xfrm>
              <a:off x="6126672" y="395838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3" name="Google Shape;2817;p47">
              <a:extLst>
                <a:ext uri="{FF2B5EF4-FFF2-40B4-BE49-F238E27FC236}">
                  <a16:creationId xmlns:a16="http://schemas.microsoft.com/office/drawing/2014/main" id="{4ACE7AB9-4059-65BD-FD5B-B53D10432F2E}"/>
                </a:ext>
              </a:extLst>
            </p:cNvPr>
            <p:cNvSpPr/>
            <p:nvPr/>
          </p:nvSpPr>
          <p:spPr>
            <a:xfrm>
              <a:off x="6170094" y="395838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7C53178-2D20-7997-563F-7563245854EF}"/>
              </a:ext>
            </a:extLst>
          </p:cNvPr>
          <p:cNvSpPr txBox="1"/>
          <p:nvPr/>
        </p:nvSpPr>
        <p:spPr>
          <a:xfrm>
            <a:off x="691718" y="2282809"/>
            <a:ext cx="108085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26532"/>
                </a:solidFill>
                <a:cs typeface="Arial" panose="020B0604020202020204" pitchFamily="34" charset="0"/>
              </a:rPr>
              <a:t>1. </a:t>
            </a:r>
            <a:r>
              <a:rPr lang="en-US" sz="3600" dirty="0">
                <a:cs typeface="Arial" panose="020B0604020202020204" pitchFamily="34" charset="0"/>
              </a:rPr>
              <a:t>Higher _____________ can result in increasing crime rates in big cities.</a:t>
            </a:r>
          </a:p>
          <a:p>
            <a:r>
              <a:rPr lang="en-US" sz="3600" b="1" dirty="0">
                <a:solidFill>
                  <a:srgbClr val="F26532"/>
                </a:solidFill>
                <a:cs typeface="Arial" panose="020B0604020202020204" pitchFamily="34" charset="0"/>
              </a:rPr>
              <a:t>2. </a:t>
            </a:r>
            <a:r>
              <a:rPr lang="en-US" sz="3600" dirty="0">
                <a:cs typeface="Arial" panose="020B0604020202020204" pitchFamily="34" charset="0"/>
              </a:rPr>
              <a:t>Not many young couples can _____ to buy their own house in big cities.</a:t>
            </a:r>
          </a:p>
          <a:p>
            <a:r>
              <a:rPr lang="en-US" sz="3600" b="1" dirty="0">
                <a:solidFill>
                  <a:srgbClr val="F26532"/>
                </a:solidFill>
                <a:cs typeface="Arial" panose="020B0604020202020204" pitchFamily="34" charset="0"/>
              </a:rPr>
              <a:t>3. </a:t>
            </a:r>
            <a:r>
              <a:rPr lang="en-US" sz="3600" dirty="0">
                <a:cs typeface="Arial" panose="020B0604020202020204" pitchFamily="34" charset="0"/>
              </a:rPr>
              <a:t>There is a shortage of affordable _______ in big cities.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77734" y="987218"/>
            <a:ext cx="98362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Complete the sentences using the word and phrases in Task 1.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85787" y="2282809"/>
            <a:ext cx="3138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cs typeface="Arial" panose="020B0604020202020204" pitchFamily="34" charset="0"/>
              </a:rPr>
              <a:t>unemployment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51545" y="3369249"/>
            <a:ext cx="135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cs typeface="Arial" panose="020B0604020202020204" pitchFamily="34" charset="0"/>
              </a:rPr>
              <a:t>afford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79618" y="4455689"/>
            <a:ext cx="192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cs typeface="Arial" panose="020B0604020202020204" pitchFamily="34" charset="0"/>
              </a:rPr>
              <a:t>housing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286935-498A-6C65-129F-7CA67B5E6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171" y="5145131"/>
            <a:ext cx="4096867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6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3" grpId="0"/>
      <p:bldP spid="25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4001</TotalTime>
  <Words>1007</Words>
  <PresentationFormat>Widescreen</PresentationFormat>
  <Paragraphs>150</Paragraphs>
  <Slides>22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Passion One</vt:lpstr>
      <vt:lpstr>Poppins</vt:lpstr>
      <vt:lpstr>UTM Facebook K&amp;T</vt:lpstr>
      <vt:lpstr>UTMFacebookK&amp;TBold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2023-12-04T03:29:25Z</dcterms:modified>
</cp:coreProperties>
</file>