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76" r:id="rId2"/>
    <p:sldId id="277" r:id="rId3"/>
    <p:sldId id="279" r:id="rId4"/>
    <p:sldId id="280" r:id="rId5"/>
    <p:sldId id="287" r:id="rId6"/>
    <p:sldId id="262" r:id="rId7"/>
    <p:sldId id="268" r:id="rId8"/>
    <p:sldId id="270" r:id="rId9"/>
    <p:sldId id="271" r:id="rId10"/>
    <p:sldId id="273" r:id="rId11"/>
    <p:sldId id="289" r:id="rId12"/>
    <p:sldId id="288" r:id="rId13"/>
    <p:sldId id="290" r:id="rId14"/>
    <p:sldId id="291" r:id="rId15"/>
    <p:sldId id="293"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FC442-55E1-4891-945E-9973AB8A8693}" type="datetimeFigureOut">
              <a:rPr lang="en-US" smtClean="0"/>
              <a:t>7/17/2022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F0520-7F8A-44C7-8EBF-5C15C992B318}" type="slidenum">
              <a:rPr lang="en-US" smtClean="0"/>
              <a:t>‹#›</a:t>
            </a:fld>
            <a:endParaRPr lang="en-US"/>
          </a:p>
        </p:txBody>
      </p:sp>
    </p:spTree>
    <p:extLst>
      <p:ext uri="{BB962C8B-B14F-4D97-AF65-F5344CB8AC3E}">
        <p14:creationId xmlns:p14="http://schemas.microsoft.com/office/powerpoint/2010/main" val="232771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7EE89-F99C-41EF-A622-8FA5B3F8991A}" type="slidenum">
              <a:rPr lang="en-US" smtClean="0"/>
              <a:t>1</a:t>
            </a:fld>
            <a:endParaRPr lang="en-US"/>
          </a:p>
        </p:txBody>
      </p:sp>
    </p:spTree>
    <p:extLst>
      <p:ext uri="{BB962C8B-B14F-4D97-AF65-F5344CB8AC3E}">
        <p14:creationId xmlns:p14="http://schemas.microsoft.com/office/powerpoint/2010/main" val="4660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B7EE89-F99C-41EF-A622-8FA5B3F8991A}" type="slidenum">
              <a:rPr lang="en-US" smtClean="0"/>
              <a:t>5</a:t>
            </a:fld>
            <a:endParaRPr lang="en-US"/>
          </a:p>
        </p:txBody>
      </p:sp>
    </p:spTree>
    <p:extLst>
      <p:ext uri="{BB962C8B-B14F-4D97-AF65-F5344CB8AC3E}">
        <p14:creationId xmlns:p14="http://schemas.microsoft.com/office/powerpoint/2010/main" val="218012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156C1-ED3F-416F-BAC6-9CFEA745FC7A}" type="slidenum">
              <a:rPr lang="zh-CN" altLang="en-US" smtClean="0"/>
              <a:t>6</a:t>
            </a:fld>
            <a:endParaRPr lang="zh-CN" altLang="en-US"/>
          </a:p>
        </p:txBody>
      </p:sp>
    </p:spTree>
    <p:extLst>
      <p:ext uri="{BB962C8B-B14F-4D97-AF65-F5344CB8AC3E}">
        <p14:creationId xmlns:p14="http://schemas.microsoft.com/office/powerpoint/2010/main" val="353148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7</a:t>
            </a:fld>
            <a:endParaRPr lang="zh-CN" altLang="en-US"/>
          </a:p>
        </p:txBody>
      </p:sp>
    </p:spTree>
    <p:extLst>
      <p:ext uri="{BB962C8B-B14F-4D97-AF65-F5344CB8AC3E}">
        <p14:creationId xmlns:p14="http://schemas.microsoft.com/office/powerpoint/2010/main" val="50813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t>16</a:t>
            </a:fld>
            <a:endParaRPr lang="zh-CN" altLang="en-US"/>
          </a:p>
        </p:txBody>
      </p:sp>
    </p:spTree>
    <p:extLst>
      <p:ext uri="{BB962C8B-B14F-4D97-AF65-F5344CB8AC3E}">
        <p14:creationId xmlns:p14="http://schemas.microsoft.com/office/powerpoint/2010/main" val="9117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24665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240937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0102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92991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21941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44076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634545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50164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61935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46CC1-E256-4376-9C5A-A74062CF2BE0}" type="datetimeFigureOut">
              <a:rPr lang="en-US" smtClean="0"/>
              <a:t>7/17/2022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6316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146CC1-E256-4376-9C5A-A74062CF2BE0}"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248135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146CC1-E256-4376-9C5A-A74062CF2BE0}" type="datetimeFigureOut">
              <a:rPr lang="en-US" smtClean="0"/>
              <a:t>7/17/2022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70074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146CC1-E256-4376-9C5A-A74062CF2BE0}" type="datetimeFigureOut">
              <a:rPr lang="en-US" smtClean="0"/>
              <a:t>7/17/2022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43298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46CC1-E256-4376-9C5A-A74062CF2BE0}" type="datetimeFigureOut">
              <a:rPr lang="en-US" smtClean="0"/>
              <a:t>7/17/2022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413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46CC1-E256-4376-9C5A-A74062CF2BE0}"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1426272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46CC1-E256-4376-9C5A-A74062CF2BE0}" type="datetimeFigureOut">
              <a:rPr lang="en-US" smtClean="0"/>
              <a:t>7/17/2022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5313-3D64-48ED-9B49-5C95833C9373}" type="slidenum">
              <a:rPr lang="en-US" smtClean="0"/>
              <a:t>‹#›</a:t>
            </a:fld>
            <a:endParaRPr lang="en-US"/>
          </a:p>
        </p:txBody>
      </p:sp>
    </p:spTree>
    <p:extLst>
      <p:ext uri="{BB962C8B-B14F-4D97-AF65-F5344CB8AC3E}">
        <p14:creationId xmlns:p14="http://schemas.microsoft.com/office/powerpoint/2010/main" val="368397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146CC1-E256-4376-9C5A-A74062CF2BE0}" type="datetimeFigureOut">
              <a:rPr lang="en-US" smtClean="0"/>
              <a:t>7/17/2022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AF5313-3D64-48ED-9B49-5C95833C9373}" type="slidenum">
              <a:rPr lang="en-US" smtClean="0"/>
              <a:t>‹#›</a:t>
            </a:fld>
            <a:endParaRPr lang="en-US"/>
          </a:p>
        </p:txBody>
      </p:sp>
    </p:spTree>
    <p:extLst>
      <p:ext uri="{BB962C8B-B14F-4D97-AF65-F5344CB8AC3E}">
        <p14:creationId xmlns:p14="http://schemas.microsoft.com/office/powerpoint/2010/main" val="11984587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Layout" Target="../slideLayouts/slideLayout2.xml"/><Relationship Id="rId7" Type="http://schemas.openxmlformats.org/officeDocument/2006/relationships/image" Target="../media/image8.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gif"/><Relationship Id="rId5" Type="http://schemas.openxmlformats.org/officeDocument/2006/relationships/image" Target="../media/image7.png"/><Relationship Id="rId4" Type="http://schemas.openxmlformats.org/officeDocument/2006/relationships/notesSlide" Target="../notesSlides/notesSlide2.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2067606" y="2111951"/>
            <a:ext cx="8494744" cy="761747"/>
          </a:xfrm>
          <a:prstGeom prst="rect">
            <a:avLst/>
          </a:prstGeom>
          <a:noFill/>
        </p:spPr>
        <p:txBody>
          <a:bodyPr wrap="square" lIns="68580" tIns="34290" rIns="68580" bIns="34290">
            <a:spAutoFit/>
          </a:bodyPr>
          <a:lstStyle/>
          <a:p>
            <a:pPr algn="ctr" defTabSz="685800"/>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r>
              <a:rPr lang="en-US" sz="4500" b="1" dirty="0" smtClean="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a:t>
            </a: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MẮN</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7606" y="1491399"/>
            <a:ext cx="371475" cy="328613"/>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6305" y="1762855"/>
            <a:ext cx="371475" cy="328613"/>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364" y="1367459"/>
            <a:ext cx="371475" cy="328613"/>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09614" y="-520300"/>
            <a:ext cx="457200" cy="457200"/>
          </a:xfrm>
          <a:prstGeom prst="rect">
            <a:avLst/>
          </a:prstGeom>
        </p:spPr>
      </p:pic>
      <p:sp>
        <p:nvSpPr>
          <p:cNvPr id="6" name="Rectangle 5"/>
          <p:cNvSpPr/>
          <p:nvPr/>
        </p:nvSpPr>
        <p:spPr>
          <a:xfrm>
            <a:off x="4470400" y="570706"/>
            <a:ext cx="3860381" cy="10849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Times New Roman" panose="02020603050405020304" pitchFamily="18" charset="0"/>
                <a:cs typeface="Times New Roman" panose="02020603050405020304" pitchFamily="18" charset="0"/>
              </a:rPr>
              <a:t>TRÒ CHƠI </a:t>
            </a:r>
            <a:endParaRPr lang="en-US" sz="6000">
              <a:latin typeface="Times New Roman" panose="02020603050405020304" pitchFamily="18" charset="0"/>
              <a:cs typeface="Times New Roman" panose="02020603050405020304" pitchFamily="18" charset="0"/>
            </a:endParaRPr>
          </a:p>
        </p:txBody>
      </p:sp>
      <p:grpSp>
        <p:nvGrpSpPr>
          <p:cNvPr id="62" name="组合 13">
            <a:extLst>
              <a:ext uri="{FF2B5EF4-FFF2-40B4-BE49-F238E27FC236}">
                <a16:creationId xmlns:a16="http://schemas.microsoft.com/office/drawing/2014/main" xmlns="" id="{C1E01B4C-4AC8-4739-A206-25AB145A16B1}"/>
              </a:ext>
            </a:extLst>
          </p:cNvPr>
          <p:cNvGrpSpPr>
            <a:grpSpLocks/>
          </p:cNvGrpSpPr>
          <p:nvPr/>
        </p:nvGrpSpPr>
        <p:grpSpPr bwMode="auto">
          <a:xfrm>
            <a:off x="0" y="3343513"/>
            <a:ext cx="4502150" cy="3646488"/>
            <a:chOff x="1123073" y="1073788"/>
            <a:chExt cx="4484991" cy="3631916"/>
          </a:xfrm>
        </p:grpSpPr>
        <p:pic>
          <p:nvPicPr>
            <p:cNvPr id="63" name="图片 14">
              <a:extLst>
                <a:ext uri="{FF2B5EF4-FFF2-40B4-BE49-F238E27FC236}">
                  <a16:creationId xmlns:a16="http://schemas.microsoft.com/office/drawing/2014/main" xmlns="" id="{211DCDAA-072F-4C02-83B9-B94DC5FEB0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51743"/>
            <a:stretch>
              <a:fillRect/>
            </a:stretch>
          </p:blipFill>
          <p:spPr bwMode="auto">
            <a:xfrm>
              <a:off x="1123073" y="1073788"/>
              <a:ext cx="4484991" cy="32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图片 15">
              <a:extLst>
                <a:ext uri="{FF2B5EF4-FFF2-40B4-BE49-F238E27FC236}">
                  <a16:creationId xmlns:a16="http://schemas.microsoft.com/office/drawing/2014/main" xmlns="" id="{BD27F442-4D5B-444C-B1A2-8033482728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064711" flipH="1">
              <a:off x="4544402" y="3294778"/>
              <a:ext cx="960066" cy="141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4959926" y="3408218"/>
            <a:ext cx="6410037" cy="2677656"/>
          </a:xfrm>
          <a:prstGeom prst="rect">
            <a:avLst/>
          </a:prstGeom>
          <a:noFill/>
        </p:spPr>
        <p:txBody>
          <a:bodyPr wrap="square" rtlCol="0">
            <a:spAutoFit/>
          </a:bodyPr>
          <a:lstStyle/>
          <a:p>
            <a:pPr algn="ctr">
              <a:lnSpc>
                <a:spcPct val="150000"/>
              </a:lnSpc>
            </a:pPr>
            <a:r>
              <a:rPr lang="en-US" sz="2800" dirty="0" err="1" smtClean="0">
                <a:latin typeface="Times New Roman" panose="02020603050405020304" pitchFamily="18" charset="0"/>
                <a:cs typeface="Times New Roman" panose="02020603050405020304" pitchFamily="18" charset="0"/>
              </a:rPr>
              <a:t>Luật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chơi</a:t>
            </a:r>
            <a:r>
              <a:rPr lang="en-US" sz="2800" dirty="0" smtClean="0">
                <a:latin typeface="Times New Roman" panose="02020603050405020304" pitchFamily="18" charset="0"/>
                <a:cs typeface="Times New Roman" panose="02020603050405020304" pitchFamily="18" charset="0"/>
              </a:rPr>
              <a:t>: </a:t>
            </a: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quay “</a:t>
            </a:r>
            <a:r>
              <a:rPr lang="en-US" sz="2800" dirty="0" err="1" smtClean="0">
                <a:latin typeface="Times New Roman" panose="02020603050405020304" pitchFamily="18" charset="0"/>
                <a:cs typeface="Times New Roman" panose="02020603050405020304" pitchFamily="18" charset="0"/>
              </a:rPr>
              <a:t>vòng</a:t>
            </a:r>
            <a:r>
              <a:rPr lang="en-US" sz="2800" dirty="0" smtClean="0">
                <a:latin typeface="Times New Roman" panose="02020603050405020304" pitchFamily="18" charset="0"/>
                <a:cs typeface="Times New Roman" panose="02020603050405020304" pitchFamily="18" charset="0"/>
              </a:rPr>
              <a:t> quay may </a:t>
            </a:r>
            <a:r>
              <a:rPr lang="en-US" sz="2800" dirty="0" err="1" smtClean="0">
                <a:latin typeface="Times New Roman" panose="02020603050405020304" pitchFamily="18" charset="0"/>
                <a:cs typeface="Times New Roman" panose="02020603050405020304" pitchFamily="18" charset="0"/>
              </a:rPr>
              <a:t>mắn</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3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45833E-6 4.07407E-6 L 1.45833E-6 -0.02408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par>
                                <p:cTn id="11" presetID="3" presetClass="mediacall" presetSubtype="0" fill="hold" nodeType="withEffect">
                                  <p:stCondLst>
                                    <p:cond delay="0"/>
                                  </p:stCondLst>
                                  <p:childTnLst>
                                    <p:cmd type="call" cmd="stop">
                                      <p:cBhvr>
                                        <p:cTn id="12" dur="1" fill="hold"/>
                                        <p:tgtEl>
                                          <p:spTgt spid="3"/>
                                        </p:tgtEl>
                                      </p:cBhvr>
                                    </p:cmd>
                                  </p:childTnLst>
                                </p:cTn>
                              </p:par>
                              <p:par>
                                <p:cTn id="13" presetID="3" presetClass="mediacall" presetSubtype="0" fill="hold" nodeType="withEffect">
                                  <p:stCondLst>
                                    <p:cond delay="0"/>
                                  </p:stCondLst>
                                  <p:childTnLst>
                                    <p:cmd type="call" cmd="stop">
                                      <p:cBhvr>
                                        <p:cTn id="14" dur="1" fill="hold"/>
                                        <p:tgtEl>
                                          <p:spTgt spid="3"/>
                                        </p:tgtEl>
                                      </p:cBhvr>
                                    </p:cmd>
                                  </p:childTnLst>
                                </p:cTn>
                              </p:par>
                              <p:par>
                                <p:cTn id="15" presetID="3" presetClass="mediacall" presetSubtype="0" fill="hold" nodeType="withEffect">
                                  <p:stCondLst>
                                    <p:cond delay="0"/>
                                  </p:stCondLst>
                                  <p:childTnLst>
                                    <p:cmd type="call" cmd="stop">
                                      <p:cBhvr>
                                        <p:cTn id="16" dur="1" fill="hold"/>
                                        <p:tgtEl>
                                          <p:spTgt spid="3"/>
                                        </p:tgtEl>
                                      </p:cBhvr>
                                    </p:cmd>
                                  </p:childTnLst>
                                </p:cTn>
                              </p:par>
                              <p:par>
                                <p:cTn id="17" presetID="3" presetClass="mediacall" presetSubtype="0" fill="hold" nodeType="withEffect">
                                  <p:stCondLst>
                                    <p:cond delay="0"/>
                                  </p:stCondLst>
                                  <p:childTnLst>
                                    <p:cmd type="call" cmd="stop">
                                      <p:cBhvr>
                                        <p:cTn id="18" dur="1" fill="hold"/>
                                        <p:tgtEl>
                                          <p:spTgt spid="3"/>
                                        </p:tgtEl>
                                      </p:cBhvr>
                                    </p:cmd>
                                  </p:childTnLst>
                                </p:cTn>
                              </p:par>
                              <p:par>
                                <p:cTn id="19" presetID="3" presetClass="mediacall" presetSubtype="0" fill="hold" nodeType="withEffect">
                                  <p:stCondLst>
                                    <p:cond delay="0"/>
                                  </p:stCondLst>
                                  <p:childTnLst>
                                    <p:cmd type="call" cmd="stop">
                                      <p:cBhvr>
                                        <p:cTn id="20" dur="1" fill="hold"/>
                                        <p:tgtEl>
                                          <p:spTgt spid="3"/>
                                        </p:tgtEl>
                                      </p:cBhvr>
                                    </p:cmd>
                                  </p:childTnLst>
                                </p:cTn>
                              </p:par>
                              <p:par>
                                <p:cTn id="21" presetID="3" presetClass="mediacall" presetSubtype="0" fill="hold" nodeType="withEffect">
                                  <p:stCondLst>
                                    <p:cond delay="0"/>
                                  </p:stCondLst>
                                  <p:childTnLst>
                                    <p:cmd type="call" cmd="stop">
                                      <p:cBhvr>
                                        <p:cTn id="22" dur="1" fill="hold"/>
                                        <p:tgtEl>
                                          <p:spTgt spid="3"/>
                                        </p:tgtEl>
                                      </p:cBhvr>
                                    </p:cmd>
                                  </p:childTnLst>
                                </p:cTn>
                              </p:par>
                              <p:par>
                                <p:cTn id="23" presetID="3" presetClass="mediacall" presetSubtype="0" fill="hold" nodeType="withEffect">
                                  <p:stCondLst>
                                    <p:cond delay="0"/>
                                  </p:stCondLst>
                                  <p:childTnLst>
                                    <p:cmd type="call" cmd="stop">
                                      <p:cBhvr>
                                        <p:cTn id="24" dur="1" fill="hold"/>
                                        <p:tgtEl>
                                          <p:spTgt spid="3"/>
                                        </p:tgtEl>
                                      </p:cBhvr>
                                    </p:cmd>
                                  </p:childTnLst>
                                </p:cTn>
                              </p:par>
                              <p:par>
                                <p:cTn id="25" presetID="3" presetClass="mediacall" presetSubtype="0" fill="hold" nodeType="withEffect">
                                  <p:stCondLst>
                                    <p:cond delay="0"/>
                                  </p:stCondLst>
                                  <p:childTnLst>
                                    <p:cmd type="call" cmd="stop">
                                      <p:cBhvr>
                                        <p:cTn id="26" dur="1" fill="hold"/>
                                        <p:tgtEl>
                                          <p:spTgt spid="3"/>
                                        </p:tgtEl>
                                      </p:cBhvr>
                                    </p:cmd>
                                  </p:childTnLst>
                                </p:cTn>
                              </p:par>
                              <p:par>
                                <p:cTn id="27" presetID="3" presetClass="mediacall" presetSubtype="0" fill="hold" nodeType="withEffect">
                                  <p:stCondLst>
                                    <p:cond delay="0"/>
                                  </p:stCondLst>
                                  <p:childTnLst>
                                    <p:cmd type="call" cmd="stop">
                                      <p:cBhvr>
                                        <p:cTn id="28" dur="1" fill="hold"/>
                                        <p:tgtEl>
                                          <p:spTgt spid="3"/>
                                        </p:tgtEl>
                                      </p:cBhvr>
                                    </p:cmd>
                                  </p:childTnLst>
                                </p:cTn>
                              </p:par>
                              <p:par>
                                <p:cTn id="29" presetID="3" presetClass="mediacall" presetSubtype="0" fill="hold" nodeType="withEffect">
                                  <p:stCondLst>
                                    <p:cond delay="0"/>
                                  </p:stCondLst>
                                  <p:childTnLst>
                                    <p:cmd type="call" cmd="stop">
                                      <p:cBhvr>
                                        <p:cTn id="30" dur="1" fill="hold"/>
                                        <p:tgtEl>
                                          <p:spTgt spid="3"/>
                                        </p:tgtEl>
                                      </p:cBhvr>
                                    </p:cmd>
                                  </p:childTnLst>
                                </p:cTn>
                              </p:par>
                              <p:par>
                                <p:cTn id="31" presetID="3" presetClass="mediacall" presetSubtype="0" fill="hold" nodeType="withEffect">
                                  <p:stCondLst>
                                    <p:cond delay="0"/>
                                  </p:stCondLst>
                                  <p:childTnLst>
                                    <p:cmd type="call" cmd="stop">
                                      <p:cBhvr>
                                        <p:cTn id="32" dur="1" fill="hold"/>
                                        <p:tgtEl>
                                          <p:spTgt spid="3"/>
                                        </p:tgtEl>
                                      </p:cBhvr>
                                    </p:cmd>
                                  </p:childTnLst>
                                </p:cTn>
                              </p:par>
                              <p:par>
                                <p:cTn id="33" presetID="3" presetClass="mediacall" presetSubtype="0" fill="hold" nodeType="withEffect">
                                  <p:stCondLst>
                                    <p:cond delay="0"/>
                                  </p:stCondLst>
                                  <p:childTnLst>
                                    <p:cmd type="call" cmd="stop">
                                      <p:cBhvr>
                                        <p:cTn id="34" dur="1" fill="hold"/>
                                        <p:tgtEl>
                                          <p:spTgt spid="3"/>
                                        </p:tgtEl>
                                      </p:cBhvr>
                                    </p:cmd>
                                  </p:childTnLst>
                                </p:cTn>
                              </p:par>
                              <p:par>
                                <p:cTn id="35" presetID="3" presetClass="mediacall" presetSubtype="0" fill="hold" nodeType="withEffect">
                                  <p:stCondLst>
                                    <p:cond delay="0"/>
                                  </p:stCondLst>
                                  <p:childTnLst>
                                    <p:cmd type="call" cmd="stop">
                                      <p:cBhvr>
                                        <p:cTn id="36" dur="1" fill="hold"/>
                                        <p:tgtEl>
                                          <p:spTgt spid="3"/>
                                        </p:tgtEl>
                                      </p:cBhvr>
                                    </p:cmd>
                                  </p:childTnLst>
                                </p:cTn>
                              </p:par>
                              <p:par>
                                <p:cTn id="37" presetID="3" presetClass="mediacall" presetSubtype="0" fill="hold" nodeType="withEffect">
                                  <p:stCondLst>
                                    <p:cond delay="0"/>
                                  </p:stCondLst>
                                  <p:childTnLst>
                                    <p:cmd type="call" cmd="stop">
                                      <p:cBhvr>
                                        <p:cTn id="38" dur="1" fill="hold"/>
                                        <p:tgtEl>
                                          <p:spTgt spid="3"/>
                                        </p:tgtEl>
                                      </p:cBhvr>
                                    </p:cmd>
                                  </p:childTnLst>
                                </p:cTn>
                              </p:par>
                              <p:par>
                                <p:cTn id="39" presetID="3" presetClass="mediacall" presetSubtype="0" fill="hold" nodeType="withEffect">
                                  <p:stCondLst>
                                    <p:cond delay="0"/>
                                  </p:stCondLst>
                                  <p:childTnLst>
                                    <p:cmd type="call" cmd="stop">
                                      <p:cBhvr>
                                        <p:cTn id="40" dur="1" fill="hold"/>
                                        <p:tgtEl>
                                          <p:spTgt spid="3"/>
                                        </p:tgtEl>
                                      </p:cBhvr>
                                    </p:cmd>
                                  </p:childTnLst>
                                </p:cTn>
                              </p:par>
                              <p:par>
                                <p:cTn id="41" presetID="3" presetClass="mediacall" presetSubtype="0" fill="hold" nodeType="withEffect">
                                  <p:stCondLst>
                                    <p:cond delay="0"/>
                                  </p:stCondLst>
                                  <p:childTnLst>
                                    <p:cmd type="call" cmd="stop">
                                      <p:cBhvr>
                                        <p:cTn id="42" dur="1" fill="hold"/>
                                        <p:tgtEl>
                                          <p:spTgt spid="3"/>
                                        </p:tgtEl>
                                      </p:cBhvr>
                                    </p:cmd>
                                  </p:childTnLst>
                                </p:cTn>
                              </p:par>
                              <p:par>
                                <p:cTn id="43" presetID="3" presetClass="mediacall" presetSubtype="0" fill="hold" nodeType="withEffect">
                                  <p:stCondLst>
                                    <p:cond delay="0"/>
                                  </p:stCondLst>
                                  <p:childTnLst>
                                    <p:cmd type="call" cmd="stop">
                                      <p:cBhvr>
                                        <p:cTn id="44" dur="1" fill="hold"/>
                                        <p:tgtEl>
                                          <p:spTgt spid="3"/>
                                        </p:tgtEl>
                                      </p:cBhvr>
                                    </p:cmd>
                                  </p:childTnLst>
                                </p:cTn>
                              </p:par>
                              <p:par>
                                <p:cTn id="45" presetID="3" presetClass="mediacall" presetSubtype="0" fill="hold" nodeType="withEffect">
                                  <p:stCondLst>
                                    <p:cond delay="0"/>
                                  </p:stCondLst>
                                  <p:childTnLst>
                                    <p:cmd type="call" cmd="stop">
                                      <p:cBhvr>
                                        <p:cTn id="46" dur="1" fill="hold"/>
                                        <p:tgtEl>
                                          <p:spTgt spid="3"/>
                                        </p:tgtEl>
                                      </p:cBhvr>
                                    </p:cmd>
                                  </p:childTnLst>
                                </p:cTn>
                              </p:par>
                              <p:par>
                                <p:cTn id="47" presetID="3" presetClass="mediacall" presetSubtype="0" fill="hold" nodeType="withEffect">
                                  <p:stCondLst>
                                    <p:cond delay="0"/>
                                  </p:stCondLst>
                                  <p:childTnLst>
                                    <p:cmd type="call" cmd="stop">
                                      <p:cBhvr>
                                        <p:cTn id="48" dur="1" fill="hold"/>
                                        <p:tgtEl>
                                          <p:spTgt spid="3"/>
                                        </p:tgtEl>
                                      </p:cBhvr>
                                    </p:cmd>
                                  </p:childTnLst>
                                </p:cTn>
                              </p:par>
                              <p:par>
                                <p:cTn id="49" presetID="3" presetClass="mediacall" presetSubtype="0" fill="hold" nodeType="withEffect">
                                  <p:stCondLst>
                                    <p:cond delay="0"/>
                                  </p:stCondLst>
                                  <p:childTnLst>
                                    <p:cmd type="call" cmd="stop">
                                      <p:cBhvr>
                                        <p:cTn id="50" dur="1" fill="hold"/>
                                        <p:tgtEl>
                                          <p:spTgt spid="3"/>
                                        </p:tgtEl>
                                      </p:cBhvr>
                                    </p:cmd>
                                  </p:childTnLst>
                                </p:cTn>
                              </p:par>
                              <p:par>
                                <p:cTn id="51" presetID="1" presetClass="mediacall" presetSubtype="0" fill="hold" nodeType="withEffect">
                                  <p:stCondLst>
                                    <p:cond delay="0"/>
                                  </p:stCondLst>
                                  <p:childTnLst>
                                    <p:cmd type="call" cmd="playFrom(0.0)">
                                      <p:cBhvr>
                                        <p:cTn id="52" dur="30406" fill="hold"/>
                                        <p:tgtEl>
                                          <p:spTgt spid="3"/>
                                        </p:tgtEl>
                                      </p:cBhvr>
                                    </p:cmd>
                                  </p:childTnLst>
                                </p:cTn>
                              </p:par>
                            </p:childTnLst>
                          </p:cTn>
                        </p:par>
                        <p:par>
                          <p:cTn id="53" fill="hold">
                            <p:stCondLst>
                              <p:cond delay="30406"/>
                            </p:stCondLst>
                            <p:childTnLst>
                              <p:par>
                                <p:cTn id="54" presetID="42" presetClass="entr" presetSubtype="0"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1000"/>
                                        <p:tgtEl>
                                          <p:spTgt spid="62"/>
                                        </p:tgtEl>
                                      </p:cBhvr>
                                    </p:animEffect>
                                    <p:anim calcmode="lin" valueType="num">
                                      <p:cBhvr>
                                        <p:cTn id="57" dur="1000" fill="hold"/>
                                        <p:tgtEl>
                                          <p:spTgt spid="62"/>
                                        </p:tgtEl>
                                        <p:attrNameLst>
                                          <p:attrName>ppt_x</p:attrName>
                                        </p:attrNameLst>
                                      </p:cBhvr>
                                      <p:tavLst>
                                        <p:tav tm="0">
                                          <p:val>
                                            <p:strVal val="#ppt_x"/>
                                          </p:val>
                                        </p:tav>
                                        <p:tav tm="100000">
                                          <p:val>
                                            <p:strVal val="#ppt_x"/>
                                          </p:val>
                                        </p:tav>
                                      </p:tavLst>
                                    </p:anim>
                                    <p:anim calcmode="lin" valueType="num">
                                      <p:cBhvr>
                                        <p:cTn id="5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4" fill="hold" display="0">
                  <p:stCondLst>
                    <p:cond delay="indefinite"/>
                  </p:stCondLst>
                  <p:endCondLst>
                    <p:cond evt="onStopAudio" delay="0">
                      <p:tgtEl>
                        <p:sldTgt/>
                      </p:tgtEl>
                    </p:cond>
                  </p:endCondLst>
                </p:cTn>
                <p:tgtEl>
                  <p:spTgt spid="3"/>
                </p:tgtEl>
              </p:cMediaNode>
            </p:audio>
          </p:childTnLst>
        </p:cTn>
      </p:par>
    </p:tnLst>
    <p:bldLst>
      <p:bldP spid="41"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a16="http://schemas.microsoft.com/office/drawing/2014/main" xmlns=""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a16="http://schemas.microsoft.com/office/drawing/2014/main" xmlns=""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29831" y="306808"/>
            <a:ext cx="4090221" cy="1321220"/>
          </a:xfrm>
          <a:prstGeom prst="rect">
            <a:avLst/>
          </a:prstGeom>
        </p:spPr>
      </p:pic>
      <p:sp>
        <p:nvSpPr>
          <p:cNvPr id="5" name="Plaque 4"/>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smtClean="0">
                <a:solidFill>
                  <a:prstClr val="white"/>
                </a:solidFill>
                <a:latin typeface="Times New Roman" panose="02020603050405020304" pitchFamily="18" charset="0"/>
                <a:cs typeface="Times New Roman" panose="02020603050405020304" pitchFamily="18" charset="0"/>
              </a:rPr>
              <a:t>Trao</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đổi</a:t>
            </a:r>
            <a:r>
              <a:rPr lang="en-US" sz="3600" b="1" dirty="0" smtClean="0">
                <a:solidFill>
                  <a:prstClr val="white"/>
                </a:solidFill>
                <a:latin typeface="Times New Roman" panose="02020603050405020304" pitchFamily="18" charset="0"/>
                <a:cs typeface="Times New Roman" panose="02020603050405020304" pitchFamily="18" charset="0"/>
              </a:rPr>
              <a:t>, chia </a:t>
            </a:r>
            <a:r>
              <a:rPr lang="en-US" sz="3600" b="1" dirty="0" err="1" smtClean="0">
                <a:solidFill>
                  <a:prstClr val="white"/>
                </a:solidFill>
                <a:latin typeface="Times New Roman" panose="02020603050405020304" pitchFamily="18" charset="0"/>
                <a:cs typeface="Times New Roman" panose="02020603050405020304" pitchFamily="18" charset="0"/>
              </a:rPr>
              <a:t>sẻ</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901521" y="1434105"/>
            <a:ext cx="10195633" cy="3148148"/>
          </a:xfrm>
          <a:prstGeom prst="cloudCallou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514350" indent="-514350">
              <a:buAutoNum type="alphaLcPeriod"/>
            </a:pPr>
            <a:endParaRPr lang="en-US" sz="3200" dirty="0">
              <a:latin typeface="Times New Roman" panose="02020603050405020304" pitchFamily="18" charset="0"/>
              <a:cs typeface="Times New Roman" panose="02020603050405020304" pitchFamily="18" charset="0"/>
            </a:endParaRPr>
          </a:p>
        </p:txBody>
      </p:sp>
      <p:pic>
        <p:nvPicPr>
          <p:cNvPr id="6" name="图片 61">
            <a:extLst>
              <a:ext uri="{FF2B5EF4-FFF2-40B4-BE49-F238E27FC236}">
                <a16:creationId xmlns:a16="http://schemas.microsoft.com/office/drawing/2014/main" xmlns=""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a16="http://schemas.microsoft.com/office/drawing/2014/main" xmlns="" id="{3EBAD6B0-D83B-4BCB-B075-4C5F8F63AFA8}"/>
              </a:ext>
            </a:extLst>
          </p:cNvPr>
          <p:cNvPicPr>
            <a:picLocks noChangeAspect="1"/>
          </p:cNvPicPr>
          <p:nvPr/>
        </p:nvPicPr>
        <p:blipFill rotWithShape="1">
          <a:blip r:embed="rId4">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125014" y="2095149"/>
            <a:ext cx="8100811" cy="1938992"/>
          </a:xfrm>
          <a:prstGeom prst="rect">
            <a:avLst/>
          </a:prstGeom>
          <a:noFill/>
        </p:spPr>
        <p:txBody>
          <a:bodyPr wrap="square" rtlCol="0">
            <a:spAutoFit/>
          </a:bodyPr>
          <a:lstStyle/>
          <a:p>
            <a:r>
              <a:rPr lang="en-US" sz="2400" dirty="0" smtClean="0">
                <a:latin typeface="Times" panose="020B0500000000000000" pitchFamily="34" charset="0"/>
                <a:ea typeface="Times" panose="020B0500000000000000" pitchFamily="34" charset="0"/>
                <a:cs typeface="Times" panose="020B0500000000000000" pitchFamily="34" charset="0"/>
              </a:rPr>
              <a:t>a. </a:t>
            </a:r>
            <a:r>
              <a:rPr lang="vi-VN" sz="2400" dirty="0" smtClean="0">
                <a:latin typeface="Times" panose="020B0500000000000000" pitchFamily="34" charset="0"/>
                <a:ea typeface="Times" panose="020B0500000000000000" pitchFamily="34" charset="0"/>
                <a:cs typeface="Times" panose="020B0500000000000000" pitchFamily="34" charset="0"/>
              </a:rPr>
              <a:t>Khi </a:t>
            </a:r>
            <a:r>
              <a:rPr lang="vi-VN" sz="2400" dirty="0">
                <a:latin typeface="Times" panose="020B0500000000000000" pitchFamily="34" charset="0"/>
                <a:ea typeface="Times" panose="020B0500000000000000" pitchFamily="34" charset="0"/>
                <a:cs typeface="Times" panose="020B0500000000000000" pitchFamily="34" charset="0"/>
              </a:rPr>
              <a:t>viết một bài văn kể lại một sự việc có thật liên quan đến nhận vât/ sự kiện lịch sử, em cần lưu ý đến những điều gì?</a:t>
            </a:r>
          </a:p>
          <a:p>
            <a:r>
              <a:rPr lang="vi-VN" sz="2400" dirty="0">
                <a:latin typeface="Times" panose="020B0500000000000000" pitchFamily="34" charset="0"/>
                <a:ea typeface="Times" panose="020B0500000000000000" pitchFamily="34" charset="0"/>
                <a:cs typeface="Times" panose="020B0500000000000000" pitchFamily="34" charset="0"/>
              </a:rPr>
              <a:t>b. Tìm trong bài văn em mới viết một vài đoạn văn, câu văn mà theo em là nên dùng dấu chấm lửng, chỉnh sửa và đặt dấu chấm lửng sao cho phù hợp.</a:t>
            </a:r>
          </a:p>
        </p:txBody>
      </p:sp>
    </p:spTree>
    <p:extLst>
      <p:ext uri="{BB962C8B-B14F-4D97-AF65-F5344CB8AC3E}">
        <p14:creationId xmlns:p14="http://schemas.microsoft.com/office/powerpoint/2010/main" val="313518463"/>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559" y="1191599"/>
            <a:ext cx="10749697" cy="2308324"/>
          </a:xfrm>
          <a:prstGeom prst="rect">
            <a:avLst/>
          </a:prstGeom>
        </p:spPr>
        <p:txBody>
          <a:bodyPr wrap="square">
            <a:spAutoFit/>
          </a:bodyPr>
          <a:lstStyle/>
          <a:p>
            <a:pPr marL="342900" indent="-342900">
              <a:buAutoNum type="alphaLcPeriod"/>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Một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số điều cần chú ý: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342900" indent="-34290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Thuật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lại các diễn biến của sự việc theo một trình tự hợp lí.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342900" indent="-34290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Cần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xâu chuỗi logic để khi đọc ta thấy được mối quan hệ giữa sự việc có thật với nhân vật hoặc sự kiện lịch sử.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342900" indent="-34290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Để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bài văn không nhàm chán, nên sử dụng thêm yếu tố miêu tả.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342900" indent="-34290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Nhằm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tăng tính xác thực cho bài, nên thêm các tư liệu đáng tin cậy</a:t>
            </a: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p:txBody>
      </p:sp>
      <p:sp>
        <p:nvSpPr>
          <p:cNvPr id="3" name="矩形 11">
            <a:extLst>
              <a:ext uri="{FF2B5EF4-FFF2-40B4-BE49-F238E27FC236}">
                <a16:creationId xmlns:a16="http://schemas.microsoft.com/office/drawing/2014/main" xmlns="" id="{C528A021-8A48-4CFA-9413-BFFC15831944}"/>
              </a:ext>
            </a:extLst>
          </p:cNvPr>
          <p:cNvSpPr/>
          <p:nvPr/>
        </p:nvSpPr>
        <p:spPr>
          <a:xfrm>
            <a:off x="493559" y="1191599"/>
            <a:ext cx="10878486" cy="510617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Plaque 3"/>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smtClean="0">
                <a:solidFill>
                  <a:prstClr val="white"/>
                </a:solidFill>
                <a:latin typeface="Times New Roman" panose="02020603050405020304" pitchFamily="18" charset="0"/>
                <a:cs typeface="Times New Roman" panose="02020603050405020304" pitchFamily="18" charset="0"/>
              </a:rPr>
              <a:t>Trao</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đổi</a:t>
            </a:r>
            <a:r>
              <a:rPr lang="en-US" sz="3600" b="1" dirty="0" smtClean="0">
                <a:solidFill>
                  <a:prstClr val="white"/>
                </a:solidFill>
                <a:latin typeface="Times New Roman" panose="02020603050405020304" pitchFamily="18" charset="0"/>
                <a:cs typeface="Times New Roman" panose="02020603050405020304" pitchFamily="18" charset="0"/>
              </a:rPr>
              <a:t>, chia </a:t>
            </a:r>
            <a:r>
              <a:rPr lang="en-US" sz="3600" b="1" dirty="0" err="1" smtClean="0">
                <a:solidFill>
                  <a:prstClr val="white"/>
                </a:solidFill>
                <a:latin typeface="Times New Roman" panose="02020603050405020304" pitchFamily="18" charset="0"/>
                <a:cs typeface="Times New Roman" panose="02020603050405020304" pitchFamily="18" charset="0"/>
              </a:rPr>
              <a:t>sẻ</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523952" y="3470231"/>
            <a:ext cx="10878485" cy="2677656"/>
          </a:xfrm>
          <a:prstGeom prst="rect">
            <a:avLst/>
          </a:prstGeom>
        </p:spPr>
        <p:txBody>
          <a:bodyPr wrap="square">
            <a:spAutoFit/>
          </a:bodyPr>
          <a:lstStyle/>
          <a:p>
            <a:pPr lvl="0" algn="just"/>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b. Có thể thêm vào câu: </a:t>
            </a:r>
            <a:r>
              <a:rPr lang="vi-VN" sz="2400" b="1" i="1" dirty="0">
                <a:solidFill>
                  <a:srgbClr val="001A33"/>
                </a:solidFill>
                <a:latin typeface="Times" panose="020B0500000000000000" pitchFamily="34" charset="0"/>
                <a:ea typeface="Times" panose="020B0500000000000000" pitchFamily="34" charset="0"/>
                <a:cs typeface="Times" panose="020B0500000000000000" pitchFamily="34" charset="0"/>
              </a:rPr>
              <a:t>Tôi cũng đã có dịp may mắn một lần được hành hương về đất Tổ, phong cảnh, những câu chuyện lịch sử về các vị vua Hùng - những người đã dựng xây đất nước đã in sâu trong tâm trí tôi. </a:t>
            </a:r>
            <a:endParaRPr lang="en-US" sz="2400" b="1" i="1"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lvl="0" algn="just"/>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=&gt; </a:t>
            </a:r>
            <a:r>
              <a:rPr lang="vi-VN" sz="2400" i="1" dirty="0">
                <a:solidFill>
                  <a:srgbClr val="001A33"/>
                </a:solidFill>
                <a:latin typeface="Times" panose="020B0500000000000000" pitchFamily="34" charset="0"/>
                <a:ea typeface="Times" panose="020B0500000000000000" pitchFamily="34" charset="0"/>
                <a:cs typeface="Times" panose="020B0500000000000000" pitchFamily="34" charset="0"/>
              </a:rPr>
              <a:t>Tôi cũng đã có dịp may mắn một lần được hành hương về đất Tổ, phong cảnh, những câu chuyện lịch sử về các vị vua Hùng - những người đã dựng xây đất nước, [...] đã in sâu trong tâm trí tôi. (biểu đạt ý còn nhiều sự vật hiện tượng tương tự chưa liệt kê hết).</a:t>
            </a:r>
            <a:endParaRPr lang="en-US" sz="2400" i="1" dirty="0">
              <a:solidFill>
                <a:prstClr val="black"/>
              </a:solidFill>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409305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a16="http://schemas.microsoft.com/office/drawing/2014/main" xmlns=""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a16="http://schemas.microsoft.com/office/drawing/2014/main" xmlns=""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29831" y="306808"/>
            <a:ext cx="4090221" cy="1321220"/>
          </a:xfrm>
          <a:prstGeom prst="rect">
            <a:avLst/>
          </a:prstGeom>
        </p:spPr>
      </p:pic>
      <p:sp>
        <p:nvSpPr>
          <p:cNvPr id="5" name="Plaque 4"/>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prstClr val="white"/>
                </a:solidFill>
                <a:latin typeface="Times New Roman" panose="02020603050405020304" pitchFamily="18" charset="0"/>
                <a:cs typeface="Times New Roman" panose="02020603050405020304" pitchFamily="18" charset="0"/>
              </a:rPr>
              <a:t>Trao đổi, chia sẻ</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901521" y="1434105"/>
            <a:ext cx="10195633" cy="3148148"/>
          </a:xfrm>
          <a:prstGeom prst="cloudCallou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514350" indent="-514350">
              <a:buAutoNum type="alphaLcPeriod"/>
            </a:pPr>
            <a:endParaRPr lang="en-US" sz="3200" dirty="0">
              <a:latin typeface="Times New Roman" panose="02020603050405020304" pitchFamily="18" charset="0"/>
              <a:cs typeface="Times New Roman" panose="02020603050405020304" pitchFamily="18" charset="0"/>
            </a:endParaRPr>
          </a:p>
        </p:txBody>
      </p:sp>
      <p:pic>
        <p:nvPicPr>
          <p:cNvPr id="6" name="图片 61">
            <a:extLst>
              <a:ext uri="{FF2B5EF4-FFF2-40B4-BE49-F238E27FC236}">
                <a16:creationId xmlns:a16="http://schemas.microsoft.com/office/drawing/2014/main" xmlns=""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a16="http://schemas.microsoft.com/office/drawing/2014/main" xmlns="" id="{3EBAD6B0-D83B-4BCB-B075-4C5F8F63AFA8}"/>
              </a:ext>
            </a:extLst>
          </p:cNvPr>
          <p:cNvPicPr>
            <a:picLocks noChangeAspect="1"/>
          </p:cNvPicPr>
          <p:nvPr/>
        </p:nvPicPr>
        <p:blipFill rotWithShape="1">
          <a:blip r:embed="rId4">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70467" y="2038683"/>
            <a:ext cx="8319752" cy="1938992"/>
          </a:xfrm>
          <a:prstGeom prst="rect">
            <a:avLst/>
          </a:prstGeom>
          <a:noFill/>
        </p:spPr>
        <p:txBody>
          <a:bodyPr wrap="square" rtlCol="0">
            <a:spAutoFit/>
          </a:bodyPr>
          <a:lstStyle/>
          <a:p>
            <a:r>
              <a:rPr lang="vi-VN" sz="2400" dirty="0">
                <a:latin typeface="Times" panose="020B0500000000000000" pitchFamily="34" charset="0"/>
                <a:ea typeface="Times" panose="020B0500000000000000" pitchFamily="34" charset="0"/>
                <a:cs typeface="Times" panose="020B0500000000000000" pitchFamily="34" charset="0"/>
              </a:rPr>
              <a:t>Cho biết</a:t>
            </a:r>
            <a:r>
              <a:rPr lang="vi-VN" sz="2400" dirty="0" smtClean="0">
                <a:latin typeface="Times" panose="020B0500000000000000" pitchFamily="34" charset="0"/>
                <a:ea typeface="Times" panose="020B0500000000000000" pitchFamily="34" charset="0"/>
                <a:cs typeface="Times" panose="020B0500000000000000" pitchFamily="34" charset="0"/>
              </a:rPr>
              <a:t>:</a:t>
            </a:r>
            <a:r>
              <a:rPr lang="en-US" sz="2400" dirty="0" smtClean="0">
                <a:latin typeface="Times" panose="020B0500000000000000" pitchFamily="34" charset="0"/>
                <a:ea typeface="Times" panose="020B0500000000000000" pitchFamily="34" charset="0"/>
                <a:cs typeface="Times" panose="020B0500000000000000" pitchFamily="34" charset="0"/>
              </a:rPr>
              <a:t> </a:t>
            </a:r>
          </a:p>
          <a:p>
            <a:pPr marL="457200" indent="-457200">
              <a:buAutoNum type="alphaLcPeriod"/>
            </a:pPr>
            <a:r>
              <a:rPr lang="vi-VN" sz="2400" dirty="0" smtClean="0">
                <a:latin typeface="Times" panose="020B0500000000000000" pitchFamily="34" charset="0"/>
                <a:ea typeface="Times" panose="020B0500000000000000" pitchFamily="34" charset="0"/>
                <a:cs typeface="Times" panose="020B0500000000000000" pitchFamily="34" charset="0"/>
              </a:rPr>
              <a:t>Nên </a:t>
            </a:r>
            <a:r>
              <a:rPr lang="vi-VN" sz="2400" dirty="0">
                <a:latin typeface="Times" panose="020B0500000000000000" pitchFamily="34" charset="0"/>
                <a:ea typeface="Times" panose="020B0500000000000000" pitchFamily="34" charset="0"/>
                <a:cs typeface="Times" panose="020B0500000000000000" pitchFamily="34" charset="0"/>
              </a:rPr>
              <a:t>chuẩn bị và trình bày nói kể lại một truyện ngụ ngôn thế nào cho hấp dẫn</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pPr marL="457200" indent="-457200">
              <a:buAutoNum type="alphaLcPeriod"/>
            </a:pPr>
            <a:r>
              <a:rPr lang="vi-VN" sz="2400" dirty="0" smtClean="0">
                <a:latin typeface="Times" panose="020B0500000000000000" pitchFamily="34" charset="0"/>
                <a:ea typeface="Times" panose="020B0500000000000000" pitchFamily="34" charset="0"/>
                <a:cs typeface="Times" panose="020B0500000000000000" pitchFamily="34" charset="0"/>
              </a:rPr>
              <a:t>Có </a:t>
            </a:r>
            <a:r>
              <a:rPr lang="vi-VN" sz="2400" dirty="0">
                <a:latin typeface="Times" panose="020B0500000000000000" pitchFamily="34" charset="0"/>
                <a:ea typeface="Times" panose="020B0500000000000000" pitchFamily="34" charset="0"/>
                <a:cs typeface="Times" panose="020B0500000000000000" pitchFamily="34" charset="0"/>
              </a:rPr>
              <a:t>thể rèn luyện khả năng sử dụng và thưởng thức những cách nói thú vị, dí dỏm trong khi nói và nghe bằng cách nào?</a:t>
            </a:r>
          </a:p>
        </p:txBody>
      </p:sp>
    </p:spTree>
    <p:extLst>
      <p:ext uri="{BB962C8B-B14F-4D97-AF65-F5344CB8AC3E}">
        <p14:creationId xmlns:p14="http://schemas.microsoft.com/office/powerpoint/2010/main" val="229804820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a16="http://schemas.microsoft.com/office/drawing/2014/main" xmlns=""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a16="http://schemas.microsoft.com/office/drawing/2014/main" xmlns=""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29831" y="306808"/>
            <a:ext cx="4090221" cy="1321220"/>
          </a:xfrm>
          <a:prstGeom prst="rect">
            <a:avLst/>
          </a:prstGeom>
        </p:spPr>
      </p:pic>
      <p:sp>
        <p:nvSpPr>
          <p:cNvPr id="5" name="Plaque 4"/>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prstClr val="white"/>
                </a:solidFill>
                <a:latin typeface="Times New Roman" panose="02020603050405020304" pitchFamily="18" charset="0"/>
                <a:cs typeface="Times New Roman" panose="02020603050405020304" pitchFamily="18" charset="0"/>
              </a:rPr>
              <a:t>Trao đổi, chia sẻ</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图片 61">
            <a:extLst>
              <a:ext uri="{FF2B5EF4-FFF2-40B4-BE49-F238E27FC236}">
                <a16:creationId xmlns:a16="http://schemas.microsoft.com/office/drawing/2014/main" xmlns=""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a16="http://schemas.microsoft.com/office/drawing/2014/main" xmlns="" id="{3EBAD6B0-D83B-4BCB-B075-4C5F8F63AFA8}"/>
              </a:ext>
            </a:extLst>
          </p:cNvPr>
          <p:cNvPicPr>
            <a:picLocks noChangeAspect="1"/>
          </p:cNvPicPr>
          <p:nvPr/>
        </p:nvPicPr>
        <p:blipFill rotWithShape="1">
          <a:blip r:embed="rId4">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77920" y="291644"/>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508657" y="2210644"/>
            <a:ext cx="8319752" cy="2677656"/>
          </a:xfrm>
          <a:prstGeom prst="rect">
            <a:avLst/>
          </a:prstGeom>
          <a:noFill/>
        </p:spPr>
        <p:txBody>
          <a:bodyPr wrap="square" rtlCol="0">
            <a:spAutoFit/>
          </a:bodyPr>
          <a:lstStyle/>
          <a:p>
            <a:pPr marL="457200" indent="-457200">
              <a:buAutoNum type="alphaLcPeriod"/>
            </a:pPr>
            <a:r>
              <a:rPr lang="vi-VN" sz="2400" dirty="0" smtClean="0">
                <a:latin typeface="Times" panose="020B0500000000000000" pitchFamily="34" charset="0"/>
                <a:ea typeface="Times" panose="020B0500000000000000" pitchFamily="34" charset="0"/>
                <a:cs typeface="Times" panose="020B0500000000000000" pitchFamily="34" charset="0"/>
              </a:rPr>
              <a:t>Cần </a:t>
            </a:r>
            <a:r>
              <a:rPr lang="vi-VN" sz="2400" dirty="0">
                <a:latin typeface="Times" panose="020B0500000000000000" pitchFamily="34" charset="0"/>
                <a:ea typeface="Times" panose="020B0500000000000000" pitchFamily="34" charset="0"/>
                <a:cs typeface="Times" panose="020B0500000000000000" pitchFamily="34" charset="0"/>
              </a:rPr>
              <a:t>đọc hiểu nội dung truyện muốn truyền tải, không thêm thắt những điều không đúng vào truyện và cần có một giọng điệu hay, dí dỏm</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pPr marL="457200" indent="-457200">
              <a:buAutoNum type="alphaLcPeriod"/>
            </a:pPr>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Có thể rèn luyện khả năng sử dụng và thưởng thức những cách nói thú vị, dí dỏm trong khi nói và nghe bằng cách: biết nút thắt của câu chuyện để đọc nhấn mạnh vào; có thể kết hợp các động tác miêu tả xen vào khi kể.</a:t>
            </a:r>
          </a:p>
        </p:txBody>
      </p:sp>
    </p:spTree>
    <p:extLst>
      <p:ext uri="{BB962C8B-B14F-4D97-AF65-F5344CB8AC3E}">
        <p14:creationId xmlns:p14="http://schemas.microsoft.com/office/powerpoint/2010/main" val="3105130730"/>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par>
                                <p:cTn id="8" presetID="42" presetClass="entr" presetSubtype="0"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1">
            <a:extLst>
              <a:ext uri="{FF2B5EF4-FFF2-40B4-BE49-F238E27FC236}">
                <a16:creationId xmlns:a16="http://schemas.microsoft.com/office/drawing/2014/main" xmlns="" id="{C528A021-8A48-4CFA-9413-BFFC15831944}"/>
              </a:ext>
            </a:extLst>
          </p:cNvPr>
          <p:cNvSpPr/>
          <p:nvPr/>
        </p:nvSpPr>
        <p:spPr>
          <a:xfrm>
            <a:off x="519876" y="1712890"/>
            <a:ext cx="9945924" cy="350305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Plaque 3"/>
          <p:cNvSpPr/>
          <p:nvPr/>
        </p:nvSpPr>
        <p:spPr>
          <a:xfrm>
            <a:off x="3000777" y="147287"/>
            <a:ext cx="8453804" cy="809897"/>
          </a:xfrm>
          <a:prstGeom prst="plaqu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t>Nêu một số điểm cần lưu ý khi sử dụng dấu chấm lửng.</a:t>
            </a:r>
            <a:endParaRPr lang="en-US" sz="2400" dirty="0"/>
          </a:p>
        </p:txBody>
      </p:sp>
      <p:sp>
        <p:nvSpPr>
          <p:cNvPr id="5"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a:t>
            </a:r>
            <a:r>
              <a:rPr lang="en-US" sz="5900" dirty="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21215" y="1940923"/>
            <a:ext cx="9543245" cy="304698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Không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lạm dụng dấu chấm lửng khi sử dụng chúng để tạo văn bản. </a:t>
            </a:r>
            <a:endParaRPr lang="en-US" sz="2400" dirty="0" smtClean="0">
              <a:solidFill>
                <a:srgbClr val="001A33"/>
              </a:solidFill>
              <a:latin typeface="Times" panose="020B0500000000000000" pitchFamily="34" charset="0"/>
              <a:ea typeface="Times" panose="020B0500000000000000" pitchFamily="34" charset="0"/>
              <a:cs typeface="Times" panose="020B0500000000000000" pitchFamily="34" charset="0"/>
            </a:endParaRPr>
          </a:p>
          <a:p>
            <a:pPr marL="285750" indent="-28575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Dấu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chấm lửng phải được gắn với từ trước nhưng tách biệt với từ sau. </a:t>
            </a:r>
            <a:endParaRPr lang="en-US" sz="2400" dirty="0">
              <a:solidFill>
                <a:srgbClr val="001A33"/>
              </a:solidFill>
              <a:latin typeface="Times" panose="020B0500000000000000" pitchFamily="34" charset="0"/>
              <a:ea typeface="Times" panose="020B0500000000000000" pitchFamily="34" charset="0"/>
              <a:cs typeface="Times" panose="020B0500000000000000" pitchFamily="34" charset="0"/>
            </a:endParaRPr>
          </a:p>
          <a:p>
            <a:pPr marL="285750" indent="-28575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Nếu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sau dấu chấm lửng có dấu chấm câu khác, chẳng hạn như dấu chấm phẩy, dấu phẩy hoặc dấu chấm than ... thì không nên để khoảng trắng giữa chúng. </a:t>
            </a:r>
            <a:endParaRPr lang="en-US" sz="2400" dirty="0">
              <a:solidFill>
                <a:srgbClr val="001A33"/>
              </a:solidFill>
              <a:latin typeface="Times" panose="020B0500000000000000" pitchFamily="34" charset="0"/>
              <a:ea typeface="Times" panose="020B0500000000000000" pitchFamily="34" charset="0"/>
              <a:cs typeface="Times" panose="020B0500000000000000" pitchFamily="34" charset="0"/>
            </a:endParaRPr>
          </a:p>
          <a:p>
            <a:pPr marL="285750" indent="-285750">
              <a:buFontTx/>
              <a:buChar char="-"/>
            </a:pPr>
            <a:r>
              <a:rPr lang="vi-VN" sz="2400" dirty="0" smtClean="0">
                <a:solidFill>
                  <a:srgbClr val="001A33"/>
                </a:solidFill>
                <a:latin typeface="Times" panose="020B0500000000000000" pitchFamily="34" charset="0"/>
                <a:ea typeface="Times" panose="020B0500000000000000" pitchFamily="34" charset="0"/>
                <a:cs typeface="Times" panose="020B0500000000000000" pitchFamily="34" charset="0"/>
              </a:rPr>
              <a:t>Nếu </a:t>
            </a:r>
            <a:r>
              <a:rPr lang="vi-VN" sz="2400" dirty="0">
                <a:solidFill>
                  <a:srgbClr val="001A33"/>
                </a:solidFill>
                <a:latin typeface="Times" panose="020B0500000000000000" pitchFamily="34" charset="0"/>
                <a:ea typeface="Times" panose="020B0500000000000000" pitchFamily="34" charset="0"/>
                <a:cs typeface="Times" panose="020B0500000000000000" pitchFamily="34" charset="0"/>
              </a:rPr>
              <a:t>dấu chấm lửng đánh dấu cuối câu thì từ tiếp theo phải bắt đầu bằng chữ hoa. Nhưng nếu cách tiếp cận này tiếp tục sau họ, từ kế tiếp phải bắt đầu bằng chữ thường.</a:t>
            </a:r>
            <a:endParaRPr lang="en-US" sz="2400" dirty="0">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365262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a16="http://schemas.microsoft.com/office/drawing/2014/main" xmlns=""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Plaque 4"/>
          <p:cNvSpPr/>
          <p:nvPr/>
        </p:nvSpPr>
        <p:spPr>
          <a:xfrm>
            <a:off x="3072366" y="83094"/>
            <a:ext cx="7952611" cy="1037368"/>
          </a:xfrm>
          <a:prstGeom prst="plaque">
            <a:avLst/>
          </a:pr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bg1"/>
                </a:solidFill>
                <a:latin typeface="Times" panose="020B0500000000000000" pitchFamily="34" charset="0"/>
                <a:ea typeface="Times" panose="020B0500000000000000" pitchFamily="34" charset="0"/>
                <a:cs typeface="Times" panose="020B0500000000000000" pitchFamily="34" charset="0"/>
              </a:rPr>
              <a:t>Nêu bài học sâu sắc nhất mà em rút ra được từ một hay một số truyện ngụ ngôn</a:t>
            </a:r>
            <a:r>
              <a:rPr lang="vi-VN" sz="3600" dirty="0">
                <a:solidFill>
                  <a:schemeClr val="bg1"/>
                </a:solidFill>
                <a:latin typeface="Times" panose="020B0500000000000000" pitchFamily="34" charset="0"/>
                <a:ea typeface="Times" panose="020B0500000000000000" pitchFamily="34" charset="0"/>
                <a:cs typeface="Times" panose="020B0500000000000000" pitchFamily="34" charset="0"/>
              </a:rPr>
              <a:t>.</a:t>
            </a:r>
          </a:p>
        </p:txBody>
      </p:sp>
      <p:pic>
        <p:nvPicPr>
          <p:cNvPr id="6" name="图片 61">
            <a:extLst>
              <a:ext uri="{FF2B5EF4-FFF2-40B4-BE49-F238E27FC236}">
                <a16:creationId xmlns:a16="http://schemas.microsoft.com/office/drawing/2014/main" xmlns="" id="{41923F51-DC69-4A8E-B1BD-707C783E6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a16="http://schemas.microsoft.com/office/drawing/2014/main" xmlns="" id="{3EBAD6B0-D83B-4BCB-B075-4C5F8F63AFA8}"/>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solidFill>
                  <a:prstClr val="black"/>
                </a:solidFill>
                <a:latin typeface="Times New Roman" panose="02020603050405020304" pitchFamily="18" charset="0"/>
                <a:cs typeface="Times New Roman" panose="02020603050405020304" pitchFamily="18" charset="0"/>
              </a:rPr>
              <a:t>Nhiệm</a:t>
            </a:r>
            <a:r>
              <a:rPr lang="en-US" sz="5900" dirty="0" smtClean="0">
                <a:solidFill>
                  <a:prstClr val="black"/>
                </a:solidFill>
                <a:latin typeface="Times New Roman" panose="02020603050405020304" pitchFamily="18" charset="0"/>
                <a:cs typeface="Times New Roman" panose="02020603050405020304" pitchFamily="18" charset="0"/>
              </a:rPr>
              <a:t> </a:t>
            </a:r>
            <a:r>
              <a:rPr lang="en-US" sz="5900" dirty="0" err="1" smtClean="0">
                <a:solidFill>
                  <a:prstClr val="black"/>
                </a:solidFill>
                <a:latin typeface="Times New Roman" panose="02020603050405020304" pitchFamily="18" charset="0"/>
                <a:cs typeface="Times New Roman" panose="02020603050405020304" pitchFamily="18" charset="0"/>
              </a:rPr>
              <a:t>vụ</a:t>
            </a:r>
            <a:r>
              <a:rPr lang="en-US" sz="5900" dirty="0" smtClean="0">
                <a:solidFill>
                  <a:prstClr val="black"/>
                </a:solidFill>
                <a:latin typeface="Times New Roman" panose="02020603050405020304" pitchFamily="18" charset="0"/>
                <a:cs typeface="Times New Roman" panose="02020603050405020304" pitchFamily="18" charset="0"/>
              </a:rPr>
              <a:t> 7</a:t>
            </a:r>
            <a:r>
              <a:rPr lang="en-US" dirty="0" smtClean="0">
                <a:solidFill>
                  <a:prstClr val="black"/>
                </a:solidFill>
                <a:latin typeface="Times New Roman" panose="02020603050405020304" pitchFamily="18" charset="0"/>
                <a:cs typeface="Times New Roman" panose="02020603050405020304" pitchFamily="18" charset="0"/>
              </a:rPr>
              <a:t>: </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19596" y="1775729"/>
            <a:ext cx="8324045" cy="3046988"/>
          </a:xfrm>
          <a:prstGeom prst="rect">
            <a:avLst/>
          </a:prstGeom>
        </p:spPr>
        <p:txBody>
          <a:bodyPr wrap="square">
            <a:spAutoFit/>
          </a:bodyPr>
          <a:lstStyle/>
          <a:p>
            <a:r>
              <a:rPr lang="vi-VN" sz="2400" dirty="0">
                <a:latin typeface="Times" panose="020B0500000000000000" pitchFamily="34" charset="0"/>
                <a:ea typeface="Times" panose="020B0500000000000000" pitchFamily="34" charset="0"/>
                <a:cs typeface="Times" panose="020B0500000000000000" pitchFamily="34" charset="0"/>
              </a:rPr>
              <a:t>Em rút ra bài học từ truyện Ếch ngồi đáy giếng</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Lâu dài trong nhỏ môi trường sẽ hạn chế hiểu biết</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Từ những người biết hạn chế, dễ trở nên nông cạn, chủ quan, yêu cầu sẽ phải trả giá rất cao</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Khuyên mọi người không nên có những đường sống cao ngạo, có cái nhìn thiển cận, không tìm hiểu thế giới bên ngoài</a:t>
            </a:r>
            <a:r>
              <a:rPr lang="vi-VN" sz="2400" dirty="0" smtClean="0">
                <a:latin typeface="Times" panose="020B0500000000000000" pitchFamily="34" charset="0"/>
                <a:ea typeface="Times" panose="020B0500000000000000" pitchFamily="34" charset="0"/>
                <a:cs typeface="Times" panose="020B0500000000000000" pitchFamily="34" charset="0"/>
              </a:rPr>
              <a:t>.</a:t>
            </a:r>
            <a:endParaRPr lang="en-US" sz="2400" dirty="0" smtClean="0">
              <a:latin typeface="Times" panose="020B0500000000000000" pitchFamily="34" charset="0"/>
              <a:ea typeface="Times" panose="020B0500000000000000" pitchFamily="34" charset="0"/>
              <a:cs typeface="Times" panose="020B0500000000000000" pitchFamily="34" charset="0"/>
            </a:endParaRPr>
          </a:p>
          <a:p>
            <a:r>
              <a:rPr lang="vi-VN" sz="2400" dirty="0" smtClean="0">
                <a:latin typeface="Times" panose="020B0500000000000000" pitchFamily="34" charset="0"/>
                <a:ea typeface="Times" panose="020B0500000000000000" pitchFamily="34" charset="0"/>
                <a:cs typeface="Times" panose="020B0500000000000000" pitchFamily="34" charset="0"/>
              </a:rPr>
              <a:t>+ </a:t>
            </a:r>
            <a:r>
              <a:rPr lang="vi-VN" sz="2400" dirty="0">
                <a:latin typeface="Times" panose="020B0500000000000000" pitchFamily="34" charset="0"/>
                <a:ea typeface="Times" panose="020B0500000000000000" pitchFamily="34" charset="0"/>
                <a:cs typeface="Times" panose="020B0500000000000000" pitchFamily="34" charset="0"/>
              </a:rPr>
              <a:t>Giáo dục con người tự do, thật thà và phải biết học hỏi thêm về thế giới bên ngoài.</a:t>
            </a:r>
            <a:endParaRPr lang="en-US" sz="2400" dirty="0">
              <a:latin typeface="Times" panose="020B0500000000000000" pitchFamily="34" charset="0"/>
              <a:ea typeface="Times" panose="020B0500000000000000" pitchFamily="34" charset="0"/>
              <a:cs typeface="Times" panose="020B0500000000000000" pitchFamily="34" charset="0"/>
            </a:endParaRPr>
          </a:p>
        </p:txBody>
      </p:sp>
    </p:spTree>
    <p:extLst>
      <p:ext uri="{BB962C8B-B14F-4D97-AF65-F5344CB8AC3E}">
        <p14:creationId xmlns:p14="http://schemas.microsoft.com/office/powerpoint/2010/main" val="2979058604"/>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par>
                                <p:cTn id="8" presetID="42" presetClass="entr" presetSubtype="0"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a:extLst>
              <a:ext uri="{FF2B5EF4-FFF2-40B4-BE49-F238E27FC236}">
                <a16:creationId xmlns:a16="http://schemas.microsoft.com/office/drawing/2014/main" xmlns="" id="{E454A14A-DF0E-4445-8CD2-326CD300BC41}"/>
              </a:ext>
            </a:extLst>
          </p:cNvPr>
          <p:cNvSpPr/>
          <p:nvPr/>
        </p:nvSpPr>
        <p:spPr>
          <a:xfrm>
            <a:off x="974981" y="605293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a:extLst>
              <a:ext uri="{FF2B5EF4-FFF2-40B4-BE49-F238E27FC236}">
                <a16:creationId xmlns:a16="http://schemas.microsoft.com/office/drawing/2014/main" xmlns="" id="{1C6C7268-3861-45A6-86FA-71E006048B9C}"/>
              </a:ext>
            </a:extLst>
          </p:cNvPr>
          <p:cNvSpPr/>
          <p:nvPr/>
        </p:nvSpPr>
        <p:spPr>
          <a:xfrm>
            <a:off x="4349972" y="56134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椭圆 46">
            <a:extLst>
              <a:ext uri="{FF2B5EF4-FFF2-40B4-BE49-F238E27FC236}">
                <a16:creationId xmlns:a16="http://schemas.microsoft.com/office/drawing/2014/main" xmlns="" id="{2111C09F-E485-44FB-9EF6-69D92FA680B7}"/>
              </a:ext>
            </a:extLst>
          </p:cNvPr>
          <p:cNvSpPr/>
          <p:nvPr/>
        </p:nvSpPr>
        <p:spPr>
          <a:xfrm>
            <a:off x="-1641366" y="632692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xmlns="" id="{266B75BD-CD20-42F9-B28E-3CA091EC3624}"/>
              </a:ext>
            </a:extLst>
          </p:cNvPr>
          <p:cNvSpPr/>
          <p:nvPr/>
        </p:nvSpPr>
        <p:spPr>
          <a:xfrm>
            <a:off x="2844173" y="578129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a16="http://schemas.microsoft.com/office/drawing/2014/main" xmlns="" id="{ECED6D48-85E6-46CE-97FD-68CE162E9647}"/>
              </a:ext>
            </a:extLst>
          </p:cNvPr>
          <p:cNvSpPr/>
          <p:nvPr/>
        </p:nvSpPr>
        <p:spPr>
          <a:xfrm>
            <a:off x="5000846" y="587701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椭圆 49">
            <a:extLst>
              <a:ext uri="{FF2B5EF4-FFF2-40B4-BE49-F238E27FC236}">
                <a16:creationId xmlns:a16="http://schemas.microsoft.com/office/drawing/2014/main" xmlns="" id="{A31109DC-7942-4526-A6FD-DF09A709C96B}"/>
              </a:ext>
            </a:extLst>
          </p:cNvPr>
          <p:cNvSpPr/>
          <p:nvPr/>
        </p:nvSpPr>
        <p:spPr>
          <a:xfrm>
            <a:off x="-859280" y="638946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椭圆 50">
            <a:extLst>
              <a:ext uri="{FF2B5EF4-FFF2-40B4-BE49-F238E27FC236}">
                <a16:creationId xmlns:a16="http://schemas.microsoft.com/office/drawing/2014/main" xmlns="" id="{5B7B1344-B96B-4FB8-BF3F-93FE3BFD7F60}"/>
              </a:ext>
            </a:extLst>
          </p:cNvPr>
          <p:cNvSpPr/>
          <p:nvPr/>
        </p:nvSpPr>
        <p:spPr>
          <a:xfrm>
            <a:off x="7449746" y="56075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a:extLst>
              <a:ext uri="{FF2B5EF4-FFF2-40B4-BE49-F238E27FC236}">
                <a16:creationId xmlns:a16="http://schemas.microsoft.com/office/drawing/2014/main" xmlns="" id="{16466671-9A61-40C3-BE76-E4A8FEFFCAB4}"/>
              </a:ext>
            </a:extLst>
          </p:cNvPr>
          <p:cNvSpPr/>
          <p:nvPr/>
        </p:nvSpPr>
        <p:spPr>
          <a:xfrm>
            <a:off x="1561335" y="618299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a:extLst>
              <a:ext uri="{FF2B5EF4-FFF2-40B4-BE49-F238E27FC236}">
                <a16:creationId xmlns:a16="http://schemas.microsoft.com/office/drawing/2014/main" xmlns="" id="{0C2F4BC4-D648-4C72-B5C8-2C0C48138723}"/>
              </a:ext>
            </a:extLst>
          </p:cNvPr>
          <p:cNvSpPr/>
          <p:nvPr/>
        </p:nvSpPr>
        <p:spPr>
          <a:xfrm>
            <a:off x="2175197" y="716814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a:extLst>
              <a:ext uri="{FF2B5EF4-FFF2-40B4-BE49-F238E27FC236}">
                <a16:creationId xmlns:a16="http://schemas.microsoft.com/office/drawing/2014/main" xmlns="" id="{1F8C59A1-7467-4D4B-898A-9639C5C05CD9}"/>
              </a:ext>
            </a:extLst>
          </p:cNvPr>
          <p:cNvSpPr/>
          <p:nvPr/>
        </p:nvSpPr>
        <p:spPr>
          <a:xfrm>
            <a:off x="4076570" y="711008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椭圆 54">
            <a:extLst>
              <a:ext uri="{FF2B5EF4-FFF2-40B4-BE49-F238E27FC236}">
                <a16:creationId xmlns:a16="http://schemas.microsoft.com/office/drawing/2014/main" xmlns="" id="{40692ED0-622E-41B6-8F9C-E44AB9DC6359}"/>
              </a:ext>
            </a:extLst>
          </p:cNvPr>
          <p:cNvSpPr/>
          <p:nvPr/>
        </p:nvSpPr>
        <p:spPr>
          <a:xfrm>
            <a:off x="3089599" y="726974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xmlns="" id="{3EE82FC0-640C-4C31-A2F3-1D9F84C31055}"/>
              </a:ext>
            </a:extLst>
          </p:cNvPr>
          <p:cNvSpPr/>
          <p:nvPr/>
        </p:nvSpPr>
        <p:spPr>
          <a:xfrm>
            <a:off x="5615385" y="48616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a:extLst>
              <a:ext uri="{FF2B5EF4-FFF2-40B4-BE49-F238E27FC236}">
                <a16:creationId xmlns:a16="http://schemas.microsoft.com/office/drawing/2014/main" xmlns="" id="{7EC0559B-C82D-449B-A9F4-5B764AC7D4AA}"/>
              </a:ext>
            </a:extLst>
          </p:cNvPr>
          <p:cNvSpPr/>
          <p:nvPr/>
        </p:nvSpPr>
        <p:spPr>
          <a:xfrm>
            <a:off x="5868989" y="502608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a:extLst>
              <a:ext uri="{FF2B5EF4-FFF2-40B4-BE49-F238E27FC236}">
                <a16:creationId xmlns:a16="http://schemas.microsoft.com/office/drawing/2014/main" xmlns="" id="{1ADA4A7C-7325-40CF-90F8-8D2DC3DF73F0}"/>
              </a:ext>
            </a:extLst>
          </p:cNvPr>
          <p:cNvSpPr/>
          <p:nvPr/>
        </p:nvSpPr>
        <p:spPr>
          <a:xfrm>
            <a:off x="2870661" y="71117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a:extLst>
              <a:ext uri="{FF2B5EF4-FFF2-40B4-BE49-F238E27FC236}">
                <a16:creationId xmlns:a16="http://schemas.microsoft.com/office/drawing/2014/main" xmlns="" id="{B2EDD5EE-FAD6-4F11-87ED-E5266AF8CB0E}"/>
              </a:ext>
            </a:extLst>
          </p:cNvPr>
          <p:cNvSpPr/>
          <p:nvPr/>
        </p:nvSpPr>
        <p:spPr>
          <a:xfrm>
            <a:off x="4626715" y="541014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a:extLst>
              <a:ext uri="{FF2B5EF4-FFF2-40B4-BE49-F238E27FC236}">
                <a16:creationId xmlns:a16="http://schemas.microsoft.com/office/drawing/2014/main" xmlns="" id="{B5FE4FE4-98FC-47F5-81F2-5AD828FF1D35}"/>
              </a:ext>
            </a:extLst>
          </p:cNvPr>
          <p:cNvSpPr/>
          <p:nvPr/>
        </p:nvSpPr>
        <p:spPr>
          <a:xfrm>
            <a:off x="3531968" y="67424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a:extLst>
              <a:ext uri="{FF2B5EF4-FFF2-40B4-BE49-F238E27FC236}">
                <a16:creationId xmlns:a16="http://schemas.microsoft.com/office/drawing/2014/main" xmlns="" id="{F0BEE6EC-3EBF-4E4C-8BF2-2D3627D31043}"/>
              </a:ext>
            </a:extLst>
          </p:cNvPr>
          <p:cNvSpPr/>
          <p:nvPr/>
        </p:nvSpPr>
        <p:spPr>
          <a:xfrm>
            <a:off x="6757900" y="542149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椭圆 61">
            <a:extLst>
              <a:ext uri="{FF2B5EF4-FFF2-40B4-BE49-F238E27FC236}">
                <a16:creationId xmlns:a16="http://schemas.microsoft.com/office/drawing/2014/main" xmlns="" id="{A424C1BE-7407-4867-8FD1-FC5D5B41B838}"/>
              </a:ext>
            </a:extLst>
          </p:cNvPr>
          <p:cNvSpPr/>
          <p:nvPr/>
        </p:nvSpPr>
        <p:spPr>
          <a:xfrm>
            <a:off x="-2770520" y="5433506"/>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xmlns="" id="{D7F7EBA4-C847-4B22-A29C-FEDE07EA31ED}"/>
              </a:ext>
            </a:extLst>
          </p:cNvPr>
          <p:cNvSpPr/>
          <p:nvPr/>
        </p:nvSpPr>
        <p:spPr>
          <a:xfrm>
            <a:off x="3832023" y="501209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椭圆 63">
            <a:extLst>
              <a:ext uri="{FF2B5EF4-FFF2-40B4-BE49-F238E27FC236}">
                <a16:creationId xmlns:a16="http://schemas.microsoft.com/office/drawing/2014/main" xmlns="" id="{AD2932D7-DF3F-4028-BD29-5B7122C77A67}"/>
              </a:ext>
            </a:extLst>
          </p:cNvPr>
          <p:cNvSpPr/>
          <p:nvPr/>
        </p:nvSpPr>
        <p:spPr>
          <a:xfrm>
            <a:off x="4751342" y="718823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a16="http://schemas.microsoft.com/office/drawing/2014/main" xmlns="" id="{824770F2-32E7-41C7-A8FF-F3F32BDFE156}"/>
              </a:ext>
            </a:extLst>
          </p:cNvPr>
          <p:cNvSpPr/>
          <p:nvPr/>
        </p:nvSpPr>
        <p:spPr>
          <a:xfrm>
            <a:off x="1966488"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a:extLst>
              <a:ext uri="{FF2B5EF4-FFF2-40B4-BE49-F238E27FC236}">
                <a16:creationId xmlns:a16="http://schemas.microsoft.com/office/drawing/2014/main" xmlns="" id="{614F989B-82F5-451A-B290-078397AFEDCD}"/>
              </a:ext>
            </a:extLst>
          </p:cNvPr>
          <p:cNvSpPr/>
          <p:nvPr/>
        </p:nvSpPr>
        <p:spPr>
          <a:xfrm>
            <a:off x="3444370" y="565406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椭圆 66">
            <a:extLst>
              <a:ext uri="{FF2B5EF4-FFF2-40B4-BE49-F238E27FC236}">
                <a16:creationId xmlns:a16="http://schemas.microsoft.com/office/drawing/2014/main" xmlns="" id="{7880692A-1195-4C95-82B7-8C8ED36D27E6}"/>
              </a:ext>
            </a:extLst>
          </p:cNvPr>
          <p:cNvSpPr/>
          <p:nvPr/>
        </p:nvSpPr>
        <p:spPr>
          <a:xfrm>
            <a:off x="2461585" y="728473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椭圆 67">
            <a:extLst>
              <a:ext uri="{FF2B5EF4-FFF2-40B4-BE49-F238E27FC236}">
                <a16:creationId xmlns:a16="http://schemas.microsoft.com/office/drawing/2014/main" xmlns="" id="{448D81D1-1445-4709-9708-325D9B7C3523}"/>
              </a:ext>
            </a:extLst>
          </p:cNvPr>
          <p:cNvSpPr/>
          <p:nvPr/>
        </p:nvSpPr>
        <p:spPr>
          <a:xfrm>
            <a:off x="6007334" y="5477962"/>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椭圆 68">
            <a:extLst>
              <a:ext uri="{FF2B5EF4-FFF2-40B4-BE49-F238E27FC236}">
                <a16:creationId xmlns:a16="http://schemas.microsoft.com/office/drawing/2014/main" xmlns="" id="{3CC23FB4-C1DD-46ED-B0BD-DC21B57978C2}"/>
              </a:ext>
            </a:extLst>
          </p:cNvPr>
          <p:cNvSpPr/>
          <p:nvPr/>
        </p:nvSpPr>
        <p:spPr>
          <a:xfrm>
            <a:off x="4923873" y="546158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椭圆 69">
            <a:extLst>
              <a:ext uri="{FF2B5EF4-FFF2-40B4-BE49-F238E27FC236}">
                <a16:creationId xmlns:a16="http://schemas.microsoft.com/office/drawing/2014/main" xmlns="" id="{BA72ECAC-CA83-43A0-8C4A-54514C224069}"/>
              </a:ext>
            </a:extLst>
          </p:cNvPr>
          <p:cNvSpPr/>
          <p:nvPr/>
        </p:nvSpPr>
        <p:spPr>
          <a:xfrm>
            <a:off x="3979995" y="509391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a16="http://schemas.microsoft.com/office/drawing/2014/main" xmlns="" id="{4D553033-A2EE-4F15-BF17-2246DC43015A}"/>
              </a:ext>
            </a:extLst>
          </p:cNvPr>
          <p:cNvSpPr/>
          <p:nvPr/>
        </p:nvSpPr>
        <p:spPr>
          <a:xfrm>
            <a:off x="1996884" y="6561289"/>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a:extLst>
              <a:ext uri="{FF2B5EF4-FFF2-40B4-BE49-F238E27FC236}">
                <a16:creationId xmlns:a16="http://schemas.microsoft.com/office/drawing/2014/main" xmlns="" id="{FD825353-9805-4F5B-BCE5-B21AFD1225B0}"/>
              </a:ext>
            </a:extLst>
          </p:cNvPr>
          <p:cNvSpPr/>
          <p:nvPr/>
        </p:nvSpPr>
        <p:spPr>
          <a:xfrm>
            <a:off x="2566279" y="69573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椭圆 72">
            <a:extLst>
              <a:ext uri="{FF2B5EF4-FFF2-40B4-BE49-F238E27FC236}">
                <a16:creationId xmlns:a16="http://schemas.microsoft.com/office/drawing/2014/main" xmlns="" id="{BBFB204B-BF1C-4E5F-AB82-136CCF672E31}"/>
              </a:ext>
            </a:extLst>
          </p:cNvPr>
          <p:cNvSpPr/>
          <p:nvPr/>
        </p:nvSpPr>
        <p:spPr>
          <a:xfrm>
            <a:off x="1533379" y="646747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椭圆 73">
            <a:extLst>
              <a:ext uri="{FF2B5EF4-FFF2-40B4-BE49-F238E27FC236}">
                <a16:creationId xmlns:a16="http://schemas.microsoft.com/office/drawing/2014/main" xmlns="" id="{5A40FB96-A8FE-4E94-85F4-9DDA7EA59CAE}"/>
              </a:ext>
            </a:extLst>
          </p:cNvPr>
          <p:cNvSpPr/>
          <p:nvPr/>
        </p:nvSpPr>
        <p:spPr>
          <a:xfrm>
            <a:off x="1455395"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椭圆 74">
            <a:extLst>
              <a:ext uri="{FF2B5EF4-FFF2-40B4-BE49-F238E27FC236}">
                <a16:creationId xmlns:a16="http://schemas.microsoft.com/office/drawing/2014/main" xmlns="" id="{5F091BF4-7DE1-4C47-B1B2-2F4B5129967F}"/>
              </a:ext>
            </a:extLst>
          </p:cNvPr>
          <p:cNvSpPr/>
          <p:nvPr/>
        </p:nvSpPr>
        <p:spPr>
          <a:xfrm>
            <a:off x="1110583" y="608436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椭圆 75">
            <a:extLst>
              <a:ext uri="{FF2B5EF4-FFF2-40B4-BE49-F238E27FC236}">
                <a16:creationId xmlns:a16="http://schemas.microsoft.com/office/drawing/2014/main" xmlns="" id="{BD4A59B5-2386-4B69-8C43-256302F4ECE0}"/>
              </a:ext>
            </a:extLst>
          </p:cNvPr>
          <p:cNvSpPr/>
          <p:nvPr/>
        </p:nvSpPr>
        <p:spPr>
          <a:xfrm>
            <a:off x="3539782" y="531053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xmlns="" id="{5EB39C0D-4D19-47DB-A923-01233B793CD4}"/>
              </a:ext>
            </a:extLst>
          </p:cNvPr>
          <p:cNvSpPr/>
          <p:nvPr/>
        </p:nvSpPr>
        <p:spPr>
          <a:xfrm>
            <a:off x="5224675" y="721265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xmlns="" id="{BA731FAC-22CF-466D-BF1E-322B995345A4}"/>
              </a:ext>
            </a:extLst>
          </p:cNvPr>
          <p:cNvSpPr/>
          <p:nvPr/>
        </p:nvSpPr>
        <p:spPr>
          <a:xfrm>
            <a:off x="2695893" y="741912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xmlns="" id="{4751590F-2DA2-4DF8-8CEE-CB2A5646EF3F}"/>
              </a:ext>
            </a:extLst>
          </p:cNvPr>
          <p:cNvSpPr/>
          <p:nvPr/>
        </p:nvSpPr>
        <p:spPr>
          <a:xfrm>
            <a:off x="-259675" y="635481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xmlns="" id="{90206742-CC19-458E-8F37-E4BA6D976ECE}"/>
              </a:ext>
            </a:extLst>
          </p:cNvPr>
          <p:cNvSpPr/>
          <p:nvPr/>
        </p:nvSpPr>
        <p:spPr>
          <a:xfrm>
            <a:off x="853591" y="656128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xmlns="" id="{0F50D128-29B6-4C7A-8DDE-A3684C7DC4FD}"/>
              </a:ext>
            </a:extLst>
          </p:cNvPr>
          <p:cNvSpPr/>
          <p:nvPr/>
        </p:nvSpPr>
        <p:spPr>
          <a:xfrm>
            <a:off x="4880359" y="552760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xmlns="" id="{C6A36204-03A5-455A-8F83-01457CA43AFD}"/>
              </a:ext>
            </a:extLst>
          </p:cNvPr>
          <p:cNvSpPr/>
          <p:nvPr/>
        </p:nvSpPr>
        <p:spPr>
          <a:xfrm>
            <a:off x="3293248" y="5257927"/>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xmlns="" id="{0E129D71-E356-4C19-BEF9-EBC539B38633}"/>
              </a:ext>
            </a:extLst>
          </p:cNvPr>
          <p:cNvSpPr/>
          <p:nvPr/>
        </p:nvSpPr>
        <p:spPr>
          <a:xfrm>
            <a:off x="5387855" y="58450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xmlns="" id="{03189F9C-B2C6-40AC-A6E7-BFE17D5F57E3}"/>
              </a:ext>
            </a:extLst>
          </p:cNvPr>
          <p:cNvSpPr/>
          <p:nvPr/>
        </p:nvSpPr>
        <p:spPr>
          <a:xfrm>
            <a:off x="1264673" y="660483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a:extLst>
              <a:ext uri="{FF2B5EF4-FFF2-40B4-BE49-F238E27FC236}">
                <a16:creationId xmlns:a16="http://schemas.microsoft.com/office/drawing/2014/main" xmlns="" id="{1DE6ABAD-6F99-44A2-AF2B-B197C0E8C75B}"/>
              </a:ext>
            </a:extLst>
          </p:cNvPr>
          <p:cNvSpPr/>
          <p:nvPr/>
        </p:nvSpPr>
        <p:spPr>
          <a:xfrm>
            <a:off x="-1514683" y="623337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椭圆 85">
            <a:extLst>
              <a:ext uri="{FF2B5EF4-FFF2-40B4-BE49-F238E27FC236}">
                <a16:creationId xmlns:a16="http://schemas.microsoft.com/office/drawing/2014/main" xmlns="" id="{B1F85051-EACE-4E2E-B621-71588441B24F}"/>
              </a:ext>
            </a:extLst>
          </p:cNvPr>
          <p:cNvSpPr/>
          <p:nvPr/>
        </p:nvSpPr>
        <p:spPr>
          <a:xfrm>
            <a:off x="6190151" y="5780088"/>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a16="http://schemas.microsoft.com/office/drawing/2014/main" xmlns="" id="{45735D20-6EB3-42E9-AF72-A5E3C3FD7A81}"/>
              </a:ext>
            </a:extLst>
          </p:cNvPr>
          <p:cNvSpPr/>
          <p:nvPr/>
        </p:nvSpPr>
        <p:spPr>
          <a:xfrm>
            <a:off x="4745979" y="580730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xmlns="" id="{B61F1AE0-74D1-4562-AC16-5CFE029096CF}"/>
              </a:ext>
            </a:extLst>
          </p:cNvPr>
          <p:cNvSpPr/>
          <p:nvPr/>
        </p:nvSpPr>
        <p:spPr>
          <a:xfrm>
            <a:off x="2514899" y="73095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xmlns="" id="{ECEAAE16-A249-4C6E-AEB7-BE401056AAEE}"/>
              </a:ext>
            </a:extLst>
          </p:cNvPr>
          <p:cNvSpPr/>
          <p:nvPr/>
        </p:nvSpPr>
        <p:spPr>
          <a:xfrm>
            <a:off x="-1114147" y="6319757"/>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椭圆 89">
            <a:extLst>
              <a:ext uri="{FF2B5EF4-FFF2-40B4-BE49-F238E27FC236}">
                <a16:creationId xmlns:a16="http://schemas.microsoft.com/office/drawing/2014/main" xmlns="" id="{A98785B2-5B12-47CB-B23C-D59F7CA7FC80}"/>
              </a:ext>
            </a:extLst>
          </p:cNvPr>
          <p:cNvSpPr/>
          <p:nvPr/>
        </p:nvSpPr>
        <p:spPr>
          <a:xfrm>
            <a:off x="165670" y="6827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a:extLst>
              <a:ext uri="{FF2B5EF4-FFF2-40B4-BE49-F238E27FC236}">
                <a16:creationId xmlns:a16="http://schemas.microsoft.com/office/drawing/2014/main" xmlns="" id="{6B039B02-10D2-4BB5-B3D5-5F2BB4642705}"/>
              </a:ext>
            </a:extLst>
          </p:cNvPr>
          <p:cNvSpPr/>
          <p:nvPr/>
        </p:nvSpPr>
        <p:spPr>
          <a:xfrm>
            <a:off x="3800664" y="604242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椭圆 91">
            <a:extLst>
              <a:ext uri="{FF2B5EF4-FFF2-40B4-BE49-F238E27FC236}">
                <a16:creationId xmlns:a16="http://schemas.microsoft.com/office/drawing/2014/main" xmlns="" id="{37D0C73E-9288-46E2-A396-C37E016248AB}"/>
              </a:ext>
            </a:extLst>
          </p:cNvPr>
          <p:cNvSpPr/>
          <p:nvPr/>
        </p:nvSpPr>
        <p:spPr>
          <a:xfrm>
            <a:off x="5946650" y="5947575"/>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椭圆 92">
            <a:extLst>
              <a:ext uri="{FF2B5EF4-FFF2-40B4-BE49-F238E27FC236}">
                <a16:creationId xmlns:a16="http://schemas.microsoft.com/office/drawing/2014/main" xmlns="" id="{AA2B84EF-5405-4EB3-B0B9-AD59D84B41D1}"/>
              </a:ext>
            </a:extLst>
          </p:cNvPr>
          <p:cNvSpPr/>
          <p:nvPr/>
        </p:nvSpPr>
        <p:spPr>
          <a:xfrm>
            <a:off x="6811268" y="581515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椭圆 93">
            <a:extLst>
              <a:ext uri="{FF2B5EF4-FFF2-40B4-BE49-F238E27FC236}">
                <a16:creationId xmlns:a16="http://schemas.microsoft.com/office/drawing/2014/main" xmlns="" id="{4E2B8713-C0B8-4662-9F6F-66577F846090}"/>
              </a:ext>
            </a:extLst>
          </p:cNvPr>
          <p:cNvSpPr/>
          <p:nvPr/>
        </p:nvSpPr>
        <p:spPr>
          <a:xfrm>
            <a:off x="7487090" y="591494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椭圆 94">
            <a:extLst>
              <a:ext uri="{FF2B5EF4-FFF2-40B4-BE49-F238E27FC236}">
                <a16:creationId xmlns:a16="http://schemas.microsoft.com/office/drawing/2014/main" xmlns="" id="{A0D36C64-5DAE-4C71-8487-76CBC215F2B7}"/>
              </a:ext>
            </a:extLst>
          </p:cNvPr>
          <p:cNvSpPr/>
          <p:nvPr/>
        </p:nvSpPr>
        <p:spPr>
          <a:xfrm>
            <a:off x="5410245" y="564289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椭圆 95">
            <a:extLst>
              <a:ext uri="{FF2B5EF4-FFF2-40B4-BE49-F238E27FC236}">
                <a16:creationId xmlns:a16="http://schemas.microsoft.com/office/drawing/2014/main" xmlns="" id="{B27FF1D2-3465-4656-8BC9-3942F3A728BC}"/>
              </a:ext>
            </a:extLst>
          </p:cNvPr>
          <p:cNvSpPr/>
          <p:nvPr/>
        </p:nvSpPr>
        <p:spPr>
          <a:xfrm>
            <a:off x="1488867" y="6294055"/>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椭圆 96">
            <a:extLst>
              <a:ext uri="{FF2B5EF4-FFF2-40B4-BE49-F238E27FC236}">
                <a16:creationId xmlns:a16="http://schemas.microsoft.com/office/drawing/2014/main" xmlns="" id="{47A58F2C-70A7-4276-B522-E21D22ED5F32}"/>
              </a:ext>
            </a:extLst>
          </p:cNvPr>
          <p:cNvSpPr/>
          <p:nvPr/>
        </p:nvSpPr>
        <p:spPr>
          <a:xfrm>
            <a:off x="5861006" y="558574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椭圆 97">
            <a:extLst>
              <a:ext uri="{FF2B5EF4-FFF2-40B4-BE49-F238E27FC236}">
                <a16:creationId xmlns:a16="http://schemas.microsoft.com/office/drawing/2014/main" xmlns="" id="{674CCF02-1C3B-40E8-97B0-DDDB3BD8C1AA}"/>
              </a:ext>
            </a:extLst>
          </p:cNvPr>
          <p:cNvSpPr/>
          <p:nvPr/>
        </p:nvSpPr>
        <p:spPr>
          <a:xfrm>
            <a:off x="3952724" y="542349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椭圆 98">
            <a:extLst>
              <a:ext uri="{FF2B5EF4-FFF2-40B4-BE49-F238E27FC236}">
                <a16:creationId xmlns:a16="http://schemas.microsoft.com/office/drawing/2014/main" xmlns="" id="{B30D6279-4040-472C-A6C9-7A3F9DD73B16}"/>
              </a:ext>
            </a:extLst>
          </p:cNvPr>
          <p:cNvSpPr/>
          <p:nvPr/>
        </p:nvSpPr>
        <p:spPr>
          <a:xfrm>
            <a:off x="2684538" y="5689287"/>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椭圆 99">
            <a:extLst>
              <a:ext uri="{FF2B5EF4-FFF2-40B4-BE49-F238E27FC236}">
                <a16:creationId xmlns:a16="http://schemas.microsoft.com/office/drawing/2014/main" xmlns="" id="{6AD9D951-B2E9-4162-89BD-348E4E9C1C4E}"/>
              </a:ext>
            </a:extLst>
          </p:cNvPr>
          <p:cNvSpPr/>
          <p:nvPr/>
        </p:nvSpPr>
        <p:spPr>
          <a:xfrm>
            <a:off x="7922667" y="5397529"/>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椭圆 100">
            <a:extLst>
              <a:ext uri="{FF2B5EF4-FFF2-40B4-BE49-F238E27FC236}">
                <a16:creationId xmlns:a16="http://schemas.microsoft.com/office/drawing/2014/main" xmlns="" id="{78E1B8CC-C47B-4FD1-8DA3-91B78BF1AC5A}"/>
              </a:ext>
            </a:extLst>
          </p:cNvPr>
          <p:cNvSpPr/>
          <p:nvPr/>
        </p:nvSpPr>
        <p:spPr>
          <a:xfrm>
            <a:off x="5026812" y="59167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椭圆 101">
            <a:extLst>
              <a:ext uri="{FF2B5EF4-FFF2-40B4-BE49-F238E27FC236}">
                <a16:creationId xmlns:a16="http://schemas.microsoft.com/office/drawing/2014/main" xmlns="" id="{8817ECEF-4124-4C8D-BC4E-E812BA80EB86}"/>
              </a:ext>
            </a:extLst>
          </p:cNvPr>
          <p:cNvSpPr/>
          <p:nvPr/>
        </p:nvSpPr>
        <p:spPr>
          <a:xfrm>
            <a:off x="7465212" y="5603502"/>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xmlns="" id="{175D1C77-3903-4EF4-8182-D143F72D0038}"/>
              </a:ext>
            </a:extLst>
          </p:cNvPr>
          <p:cNvSpPr/>
          <p:nvPr/>
        </p:nvSpPr>
        <p:spPr>
          <a:xfrm>
            <a:off x="3217062" y="5611909"/>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a16="http://schemas.microsoft.com/office/drawing/2014/main" xmlns="" id="{B7477C01-1670-4B1D-A285-AAD0F2C763C4}"/>
              </a:ext>
            </a:extLst>
          </p:cNvPr>
          <p:cNvSpPr/>
          <p:nvPr/>
        </p:nvSpPr>
        <p:spPr>
          <a:xfrm>
            <a:off x="3007857" y="7390370"/>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椭圆 105">
            <a:extLst>
              <a:ext uri="{FF2B5EF4-FFF2-40B4-BE49-F238E27FC236}">
                <a16:creationId xmlns:a16="http://schemas.microsoft.com/office/drawing/2014/main" xmlns="" id="{259063A1-E6E1-4C1B-8F03-0430F7B414B0}"/>
              </a:ext>
            </a:extLst>
          </p:cNvPr>
          <p:cNvSpPr/>
          <p:nvPr/>
        </p:nvSpPr>
        <p:spPr>
          <a:xfrm>
            <a:off x="4732224" y="545509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a:extLst>
              <a:ext uri="{FF2B5EF4-FFF2-40B4-BE49-F238E27FC236}">
                <a16:creationId xmlns:a16="http://schemas.microsoft.com/office/drawing/2014/main" xmlns="" id="{3B584015-9BBA-43D0-A7D1-48DF0E87143D}"/>
              </a:ext>
            </a:extLst>
          </p:cNvPr>
          <p:cNvSpPr/>
          <p:nvPr/>
        </p:nvSpPr>
        <p:spPr>
          <a:xfrm>
            <a:off x="5482329" y="58121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椭圆 108">
            <a:extLst>
              <a:ext uri="{FF2B5EF4-FFF2-40B4-BE49-F238E27FC236}">
                <a16:creationId xmlns:a16="http://schemas.microsoft.com/office/drawing/2014/main" xmlns="" id="{9EBF45F3-9969-4783-9592-5C73394788B1}"/>
              </a:ext>
            </a:extLst>
          </p:cNvPr>
          <p:cNvSpPr/>
          <p:nvPr/>
        </p:nvSpPr>
        <p:spPr>
          <a:xfrm>
            <a:off x="7495608" y="5697320"/>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椭圆 109">
            <a:extLst>
              <a:ext uri="{FF2B5EF4-FFF2-40B4-BE49-F238E27FC236}">
                <a16:creationId xmlns:a16="http://schemas.microsoft.com/office/drawing/2014/main" xmlns="" id="{487AE68F-8E5B-45AA-AFB1-2C86E58ED47C}"/>
              </a:ext>
            </a:extLst>
          </p:cNvPr>
          <p:cNvSpPr/>
          <p:nvPr/>
        </p:nvSpPr>
        <p:spPr>
          <a:xfrm>
            <a:off x="6251304" y="6062373"/>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椭圆 110">
            <a:extLst>
              <a:ext uri="{FF2B5EF4-FFF2-40B4-BE49-F238E27FC236}">
                <a16:creationId xmlns:a16="http://schemas.microsoft.com/office/drawing/2014/main" xmlns="" id="{7187F44A-9DBE-40D9-B7AC-338CFC80368E}"/>
              </a:ext>
            </a:extLst>
          </p:cNvPr>
          <p:cNvSpPr/>
          <p:nvPr/>
        </p:nvSpPr>
        <p:spPr>
          <a:xfrm>
            <a:off x="1216692"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椭圆 111">
            <a:extLst>
              <a:ext uri="{FF2B5EF4-FFF2-40B4-BE49-F238E27FC236}">
                <a16:creationId xmlns:a16="http://schemas.microsoft.com/office/drawing/2014/main" xmlns="" id="{4D8DC00A-55C8-4A0E-934E-8D7C68EBD475}"/>
              </a:ext>
            </a:extLst>
          </p:cNvPr>
          <p:cNvSpPr/>
          <p:nvPr/>
        </p:nvSpPr>
        <p:spPr>
          <a:xfrm>
            <a:off x="470647" y="631804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椭圆 112">
            <a:extLst>
              <a:ext uri="{FF2B5EF4-FFF2-40B4-BE49-F238E27FC236}">
                <a16:creationId xmlns:a16="http://schemas.microsoft.com/office/drawing/2014/main" xmlns="" id="{9E270292-6AA7-4B7B-AB5B-BD5DD188F321}"/>
              </a:ext>
            </a:extLst>
          </p:cNvPr>
          <p:cNvSpPr/>
          <p:nvPr/>
        </p:nvSpPr>
        <p:spPr>
          <a:xfrm>
            <a:off x="8160618" y="5685925"/>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a:extLst>
              <a:ext uri="{FF2B5EF4-FFF2-40B4-BE49-F238E27FC236}">
                <a16:creationId xmlns:a16="http://schemas.microsoft.com/office/drawing/2014/main" xmlns="" id="{82F93C14-3E99-4FBE-BE6D-F33746E0BF74}"/>
              </a:ext>
            </a:extLst>
          </p:cNvPr>
          <p:cNvSpPr/>
          <p:nvPr/>
        </p:nvSpPr>
        <p:spPr>
          <a:xfrm>
            <a:off x="-498378" y="63012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a:extLst>
              <a:ext uri="{FF2B5EF4-FFF2-40B4-BE49-F238E27FC236}">
                <a16:creationId xmlns:a16="http://schemas.microsoft.com/office/drawing/2014/main" xmlns="" id="{6B438104-7901-4B68-B12D-34B7135EE186}"/>
              </a:ext>
            </a:extLst>
          </p:cNvPr>
          <p:cNvSpPr/>
          <p:nvPr/>
        </p:nvSpPr>
        <p:spPr>
          <a:xfrm>
            <a:off x="614888" y="6507743"/>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a:extLst>
              <a:ext uri="{FF2B5EF4-FFF2-40B4-BE49-F238E27FC236}">
                <a16:creationId xmlns:a16="http://schemas.microsoft.com/office/drawing/2014/main" xmlns="" id="{7BD530CF-D0A7-489F-BD18-4E9B8F8F5E46}"/>
              </a:ext>
            </a:extLst>
          </p:cNvPr>
          <p:cNvSpPr/>
          <p:nvPr/>
        </p:nvSpPr>
        <p:spPr>
          <a:xfrm>
            <a:off x="4748528" y="592907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a:extLst>
              <a:ext uri="{FF2B5EF4-FFF2-40B4-BE49-F238E27FC236}">
                <a16:creationId xmlns:a16="http://schemas.microsoft.com/office/drawing/2014/main" xmlns="" id="{A465FA1D-5F5C-493A-92B9-BE5CE345003C}"/>
              </a:ext>
            </a:extLst>
          </p:cNvPr>
          <p:cNvSpPr/>
          <p:nvPr/>
        </p:nvSpPr>
        <p:spPr>
          <a:xfrm>
            <a:off x="1871106" y="4672947"/>
            <a:ext cx="1973942" cy="1973942"/>
          </a:xfrm>
          <a:prstGeom prst="ellipse">
            <a:avLst/>
          </a:prstGeom>
          <a:gradFill flip="none" rotWithShape="1">
            <a:gsLst>
              <a:gs pos="100000">
                <a:schemeClr val="bg1">
                  <a:alpha val="63000"/>
                </a:schemeClr>
              </a:gs>
              <a:gs pos="55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a:extLst>
              <a:ext uri="{FF2B5EF4-FFF2-40B4-BE49-F238E27FC236}">
                <a16:creationId xmlns:a16="http://schemas.microsoft.com/office/drawing/2014/main" xmlns="" id="{CA8C5228-00CB-4BBD-A4C5-79F93164FC4B}"/>
              </a:ext>
            </a:extLst>
          </p:cNvPr>
          <p:cNvSpPr/>
          <p:nvPr/>
        </p:nvSpPr>
        <p:spPr>
          <a:xfrm>
            <a:off x="7033769" y="5029717"/>
            <a:ext cx="928980" cy="928980"/>
          </a:xfrm>
          <a:prstGeom prst="ellipse">
            <a:avLst/>
          </a:prstGeom>
          <a:gradFill>
            <a:gsLst>
              <a:gs pos="21000">
                <a:schemeClr val="accent1">
                  <a:lumMod val="5000"/>
                  <a:lumOff val="95000"/>
                </a:schemeClr>
              </a:gs>
              <a:gs pos="57000">
                <a:schemeClr val="bg1">
                  <a:alpha val="73000"/>
                </a:schemeClr>
              </a:gs>
            </a:gsLst>
            <a:path path="circle">
              <a:fillToRect l="50000" t="50000" r="50000" b="50000"/>
            </a:path>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a16="http://schemas.microsoft.com/office/drawing/2014/main" xmlns="" id="{BE7107F0-D162-46D7-9400-FBD7980DE524}"/>
              </a:ext>
            </a:extLst>
          </p:cNvPr>
          <p:cNvSpPr/>
          <p:nvPr/>
        </p:nvSpPr>
        <p:spPr>
          <a:xfrm>
            <a:off x="1667236" y="4523157"/>
            <a:ext cx="345058" cy="345057"/>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a:extLst>
              <a:ext uri="{FF2B5EF4-FFF2-40B4-BE49-F238E27FC236}">
                <a16:creationId xmlns:a16="http://schemas.microsoft.com/office/drawing/2014/main" xmlns="" id="{31279664-3EBE-4419-AF27-D80EC9AF9DD8}"/>
              </a:ext>
            </a:extLst>
          </p:cNvPr>
          <p:cNvSpPr/>
          <p:nvPr/>
        </p:nvSpPr>
        <p:spPr>
          <a:xfrm>
            <a:off x="5530306" y="2958051"/>
            <a:ext cx="293299" cy="293298"/>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a:extLst>
              <a:ext uri="{FF2B5EF4-FFF2-40B4-BE49-F238E27FC236}">
                <a16:creationId xmlns:a16="http://schemas.microsoft.com/office/drawing/2014/main" xmlns="" id="{2CF43373-2FDE-4BB5-9B78-3BF1C4CAF04D}"/>
              </a:ext>
            </a:extLst>
          </p:cNvPr>
          <p:cNvSpPr/>
          <p:nvPr/>
        </p:nvSpPr>
        <p:spPr>
          <a:xfrm>
            <a:off x="7597003" y="2517052"/>
            <a:ext cx="534836" cy="534836"/>
          </a:xfrm>
          <a:prstGeom prst="ellipse">
            <a:avLst/>
          </a:prstGeom>
          <a:solidFill>
            <a:schemeClr val="bg1">
              <a:alpha val="41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a:extLst>
              <a:ext uri="{FF2B5EF4-FFF2-40B4-BE49-F238E27FC236}">
                <a16:creationId xmlns:a16="http://schemas.microsoft.com/office/drawing/2014/main" xmlns="" id="{F0D14071-0B1D-4F9B-A0ED-87F2D373A070}"/>
              </a:ext>
            </a:extLst>
          </p:cNvPr>
          <p:cNvSpPr/>
          <p:nvPr/>
        </p:nvSpPr>
        <p:spPr>
          <a:xfrm>
            <a:off x="6751612" y="1481881"/>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椭圆 122">
            <a:extLst>
              <a:ext uri="{FF2B5EF4-FFF2-40B4-BE49-F238E27FC236}">
                <a16:creationId xmlns:a16="http://schemas.microsoft.com/office/drawing/2014/main" xmlns="" id="{289C8BFB-4A2E-4593-BFBB-B0374CDF5736}"/>
              </a:ext>
            </a:extLst>
          </p:cNvPr>
          <p:cNvSpPr/>
          <p:nvPr/>
        </p:nvSpPr>
        <p:spPr>
          <a:xfrm>
            <a:off x="2184823" y="381579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4" name="椭圆 123">
            <a:extLst>
              <a:ext uri="{FF2B5EF4-FFF2-40B4-BE49-F238E27FC236}">
                <a16:creationId xmlns:a16="http://schemas.microsoft.com/office/drawing/2014/main" xmlns="" id="{7E5CF8DA-E673-4D82-85E9-51638EA676B3}"/>
              </a:ext>
            </a:extLst>
          </p:cNvPr>
          <p:cNvSpPr/>
          <p:nvPr/>
        </p:nvSpPr>
        <p:spPr>
          <a:xfrm>
            <a:off x="1678456" y="2941469"/>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5" name="椭圆 124">
            <a:extLst>
              <a:ext uri="{FF2B5EF4-FFF2-40B4-BE49-F238E27FC236}">
                <a16:creationId xmlns:a16="http://schemas.microsoft.com/office/drawing/2014/main" xmlns="" id="{C5623A05-E27B-472D-A2BA-7F20B68BF00F}"/>
              </a:ext>
            </a:extLst>
          </p:cNvPr>
          <p:cNvSpPr/>
          <p:nvPr/>
        </p:nvSpPr>
        <p:spPr>
          <a:xfrm>
            <a:off x="235253" y="4212607"/>
            <a:ext cx="310551" cy="310550"/>
          </a:xfrm>
          <a:prstGeom prst="ellipse">
            <a:avLst/>
          </a:prstGeom>
          <a:solidFill>
            <a:schemeClr val="bg1">
              <a:alpha val="57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6" name="椭圆 125">
            <a:extLst>
              <a:ext uri="{FF2B5EF4-FFF2-40B4-BE49-F238E27FC236}">
                <a16:creationId xmlns:a16="http://schemas.microsoft.com/office/drawing/2014/main" xmlns="" id="{C8313832-E552-465C-BAD2-22062297083F}"/>
              </a:ext>
            </a:extLst>
          </p:cNvPr>
          <p:cNvSpPr/>
          <p:nvPr/>
        </p:nvSpPr>
        <p:spPr>
          <a:xfrm>
            <a:off x="6251281" y="2620568"/>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7" name="椭圆 126">
            <a:extLst>
              <a:ext uri="{FF2B5EF4-FFF2-40B4-BE49-F238E27FC236}">
                <a16:creationId xmlns:a16="http://schemas.microsoft.com/office/drawing/2014/main" xmlns="" id="{39E45B1A-BCD0-4148-82B6-BB02B3D3AF3E}"/>
              </a:ext>
            </a:extLst>
          </p:cNvPr>
          <p:cNvSpPr/>
          <p:nvPr/>
        </p:nvSpPr>
        <p:spPr>
          <a:xfrm>
            <a:off x="7165681" y="2448040"/>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8" name="[动画大师]_Oval 42">
            <a:extLst>
              <a:ext uri="{FF2B5EF4-FFF2-40B4-BE49-F238E27FC236}">
                <a16:creationId xmlns:a16="http://schemas.microsoft.com/office/drawing/2014/main" xmlns="" id="{7405CD4D-879F-497A-B40C-9A90CB77E2B3}"/>
              </a:ext>
            </a:extLst>
          </p:cNvPr>
          <p:cNvSpPr/>
          <p:nvPr/>
        </p:nvSpPr>
        <p:spPr>
          <a:xfrm>
            <a:off x="6199523" y="2120236"/>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9" name="椭圆 128">
            <a:extLst>
              <a:ext uri="{FF2B5EF4-FFF2-40B4-BE49-F238E27FC236}">
                <a16:creationId xmlns:a16="http://schemas.microsoft.com/office/drawing/2014/main" xmlns="" id="{EFA7C44A-4131-4EF6-8E85-24BCDD0AAE18}"/>
              </a:ext>
            </a:extLst>
          </p:cNvPr>
          <p:cNvSpPr/>
          <p:nvPr/>
        </p:nvSpPr>
        <p:spPr>
          <a:xfrm>
            <a:off x="-558377" y="4661179"/>
            <a:ext cx="207034" cy="20703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椭圆 129">
            <a:extLst>
              <a:ext uri="{FF2B5EF4-FFF2-40B4-BE49-F238E27FC236}">
                <a16:creationId xmlns:a16="http://schemas.microsoft.com/office/drawing/2014/main" xmlns="" id="{211BFEFF-E3E9-4F59-B8A6-F84BDC1C5610}"/>
              </a:ext>
            </a:extLst>
          </p:cNvPr>
          <p:cNvSpPr/>
          <p:nvPr/>
        </p:nvSpPr>
        <p:spPr>
          <a:xfrm>
            <a:off x="-115839" y="2648171"/>
            <a:ext cx="327804" cy="327803"/>
          </a:xfrm>
          <a:prstGeom prst="ellipse">
            <a:avLst/>
          </a:prstGeom>
          <a:solidFill>
            <a:schemeClr val="bg1">
              <a:alpha val="23000"/>
            </a:schemeClr>
          </a:solidFill>
          <a:ln w="3175">
            <a:solidFill>
              <a:schemeClr val="bg1">
                <a:alpha val="6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a:extLst>
              <a:ext uri="{FF2B5EF4-FFF2-40B4-BE49-F238E27FC236}">
                <a16:creationId xmlns:a16="http://schemas.microsoft.com/office/drawing/2014/main" xmlns="" id="{CD0AE5B1-2FFB-421E-877E-35F5331FB3A3}"/>
              </a:ext>
            </a:extLst>
          </p:cNvPr>
          <p:cNvSpPr/>
          <p:nvPr/>
        </p:nvSpPr>
        <p:spPr>
          <a:xfrm>
            <a:off x="4612262" y="1999467"/>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 name="椭圆 131">
            <a:extLst>
              <a:ext uri="{FF2B5EF4-FFF2-40B4-BE49-F238E27FC236}">
                <a16:creationId xmlns:a16="http://schemas.microsoft.com/office/drawing/2014/main" xmlns="" id="{AA8676DF-2871-4480-ADC5-07ABDBE652BD}"/>
              </a:ext>
            </a:extLst>
          </p:cNvPr>
          <p:cNvSpPr/>
          <p:nvPr/>
        </p:nvSpPr>
        <p:spPr>
          <a:xfrm>
            <a:off x="4232701" y="2724085"/>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3" name="椭圆 132">
            <a:extLst>
              <a:ext uri="{FF2B5EF4-FFF2-40B4-BE49-F238E27FC236}">
                <a16:creationId xmlns:a16="http://schemas.microsoft.com/office/drawing/2014/main" xmlns="" id="{EFB62D29-FAA6-45CF-90F4-15A3D39A95F9}"/>
              </a:ext>
            </a:extLst>
          </p:cNvPr>
          <p:cNvSpPr/>
          <p:nvPr/>
        </p:nvSpPr>
        <p:spPr>
          <a:xfrm>
            <a:off x="942618" y="3815790"/>
            <a:ext cx="603849" cy="603849"/>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4" name="椭圆 133">
            <a:extLst>
              <a:ext uri="{FF2B5EF4-FFF2-40B4-BE49-F238E27FC236}">
                <a16:creationId xmlns:a16="http://schemas.microsoft.com/office/drawing/2014/main" xmlns="" id="{91B8F522-15B9-44CE-98A5-6A896BB6EA47}"/>
              </a:ext>
            </a:extLst>
          </p:cNvPr>
          <p:cNvSpPr/>
          <p:nvPr/>
        </p:nvSpPr>
        <p:spPr>
          <a:xfrm>
            <a:off x="-817170" y="3764032"/>
            <a:ext cx="379562" cy="379562"/>
          </a:xfrm>
          <a:prstGeom prst="ellipse">
            <a:avLst/>
          </a:prstGeom>
          <a:solidFill>
            <a:schemeClr val="bg1">
              <a:alpha val="57000"/>
            </a:schemeClr>
          </a:solidFill>
          <a:ln w="3175">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5" name="椭圆 134">
            <a:extLst>
              <a:ext uri="{FF2B5EF4-FFF2-40B4-BE49-F238E27FC236}">
                <a16:creationId xmlns:a16="http://schemas.microsoft.com/office/drawing/2014/main" xmlns="" id="{29557AA5-DA74-478A-8768-83CFE7D20054}"/>
              </a:ext>
            </a:extLst>
          </p:cNvPr>
          <p:cNvSpPr/>
          <p:nvPr/>
        </p:nvSpPr>
        <p:spPr>
          <a:xfrm>
            <a:off x="-3028099" y="397542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6" name="椭圆 135">
            <a:extLst>
              <a:ext uri="{FF2B5EF4-FFF2-40B4-BE49-F238E27FC236}">
                <a16:creationId xmlns:a16="http://schemas.microsoft.com/office/drawing/2014/main" xmlns="" id="{A4606527-4E66-483F-B1F3-8A453034B6F4}"/>
              </a:ext>
            </a:extLst>
          </p:cNvPr>
          <p:cNvSpPr/>
          <p:nvPr/>
        </p:nvSpPr>
        <p:spPr>
          <a:xfrm>
            <a:off x="-9148" y="454159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7" name="椭圆 136">
            <a:extLst>
              <a:ext uri="{FF2B5EF4-FFF2-40B4-BE49-F238E27FC236}">
                <a16:creationId xmlns:a16="http://schemas.microsoft.com/office/drawing/2014/main" xmlns="" id="{D6D57435-0235-4DC2-83A7-4B01E2FA01A7}"/>
              </a:ext>
            </a:extLst>
          </p:cNvPr>
          <p:cNvSpPr/>
          <p:nvPr/>
        </p:nvSpPr>
        <p:spPr>
          <a:xfrm>
            <a:off x="3580186" y="464148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8" name="椭圆 137">
            <a:extLst>
              <a:ext uri="{FF2B5EF4-FFF2-40B4-BE49-F238E27FC236}">
                <a16:creationId xmlns:a16="http://schemas.microsoft.com/office/drawing/2014/main" xmlns="" id="{AFE95872-100F-413F-9C0B-58EFAC362EC9}"/>
              </a:ext>
            </a:extLst>
          </p:cNvPr>
          <p:cNvSpPr/>
          <p:nvPr/>
        </p:nvSpPr>
        <p:spPr>
          <a:xfrm>
            <a:off x="-695895" y="4705603"/>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椭圆 138">
            <a:extLst>
              <a:ext uri="{FF2B5EF4-FFF2-40B4-BE49-F238E27FC236}">
                <a16:creationId xmlns:a16="http://schemas.microsoft.com/office/drawing/2014/main" xmlns="" id="{2C73A98E-8AFB-4628-9411-839E512F73B3}"/>
              </a:ext>
            </a:extLst>
          </p:cNvPr>
          <p:cNvSpPr/>
          <p:nvPr/>
        </p:nvSpPr>
        <p:spPr>
          <a:xfrm>
            <a:off x="2500491" y="5156296"/>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a:extLst>
              <a:ext uri="{FF2B5EF4-FFF2-40B4-BE49-F238E27FC236}">
                <a16:creationId xmlns:a16="http://schemas.microsoft.com/office/drawing/2014/main" xmlns="" id="{074D4B53-992F-4246-B86D-5AA5B7BB6021}"/>
              </a:ext>
            </a:extLst>
          </p:cNvPr>
          <p:cNvSpPr/>
          <p:nvPr/>
        </p:nvSpPr>
        <p:spPr>
          <a:xfrm>
            <a:off x="1421102" y="509056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椭圆 140">
            <a:extLst>
              <a:ext uri="{FF2B5EF4-FFF2-40B4-BE49-F238E27FC236}">
                <a16:creationId xmlns:a16="http://schemas.microsoft.com/office/drawing/2014/main" xmlns="" id="{0CB267AA-BC00-4CF4-B2A9-CF21622561AE}"/>
              </a:ext>
            </a:extLst>
          </p:cNvPr>
          <p:cNvSpPr/>
          <p:nvPr/>
        </p:nvSpPr>
        <p:spPr>
          <a:xfrm>
            <a:off x="1871863" y="503341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椭圆 141">
            <a:extLst>
              <a:ext uri="{FF2B5EF4-FFF2-40B4-BE49-F238E27FC236}">
                <a16:creationId xmlns:a16="http://schemas.microsoft.com/office/drawing/2014/main" xmlns="" id="{B61BF1D2-C510-45F5-B411-BCF416C6148B}"/>
              </a:ext>
            </a:extLst>
          </p:cNvPr>
          <p:cNvSpPr/>
          <p:nvPr/>
        </p:nvSpPr>
        <p:spPr>
          <a:xfrm>
            <a:off x="4641478" y="3952825"/>
            <a:ext cx="928980" cy="928980"/>
          </a:xfrm>
          <a:prstGeom prst="ellipse">
            <a:avLst/>
          </a:prstGeom>
          <a:solidFill>
            <a:schemeClr val="bg1"/>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 name="文本框 142">
            <a:extLst>
              <a:ext uri="{FF2B5EF4-FFF2-40B4-BE49-F238E27FC236}">
                <a16:creationId xmlns:a16="http://schemas.microsoft.com/office/drawing/2014/main" xmlns="" id="{B9935EC3-1CD8-4326-90A8-BF65D8EC55D8}"/>
              </a:ext>
            </a:extLst>
          </p:cNvPr>
          <p:cNvSpPr txBox="1"/>
          <p:nvPr/>
        </p:nvSpPr>
        <p:spPr>
          <a:xfrm>
            <a:off x="1838294" y="1955281"/>
            <a:ext cx="9290718" cy="923330"/>
          </a:xfrm>
          <a:prstGeom prst="rect">
            <a:avLst/>
          </a:prstGeom>
          <a:noFill/>
        </p:spPr>
        <p:txBody>
          <a:bodyPr wrap="square" rtlCol="0">
            <a:spAutoFit/>
          </a:bodyPr>
          <a:lstStyle/>
          <a:p>
            <a:pPr algn="dist"/>
            <a:r>
              <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精致水彩新</a:t>
            </a:r>
            <a:r>
              <a:rPr lang="zh-CN" altLang="en-US" sz="5400" dirty="0">
                <a:solidFill>
                  <a:schemeClr val="accent1">
                    <a:lumMod val="75000"/>
                  </a:schemeClr>
                </a:solidFill>
                <a:latin typeface="思源黑体 CN Bold" panose="020B0800000000000000" pitchFamily="34" charset="-122"/>
                <a:ea typeface="思源黑体 CN Bold" panose="020B0800000000000000" pitchFamily="34" charset="-122"/>
                <a:cs typeface="+mn-ea"/>
                <a:sym typeface="+mn-lt"/>
              </a:rPr>
              <a:t>汇报通用</a:t>
            </a:r>
            <a:r>
              <a:rPr lang="en-US" altLang="zh-CN"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rPr>
              <a:t>PPT </a:t>
            </a:r>
            <a:endParaRPr lang="zh-CN" altLang="en-US" sz="5400" dirty="0">
              <a:solidFill>
                <a:schemeClr val="bg2">
                  <a:lumMod val="25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44" name="文本框 143">
            <a:extLst>
              <a:ext uri="{FF2B5EF4-FFF2-40B4-BE49-F238E27FC236}">
                <a16:creationId xmlns:a16="http://schemas.microsoft.com/office/drawing/2014/main" xmlns="" id="{77218304-C16E-4F7D-B6EB-0B7D9BE5BB19}"/>
              </a:ext>
            </a:extLst>
          </p:cNvPr>
          <p:cNvSpPr txBox="1"/>
          <p:nvPr/>
        </p:nvSpPr>
        <p:spPr>
          <a:xfrm>
            <a:off x="2082135" y="2773237"/>
            <a:ext cx="8803036" cy="369332"/>
          </a:xfrm>
          <a:prstGeom prst="rect">
            <a:avLst/>
          </a:prstGeom>
          <a:noFill/>
        </p:spPr>
        <p:txBody>
          <a:bodyPr wrap="square" rtlCol="0">
            <a:spAutoFit/>
          </a:bodyPr>
          <a:lstStyle/>
          <a:p>
            <a:pPr algn="dist"/>
            <a:r>
              <a:rPr lang="en-US" altLang="zh-CN" dirty="0">
                <a:solidFill>
                  <a:schemeClr val="bg2">
                    <a:lumMod val="25000"/>
                  </a:schemeClr>
                </a:solidFill>
                <a:cs typeface="+mn-ea"/>
                <a:sym typeface="+mn-lt"/>
              </a:rPr>
              <a:t>Sweet and fresh Work Report Powerpoint Template</a:t>
            </a:r>
            <a:endParaRPr lang="zh-CN" altLang="en-US" sz="5400" dirty="0">
              <a:solidFill>
                <a:schemeClr val="bg2">
                  <a:lumMod val="25000"/>
                </a:schemeClr>
              </a:solidFill>
              <a:cs typeface="+mn-ea"/>
              <a:sym typeface="+mn-lt"/>
            </a:endParaRPr>
          </a:p>
        </p:txBody>
      </p:sp>
      <p:sp>
        <p:nvSpPr>
          <p:cNvPr id="145" name="KSO_Shape">
            <a:extLst>
              <a:ext uri="{FF2B5EF4-FFF2-40B4-BE49-F238E27FC236}">
                <a16:creationId xmlns:a16="http://schemas.microsoft.com/office/drawing/2014/main" xmlns="" id="{743698BB-C145-4FFB-9906-D5F06C518655}"/>
              </a:ext>
            </a:extLst>
          </p:cNvPr>
          <p:cNvSpPr/>
          <p:nvPr/>
        </p:nvSpPr>
        <p:spPr>
          <a:xfrm>
            <a:off x="5461590" y="4023981"/>
            <a:ext cx="175185" cy="341269"/>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46" name="文本框 145">
            <a:extLst>
              <a:ext uri="{FF2B5EF4-FFF2-40B4-BE49-F238E27FC236}">
                <a16:creationId xmlns:a16="http://schemas.microsoft.com/office/drawing/2014/main" xmlns="" id="{62FA0A8F-388C-4A82-9DB8-3A9E68A34BBA}"/>
              </a:ext>
            </a:extLst>
          </p:cNvPr>
          <p:cNvSpPr txBox="1"/>
          <p:nvPr/>
        </p:nvSpPr>
        <p:spPr>
          <a:xfrm>
            <a:off x="5685797" y="4004627"/>
            <a:ext cx="2439030" cy="369332"/>
          </a:xfrm>
          <a:prstGeom prst="rect">
            <a:avLst/>
          </a:prstGeom>
          <a:noFill/>
        </p:spPr>
        <p:txBody>
          <a:bodyPr wrap="square" rtlCol="0">
            <a:spAutoFit/>
          </a:bodyPr>
          <a:lstStyle/>
          <a:p>
            <a:r>
              <a:rPr lang="zh-CN" altLang="en-US" dirty="0">
                <a:solidFill>
                  <a:schemeClr val="tx1">
                    <a:lumMod val="75000"/>
                    <a:lumOff val="25000"/>
                  </a:schemeClr>
                </a:solidFill>
                <a:cs typeface="+mn-ea"/>
                <a:sym typeface="+mn-lt"/>
              </a:rPr>
              <a:t>汇报人：熊猫</a:t>
            </a:r>
          </a:p>
        </p:txBody>
      </p:sp>
      <p:sp>
        <p:nvSpPr>
          <p:cNvPr id="107" name="椭圆 106">
            <a:extLst>
              <a:ext uri="{FF2B5EF4-FFF2-40B4-BE49-F238E27FC236}">
                <a16:creationId xmlns:a16="http://schemas.microsoft.com/office/drawing/2014/main" xmlns="" id="{A62A188A-76E2-41DC-8C8C-59E3A3FE8C4B}"/>
              </a:ext>
            </a:extLst>
          </p:cNvPr>
          <p:cNvSpPr/>
          <p:nvPr/>
        </p:nvSpPr>
        <p:spPr>
          <a:xfrm>
            <a:off x="4808221" y="2916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9" name="椭圆 118">
            <a:extLst>
              <a:ext uri="{FF2B5EF4-FFF2-40B4-BE49-F238E27FC236}">
                <a16:creationId xmlns:a16="http://schemas.microsoft.com/office/drawing/2014/main" xmlns="" id="{C21914F9-818B-43B6-A8CB-680DE8600C5E}"/>
              </a:ext>
            </a:extLst>
          </p:cNvPr>
          <p:cNvSpPr/>
          <p:nvPr/>
        </p:nvSpPr>
        <p:spPr>
          <a:xfrm>
            <a:off x="9569180" y="260213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椭圆 146">
            <a:extLst>
              <a:ext uri="{FF2B5EF4-FFF2-40B4-BE49-F238E27FC236}">
                <a16:creationId xmlns:a16="http://schemas.microsoft.com/office/drawing/2014/main" xmlns="" id="{5919791D-1804-47E7-BA8F-B38D5315693A}"/>
              </a:ext>
            </a:extLst>
          </p:cNvPr>
          <p:cNvSpPr/>
          <p:nvPr/>
        </p:nvSpPr>
        <p:spPr>
          <a:xfrm>
            <a:off x="9302940" y="183343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椭圆 147">
            <a:extLst>
              <a:ext uri="{FF2B5EF4-FFF2-40B4-BE49-F238E27FC236}">
                <a16:creationId xmlns:a16="http://schemas.microsoft.com/office/drawing/2014/main" xmlns="" id="{1A52E404-C637-4E0D-B32C-23AEBC4A5669}"/>
              </a:ext>
            </a:extLst>
          </p:cNvPr>
          <p:cNvSpPr/>
          <p:nvPr/>
        </p:nvSpPr>
        <p:spPr>
          <a:xfrm>
            <a:off x="10797904" y="22043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椭圆 148">
            <a:extLst>
              <a:ext uri="{FF2B5EF4-FFF2-40B4-BE49-F238E27FC236}">
                <a16:creationId xmlns:a16="http://schemas.microsoft.com/office/drawing/2014/main" xmlns="" id="{09EB17E1-C1A1-4B11-9DED-4690DAB6C4CE}"/>
              </a:ext>
            </a:extLst>
          </p:cNvPr>
          <p:cNvSpPr/>
          <p:nvPr/>
        </p:nvSpPr>
        <p:spPr>
          <a:xfrm>
            <a:off x="10220054" y="286566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0" name="椭圆 149">
            <a:extLst>
              <a:ext uri="{FF2B5EF4-FFF2-40B4-BE49-F238E27FC236}">
                <a16:creationId xmlns:a16="http://schemas.microsoft.com/office/drawing/2014/main" xmlns="" id="{E384E5EA-F930-4DBA-82D4-C81D4715FA63}"/>
              </a:ext>
            </a:extLst>
          </p:cNvPr>
          <p:cNvSpPr/>
          <p:nvPr/>
        </p:nvSpPr>
        <p:spPr>
          <a:xfrm>
            <a:off x="9529523" y="311801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1" name="椭圆 150">
            <a:extLst>
              <a:ext uri="{FF2B5EF4-FFF2-40B4-BE49-F238E27FC236}">
                <a16:creationId xmlns:a16="http://schemas.microsoft.com/office/drawing/2014/main" xmlns="" id="{FFEF6832-E98B-4697-A6C9-1D8F47827BC7}"/>
              </a:ext>
            </a:extLst>
          </p:cNvPr>
          <p:cNvSpPr/>
          <p:nvPr/>
        </p:nvSpPr>
        <p:spPr>
          <a:xfrm>
            <a:off x="10756339" y="93366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2" name="椭圆 151">
            <a:extLst>
              <a:ext uri="{FF2B5EF4-FFF2-40B4-BE49-F238E27FC236}">
                <a16:creationId xmlns:a16="http://schemas.microsoft.com/office/drawing/2014/main" xmlns="" id="{4DEADCD1-60B0-4D47-B3DF-7CAADAB862D1}"/>
              </a:ext>
            </a:extLst>
          </p:cNvPr>
          <p:cNvSpPr/>
          <p:nvPr/>
        </p:nvSpPr>
        <p:spPr>
          <a:xfrm>
            <a:off x="10279927" y="3720192"/>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3" name="椭圆 152">
            <a:extLst>
              <a:ext uri="{FF2B5EF4-FFF2-40B4-BE49-F238E27FC236}">
                <a16:creationId xmlns:a16="http://schemas.microsoft.com/office/drawing/2014/main" xmlns="" id="{D2E527E7-4BFA-465D-B688-62105CFFE373}"/>
              </a:ext>
            </a:extLst>
          </p:cNvPr>
          <p:cNvSpPr/>
          <p:nvPr/>
        </p:nvSpPr>
        <p:spPr>
          <a:xfrm>
            <a:off x="10179754" y="213178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4" name="椭圆 153">
            <a:extLst>
              <a:ext uri="{FF2B5EF4-FFF2-40B4-BE49-F238E27FC236}">
                <a16:creationId xmlns:a16="http://schemas.microsoft.com/office/drawing/2014/main" xmlns="" id="{9A01001B-EA22-4966-B954-D3D741BB8870}"/>
              </a:ext>
            </a:extLst>
          </p:cNvPr>
          <p:cNvSpPr/>
          <p:nvPr/>
        </p:nvSpPr>
        <p:spPr>
          <a:xfrm>
            <a:off x="8573204" y="533386"/>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5" name="椭圆 154">
            <a:extLst>
              <a:ext uri="{FF2B5EF4-FFF2-40B4-BE49-F238E27FC236}">
                <a16:creationId xmlns:a16="http://schemas.microsoft.com/office/drawing/2014/main" xmlns="" id="{8576161D-2D03-4552-A6E4-DE9BE4F1681F}"/>
              </a:ext>
            </a:extLst>
          </p:cNvPr>
          <p:cNvSpPr/>
          <p:nvPr/>
        </p:nvSpPr>
        <p:spPr>
          <a:xfrm>
            <a:off x="8583181" y="1391557"/>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6" name="椭圆 155">
            <a:extLst>
              <a:ext uri="{FF2B5EF4-FFF2-40B4-BE49-F238E27FC236}">
                <a16:creationId xmlns:a16="http://schemas.microsoft.com/office/drawing/2014/main" xmlns="" id="{D8D53307-3A1A-4F2F-99FA-5B0A01E6A0A8}"/>
              </a:ext>
            </a:extLst>
          </p:cNvPr>
          <p:cNvSpPr/>
          <p:nvPr/>
        </p:nvSpPr>
        <p:spPr>
          <a:xfrm>
            <a:off x="10774841" y="1565728"/>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7" name="椭圆 156">
            <a:extLst>
              <a:ext uri="{FF2B5EF4-FFF2-40B4-BE49-F238E27FC236}">
                <a16:creationId xmlns:a16="http://schemas.microsoft.com/office/drawing/2014/main" xmlns="" id="{C45C90F9-EE14-4BA1-BF6A-9DD5D0005AD5}"/>
              </a:ext>
            </a:extLst>
          </p:cNvPr>
          <p:cNvSpPr/>
          <p:nvPr/>
        </p:nvSpPr>
        <p:spPr>
          <a:xfrm>
            <a:off x="10107184" y="941614"/>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8" name="椭圆 157">
            <a:extLst>
              <a:ext uri="{FF2B5EF4-FFF2-40B4-BE49-F238E27FC236}">
                <a16:creationId xmlns:a16="http://schemas.microsoft.com/office/drawing/2014/main" xmlns="" id="{C2777436-F4CB-4B49-B5E5-B5305AD3046F}"/>
              </a:ext>
            </a:extLst>
          </p:cNvPr>
          <p:cNvSpPr/>
          <p:nvPr/>
        </p:nvSpPr>
        <p:spPr>
          <a:xfrm>
            <a:off x="7693182" y="42703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9" name="椭圆 158">
            <a:extLst>
              <a:ext uri="{FF2B5EF4-FFF2-40B4-BE49-F238E27FC236}">
                <a16:creationId xmlns:a16="http://schemas.microsoft.com/office/drawing/2014/main" xmlns="" id="{B1B7471E-382F-4D53-8AE8-139E1E81140F}"/>
              </a:ext>
            </a:extLst>
          </p:cNvPr>
          <p:cNvSpPr/>
          <p:nvPr/>
        </p:nvSpPr>
        <p:spPr>
          <a:xfrm>
            <a:off x="9605018" y="65978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0" name="椭圆 159">
            <a:extLst>
              <a:ext uri="{FF2B5EF4-FFF2-40B4-BE49-F238E27FC236}">
                <a16:creationId xmlns:a16="http://schemas.microsoft.com/office/drawing/2014/main" xmlns="" id="{1D788284-5971-4812-B523-5CC8A8578542}"/>
              </a:ext>
            </a:extLst>
          </p:cNvPr>
          <p:cNvSpPr/>
          <p:nvPr/>
        </p:nvSpPr>
        <p:spPr>
          <a:xfrm>
            <a:off x="10755276" y="3642953"/>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1" name="椭圆 160">
            <a:extLst>
              <a:ext uri="{FF2B5EF4-FFF2-40B4-BE49-F238E27FC236}">
                <a16:creationId xmlns:a16="http://schemas.microsoft.com/office/drawing/2014/main" xmlns="" id="{FC5D555C-8B63-477C-920F-62D6362C742D}"/>
              </a:ext>
            </a:extLst>
          </p:cNvPr>
          <p:cNvSpPr/>
          <p:nvPr/>
        </p:nvSpPr>
        <p:spPr>
          <a:xfrm>
            <a:off x="9617718" y="361188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2" name="椭圆 161">
            <a:extLst>
              <a:ext uri="{FF2B5EF4-FFF2-40B4-BE49-F238E27FC236}">
                <a16:creationId xmlns:a16="http://schemas.microsoft.com/office/drawing/2014/main" xmlns="" id="{FC128D5F-B0CF-49AA-A2BE-37F4B50D133F}"/>
              </a:ext>
            </a:extLst>
          </p:cNvPr>
          <p:cNvSpPr/>
          <p:nvPr/>
        </p:nvSpPr>
        <p:spPr>
          <a:xfrm>
            <a:off x="11329497" y="25769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3" name="椭圆 162">
            <a:extLst>
              <a:ext uri="{FF2B5EF4-FFF2-40B4-BE49-F238E27FC236}">
                <a16:creationId xmlns:a16="http://schemas.microsoft.com/office/drawing/2014/main" xmlns="" id="{1688647D-E01E-405A-8DE0-C5315F39D781}"/>
              </a:ext>
            </a:extLst>
          </p:cNvPr>
          <p:cNvSpPr/>
          <p:nvPr/>
        </p:nvSpPr>
        <p:spPr>
          <a:xfrm>
            <a:off x="8490958" y="79394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4" name="椭圆 163">
            <a:extLst>
              <a:ext uri="{FF2B5EF4-FFF2-40B4-BE49-F238E27FC236}">
                <a16:creationId xmlns:a16="http://schemas.microsoft.com/office/drawing/2014/main" xmlns="" id="{8F4BEA1A-66FD-4145-B882-1230C323427E}"/>
              </a:ext>
            </a:extLst>
          </p:cNvPr>
          <p:cNvSpPr/>
          <p:nvPr/>
        </p:nvSpPr>
        <p:spPr>
          <a:xfrm>
            <a:off x="6320185" y="-138825"/>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5" name="椭圆 164">
            <a:extLst>
              <a:ext uri="{FF2B5EF4-FFF2-40B4-BE49-F238E27FC236}">
                <a16:creationId xmlns:a16="http://schemas.microsoft.com/office/drawing/2014/main" xmlns="" id="{94DFBD90-1EBC-46DB-9599-2D646AF81D46}"/>
              </a:ext>
            </a:extLst>
          </p:cNvPr>
          <p:cNvSpPr/>
          <p:nvPr/>
        </p:nvSpPr>
        <p:spPr>
          <a:xfrm>
            <a:off x="7024914" y="1048657"/>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6" name="椭圆 165">
            <a:extLst>
              <a:ext uri="{FF2B5EF4-FFF2-40B4-BE49-F238E27FC236}">
                <a16:creationId xmlns:a16="http://schemas.microsoft.com/office/drawing/2014/main" xmlns="" id="{A4F8DC30-B827-4EEF-8E9E-0C80137E2A4F}"/>
              </a:ext>
            </a:extLst>
          </p:cNvPr>
          <p:cNvSpPr/>
          <p:nvPr/>
        </p:nvSpPr>
        <p:spPr>
          <a:xfrm>
            <a:off x="3151029" y="4155988"/>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7" name="椭圆 166">
            <a:extLst>
              <a:ext uri="{FF2B5EF4-FFF2-40B4-BE49-F238E27FC236}">
                <a16:creationId xmlns:a16="http://schemas.microsoft.com/office/drawing/2014/main" xmlns="" id="{533F3CC9-36BF-4311-AF48-02857F158571}"/>
              </a:ext>
            </a:extLst>
          </p:cNvPr>
          <p:cNvSpPr/>
          <p:nvPr/>
        </p:nvSpPr>
        <p:spPr>
          <a:xfrm>
            <a:off x="10446758" y="354661"/>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8" name="椭圆 167">
            <a:extLst>
              <a:ext uri="{FF2B5EF4-FFF2-40B4-BE49-F238E27FC236}">
                <a16:creationId xmlns:a16="http://schemas.microsoft.com/office/drawing/2014/main" xmlns="" id="{A0EB0EA4-2A2F-428D-B0EC-722E42C2524B}"/>
              </a:ext>
            </a:extLst>
          </p:cNvPr>
          <p:cNvSpPr/>
          <p:nvPr/>
        </p:nvSpPr>
        <p:spPr>
          <a:xfrm>
            <a:off x="448006" y="4670673"/>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9" name="椭圆 168">
            <a:extLst>
              <a:ext uri="{FF2B5EF4-FFF2-40B4-BE49-F238E27FC236}">
                <a16:creationId xmlns:a16="http://schemas.microsoft.com/office/drawing/2014/main" xmlns="" id="{B952310D-59DC-4D53-9664-70529D575AEB}"/>
              </a:ext>
            </a:extLst>
          </p:cNvPr>
          <p:cNvSpPr/>
          <p:nvPr/>
        </p:nvSpPr>
        <p:spPr>
          <a:xfrm>
            <a:off x="9490892" y="228338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0" name="椭圆 169">
            <a:extLst>
              <a:ext uri="{FF2B5EF4-FFF2-40B4-BE49-F238E27FC236}">
                <a16:creationId xmlns:a16="http://schemas.microsoft.com/office/drawing/2014/main" xmlns="" id="{6F34604C-F5AC-4902-95B3-C2E2ACED4BBA}"/>
              </a:ext>
            </a:extLst>
          </p:cNvPr>
          <p:cNvSpPr/>
          <p:nvPr/>
        </p:nvSpPr>
        <p:spPr>
          <a:xfrm>
            <a:off x="7463428" y="2803407"/>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1" name="椭圆 170">
            <a:extLst>
              <a:ext uri="{FF2B5EF4-FFF2-40B4-BE49-F238E27FC236}">
                <a16:creationId xmlns:a16="http://schemas.microsoft.com/office/drawing/2014/main" xmlns="" id="{CE87E18F-7632-425F-BD60-EC2741F15E42}"/>
              </a:ext>
            </a:extLst>
          </p:cNvPr>
          <p:cNvSpPr/>
          <p:nvPr/>
        </p:nvSpPr>
        <p:spPr>
          <a:xfrm>
            <a:off x="11114677" y="5307121"/>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2" name="椭圆 171">
            <a:extLst>
              <a:ext uri="{FF2B5EF4-FFF2-40B4-BE49-F238E27FC236}">
                <a16:creationId xmlns:a16="http://schemas.microsoft.com/office/drawing/2014/main" xmlns="" id="{E504C966-5929-4EDC-A881-566B0B52ACBF}"/>
              </a:ext>
            </a:extLst>
          </p:cNvPr>
          <p:cNvSpPr/>
          <p:nvPr/>
        </p:nvSpPr>
        <p:spPr>
          <a:xfrm>
            <a:off x="2363470" y="237523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3" name="椭圆 172">
            <a:extLst>
              <a:ext uri="{FF2B5EF4-FFF2-40B4-BE49-F238E27FC236}">
                <a16:creationId xmlns:a16="http://schemas.microsoft.com/office/drawing/2014/main" xmlns="" id="{8267E202-C4FC-4333-9AB1-AB186CD42554}"/>
              </a:ext>
            </a:extLst>
          </p:cNvPr>
          <p:cNvSpPr/>
          <p:nvPr/>
        </p:nvSpPr>
        <p:spPr>
          <a:xfrm>
            <a:off x="11287814" y="5061314"/>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4" name="椭圆 173">
            <a:extLst>
              <a:ext uri="{FF2B5EF4-FFF2-40B4-BE49-F238E27FC236}">
                <a16:creationId xmlns:a16="http://schemas.microsoft.com/office/drawing/2014/main" xmlns="" id="{956D8D81-1758-4B1B-B99B-52E630BA3123}"/>
              </a:ext>
            </a:extLst>
          </p:cNvPr>
          <p:cNvSpPr/>
          <p:nvPr/>
        </p:nvSpPr>
        <p:spPr>
          <a:xfrm>
            <a:off x="8663578" y="2052162"/>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5" name="椭圆 174">
            <a:extLst>
              <a:ext uri="{FF2B5EF4-FFF2-40B4-BE49-F238E27FC236}">
                <a16:creationId xmlns:a16="http://schemas.microsoft.com/office/drawing/2014/main" xmlns="" id="{6DF705B4-4E4B-4D13-96FC-07FCE7D1A893}"/>
              </a:ext>
            </a:extLst>
          </p:cNvPr>
          <p:cNvSpPr/>
          <p:nvPr/>
        </p:nvSpPr>
        <p:spPr>
          <a:xfrm>
            <a:off x="8978357" y="1208418"/>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6" name="椭圆 175">
            <a:extLst>
              <a:ext uri="{FF2B5EF4-FFF2-40B4-BE49-F238E27FC236}">
                <a16:creationId xmlns:a16="http://schemas.microsoft.com/office/drawing/2014/main" xmlns="" id="{1237B278-1593-4383-80F8-AA8A7297EF4D}"/>
              </a:ext>
            </a:extLst>
          </p:cNvPr>
          <p:cNvSpPr/>
          <p:nvPr/>
        </p:nvSpPr>
        <p:spPr>
          <a:xfrm>
            <a:off x="10154014" y="225477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7" name="椭圆 176">
            <a:extLst>
              <a:ext uri="{FF2B5EF4-FFF2-40B4-BE49-F238E27FC236}">
                <a16:creationId xmlns:a16="http://schemas.microsoft.com/office/drawing/2014/main" xmlns="" id="{93A949BC-F5A4-4BE7-AACC-AF0716E37585}"/>
              </a:ext>
            </a:extLst>
          </p:cNvPr>
          <p:cNvSpPr/>
          <p:nvPr/>
        </p:nvSpPr>
        <p:spPr>
          <a:xfrm>
            <a:off x="9853749" y="143802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8" name="椭圆 177">
            <a:extLst>
              <a:ext uri="{FF2B5EF4-FFF2-40B4-BE49-F238E27FC236}">
                <a16:creationId xmlns:a16="http://schemas.microsoft.com/office/drawing/2014/main" xmlns="" id="{69B55F66-26DE-4633-AE6F-A1E80F28F573}"/>
              </a:ext>
            </a:extLst>
          </p:cNvPr>
          <p:cNvSpPr/>
          <p:nvPr/>
        </p:nvSpPr>
        <p:spPr>
          <a:xfrm>
            <a:off x="8535741" y="2204835"/>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9" name="椭圆 178">
            <a:extLst>
              <a:ext uri="{FF2B5EF4-FFF2-40B4-BE49-F238E27FC236}">
                <a16:creationId xmlns:a16="http://schemas.microsoft.com/office/drawing/2014/main" xmlns="" id="{CC2E45F7-00E0-4AF2-B961-F7C9F8B85629}"/>
              </a:ext>
            </a:extLst>
          </p:cNvPr>
          <p:cNvSpPr/>
          <p:nvPr/>
        </p:nvSpPr>
        <p:spPr>
          <a:xfrm>
            <a:off x="7609764" y="981034"/>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0" name="椭圆 179">
            <a:extLst>
              <a:ext uri="{FF2B5EF4-FFF2-40B4-BE49-F238E27FC236}">
                <a16:creationId xmlns:a16="http://schemas.microsoft.com/office/drawing/2014/main" xmlns="" id="{4C43FD83-1A0A-48EF-AF1F-59F4955EC6B7}"/>
              </a:ext>
            </a:extLst>
          </p:cNvPr>
          <p:cNvSpPr/>
          <p:nvPr/>
        </p:nvSpPr>
        <p:spPr>
          <a:xfrm>
            <a:off x="11522671" y="1726533"/>
            <a:ext cx="343644" cy="343644"/>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1" name="椭圆 180">
            <a:extLst>
              <a:ext uri="{FF2B5EF4-FFF2-40B4-BE49-F238E27FC236}">
                <a16:creationId xmlns:a16="http://schemas.microsoft.com/office/drawing/2014/main" xmlns="" id="{CB84679D-C64B-48D3-8419-EED67A891839}"/>
              </a:ext>
            </a:extLst>
          </p:cNvPr>
          <p:cNvSpPr/>
          <p:nvPr/>
        </p:nvSpPr>
        <p:spPr>
          <a:xfrm>
            <a:off x="7324588" y="174843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2" name="椭圆 181">
            <a:extLst>
              <a:ext uri="{FF2B5EF4-FFF2-40B4-BE49-F238E27FC236}">
                <a16:creationId xmlns:a16="http://schemas.microsoft.com/office/drawing/2014/main" xmlns="" id="{797DC879-1EF5-4D3C-B51E-A247C2A59D8B}"/>
              </a:ext>
            </a:extLst>
          </p:cNvPr>
          <p:cNvSpPr/>
          <p:nvPr/>
        </p:nvSpPr>
        <p:spPr>
          <a:xfrm>
            <a:off x="10367998" y="551126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3" name="椭圆 182">
            <a:extLst>
              <a:ext uri="{FF2B5EF4-FFF2-40B4-BE49-F238E27FC236}">
                <a16:creationId xmlns:a16="http://schemas.microsoft.com/office/drawing/2014/main" xmlns="" id="{CE4B56FD-13FF-472D-A9F8-F48B56D9B326}"/>
              </a:ext>
            </a:extLst>
          </p:cNvPr>
          <p:cNvSpPr/>
          <p:nvPr/>
        </p:nvSpPr>
        <p:spPr>
          <a:xfrm>
            <a:off x="8762010" y="1898650"/>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4" name="椭圆 183">
            <a:extLst>
              <a:ext uri="{FF2B5EF4-FFF2-40B4-BE49-F238E27FC236}">
                <a16:creationId xmlns:a16="http://schemas.microsoft.com/office/drawing/2014/main" xmlns="" id="{670FB2C5-7DDA-4152-83E8-58EF0870D1DA}"/>
              </a:ext>
            </a:extLst>
          </p:cNvPr>
          <p:cNvSpPr/>
          <p:nvPr/>
        </p:nvSpPr>
        <p:spPr>
          <a:xfrm>
            <a:off x="10524831" y="540330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5" name="椭圆 184">
            <a:extLst>
              <a:ext uri="{FF2B5EF4-FFF2-40B4-BE49-F238E27FC236}">
                <a16:creationId xmlns:a16="http://schemas.microsoft.com/office/drawing/2014/main" xmlns="" id="{520F9FEA-9E5D-4EB6-B3DC-77BACB53EF2A}"/>
              </a:ext>
            </a:extLst>
          </p:cNvPr>
          <p:cNvSpPr/>
          <p:nvPr/>
        </p:nvSpPr>
        <p:spPr>
          <a:xfrm>
            <a:off x="11350779" y="2646665"/>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6" name="椭圆 185">
            <a:extLst>
              <a:ext uri="{FF2B5EF4-FFF2-40B4-BE49-F238E27FC236}">
                <a16:creationId xmlns:a16="http://schemas.microsoft.com/office/drawing/2014/main" xmlns="" id="{353708E2-4055-4601-8DD1-5AAC8DF53E0B}"/>
              </a:ext>
            </a:extLst>
          </p:cNvPr>
          <p:cNvSpPr/>
          <p:nvPr/>
        </p:nvSpPr>
        <p:spPr>
          <a:xfrm>
            <a:off x="7528539" y="1998666"/>
            <a:ext cx="461792" cy="461792"/>
          </a:xfrm>
          <a:prstGeom prst="ellipse">
            <a:avLst/>
          </a:prstGeom>
          <a:solidFill>
            <a:schemeClr val="bg1">
              <a:alpha val="43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7" name="椭圆 186">
            <a:extLst>
              <a:ext uri="{FF2B5EF4-FFF2-40B4-BE49-F238E27FC236}">
                <a16:creationId xmlns:a16="http://schemas.microsoft.com/office/drawing/2014/main" xmlns="" id="{A42BEED4-0A36-4E2C-A1E7-7BD56D6CE8AC}"/>
              </a:ext>
            </a:extLst>
          </p:cNvPr>
          <p:cNvSpPr/>
          <p:nvPr/>
        </p:nvSpPr>
        <p:spPr>
          <a:xfrm>
            <a:off x="5889529" y="6649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8" name="椭圆 187">
            <a:extLst>
              <a:ext uri="{FF2B5EF4-FFF2-40B4-BE49-F238E27FC236}">
                <a16:creationId xmlns:a16="http://schemas.microsoft.com/office/drawing/2014/main" xmlns="" id="{957E819D-96EE-46CC-9B4E-8CB048DEE489}"/>
              </a:ext>
            </a:extLst>
          </p:cNvPr>
          <p:cNvSpPr/>
          <p:nvPr/>
        </p:nvSpPr>
        <p:spPr>
          <a:xfrm>
            <a:off x="8774886" y="109305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9" name="椭圆 188">
            <a:extLst>
              <a:ext uri="{FF2B5EF4-FFF2-40B4-BE49-F238E27FC236}">
                <a16:creationId xmlns:a16="http://schemas.microsoft.com/office/drawing/2014/main" xmlns="" id="{01BEAC99-F745-43FE-85EC-1F476AFC56E8}"/>
              </a:ext>
            </a:extLst>
          </p:cNvPr>
          <p:cNvSpPr/>
          <p:nvPr/>
        </p:nvSpPr>
        <p:spPr>
          <a:xfrm>
            <a:off x="10689390" y="34290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0" name="椭圆 189">
            <a:extLst>
              <a:ext uri="{FF2B5EF4-FFF2-40B4-BE49-F238E27FC236}">
                <a16:creationId xmlns:a16="http://schemas.microsoft.com/office/drawing/2014/main" xmlns="" id="{B30A04EA-02A2-44EE-8399-6D1EC97D9334}"/>
              </a:ext>
            </a:extLst>
          </p:cNvPr>
          <p:cNvSpPr/>
          <p:nvPr/>
        </p:nvSpPr>
        <p:spPr>
          <a:xfrm>
            <a:off x="6956750" y="3918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1" name="椭圆 190">
            <a:extLst>
              <a:ext uri="{FF2B5EF4-FFF2-40B4-BE49-F238E27FC236}">
                <a16:creationId xmlns:a16="http://schemas.microsoft.com/office/drawing/2014/main" xmlns="" id="{E0C04529-32B5-4D9F-B906-9442F904793D}"/>
              </a:ext>
            </a:extLst>
          </p:cNvPr>
          <p:cNvSpPr/>
          <p:nvPr/>
        </p:nvSpPr>
        <p:spPr>
          <a:xfrm>
            <a:off x="7724490" y="36198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2" name="椭圆 191">
            <a:extLst>
              <a:ext uri="{FF2B5EF4-FFF2-40B4-BE49-F238E27FC236}">
                <a16:creationId xmlns:a16="http://schemas.microsoft.com/office/drawing/2014/main" xmlns="" id="{86325BBB-A2F4-405C-B8A5-ABF275FEDDCF}"/>
              </a:ext>
            </a:extLst>
          </p:cNvPr>
          <p:cNvSpPr/>
          <p:nvPr/>
        </p:nvSpPr>
        <p:spPr>
          <a:xfrm>
            <a:off x="7619593" y="6845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3" name="椭圆 192">
            <a:extLst>
              <a:ext uri="{FF2B5EF4-FFF2-40B4-BE49-F238E27FC236}">
                <a16:creationId xmlns:a16="http://schemas.microsoft.com/office/drawing/2014/main" xmlns="" id="{3ED1A9E8-7A5D-41BC-A045-09436F47D811}"/>
              </a:ext>
            </a:extLst>
          </p:cNvPr>
          <p:cNvSpPr/>
          <p:nvPr/>
        </p:nvSpPr>
        <p:spPr>
          <a:xfrm>
            <a:off x="8708074" y="3016058"/>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4" name="椭圆 193">
            <a:extLst>
              <a:ext uri="{FF2B5EF4-FFF2-40B4-BE49-F238E27FC236}">
                <a16:creationId xmlns:a16="http://schemas.microsoft.com/office/drawing/2014/main" xmlns="" id="{B5621260-3B66-46BF-957C-31DDD8026C3A}"/>
              </a:ext>
            </a:extLst>
          </p:cNvPr>
          <p:cNvSpPr/>
          <p:nvPr/>
        </p:nvSpPr>
        <p:spPr>
          <a:xfrm>
            <a:off x="10949544" y="3947016"/>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5" name="椭圆 194">
            <a:extLst>
              <a:ext uri="{FF2B5EF4-FFF2-40B4-BE49-F238E27FC236}">
                <a16:creationId xmlns:a16="http://schemas.microsoft.com/office/drawing/2014/main" xmlns="" id="{E8AE45DF-3DC9-4E9C-9B6F-3CB0D59A5CF5}"/>
              </a:ext>
            </a:extLst>
          </p:cNvPr>
          <p:cNvSpPr/>
          <p:nvPr/>
        </p:nvSpPr>
        <p:spPr>
          <a:xfrm>
            <a:off x="10187745" y="136162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6" name="椭圆 195">
            <a:extLst>
              <a:ext uri="{FF2B5EF4-FFF2-40B4-BE49-F238E27FC236}">
                <a16:creationId xmlns:a16="http://schemas.microsoft.com/office/drawing/2014/main" xmlns="" id="{2A3FD9A9-E19A-416C-87AB-13725FF173DA}"/>
              </a:ext>
            </a:extLst>
          </p:cNvPr>
          <p:cNvSpPr/>
          <p:nvPr/>
        </p:nvSpPr>
        <p:spPr>
          <a:xfrm>
            <a:off x="8231867" y="392375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7" name="椭圆 196">
            <a:extLst>
              <a:ext uri="{FF2B5EF4-FFF2-40B4-BE49-F238E27FC236}">
                <a16:creationId xmlns:a16="http://schemas.microsoft.com/office/drawing/2014/main" xmlns="" id="{54793F8C-3741-44D4-96C5-D345C0C979C5}"/>
              </a:ext>
            </a:extLst>
          </p:cNvPr>
          <p:cNvSpPr/>
          <p:nvPr/>
        </p:nvSpPr>
        <p:spPr>
          <a:xfrm>
            <a:off x="9648594" y="332014"/>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8" name="椭圆 197">
            <a:extLst>
              <a:ext uri="{FF2B5EF4-FFF2-40B4-BE49-F238E27FC236}">
                <a16:creationId xmlns:a16="http://schemas.microsoft.com/office/drawing/2014/main" xmlns="" id="{E5AA97B6-8C24-42A9-80E3-85FB9EC773E9}"/>
              </a:ext>
            </a:extLst>
          </p:cNvPr>
          <p:cNvSpPr/>
          <p:nvPr/>
        </p:nvSpPr>
        <p:spPr>
          <a:xfrm>
            <a:off x="8993256" y="223351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9" name="椭圆 198">
            <a:extLst>
              <a:ext uri="{FF2B5EF4-FFF2-40B4-BE49-F238E27FC236}">
                <a16:creationId xmlns:a16="http://schemas.microsoft.com/office/drawing/2014/main" xmlns="" id="{2034C4BC-188C-4ED3-9D9A-C120D58FB4F2}"/>
              </a:ext>
            </a:extLst>
          </p:cNvPr>
          <p:cNvSpPr/>
          <p:nvPr/>
        </p:nvSpPr>
        <p:spPr>
          <a:xfrm>
            <a:off x="9916656" y="178254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0" name="椭圆 199">
            <a:extLst>
              <a:ext uri="{FF2B5EF4-FFF2-40B4-BE49-F238E27FC236}">
                <a16:creationId xmlns:a16="http://schemas.microsoft.com/office/drawing/2014/main" xmlns="" id="{0924A12A-AA7C-4D8A-AB0C-8A8D78E8CC90}"/>
              </a:ext>
            </a:extLst>
          </p:cNvPr>
          <p:cNvSpPr/>
          <p:nvPr/>
        </p:nvSpPr>
        <p:spPr>
          <a:xfrm>
            <a:off x="9941278" y="161940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1" name="椭圆 200">
            <a:extLst>
              <a:ext uri="{FF2B5EF4-FFF2-40B4-BE49-F238E27FC236}">
                <a16:creationId xmlns:a16="http://schemas.microsoft.com/office/drawing/2014/main" xmlns="" id="{1C0CD429-698C-4228-86F6-84DA399F96FB}"/>
              </a:ext>
            </a:extLst>
          </p:cNvPr>
          <p:cNvSpPr/>
          <p:nvPr/>
        </p:nvSpPr>
        <p:spPr>
          <a:xfrm>
            <a:off x="6718524" y="339731"/>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2" name="椭圆 201">
            <a:extLst>
              <a:ext uri="{FF2B5EF4-FFF2-40B4-BE49-F238E27FC236}">
                <a16:creationId xmlns:a16="http://schemas.microsoft.com/office/drawing/2014/main" xmlns="" id="{9C46276B-37C0-4C45-BD67-FFC2417BB2F3}"/>
              </a:ext>
            </a:extLst>
          </p:cNvPr>
          <p:cNvSpPr/>
          <p:nvPr/>
        </p:nvSpPr>
        <p:spPr>
          <a:xfrm>
            <a:off x="8702444" y="2679839"/>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3" name="椭圆 202">
            <a:extLst>
              <a:ext uri="{FF2B5EF4-FFF2-40B4-BE49-F238E27FC236}">
                <a16:creationId xmlns:a16="http://schemas.microsoft.com/office/drawing/2014/main" xmlns="" id="{47889811-5D77-41D1-ABD7-1F88029E2C71}"/>
              </a:ext>
            </a:extLst>
          </p:cNvPr>
          <p:cNvSpPr/>
          <p:nvPr/>
        </p:nvSpPr>
        <p:spPr>
          <a:xfrm>
            <a:off x="11676771" y="2360281"/>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4" name="椭圆 203">
            <a:extLst>
              <a:ext uri="{FF2B5EF4-FFF2-40B4-BE49-F238E27FC236}">
                <a16:creationId xmlns:a16="http://schemas.microsoft.com/office/drawing/2014/main" xmlns="" id="{D95323CB-A844-43A8-9914-82F0995B6EB4}"/>
              </a:ext>
            </a:extLst>
          </p:cNvPr>
          <p:cNvSpPr/>
          <p:nvPr/>
        </p:nvSpPr>
        <p:spPr>
          <a:xfrm>
            <a:off x="11270728" y="214121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5" name="椭圆 204">
            <a:extLst>
              <a:ext uri="{FF2B5EF4-FFF2-40B4-BE49-F238E27FC236}">
                <a16:creationId xmlns:a16="http://schemas.microsoft.com/office/drawing/2014/main" xmlns="" id="{8B9A1557-7844-444D-982B-7577E677135D}"/>
              </a:ext>
            </a:extLst>
          </p:cNvPr>
          <p:cNvSpPr/>
          <p:nvPr/>
        </p:nvSpPr>
        <p:spPr>
          <a:xfrm>
            <a:off x="10025060" y="3650482"/>
            <a:ext cx="183328" cy="18332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6" name="椭圆 205">
            <a:extLst>
              <a:ext uri="{FF2B5EF4-FFF2-40B4-BE49-F238E27FC236}">
                <a16:creationId xmlns:a16="http://schemas.microsoft.com/office/drawing/2014/main" xmlns="" id="{8B9C7AB7-BEBC-4C2A-A8EE-2F90E316F831}"/>
              </a:ext>
            </a:extLst>
          </p:cNvPr>
          <p:cNvSpPr/>
          <p:nvPr/>
        </p:nvSpPr>
        <p:spPr>
          <a:xfrm>
            <a:off x="7681523" y="5240593"/>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7" name="椭圆 206">
            <a:extLst>
              <a:ext uri="{FF2B5EF4-FFF2-40B4-BE49-F238E27FC236}">
                <a16:creationId xmlns:a16="http://schemas.microsoft.com/office/drawing/2014/main" xmlns="" id="{E21CEA87-7213-4D2A-B29E-48D9F424FC49}"/>
              </a:ext>
            </a:extLst>
          </p:cNvPr>
          <p:cNvSpPr/>
          <p:nvPr/>
        </p:nvSpPr>
        <p:spPr>
          <a:xfrm>
            <a:off x="10611593" y="2539219"/>
            <a:ext cx="109547" cy="109547"/>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8" name="椭圆 207">
            <a:extLst>
              <a:ext uri="{FF2B5EF4-FFF2-40B4-BE49-F238E27FC236}">
                <a16:creationId xmlns:a16="http://schemas.microsoft.com/office/drawing/2014/main" xmlns="" id="{4090E7B7-144D-4A15-8D98-14128DB304DA}"/>
              </a:ext>
            </a:extLst>
          </p:cNvPr>
          <p:cNvSpPr/>
          <p:nvPr/>
        </p:nvSpPr>
        <p:spPr>
          <a:xfrm>
            <a:off x="9429697" y="1782684"/>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9" name="椭圆 208">
            <a:extLst>
              <a:ext uri="{FF2B5EF4-FFF2-40B4-BE49-F238E27FC236}">
                <a16:creationId xmlns:a16="http://schemas.microsoft.com/office/drawing/2014/main" xmlns="" id="{A675D2D5-DE44-4196-9CBA-7EB0BCD7A92F}"/>
              </a:ext>
            </a:extLst>
          </p:cNvPr>
          <p:cNvSpPr/>
          <p:nvPr/>
        </p:nvSpPr>
        <p:spPr>
          <a:xfrm>
            <a:off x="6153098" y="1945648"/>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0" name="椭圆 209">
            <a:extLst>
              <a:ext uri="{FF2B5EF4-FFF2-40B4-BE49-F238E27FC236}">
                <a16:creationId xmlns:a16="http://schemas.microsoft.com/office/drawing/2014/main" xmlns="" id="{17C11407-6D08-45C7-8E99-0281E00785A1}"/>
              </a:ext>
            </a:extLst>
          </p:cNvPr>
          <p:cNvSpPr/>
          <p:nvPr/>
        </p:nvSpPr>
        <p:spPr>
          <a:xfrm>
            <a:off x="6297334" y="5058751"/>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1" name="椭圆 210">
            <a:extLst>
              <a:ext uri="{FF2B5EF4-FFF2-40B4-BE49-F238E27FC236}">
                <a16:creationId xmlns:a16="http://schemas.microsoft.com/office/drawing/2014/main" xmlns="" id="{077F7987-D55A-4053-92DC-FFD2C5841289}"/>
              </a:ext>
            </a:extLst>
          </p:cNvPr>
          <p:cNvSpPr/>
          <p:nvPr/>
        </p:nvSpPr>
        <p:spPr>
          <a:xfrm>
            <a:off x="10198907" y="29610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2" name="椭圆 211">
            <a:extLst>
              <a:ext uri="{FF2B5EF4-FFF2-40B4-BE49-F238E27FC236}">
                <a16:creationId xmlns:a16="http://schemas.microsoft.com/office/drawing/2014/main" xmlns="" id="{726476BC-DE96-479C-88CE-FF083E07A2CB}"/>
              </a:ext>
            </a:extLst>
          </p:cNvPr>
          <p:cNvSpPr/>
          <p:nvPr/>
        </p:nvSpPr>
        <p:spPr>
          <a:xfrm>
            <a:off x="9302609" y="3134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3" name="椭圆 212">
            <a:extLst>
              <a:ext uri="{FF2B5EF4-FFF2-40B4-BE49-F238E27FC236}">
                <a16:creationId xmlns:a16="http://schemas.microsoft.com/office/drawing/2014/main" xmlns="" id="{943734F8-D7D6-4D69-81B9-4384A71E11EC}"/>
              </a:ext>
            </a:extLst>
          </p:cNvPr>
          <p:cNvSpPr/>
          <p:nvPr/>
        </p:nvSpPr>
        <p:spPr>
          <a:xfrm>
            <a:off x="9171932" y="2412146"/>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4" name="椭圆 213">
            <a:extLst>
              <a:ext uri="{FF2B5EF4-FFF2-40B4-BE49-F238E27FC236}">
                <a16:creationId xmlns:a16="http://schemas.microsoft.com/office/drawing/2014/main" xmlns="" id="{4057954D-BB57-461A-A6C8-A96C93C975F8}"/>
              </a:ext>
            </a:extLst>
          </p:cNvPr>
          <p:cNvSpPr/>
          <p:nvPr/>
        </p:nvSpPr>
        <p:spPr>
          <a:xfrm>
            <a:off x="10719518" y="2503768"/>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5" name="椭圆 214">
            <a:extLst>
              <a:ext uri="{FF2B5EF4-FFF2-40B4-BE49-F238E27FC236}">
                <a16:creationId xmlns:a16="http://schemas.microsoft.com/office/drawing/2014/main" xmlns="" id="{412B90B2-30E0-4EE7-8CF8-18A77F11802E}"/>
              </a:ext>
            </a:extLst>
          </p:cNvPr>
          <p:cNvSpPr/>
          <p:nvPr/>
        </p:nvSpPr>
        <p:spPr>
          <a:xfrm>
            <a:off x="10656907" y="3076227"/>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6" name="椭圆 215">
            <a:extLst>
              <a:ext uri="{FF2B5EF4-FFF2-40B4-BE49-F238E27FC236}">
                <a16:creationId xmlns:a16="http://schemas.microsoft.com/office/drawing/2014/main" xmlns="" id="{139A5A9C-BED4-4CDF-8A10-186DDF2AA2A6}"/>
              </a:ext>
            </a:extLst>
          </p:cNvPr>
          <p:cNvSpPr/>
          <p:nvPr/>
        </p:nvSpPr>
        <p:spPr>
          <a:xfrm>
            <a:off x="7923735" y="2107075"/>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椭圆 216">
            <a:extLst>
              <a:ext uri="{FF2B5EF4-FFF2-40B4-BE49-F238E27FC236}">
                <a16:creationId xmlns:a16="http://schemas.microsoft.com/office/drawing/2014/main" xmlns="" id="{94BCADDE-A791-4901-83BF-4AD3D7B7A59E}"/>
              </a:ext>
            </a:extLst>
          </p:cNvPr>
          <p:cNvSpPr/>
          <p:nvPr/>
        </p:nvSpPr>
        <p:spPr>
          <a:xfrm>
            <a:off x="9846877" y="676266"/>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8" name="椭圆 217">
            <a:extLst>
              <a:ext uri="{FF2B5EF4-FFF2-40B4-BE49-F238E27FC236}">
                <a16:creationId xmlns:a16="http://schemas.microsoft.com/office/drawing/2014/main" xmlns="" id="{728E0B0C-3CCC-4E29-9831-AA0F79AAAEC2}"/>
              </a:ext>
            </a:extLst>
          </p:cNvPr>
          <p:cNvSpPr/>
          <p:nvPr/>
        </p:nvSpPr>
        <p:spPr>
          <a:xfrm>
            <a:off x="11411699" y="945933"/>
            <a:ext cx="246358" cy="246358"/>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9" name="椭圆 218">
            <a:extLst>
              <a:ext uri="{FF2B5EF4-FFF2-40B4-BE49-F238E27FC236}">
                <a16:creationId xmlns:a16="http://schemas.microsoft.com/office/drawing/2014/main" xmlns="" id="{5C548CFE-0620-4680-BC3B-7883815E4459}"/>
              </a:ext>
            </a:extLst>
          </p:cNvPr>
          <p:cNvSpPr/>
          <p:nvPr/>
        </p:nvSpPr>
        <p:spPr>
          <a:xfrm>
            <a:off x="5763000" y="3882886"/>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0" name="椭圆 219">
            <a:extLst>
              <a:ext uri="{FF2B5EF4-FFF2-40B4-BE49-F238E27FC236}">
                <a16:creationId xmlns:a16="http://schemas.microsoft.com/office/drawing/2014/main" xmlns="" id="{C47C1421-53CA-47AE-8C36-8237F8451EA8}"/>
              </a:ext>
            </a:extLst>
          </p:cNvPr>
          <p:cNvSpPr/>
          <p:nvPr/>
        </p:nvSpPr>
        <p:spPr>
          <a:xfrm>
            <a:off x="9166753" y="1970219"/>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a:extLst>
              <a:ext uri="{FF2B5EF4-FFF2-40B4-BE49-F238E27FC236}">
                <a16:creationId xmlns:a16="http://schemas.microsoft.com/office/drawing/2014/main" xmlns="" id="{6CE2C37B-660F-4E64-B64D-983869A72DE4}"/>
              </a:ext>
            </a:extLst>
          </p:cNvPr>
          <p:cNvSpPr/>
          <p:nvPr/>
        </p:nvSpPr>
        <p:spPr>
          <a:xfrm>
            <a:off x="4493959" y="835312"/>
            <a:ext cx="195943" cy="195943"/>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2" name="椭圆 221">
            <a:extLst>
              <a:ext uri="{FF2B5EF4-FFF2-40B4-BE49-F238E27FC236}">
                <a16:creationId xmlns:a16="http://schemas.microsoft.com/office/drawing/2014/main" xmlns="" id="{AEF3660A-5B25-4CA1-AEA7-297030EF1928}"/>
              </a:ext>
            </a:extLst>
          </p:cNvPr>
          <p:cNvSpPr/>
          <p:nvPr/>
        </p:nvSpPr>
        <p:spPr>
          <a:xfrm>
            <a:off x="10319052" y="2929084"/>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3" name="椭圆 222">
            <a:extLst>
              <a:ext uri="{FF2B5EF4-FFF2-40B4-BE49-F238E27FC236}">
                <a16:creationId xmlns:a16="http://schemas.microsoft.com/office/drawing/2014/main" xmlns="" id="{11170F24-5308-47E5-BF97-4C5783D47B71}"/>
              </a:ext>
            </a:extLst>
          </p:cNvPr>
          <p:cNvSpPr/>
          <p:nvPr/>
        </p:nvSpPr>
        <p:spPr>
          <a:xfrm>
            <a:off x="6708407" y="1266235"/>
            <a:ext cx="147210" cy="147210"/>
          </a:xfrm>
          <a:prstGeom prst="ellipse">
            <a:avLst/>
          </a:prstGeom>
          <a:solidFill>
            <a:schemeClr val="bg1">
              <a:alpha val="4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4" name="椭圆 223">
            <a:extLst>
              <a:ext uri="{FF2B5EF4-FFF2-40B4-BE49-F238E27FC236}">
                <a16:creationId xmlns:a16="http://schemas.microsoft.com/office/drawing/2014/main" xmlns="" id="{4AB91C6A-4AAA-4D15-A411-E14F2FDCC4BA}"/>
              </a:ext>
            </a:extLst>
          </p:cNvPr>
          <p:cNvSpPr/>
          <p:nvPr/>
        </p:nvSpPr>
        <p:spPr>
          <a:xfrm>
            <a:off x="11653932" y="371744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5" name="椭圆 224">
            <a:extLst>
              <a:ext uri="{FF2B5EF4-FFF2-40B4-BE49-F238E27FC236}">
                <a16:creationId xmlns:a16="http://schemas.microsoft.com/office/drawing/2014/main" xmlns="" id="{67B3B415-46A8-4CC1-9C46-EE9F6A58639D}"/>
              </a:ext>
            </a:extLst>
          </p:cNvPr>
          <p:cNvSpPr/>
          <p:nvPr/>
        </p:nvSpPr>
        <p:spPr>
          <a:xfrm>
            <a:off x="10215737" y="491808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a:extLst>
              <a:ext uri="{FF2B5EF4-FFF2-40B4-BE49-F238E27FC236}">
                <a16:creationId xmlns:a16="http://schemas.microsoft.com/office/drawing/2014/main" xmlns="" id="{B628D022-F12C-47BD-9D25-D923367A24A3}"/>
              </a:ext>
            </a:extLst>
          </p:cNvPr>
          <p:cNvSpPr/>
          <p:nvPr/>
        </p:nvSpPr>
        <p:spPr>
          <a:xfrm>
            <a:off x="8742512" y="279718"/>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7" name="椭圆 226">
            <a:extLst>
              <a:ext uri="{FF2B5EF4-FFF2-40B4-BE49-F238E27FC236}">
                <a16:creationId xmlns:a16="http://schemas.microsoft.com/office/drawing/2014/main" xmlns="" id="{C1E1BDDE-84F1-4D1B-8116-A3FEB02224AA}"/>
              </a:ext>
            </a:extLst>
          </p:cNvPr>
          <p:cNvSpPr/>
          <p:nvPr/>
        </p:nvSpPr>
        <p:spPr>
          <a:xfrm>
            <a:off x="8088291" y="1603843"/>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8" name="椭圆 227">
            <a:extLst>
              <a:ext uri="{FF2B5EF4-FFF2-40B4-BE49-F238E27FC236}">
                <a16:creationId xmlns:a16="http://schemas.microsoft.com/office/drawing/2014/main" xmlns="" id="{D3571DA5-3BD7-4143-BAEE-8F592EEA0865}"/>
              </a:ext>
            </a:extLst>
          </p:cNvPr>
          <p:cNvSpPr/>
          <p:nvPr/>
        </p:nvSpPr>
        <p:spPr>
          <a:xfrm>
            <a:off x="9806622" y="2663027"/>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9" name="椭圆 228">
            <a:extLst>
              <a:ext uri="{FF2B5EF4-FFF2-40B4-BE49-F238E27FC236}">
                <a16:creationId xmlns:a16="http://schemas.microsoft.com/office/drawing/2014/main" xmlns="" id="{4CEC687F-E1C0-483E-BF77-8815807093C5}"/>
              </a:ext>
            </a:extLst>
          </p:cNvPr>
          <p:cNvSpPr/>
          <p:nvPr/>
        </p:nvSpPr>
        <p:spPr>
          <a:xfrm>
            <a:off x="10011279" y="4586872"/>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0" name="椭圆 229">
            <a:extLst>
              <a:ext uri="{FF2B5EF4-FFF2-40B4-BE49-F238E27FC236}">
                <a16:creationId xmlns:a16="http://schemas.microsoft.com/office/drawing/2014/main" xmlns="" id="{0A705C4E-90E1-4D27-B8E9-A3BC2E4B5EE1}"/>
              </a:ext>
            </a:extLst>
          </p:cNvPr>
          <p:cNvSpPr/>
          <p:nvPr/>
        </p:nvSpPr>
        <p:spPr>
          <a:xfrm>
            <a:off x="11620531" y="250371"/>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a:extLst>
              <a:ext uri="{FF2B5EF4-FFF2-40B4-BE49-F238E27FC236}">
                <a16:creationId xmlns:a16="http://schemas.microsoft.com/office/drawing/2014/main" xmlns="" id="{D2F00EFE-FDFE-4E07-A03F-608FC239B9CE}"/>
              </a:ext>
            </a:extLst>
          </p:cNvPr>
          <p:cNvSpPr/>
          <p:nvPr/>
        </p:nvSpPr>
        <p:spPr>
          <a:xfrm>
            <a:off x="11082665" y="0"/>
            <a:ext cx="614664" cy="614664"/>
          </a:xfrm>
          <a:prstGeom prst="ellipse">
            <a:avLst/>
          </a:prstGeom>
          <a:solidFill>
            <a:schemeClr val="bg1">
              <a:alpha val="16000"/>
            </a:schemeClr>
          </a:solidFill>
          <a:ln>
            <a:solidFill>
              <a:schemeClr val="bg1"/>
            </a:solid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2" name="椭圆 231">
            <a:extLst>
              <a:ext uri="{FF2B5EF4-FFF2-40B4-BE49-F238E27FC236}">
                <a16:creationId xmlns:a16="http://schemas.microsoft.com/office/drawing/2014/main" xmlns="" id="{B9FB5B90-B688-467B-9FBD-9DD842AE405A}"/>
              </a:ext>
            </a:extLst>
          </p:cNvPr>
          <p:cNvSpPr/>
          <p:nvPr/>
        </p:nvSpPr>
        <p:spPr>
          <a:xfrm>
            <a:off x="11818462" y="979729"/>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3" name="椭圆 232">
            <a:extLst>
              <a:ext uri="{FF2B5EF4-FFF2-40B4-BE49-F238E27FC236}">
                <a16:creationId xmlns:a16="http://schemas.microsoft.com/office/drawing/2014/main" xmlns="" id="{6D7CA3F0-F4FC-4CD6-9BC7-D773CB8075AF}"/>
              </a:ext>
            </a:extLst>
          </p:cNvPr>
          <p:cNvSpPr/>
          <p:nvPr/>
        </p:nvSpPr>
        <p:spPr>
          <a:xfrm>
            <a:off x="11779058" y="2479029"/>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4" name="椭圆 233">
            <a:extLst>
              <a:ext uri="{FF2B5EF4-FFF2-40B4-BE49-F238E27FC236}">
                <a16:creationId xmlns:a16="http://schemas.microsoft.com/office/drawing/2014/main" xmlns="" id="{6C7EFCAF-866A-4099-9D45-855391C388BD}"/>
              </a:ext>
            </a:extLst>
          </p:cNvPr>
          <p:cNvSpPr/>
          <p:nvPr/>
        </p:nvSpPr>
        <p:spPr>
          <a:xfrm>
            <a:off x="11971702" y="1342586"/>
            <a:ext cx="220298" cy="22029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5" name="椭圆 234">
            <a:extLst>
              <a:ext uri="{FF2B5EF4-FFF2-40B4-BE49-F238E27FC236}">
                <a16:creationId xmlns:a16="http://schemas.microsoft.com/office/drawing/2014/main" xmlns="" id="{3B4DA4B7-9BE6-48BA-865E-AC32EE0F46FA}"/>
              </a:ext>
            </a:extLst>
          </p:cNvPr>
          <p:cNvSpPr/>
          <p:nvPr/>
        </p:nvSpPr>
        <p:spPr>
          <a:xfrm>
            <a:off x="10744979" y="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a:extLst>
              <a:ext uri="{FF2B5EF4-FFF2-40B4-BE49-F238E27FC236}">
                <a16:creationId xmlns:a16="http://schemas.microsoft.com/office/drawing/2014/main" xmlns="" id="{36BA4AE7-E12B-40F6-81EA-43ED956F4BCF}"/>
              </a:ext>
            </a:extLst>
          </p:cNvPr>
          <p:cNvSpPr/>
          <p:nvPr/>
        </p:nvSpPr>
        <p:spPr>
          <a:xfrm>
            <a:off x="11985529" y="360135"/>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7" name="椭圆 236">
            <a:extLst>
              <a:ext uri="{FF2B5EF4-FFF2-40B4-BE49-F238E27FC236}">
                <a16:creationId xmlns:a16="http://schemas.microsoft.com/office/drawing/2014/main" xmlns="" id="{376B9269-E589-4FAF-BF77-8A1F7AB7038D}"/>
              </a:ext>
            </a:extLst>
          </p:cNvPr>
          <p:cNvSpPr/>
          <p:nvPr/>
        </p:nvSpPr>
        <p:spPr>
          <a:xfrm>
            <a:off x="11779058" y="4241800"/>
            <a:ext cx="412942" cy="412942"/>
          </a:xfrm>
          <a:prstGeom prst="ellipse">
            <a:avLst/>
          </a:prstGeom>
          <a:solidFill>
            <a:schemeClr val="bg1">
              <a:alpha val="61000"/>
            </a:schemeClr>
          </a:solidFill>
          <a:ln>
            <a:solidFill>
              <a:schemeClr val="bg1"/>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8" name="椭圆 237">
            <a:extLst>
              <a:ext uri="{FF2B5EF4-FFF2-40B4-BE49-F238E27FC236}">
                <a16:creationId xmlns:a16="http://schemas.microsoft.com/office/drawing/2014/main" xmlns="" id="{521A2D4A-8186-40B6-8378-A551782CA030}"/>
              </a:ext>
            </a:extLst>
          </p:cNvPr>
          <p:cNvSpPr/>
          <p:nvPr/>
        </p:nvSpPr>
        <p:spPr>
          <a:xfrm>
            <a:off x="11732455" y="3297362"/>
            <a:ext cx="131638" cy="131638"/>
          </a:xfrm>
          <a:prstGeom prst="ellipse">
            <a:avLst/>
          </a:prstGeom>
          <a:solidFill>
            <a:schemeClr val="bg1">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9" name="椭圆 238">
            <a:extLst>
              <a:ext uri="{FF2B5EF4-FFF2-40B4-BE49-F238E27FC236}">
                <a16:creationId xmlns:a16="http://schemas.microsoft.com/office/drawing/2014/main" xmlns="" id="{5FFAD205-F280-4469-AFBF-C6C1F1CC1D77}"/>
              </a:ext>
            </a:extLst>
          </p:cNvPr>
          <p:cNvSpPr/>
          <p:nvPr/>
        </p:nvSpPr>
        <p:spPr>
          <a:xfrm>
            <a:off x="11677724" y="2057305"/>
            <a:ext cx="327912" cy="327912"/>
          </a:xfrm>
          <a:prstGeom prst="ellipse">
            <a:avLst/>
          </a:prstGeom>
          <a:solidFill>
            <a:schemeClr val="bg1">
              <a:alpha val="1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图片 3" descr="图片包含 文字, 地图&#10;&#10;已生成极高可信度的说明">
            <a:extLst>
              <a:ext uri="{FF2B5EF4-FFF2-40B4-BE49-F238E27FC236}">
                <a16:creationId xmlns:a16="http://schemas.microsoft.com/office/drawing/2014/main" xmlns="" id="{8DBA067F-63D1-4067-978A-C3603EED8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379083" y="-2422128"/>
            <a:ext cx="7376096" cy="12182463"/>
          </a:xfrm>
          <a:prstGeom prst="rect">
            <a:avLst/>
          </a:prstGeom>
        </p:spPr>
      </p:pic>
      <p:sp>
        <p:nvSpPr>
          <p:cNvPr id="7" name="矩形 6">
            <a:extLst>
              <a:ext uri="{FF2B5EF4-FFF2-40B4-BE49-F238E27FC236}">
                <a16:creationId xmlns:a16="http://schemas.microsoft.com/office/drawing/2014/main" xmlns="" id="{2A0B9C3D-994B-48D9-9E96-AC6B2BDF8C29}"/>
              </a:ext>
            </a:extLst>
          </p:cNvPr>
          <p:cNvSpPr/>
          <p:nvPr/>
        </p:nvSpPr>
        <p:spPr>
          <a:xfrm>
            <a:off x="1106051" y="1270929"/>
            <a:ext cx="6895099" cy="5440820"/>
          </a:xfrm>
          <a:prstGeom prst="rect">
            <a:avLst/>
          </a:prstGeom>
          <a:solidFill>
            <a:srgbClr val="BBE3D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0" name="图片 239" descr="图片包含 文字, 地图&#10;&#10;已生成极高可信度的说明">
            <a:extLst>
              <a:ext uri="{FF2B5EF4-FFF2-40B4-BE49-F238E27FC236}">
                <a16:creationId xmlns:a16="http://schemas.microsoft.com/office/drawing/2014/main" xmlns="" id="{F17F980A-23A5-43C0-8EAE-D4E66C85EF00}"/>
              </a:ext>
            </a:extLst>
          </p:cNvPr>
          <p:cNvPicPr>
            <a:picLocks noChangeAspect="1"/>
          </p:cNvPicPr>
          <p:nvPr/>
        </p:nvPicPr>
        <p:blipFill rotWithShape="1">
          <a:blip r:embed="rId3">
            <a:clrChange>
              <a:clrFrom>
                <a:srgbClr val="BBE3D8"/>
              </a:clrFrom>
              <a:clrTo>
                <a:srgbClr val="BBE3D8">
                  <a:alpha val="0"/>
                </a:srgbClr>
              </a:clrTo>
            </a:clrChange>
            <a:extLst>
              <a:ext uri="{28A0092B-C50C-407E-A947-70E740481C1C}">
                <a14:useLocalDpi xmlns:a14="http://schemas.microsoft.com/office/drawing/2010/main" val="0"/>
              </a:ext>
            </a:extLst>
          </a:blip>
          <a:srcRect l="17147" t="10250" r="16825" b="36903"/>
          <a:stretch/>
        </p:blipFill>
        <p:spPr>
          <a:xfrm rot="16200000">
            <a:off x="3202475" y="399794"/>
            <a:ext cx="6033304" cy="6438139"/>
          </a:xfrm>
          <a:prstGeom prst="rect">
            <a:avLst/>
          </a:prstGeom>
        </p:spPr>
      </p:pic>
      <p:sp>
        <p:nvSpPr>
          <p:cNvPr id="243" name="10">
            <a:extLst>
              <a:ext uri="{FF2B5EF4-FFF2-40B4-BE49-F238E27FC236}">
                <a16:creationId xmlns:a16="http://schemas.microsoft.com/office/drawing/2014/main" xmlns="" id="{7C23BF6D-3689-4435-81AB-E90ACD8CFE0D}"/>
              </a:ext>
            </a:extLst>
          </p:cNvPr>
          <p:cNvSpPr txBox="1"/>
          <p:nvPr/>
        </p:nvSpPr>
        <p:spPr>
          <a:xfrm rot="21133208">
            <a:off x="3355871" y="291931"/>
            <a:ext cx="5057142" cy="2974904"/>
          </a:xfrm>
          <a:prstGeom prst="rect">
            <a:avLst/>
          </a:prstGeom>
          <a:noFill/>
        </p:spPr>
        <p:txBody>
          <a:bodyPr wrap="none" rtlCol="0">
            <a:prstTxWarp prst="textArchDown">
              <a:avLst>
                <a:gd name="adj" fmla="val 128411"/>
              </a:avLst>
            </a:prstTxWarp>
            <a:spAutoFit/>
          </a:bodyPr>
          <a:lstStyle/>
          <a:p>
            <a:pPr algn="ctr" defTabSz="1142936"/>
            <a:r>
              <a:rPr lang="en-US" altLang="zh-CN" sz="5400">
                <a:solidFill>
                  <a:prstClr val="black"/>
                </a:solidFill>
                <a:effectLst>
                  <a:glow rad="101600">
                    <a:srgbClr val="70AD47">
                      <a:satMod val="175000"/>
                      <a:alpha val="40000"/>
                    </a:srgbClr>
                  </a:glow>
                </a:effectLst>
                <a:latin typeface="Times New Roman" pitchFamily="18" charset="0"/>
                <a:ea typeface="微软雅黑" panose="020B0503020204020204" pitchFamily="34" charset="-122"/>
                <a:cs typeface="Times New Roman" pitchFamily="18" charset="0"/>
              </a:rPr>
              <a:t>Tạm biệt! </a:t>
            </a:r>
          </a:p>
          <a:p>
            <a:pPr algn="ctr" defTabSz="1142936"/>
            <a:r>
              <a:rPr lang="en-US" altLang="zh-CN" sz="5400">
                <a:solidFill>
                  <a:prstClr val="black"/>
                </a:solidFill>
                <a:effectLst>
                  <a:glow rad="101600">
                    <a:srgbClr val="70AD47">
                      <a:satMod val="175000"/>
                      <a:alpha val="40000"/>
                    </a:srgbClr>
                  </a:glow>
                </a:effectLst>
                <a:latin typeface="Times New Roman" pitchFamily="18" charset="0"/>
                <a:ea typeface="微软雅黑" panose="020B0503020204020204" pitchFamily="34" charset="-122"/>
                <a:cs typeface="Times New Roman" pitchFamily="18" charset="0"/>
              </a:rPr>
              <a:t>Chúc các em học tốt</a:t>
            </a:r>
            <a:endParaRPr lang="zh-CN" altLang="en-US" sz="5400" i="1" dirty="0">
              <a:solidFill>
                <a:prstClr val="black"/>
              </a:solidFill>
              <a:effectLst>
                <a:glow rad="101600">
                  <a:srgbClr val="70AD47">
                    <a:satMod val="175000"/>
                    <a:alpha val="40000"/>
                  </a:srgbClr>
                </a:glow>
              </a:effectLst>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97829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900" decel="100000" fill="hold"/>
                                        <p:tgtEl>
                                          <p:spTgt spid="1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6"/>
                                        </p:tgtEl>
                                        <p:attrNameLst>
                                          <p:attrName>style.visibility</p:attrName>
                                        </p:attrNameLst>
                                      </p:cBhvr>
                                      <p:to>
                                        <p:strVal val="visible"/>
                                      </p:to>
                                    </p:set>
                                    <p:animEffect transition="in" filter="fade">
                                      <p:cBhvr>
                                        <p:cTn id="13" dur="1000"/>
                                        <p:tgtEl>
                                          <p:spTgt spid="146"/>
                                        </p:tgtEl>
                                      </p:cBhvr>
                                    </p:animEffect>
                                    <p:anim calcmode="lin" valueType="num">
                                      <p:cBhvr>
                                        <p:cTn id="14" dur="1000" fill="hold"/>
                                        <p:tgtEl>
                                          <p:spTgt spid="146"/>
                                        </p:tgtEl>
                                        <p:attrNameLst>
                                          <p:attrName>ppt_x</p:attrName>
                                        </p:attrNameLst>
                                      </p:cBhvr>
                                      <p:tavLst>
                                        <p:tav tm="0">
                                          <p:val>
                                            <p:strVal val="#ppt_x"/>
                                          </p:val>
                                        </p:tav>
                                        <p:tav tm="100000">
                                          <p:val>
                                            <p:strVal val="#ppt_x"/>
                                          </p:val>
                                        </p:tav>
                                      </p:tavLst>
                                    </p:anim>
                                    <p:anim calcmode="lin" valueType="num">
                                      <p:cBhvr>
                                        <p:cTn id="15" dur="900" decel="100000" fill="hold"/>
                                        <p:tgtEl>
                                          <p:spTgt spid="14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par>
                                <p:cTn id="17" presetID="53" presetClass="entr" presetSubtype="16" repeatCount="2000" fill="hold" grpId="0" nodeType="withEffect">
                                  <p:stCondLst>
                                    <p:cond delay="0"/>
                                  </p:stCondLst>
                                  <p:childTnLst>
                                    <p:set>
                                      <p:cBhvr>
                                        <p:cTn id="18" dur="1" fill="hold">
                                          <p:stCondLst>
                                            <p:cond delay="2000"/>
                                          </p:stCondLst>
                                        </p:cTn>
                                        <p:tgtEl>
                                          <p:spTgt spid="128"/>
                                        </p:tgtEl>
                                        <p:attrNameLst>
                                          <p:attrName>style.visibility</p:attrName>
                                        </p:attrNameLst>
                                      </p:cBhvr>
                                      <p:to>
                                        <p:strVal val="visible"/>
                                      </p:to>
                                    </p:set>
                                    <p:anim calcmode="lin" valueType="num">
                                      <p:cBhvr>
                                        <p:cTn id="19" dur="500" fill="hold">
                                          <p:stCondLst>
                                            <p:cond delay="2000"/>
                                          </p:stCondLst>
                                        </p:cTn>
                                        <p:tgtEl>
                                          <p:spTgt spid="128"/>
                                        </p:tgtEl>
                                        <p:attrNameLst>
                                          <p:attrName>ppt_w</p:attrName>
                                        </p:attrNameLst>
                                      </p:cBhvr>
                                      <p:tavLst>
                                        <p:tav tm="0">
                                          <p:val>
                                            <p:fltVal val="0"/>
                                          </p:val>
                                        </p:tav>
                                        <p:tav tm="100000">
                                          <p:val>
                                            <p:strVal val="#ppt_w"/>
                                          </p:val>
                                        </p:tav>
                                      </p:tavLst>
                                    </p:anim>
                                    <p:anim calcmode="lin" valueType="num">
                                      <p:cBhvr>
                                        <p:cTn id="20" dur="500" fill="hold">
                                          <p:stCondLst>
                                            <p:cond delay="2000"/>
                                          </p:stCondLst>
                                        </p:cTn>
                                        <p:tgtEl>
                                          <p:spTgt spid="128"/>
                                        </p:tgtEl>
                                        <p:attrNameLst>
                                          <p:attrName>ppt_h</p:attrName>
                                        </p:attrNameLst>
                                      </p:cBhvr>
                                      <p:tavLst>
                                        <p:tav tm="0">
                                          <p:val>
                                            <p:fltVal val="0"/>
                                          </p:val>
                                        </p:tav>
                                        <p:tav tm="100000">
                                          <p:val>
                                            <p:strVal val="#ppt_h"/>
                                          </p:val>
                                        </p:tav>
                                      </p:tavLst>
                                    </p:anim>
                                    <p:animEffect transition="in" filter="fade">
                                      <p:cBhvr>
                                        <p:cTn id="21" dur="500">
                                          <p:stCondLst>
                                            <p:cond delay="2000"/>
                                          </p:stCondLst>
                                        </p:cTn>
                                        <p:tgtEl>
                                          <p:spTgt spid="128"/>
                                        </p:tgtEl>
                                      </p:cBhvr>
                                    </p:animEffect>
                                    <p:anim to="" calcmode="lin" valueType="num">
                                      <p:cBhvr>
                                        <p:cTn id="22" dur="1500" fill="hold">
                                          <p:stCondLst>
                                            <p:cond delay="2500"/>
                                          </p:stCondLst>
                                        </p:cTn>
                                        <p:tgtEl>
                                          <p:spTgt spid="128"/>
                                        </p:tgtEl>
                                        <p:attrNameLst>
                                          <p:attrName/>
                                        </p:attrNameLst>
                                      </p:cBhvr>
                                    </p:anim>
                                  </p:childTnLst>
                                </p:cTn>
                              </p:par>
                              <p:par>
                                <p:cTn id="23" presetID="10" presetClass="entr" presetSubtype="0" repeatCount="indefinite"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out" filter="fade">
                                      <p:cBhvr additive="base" accumulate="none">
                                        <p:cTn id="25" dur="316" fill="hold">
                                          <p:stCondLst>
                                            <p:cond delay="2213"/>
                                          </p:stCondLst>
                                        </p:cTn>
                                        <p:tgtEl>
                                          <p:spTgt spid="46"/>
                                        </p:tgtEl>
                                      </p:cBhvr>
                                    </p:animEffect>
                                    <p:animEffect transition="in" filter="fade">
                                      <p:cBhvr additive="base" accumulate="none">
                                        <p:cTn id="26" dur="316" fill="hold">
                                          <p:stCondLst>
                                            <p:cond delay="0"/>
                                          </p:stCondLst>
                                        </p:cTn>
                                        <p:tgtEl>
                                          <p:spTgt spid="46"/>
                                        </p:tgtEl>
                                      </p:cBhvr>
                                    </p:animEffect>
                                    <p:set>
                                      <p:cBhvr additive="base" accumulate="none">
                                        <p:cTn id="27" dur="1" fill="hold">
                                          <p:stCondLst>
                                            <p:cond delay="2528"/>
                                          </p:stCondLst>
                                        </p:cTn>
                                        <p:tgtEl>
                                          <p:spTgt spid="46"/>
                                        </p:tgtEl>
                                        <p:attrNameLst>
                                          <p:attrName>style.visibility</p:attrName>
                                        </p:attrNameLst>
                                      </p:cBhvr>
                                      <p:to>
                                        <p:strVal val="hidden"/>
                                      </p:to>
                                    </p:set>
                                    <p:set>
                                      <p:cBhvr additive="base" accumulate="none">
                                        <p:cTn id="28" dur="2908" fill="hold">
                                          <p:stCondLst>
                                            <p:cond delay="0"/>
                                          </p:stCondLst>
                                        </p:cTn>
                                        <p:tgtEl>
                                          <p:spTgt spid="46"/>
                                        </p:tgtEl>
                                        <p:attrNameLst>
                                          <p:attrName/>
                                        </p:attrNameLst>
                                      </p:cBhvr>
                                      <p:to>
                                        <p:strVal val=""/>
                                      </p:to>
                                    </p:set>
                                  </p:childTnLst>
                                </p:cTn>
                              </p:par>
                              <p:par>
                                <p:cTn id="29" presetID="0" presetClass="path" presetSubtype="0" repeatCount="indefinite" fill="hold" grpId="1" nodeType="withEffect">
                                  <p:stCondLst>
                                    <p:cond delay="0"/>
                                  </p:stCondLst>
                                  <p:childTnLst>
                                    <p:animMotion origin="layout" path="M -3.33333E-6 1.48148E-6 C 0.07123 -0.04398 0.06237 -0.16273 0.09011 -0.27847 " pathEditMode="relative" rAng="0" ptsTypes="AA">
                                      <p:cBhvr>
                                        <p:cTn id="30" dur="2714" fill="hold"/>
                                        <p:tgtEl>
                                          <p:spTgt spid="46"/>
                                        </p:tgtEl>
                                        <p:attrNameLst>
                                          <p:attrName>ppt_x</p:attrName>
                                          <p:attrName>ppt_y</p:attrName>
                                        </p:attrNameLst>
                                      </p:cBhvr>
                                      <p:rCtr x="4505" y="-13935"/>
                                    </p:animMotion>
                                  </p:childTnLst>
                                </p:cTn>
                              </p:par>
                              <p:par>
                                <p:cTn id="31" presetID="10" presetClass="entr" presetSubtype="0" repeatCount="indefinite"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out" filter="fade">
                                      <p:cBhvr additive="base" accumulate="none">
                                        <p:cTn id="33" dur="250" fill="hold">
                                          <p:stCondLst>
                                            <p:cond delay="1750"/>
                                          </p:stCondLst>
                                        </p:cTn>
                                        <p:tgtEl>
                                          <p:spTgt spid="48"/>
                                        </p:tgtEl>
                                      </p:cBhvr>
                                    </p:animEffect>
                                    <p:animEffect transition="in" filter="fade">
                                      <p:cBhvr additive="base" accumulate="none">
                                        <p:cTn id="34" dur="250" fill="hold">
                                          <p:stCondLst>
                                            <p:cond delay="0"/>
                                          </p:stCondLst>
                                        </p:cTn>
                                        <p:tgtEl>
                                          <p:spTgt spid="48"/>
                                        </p:tgtEl>
                                      </p:cBhvr>
                                    </p:animEffect>
                                    <p:set>
                                      <p:cBhvr additive="base" accumulate="none">
                                        <p:cTn id="35" dur="1" fill="hold">
                                          <p:stCondLst>
                                            <p:cond delay="1999"/>
                                          </p:stCondLst>
                                        </p:cTn>
                                        <p:tgtEl>
                                          <p:spTgt spid="48"/>
                                        </p:tgtEl>
                                        <p:attrNameLst>
                                          <p:attrName>style.visibility</p:attrName>
                                        </p:attrNameLst>
                                      </p:cBhvr>
                                      <p:to>
                                        <p:strVal val="hidden"/>
                                      </p:to>
                                    </p:set>
                                    <p:set>
                                      <p:cBhvr additive="base" accumulate="none">
                                        <p:cTn id="36" dur="2300" fill="hold">
                                          <p:stCondLst>
                                            <p:cond delay="0"/>
                                          </p:stCondLst>
                                        </p:cTn>
                                        <p:tgtEl>
                                          <p:spTgt spid="48"/>
                                        </p:tgtEl>
                                        <p:attrNameLst>
                                          <p:attrName/>
                                        </p:attrNameLst>
                                      </p:cBhvr>
                                      <p:to>
                                        <p:strVal val=""/>
                                      </p:to>
                                    </p:set>
                                  </p:childTnLst>
                                </p:cTn>
                              </p:par>
                              <p:par>
                                <p:cTn id="37" presetID="0" presetClass="path" presetSubtype="0" repeatCount="indefinite" fill="hold" grpId="1" nodeType="withEffect">
                                  <p:stCondLst>
                                    <p:cond delay="0"/>
                                  </p:stCondLst>
                                  <p:childTnLst>
                                    <p:animMotion origin="layout" path="M 4.16667E-6 4.44444E-6 C -0.01133 -0.10556 -0.06198 -0.1845 -0.00769 -0.31459 " pathEditMode="relative" rAng="0" ptsTypes="AA">
                                      <p:cBhvr>
                                        <p:cTn id="38" dur="3409" fill="hold"/>
                                        <p:tgtEl>
                                          <p:spTgt spid="48"/>
                                        </p:tgtEl>
                                        <p:attrNameLst>
                                          <p:attrName>ppt_x</p:attrName>
                                          <p:attrName>ppt_y</p:attrName>
                                        </p:attrNameLst>
                                      </p:cBhvr>
                                      <p:rCtr x="-1628" y="-15741"/>
                                    </p:animMotion>
                                  </p:childTnLst>
                                </p:cTn>
                              </p:par>
                              <p:par>
                                <p:cTn id="39" presetID="10" presetClass="entr" presetSubtype="0" repeatCount="indefinite"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out" filter="fade">
                                      <p:cBhvr additive="base" accumulate="none">
                                        <p:cTn id="41" dur="419" fill="hold">
                                          <p:stCondLst>
                                            <p:cond delay="2935"/>
                                          </p:stCondLst>
                                        </p:cTn>
                                        <p:tgtEl>
                                          <p:spTgt spid="49"/>
                                        </p:tgtEl>
                                      </p:cBhvr>
                                    </p:animEffect>
                                    <p:animEffect transition="in" filter="fade">
                                      <p:cBhvr additive="base" accumulate="none">
                                        <p:cTn id="42" dur="419" fill="hold">
                                          <p:stCondLst>
                                            <p:cond delay="0"/>
                                          </p:stCondLst>
                                        </p:cTn>
                                        <p:tgtEl>
                                          <p:spTgt spid="49"/>
                                        </p:tgtEl>
                                      </p:cBhvr>
                                    </p:animEffect>
                                    <p:set>
                                      <p:cBhvr additive="base" accumulate="none">
                                        <p:cTn id="43" dur="1" fill="hold">
                                          <p:stCondLst>
                                            <p:cond delay="3353"/>
                                          </p:stCondLst>
                                        </p:cTn>
                                        <p:tgtEl>
                                          <p:spTgt spid="49"/>
                                        </p:tgtEl>
                                        <p:attrNameLst>
                                          <p:attrName>style.visibility</p:attrName>
                                        </p:attrNameLst>
                                      </p:cBhvr>
                                      <p:to>
                                        <p:strVal val="hidden"/>
                                      </p:to>
                                    </p:set>
                                    <p:set>
                                      <p:cBhvr additive="base" accumulate="none">
                                        <p:cTn id="44" dur="3858" fill="hold">
                                          <p:stCondLst>
                                            <p:cond delay="0"/>
                                          </p:stCondLst>
                                        </p:cTn>
                                        <p:tgtEl>
                                          <p:spTgt spid="49"/>
                                        </p:tgtEl>
                                        <p:attrNameLst>
                                          <p:attrName/>
                                        </p:attrNameLst>
                                      </p:cBhvr>
                                      <p:to>
                                        <p:strVal val=""/>
                                      </p:to>
                                    </p:set>
                                  </p:childTnLst>
                                </p:cTn>
                              </p:par>
                              <p:par>
                                <p:cTn id="45" presetID="0" presetClass="path" presetSubtype="0" repeatCount="indefinite" fill="hold" grpId="1" nodeType="withEffect">
                                  <p:stCondLst>
                                    <p:cond delay="0"/>
                                  </p:stCondLst>
                                  <p:childTnLst>
                                    <p:animMotion origin="layout" path="M -0.00013 -4.44444E-6 C 0.06471 -0.13541 0.07721 -0.05138 0.13164 -0.18125 " pathEditMode="relative" rAng="0" ptsTypes="AA">
                                      <p:cBhvr>
                                        <p:cTn id="46" dur="3060" fill="hold"/>
                                        <p:tgtEl>
                                          <p:spTgt spid="49"/>
                                        </p:tgtEl>
                                        <p:attrNameLst>
                                          <p:attrName>ppt_x</p:attrName>
                                          <p:attrName>ppt_y</p:attrName>
                                        </p:attrNameLst>
                                      </p:cBhvr>
                                      <p:rCtr x="6589" y="-9074"/>
                                    </p:animMotion>
                                  </p:childTnLst>
                                </p:cTn>
                              </p:par>
                              <p:par>
                                <p:cTn id="47" presetID="10" presetClass="entr" presetSubtype="0" repeatCount="indefinite"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out" filter="fade">
                                      <p:cBhvr additive="base" accumulate="none">
                                        <p:cTn id="49" dur="305" fill="hold">
                                          <p:stCondLst>
                                            <p:cond delay="2133"/>
                                          </p:stCondLst>
                                        </p:cTn>
                                        <p:tgtEl>
                                          <p:spTgt spid="50"/>
                                        </p:tgtEl>
                                      </p:cBhvr>
                                    </p:animEffect>
                                    <p:animEffect transition="in" filter="fade">
                                      <p:cBhvr additive="base" accumulate="none">
                                        <p:cTn id="50" dur="305" fill="hold">
                                          <p:stCondLst>
                                            <p:cond delay="0"/>
                                          </p:stCondLst>
                                        </p:cTn>
                                        <p:tgtEl>
                                          <p:spTgt spid="50"/>
                                        </p:tgtEl>
                                      </p:cBhvr>
                                    </p:animEffect>
                                    <p:set>
                                      <p:cBhvr additive="base" accumulate="none">
                                        <p:cTn id="51" dur="1" fill="hold">
                                          <p:stCondLst>
                                            <p:cond delay="2437"/>
                                          </p:stCondLst>
                                        </p:cTn>
                                        <p:tgtEl>
                                          <p:spTgt spid="50"/>
                                        </p:tgtEl>
                                        <p:attrNameLst>
                                          <p:attrName>style.visibility</p:attrName>
                                        </p:attrNameLst>
                                      </p:cBhvr>
                                      <p:to>
                                        <p:strVal val="hidden"/>
                                      </p:to>
                                    </p:set>
                                    <p:set>
                                      <p:cBhvr additive="base" accumulate="none">
                                        <p:cTn id="52" dur="2804" fill="hold">
                                          <p:stCondLst>
                                            <p:cond delay="0"/>
                                          </p:stCondLst>
                                        </p:cTn>
                                        <p:tgtEl>
                                          <p:spTgt spid="50"/>
                                        </p:tgtEl>
                                        <p:attrNameLst>
                                          <p:attrName/>
                                        </p:attrNameLst>
                                      </p:cBhvr>
                                      <p:to>
                                        <p:strVal val=""/>
                                      </p:to>
                                    </p:set>
                                  </p:childTnLst>
                                </p:cTn>
                              </p:par>
                              <p:par>
                                <p:cTn id="53" presetID="0" presetClass="path" presetSubtype="0" repeatCount="indefinite" fill="hold" grpId="1" nodeType="withEffect">
                                  <p:stCondLst>
                                    <p:cond delay="0"/>
                                  </p:stCondLst>
                                  <p:childTnLst>
                                    <p:animMotion origin="layout" path="M -0.00013 -2.96296E-6 C 0.08372 -0.1206 0.14375 -0.01111 0.19831 -0.14097 " pathEditMode="relative" rAng="0" ptsTypes="AA">
                                      <p:cBhvr>
                                        <p:cTn id="54" dur="2924" fill="hold"/>
                                        <p:tgtEl>
                                          <p:spTgt spid="50"/>
                                        </p:tgtEl>
                                        <p:attrNameLst>
                                          <p:attrName>ppt_x</p:attrName>
                                          <p:attrName>ppt_y</p:attrName>
                                        </p:attrNameLst>
                                      </p:cBhvr>
                                      <p:rCtr x="9922" y="-7060"/>
                                    </p:animMotion>
                                  </p:childTnLst>
                                </p:cTn>
                              </p:par>
                              <p:par>
                                <p:cTn id="55" presetID="10" presetClass="entr" presetSubtype="0" repeatCount="indefinite"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out" filter="fade">
                                      <p:cBhvr additive="base" accumulate="none">
                                        <p:cTn id="57" dur="289" fill="hold">
                                          <p:stCondLst>
                                            <p:cond delay="2024"/>
                                          </p:stCondLst>
                                        </p:cTn>
                                        <p:tgtEl>
                                          <p:spTgt spid="51"/>
                                        </p:tgtEl>
                                      </p:cBhvr>
                                    </p:animEffect>
                                    <p:animEffect transition="in" filter="fade">
                                      <p:cBhvr additive="base" accumulate="none">
                                        <p:cTn id="58" dur="289" fill="hold">
                                          <p:stCondLst>
                                            <p:cond delay="0"/>
                                          </p:stCondLst>
                                        </p:cTn>
                                        <p:tgtEl>
                                          <p:spTgt spid="51"/>
                                        </p:tgtEl>
                                      </p:cBhvr>
                                    </p:animEffect>
                                    <p:set>
                                      <p:cBhvr additive="base" accumulate="none">
                                        <p:cTn id="59" dur="1" fill="hold">
                                          <p:stCondLst>
                                            <p:cond delay="2311"/>
                                          </p:stCondLst>
                                        </p:cTn>
                                        <p:tgtEl>
                                          <p:spTgt spid="51"/>
                                        </p:tgtEl>
                                        <p:attrNameLst>
                                          <p:attrName>style.visibility</p:attrName>
                                        </p:attrNameLst>
                                      </p:cBhvr>
                                      <p:to>
                                        <p:strVal val="hidden"/>
                                      </p:to>
                                    </p:set>
                                    <p:set>
                                      <p:cBhvr additive="base" accumulate="none">
                                        <p:cTn id="60" dur="2659" fill="hold">
                                          <p:stCondLst>
                                            <p:cond delay="0"/>
                                          </p:stCondLst>
                                        </p:cTn>
                                        <p:tgtEl>
                                          <p:spTgt spid="51"/>
                                        </p:tgtEl>
                                        <p:attrNameLst>
                                          <p:attrName/>
                                        </p:attrNameLst>
                                      </p:cBhvr>
                                      <p:to>
                                        <p:strVal val=""/>
                                      </p:to>
                                    </p:set>
                                  </p:childTnLst>
                                </p:cTn>
                              </p:par>
                              <p:par>
                                <p:cTn id="61" presetID="0" presetClass="path" presetSubtype="0" repeatCount="indefinite" fill="hold" grpId="1" nodeType="withEffect">
                                  <p:stCondLst>
                                    <p:cond delay="0"/>
                                  </p:stCondLst>
                                  <p:childTnLst>
                                    <p:animMotion origin="layout" path="M -2.08333E-7 -2.59259E-6 C -0.04023 -0.14421 0.01732 -0.1956 -0.00299 -0.34421 " pathEditMode="relative" rAng="0" ptsTypes="AA">
                                      <p:cBhvr>
                                        <p:cTn id="62" dur="2191" fill="hold"/>
                                        <p:tgtEl>
                                          <p:spTgt spid="51"/>
                                        </p:tgtEl>
                                        <p:attrNameLst>
                                          <p:attrName>ppt_x</p:attrName>
                                          <p:attrName>ppt_y</p:attrName>
                                        </p:attrNameLst>
                                      </p:cBhvr>
                                      <p:rCtr x="-664" y="-17222"/>
                                    </p:animMotion>
                                  </p:childTnLst>
                                </p:cTn>
                              </p:par>
                              <p:par>
                                <p:cTn id="63" presetID="10" presetClass="entr" presetSubtype="0" repeatCount="indefinite"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out" filter="fade">
                                      <p:cBhvr additive="base" accumulate="none">
                                        <p:cTn id="65" dur="346" fill="hold">
                                          <p:stCondLst>
                                            <p:cond delay="2419"/>
                                          </p:stCondLst>
                                        </p:cTn>
                                        <p:tgtEl>
                                          <p:spTgt spid="52"/>
                                        </p:tgtEl>
                                      </p:cBhvr>
                                    </p:animEffect>
                                    <p:animEffect transition="in" filter="fade">
                                      <p:cBhvr additive="base" accumulate="none">
                                        <p:cTn id="66" dur="346" fill="hold">
                                          <p:stCondLst>
                                            <p:cond delay="0"/>
                                          </p:stCondLst>
                                        </p:cTn>
                                        <p:tgtEl>
                                          <p:spTgt spid="52"/>
                                        </p:tgtEl>
                                      </p:cBhvr>
                                    </p:animEffect>
                                    <p:set>
                                      <p:cBhvr additive="base" accumulate="none">
                                        <p:cTn id="67" dur="1" fill="hold">
                                          <p:stCondLst>
                                            <p:cond delay="2763"/>
                                          </p:stCondLst>
                                        </p:cTn>
                                        <p:tgtEl>
                                          <p:spTgt spid="52"/>
                                        </p:tgtEl>
                                        <p:attrNameLst>
                                          <p:attrName>style.visibility</p:attrName>
                                        </p:attrNameLst>
                                      </p:cBhvr>
                                      <p:to>
                                        <p:strVal val="hidden"/>
                                      </p:to>
                                    </p:set>
                                    <p:set>
                                      <p:cBhvr additive="base" accumulate="none">
                                        <p:cTn id="68" dur="3180" fill="hold">
                                          <p:stCondLst>
                                            <p:cond delay="0"/>
                                          </p:stCondLst>
                                        </p:cTn>
                                        <p:tgtEl>
                                          <p:spTgt spid="52"/>
                                        </p:tgtEl>
                                        <p:attrNameLst>
                                          <p:attrName/>
                                        </p:attrNameLst>
                                      </p:cBhvr>
                                      <p:to>
                                        <p:strVal val=""/>
                                      </p:to>
                                    </p:set>
                                  </p:childTnLst>
                                </p:cTn>
                              </p:par>
                              <p:par>
                                <p:cTn id="69" presetID="0" presetClass="path" presetSubtype="0" repeatCount="indefinite" fill="hold" grpId="1" nodeType="withEffect">
                                  <p:stCondLst>
                                    <p:cond delay="0"/>
                                  </p:stCondLst>
                                  <p:childTnLst>
                                    <p:animMotion origin="layout" path="M 2.5E-6 -3.7037E-7 C 0.00377 -0.22477 0.15403 -0.14306 0.13372 -0.2912 " pathEditMode="relative" rAng="0" ptsTypes="AA">
                                      <p:cBhvr>
                                        <p:cTn id="70" dur="2340" fill="hold"/>
                                        <p:tgtEl>
                                          <p:spTgt spid="52"/>
                                        </p:tgtEl>
                                        <p:attrNameLst>
                                          <p:attrName>ppt_x</p:attrName>
                                          <p:attrName>ppt_y</p:attrName>
                                        </p:attrNameLst>
                                      </p:cBhvr>
                                      <p:rCtr x="6771" y="-14560"/>
                                    </p:animMotion>
                                  </p:childTnLst>
                                </p:cTn>
                              </p:par>
                              <p:par>
                                <p:cTn id="71" presetID="10" presetClass="entr" presetSubtype="0" repeatCount="indefinite"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out" filter="fade">
                                      <p:cBhvr additive="base" accumulate="none">
                                        <p:cTn id="73" dur="419" fill="hold">
                                          <p:stCondLst>
                                            <p:cond delay="2933"/>
                                          </p:stCondLst>
                                        </p:cTn>
                                        <p:tgtEl>
                                          <p:spTgt spid="53"/>
                                        </p:tgtEl>
                                      </p:cBhvr>
                                    </p:animEffect>
                                    <p:animEffect transition="in" filter="fade">
                                      <p:cBhvr additive="base" accumulate="none">
                                        <p:cTn id="74" dur="419" fill="hold">
                                          <p:stCondLst>
                                            <p:cond delay="0"/>
                                          </p:stCondLst>
                                        </p:cTn>
                                        <p:tgtEl>
                                          <p:spTgt spid="53"/>
                                        </p:tgtEl>
                                      </p:cBhvr>
                                    </p:animEffect>
                                    <p:set>
                                      <p:cBhvr additive="base" accumulate="none">
                                        <p:cTn id="75" dur="1" fill="hold">
                                          <p:stCondLst>
                                            <p:cond delay="3351"/>
                                          </p:stCondLst>
                                        </p:cTn>
                                        <p:tgtEl>
                                          <p:spTgt spid="53"/>
                                        </p:tgtEl>
                                        <p:attrNameLst>
                                          <p:attrName>style.visibility</p:attrName>
                                        </p:attrNameLst>
                                      </p:cBhvr>
                                      <p:to>
                                        <p:strVal val="hidden"/>
                                      </p:to>
                                    </p:set>
                                    <p:set>
                                      <p:cBhvr additive="base" accumulate="none">
                                        <p:cTn id="76" dur="3855" fill="hold">
                                          <p:stCondLst>
                                            <p:cond delay="0"/>
                                          </p:stCondLst>
                                        </p:cTn>
                                        <p:tgtEl>
                                          <p:spTgt spid="53"/>
                                        </p:tgtEl>
                                        <p:attrNameLst>
                                          <p:attrName/>
                                        </p:attrNameLst>
                                      </p:cBhvr>
                                      <p:to>
                                        <p:strVal val=""/>
                                      </p:to>
                                    </p:set>
                                  </p:childTnLst>
                                </p:cTn>
                              </p:par>
                              <p:par>
                                <p:cTn id="77" presetID="0" presetClass="path" presetSubtype="0" repeatCount="indefinite" fill="hold" grpId="1" nodeType="withEffect">
                                  <p:stCondLst>
                                    <p:cond delay="0"/>
                                  </p:stCondLst>
                                  <p:childTnLst>
                                    <p:animMotion origin="layout" path="M 2.08333E-6 1.11111E-6 C 0.03229 -0.19769 0.04193 -0.19838 0.13359 -0.2912 " pathEditMode="relative" rAng="0" ptsTypes="AA">
                                      <p:cBhvr>
                                        <p:cTn id="78" dur="2196" fill="hold"/>
                                        <p:tgtEl>
                                          <p:spTgt spid="53"/>
                                        </p:tgtEl>
                                        <p:attrNameLst>
                                          <p:attrName>ppt_x</p:attrName>
                                          <p:attrName>ppt_y</p:attrName>
                                        </p:attrNameLst>
                                      </p:cBhvr>
                                      <p:rCtr x="6680" y="-14560"/>
                                    </p:animMotion>
                                  </p:childTnLst>
                                </p:cTn>
                              </p:par>
                              <p:par>
                                <p:cTn id="79" presetID="10" presetClass="entr" presetSubtype="0" repeatCount="indefinite"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out" filter="fade">
                                      <p:cBhvr additive="base" accumulate="none">
                                        <p:cTn id="81" dur="314" fill="hold">
                                          <p:stCondLst>
                                            <p:cond delay="2197"/>
                                          </p:stCondLst>
                                        </p:cTn>
                                        <p:tgtEl>
                                          <p:spTgt spid="54"/>
                                        </p:tgtEl>
                                      </p:cBhvr>
                                    </p:animEffect>
                                    <p:animEffect transition="in" filter="fade">
                                      <p:cBhvr additive="base" accumulate="none">
                                        <p:cTn id="82" dur="314" fill="hold">
                                          <p:stCondLst>
                                            <p:cond delay="0"/>
                                          </p:stCondLst>
                                        </p:cTn>
                                        <p:tgtEl>
                                          <p:spTgt spid="54"/>
                                        </p:tgtEl>
                                      </p:cBhvr>
                                    </p:animEffect>
                                    <p:set>
                                      <p:cBhvr additive="base" accumulate="none">
                                        <p:cTn id="83" dur="1" fill="hold">
                                          <p:stCondLst>
                                            <p:cond delay="2510"/>
                                          </p:stCondLst>
                                        </p:cTn>
                                        <p:tgtEl>
                                          <p:spTgt spid="54"/>
                                        </p:tgtEl>
                                        <p:attrNameLst>
                                          <p:attrName>style.visibility</p:attrName>
                                        </p:attrNameLst>
                                      </p:cBhvr>
                                      <p:to>
                                        <p:strVal val="hidden"/>
                                      </p:to>
                                    </p:set>
                                    <p:set>
                                      <p:cBhvr additive="base" accumulate="none">
                                        <p:cTn id="84" dur="2888" fill="hold">
                                          <p:stCondLst>
                                            <p:cond delay="0"/>
                                          </p:stCondLst>
                                        </p:cTn>
                                        <p:tgtEl>
                                          <p:spTgt spid="54"/>
                                        </p:tgtEl>
                                        <p:attrNameLst>
                                          <p:attrName/>
                                        </p:attrNameLst>
                                      </p:cBhvr>
                                      <p:to>
                                        <p:strVal val=""/>
                                      </p:to>
                                    </p:set>
                                  </p:childTnLst>
                                </p:cTn>
                              </p:par>
                              <p:par>
                                <p:cTn id="85" presetID="0" presetClass="path" presetSubtype="0" repeatCount="indefinite" fill="hold" grpId="1" nodeType="withEffect">
                                  <p:stCondLst>
                                    <p:cond delay="0"/>
                                  </p:stCondLst>
                                  <p:childTnLst>
                                    <p:animMotion origin="layout" path="M 2.5E-6 4.44444E-6 C 0.10703 -0.07315 0.10599 -0.1625 0.13359 -0.29121 " pathEditMode="relative" rAng="0" ptsTypes="AA">
                                      <p:cBhvr>
                                        <p:cTn id="86" dur="2546" fill="hold"/>
                                        <p:tgtEl>
                                          <p:spTgt spid="54"/>
                                        </p:tgtEl>
                                        <p:attrNameLst>
                                          <p:attrName>ppt_x</p:attrName>
                                          <p:attrName>ppt_y</p:attrName>
                                        </p:attrNameLst>
                                      </p:cBhvr>
                                      <p:rCtr x="6680" y="-14560"/>
                                    </p:animMotion>
                                  </p:childTnLst>
                                </p:cTn>
                              </p:par>
                              <p:par>
                                <p:cTn id="87" presetID="10" presetClass="entr" presetSubtype="0" repeatCount="indefinite"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Effect transition="out" filter="fade">
                                      <p:cBhvr additive="base" accumulate="none">
                                        <p:cTn id="89" dur="407" fill="hold">
                                          <p:stCondLst>
                                            <p:cond delay="2850"/>
                                          </p:stCondLst>
                                        </p:cTn>
                                        <p:tgtEl>
                                          <p:spTgt spid="55"/>
                                        </p:tgtEl>
                                      </p:cBhvr>
                                    </p:animEffect>
                                    <p:animEffect transition="in" filter="fade">
                                      <p:cBhvr additive="base" accumulate="none">
                                        <p:cTn id="90" dur="407" fill="hold">
                                          <p:stCondLst>
                                            <p:cond delay="0"/>
                                          </p:stCondLst>
                                        </p:cTn>
                                        <p:tgtEl>
                                          <p:spTgt spid="55"/>
                                        </p:tgtEl>
                                      </p:cBhvr>
                                    </p:animEffect>
                                    <p:set>
                                      <p:cBhvr additive="base" accumulate="none">
                                        <p:cTn id="91" dur="1" fill="hold">
                                          <p:stCondLst>
                                            <p:cond delay="3255"/>
                                          </p:stCondLst>
                                        </p:cTn>
                                        <p:tgtEl>
                                          <p:spTgt spid="55"/>
                                        </p:tgtEl>
                                        <p:attrNameLst>
                                          <p:attrName>style.visibility</p:attrName>
                                        </p:attrNameLst>
                                      </p:cBhvr>
                                      <p:to>
                                        <p:strVal val="hidden"/>
                                      </p:to>
                                    </p:set>
                                    <p:set>
                                      <p:cBhvr additive="base" accumulate="none">
                                        <p:cTn id="92" dur="3745" fill="hold">
                                          <p:stCondLst>
                                            <p:cond delay="0"/>
                                          </p:stCondLst>
                                        </p:cTn>
                                        <p:tgtEl>
                                          <p:spTgt spid="55"/>
                                        </p:tgtEl>
                                        <p:attrNameLst>
                                          <p:attrName/>
                                        </p:attrNameLst>
                                      </p:cBhvr>
                                      <p:to>
                                        <p:strVal val=""/>
                                      </p:to>
                                    </p:set>
                                  </p:childTnLst>
                                </p:cTn>
                              </p:par>
                              <p:par>
                                <p:cTn id="93" presetID="0" presetClass="path" presetSubtype="0" repeatCount="indefinite" fill="hold" grpId="1" nodeType="withEffect">
                                  <p:stCondLst>
                                    <p:cond delay="0"/>
                                  </p:stCondLst>
                                  <p:childTnLst>
                                    <p:animMotion origin="layout" path="M 2.08333E-6 -3.7037E-6 C 0.00104 -0.11574 -0.11797 -0.13287 -0.09037 -0.26157 " pathEditMode="relative" rAng="0" ptsTypes="AA">
                                      <p:cBhvr>
                                        <p:cTn id="94" dur="3501" fill="hold"/>
                                        <p:tgtEl>
                                          <p:spTgt spid="55"/>
                                        </p:tgtEl>
                                        <p:attrNameLst>
                                          <p:attrName>ppt_x</p:attrName>
                                          <p:attrName>ppt_y</p:attrName>
                                        </p:attrNameLst>
                                      </p:cBhvr>
                                      <p:rCtr x="-4727" y="-13079"/>
                                    </p:animMotion>
                                  </p:childTnLst>
                                </p:cTn>
                              </p:par>
                              <p:par>
                                <p:cTn id="95" presetID="10" presetClass="entr" presetSubtype="0" repeatCount="indefinite"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out" filter="fade">
                                      <p:cBhvr additive="base" accumulate="none">
                                        <p:cTn id="97" dur="277" fill="hold">
                                          <p:stCondLst>
                                            <p:cond delay="1937"/>
                                          </p:stCondLst>
                                        </p:cTn>
                                        <p:tgtEl>
                                          <p:spTgt spid="47"/>
                                        </p:tgtEl>
                                      </p:cBhvr>
                                    </p:animEffect>
                                    <p:animEffect transition="in" filter="fade">
                                      <p:cBhvr additive="base" accumulate="none">
                                        <p:cTn id="98" dur="277" fill="hold">
                                          <p:stCondLst>
                                            <p:cond delay="0"/>
                                          </p:stCondLst>
                                        </p:cTn>
                                        <p:tgtEl>
                                          <p:spTgt spid="47"/>
                                        </p:tgtEl>
                                      </p:cBhvr>
                                    </p:animEffect>
                                    <p:set>
                                      <p:cBhvr additive="base" accumulate="none">
                                        <p:cTn id="99" dur="1" fill="hold">
                                          <p:stCondLst>
                                            <p:cond delay="2213"/>
                                          </p:stCondLst>
                                        </p:cTn>
                                        <p:tgtEl>
                                          <p:spTgt spid="47"/>
                                        </p:tgtEl>
                                        <p:attrNameLst>
                                          <p:attrName>style.visibility</p:attrName>
                                        </p:attrNameLst>
                                      </p:cBhvr>
                                      <p:to>
                                        <p:strVal val="hidden"/>
                                      </p:to>
                                    </p:set>
                                    <p:set>
                                      <p:cBhvr additive="base" accumulate="none">
                                        <p:cTn id="100" dur="2546" fill="hold">
                                          <p:stCondLst>
                                            <p:cond delay="0"/>
                                          </p:stCondLst>
                                        </p:cTn>
                                        <p:tgtEl>
                                          <p:spTgt spid="47"/>
                                        </p:tgtEl>
                                        <p:attrNameLst>
                                          <p:attrName/>
                                        </p:attrNameLst>
                                      </p:cBhvr>
                                      <p:to>
                                        <p:strVal val=""/>
                                      </p:to>
                                    </p:set>
                                  </p:childTnLst>
                                </p:cTn>
                              </p:par>
                              <p:par>
                                <p:cTn id="101" presetID="0" presetClass="path" presetSubtype="0" repeatCount="indefinite" fill="hold" grpId="1" nodeType="withEffect">
                                  <p:stCondLst>
                                    <p:cond delay="0"/>
                                  </p:stCondLst>
                                  <p:childTnLst>
                                    <p:animMotion origin="layout" path="M -5E-6 -1.11111E-6 C 0.07605 -0.05301 0.06667 -0.19606 0.09636 -0.33518 " pathEditMode="relative" rAng="0" ptsTypes="AA">
                                      <p:cBhvr>
                                        <p:cTn id="102" dur="3347" fill="hold"/>
                                        <p:tgtEl>
                                          <p:spTgt spid="47"/>
                                        </p:tgtEl>
                                        <p:attrNameLst>
                                          <p:attrName>ppt_x</p:attrName>
                                          <p:attrName>ppt_y</p:attrName>
                                        </p:attrNameLst>
                                      </p:cBhvr>
                                      <p:rCtr x="4818" y="-16759"/>
                                    </p:animMotion>
                                  </p:childTnLst>
                                </p:cTn>
                              </p:par>
                              <p:par>
                                <p:cTn id="103" presetID="10" presetClass="entr" presetSubtype="0" repeatCount="indefinite"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out" filter="fade">
                                      <p:cBhvr additive="base" accumulate="none">
                                        <p:cTn id="105" dur="273" fill="hold">
                                          <p:stCondLst>
                                            <p:cond delay="1912"/>
                                          </p:stCondLst>
                                        </p:cTn>
                                        <p:tgtEl>
                                          <p:spTgt spid="56"/>
                                        </p:tgtEl>
                                      </p:cBhvr>
                                    </p:animEffect>
                                    <p:animEffect transition="in" filter="fade">
                                      <p:cBhvr additive="base" accumulate="none">
                                        <p:cTn id="106" dur="273" fill="hold">
                                          <p:stCondLst>
                                            <p:cond delay="0"/>
                                          </p:stCondLst>
                                        </p:cTn>
                                        <p:tgtEl>
                                          <p:spTgt spid="56"/>
                                        </p:tgtEl>
                                      </p:cBhvr>
                                    </p:animEffect>
                                    <p:set>
                                      <p:cBhvr additive="base" accumulate="none">
                                        <p:cTn id="107" dur="1" fill="hold">
                                          <p:stCondLst>
                                            <p:cond delay="2184"/>
                                          </p:stCondLst>
                                        </p:cTn>
                                        <p:tgtEl>
                                          <p:spTgt spid="56"/>
                                        </p:tgtEl>
                                        <p:attrNameLst>
                                          <p:attrName>style.visibility</p:attrName>
                                        </p:attrNameLst>
                                      </p:cBhvr>
                                      <p:to>
                                        <p:strVal val="hidden"/>
                                      </p:to>
                                    </p:set>
                                    <p:set>
                                      <p:cBhvr additive="base" accumulate="none">
                                        <p:cTn id="108" dur="2513" fill="hold">
                                          <p:stCondLst>
                                            <p:cond delay="0"/>
                                          </p:stCondLst>
                                        </p:cTn>
                                        <p:tgtEl>
                                          <p:spTgt spid="56"/>
                                        </p:tgtEl>
                                        <p:attrNameLst>
                                          <p:attrName/>
                                        </p:attrNameLst>
                                      </p:cBhvr>
                                      <p:to>
                                        <p:strVal val=""/>
                                      </p:to>
                                    </p:set>
                                  </p:childTnLst>
                                </p:cTn>
                              </p:par>
                              <p:par>
                                <p:cTn id="109" presetID="0" presetClass="path" presetSubtype="0" repeatCount="indefinite" fill="hold" grpId="1" nodeType="withEffect">
                                  <p:stCondLst>
                                    <p:cond delay="0"/>
                                  </p:stCondLst>
                                  <p:childTnLst>
                                    <p:animMotion origin="layout" path="M 2.91667E-6 -3.7037E-6 C 0.06432 -0.17314 0.07669 -0.06574 0.13086 -0.23171 " pathEditMode="relative" rAng="0" ptsTypes="AA">
                                      <p:cBhvr>
                                        <p:cTn id="110" dur="2180" fill="hold"/>
                                        <p:tgtEl>
                                          <p:spTgt spid="56"/>
                                        </p:tgtEl>
                                        <p:attrNameLst>
                                          <p:attrName>ppt_x</p:attrName>
                                          <p:attrName>ppt_y</p:attrName>
                                        </p:attrNameLst>
                                      </p:cBhvr>
                                      <p:rCtr x="6536" y="-11597"/>
                                    </p:animMotion>
                                  </p:childTnLst>
                                </p:cTn>
                              </p:par>
                              <p:par>
                                <p:cTn id="111" presetID="10" presetClass="entr" presetSubtype="0" repeatCount="indefinite"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out" filter="fade">
                                      <p:cBhvr additive="base" accumulate="none">
                                        <p:cTn id="113" dur="224" fill="hold">
                                          <p:stCondLst>
                                            <p:cond delay="1569"/>
                                          </p:stCondLst>
                                        </p:cTn>
                                        <p:tgtEl>
                                          <p:spTgt spid="57"/>
                                        </p:tgtEl>
                                      </p:cBhvr>
                                    </p:animEffect>
                                    <p:animEffect transition="in" filter="fade">
                                      <p:cBhvr additive="base" accumulate="none">
                                        <p:cTn id="114" dur="224" fill="hold">
                                          <p:stCondLst>
                                            <p:cond delay="0"/>
                                          </p:stCondLst>
                                        </p:cTn>
                                        <p:tgtEl>
                                          <p:spTgt spid="57"/>
                                        </p:tgtEl>
                                      </p:cBhvr>
                                    </p:animEffect>
                                    <p:set>
                                      <p:cBhvr additive="base" accumulate="none">
                                        <p:cTn id="115" dur="1" fill="hold">
                                          <p:stCondLst>
                                            <p:cond delay="1792"/>
                                          </p:stCondLst>
                                        </p:cTn>
                                        <p:tgtEl>
                                          <p:spTgt spid="57"/>
                                        </p:tgtEl>
                                        <p:attrNameLst>
                                          <p:attrName>style.visibility</p:attrName>
                                        </p:attrNameLst>
                                      </p:cBhvr>
                                      <p:to>
                                        <p:strVal val="hidden"/>
                                      </p:to>
                                    </p:set>
                                    <p:set>
                                      <p:cBhvr additive="base" accumulate="none">
                                        <p:cTn id="116" dur="2062" fill="hold">
                                          <p:stCondLst>
                                            <p:cond delay="0"/>
                                          </p:stCondLst>
                                        </p:cTn>
                                        <p:tgtEl>
                                          <p:spTgt spid="57"/>
                                        </p:tgtEl>
                                        <p:attrNameLst>
                                          <p:attrName/>
                                        </p:attrNameLst>
                                      </p:cBhvr>
                                      <p:to>
                                        <p:strVal val=""/>
                                      </p:to>
                                    </p:set>
                                  </p:childTnLst>
                                </p:cTn>
                              </p:par>
                              <p:par>
                                <p:cTn id="117" presetID="0" presetClass="path" presetSubtype="0" repeatCount="indefinite" fill="hold" grpId="1" nodeType="withEffect">
                                  <p:stCondLst>
                                    <p:cond delay="0"/>
                                  </p:stCondLst>
                                  <p:childTnLst>
                                    <p:animMotion origin="layout" path="M -4.16667E-7 3.7037E-6 C -0.01471 -0.12338 -0.08021 -0.21551 -0.01003 -0.36713 " pathEditMode="relative" rAng="0" ptsTypes="AA">
                                      <p:cBhvr>
                                        <p:cTn id="118" dur="2645" fill="hold"/>
                                        <p:tgtEl>
                                          <p:spTgt spid="57"/>
                                        </p:tgtEl>
                                        <p:attrNameLst>
                                          <p:attrName>ppt_x</p:attrName>
                                          <p:attrName>ppt_y</p:attrName>
                                        </p:attrNameLst>
                                      </p:cBhvr>
                                      <p:rCtr x="-2096" y="-18356"/>
                                    </p:animMotion>
                                  </p:childTnLst>
                                </p:cTn>
                              </p:par>
                              <p:par>
                                <p:cTn id="119" presetID="10" presetClass="entr" presetSubtype="0" repeatCount="indefinite"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out" filter="fade">
                                      <p:cBhvr additive="base" accumulate="none">
                                        <p:cTn id="121" dur="389" fill="hold">
                                          <p:stCondLst>
                                            <p:cond delay="2724"/>
                                          </p:stCondLst>
                                        </p:cTn>
                                        <p:tgtEl>
                                          <p:spTgt spid="58"/>
                                        </p:tgtEl>
                                      </p:cBhvr>
                                    </p:animEffect>
                                    <p:animEffect transition="in" filter="fade">
                                      <p:cBhvr additive="base" accumulate="none">
                                        <p:cTn id="122" dur="389" fill="hold">
                                          <p:stCondLst>
                                            <p:cond delay="0"/>
                                          </p:stCondLst>
                                        </p:cTn>
                                        <p:tgtEl>
                                          <p:spTgt spid="58"/>
                                        </p:tgtEl>
                                      </p:cBhvr>
                                    </p:animEffect>
                                    <p:set>
                                      <p:cBhvr additive="base" accumulate="none">
                                        <p:cTn id="123" dur="1" fill="hold">
                                          <p:stCondLst>
                                            <p:cond delay="3112"/>
                                          </p:stCondLst>
                                        </p:cTn>
                                        <p:tgtEl>
                                          <p:spTgt spid="58"/>
                                        </p:tgtEl>
                                        <p:attrNameLst>
                                          <p:attrName>style.visibility</p:attrName>
                                        </p:attrNameLst>
                                      </p:cBhvr>
                                      <p:to>
                                        <p:strVal val="hidden"/>
                                      </p:to>
                                    </p:set>
                                    <p:set>
                                      <p:cBhvr additive="base" accumulate="none">
                                        <p:cTn id="124" dur="3580" fill="hold">
                                          <p:stCondLst>
                                            <p:cond delay="0"/>
                                          </p:stCondLst>
                                        </p:cTn>
                                        <p:tgtEl>
                                          <p:spTgt spid="58"/>
                                        </p:tgtEl>
                                        <p:attrNameLst>
                                          <p:attrName/>
                                        </p:attrNameLst>
                                      </p:cBhvr>
                                      <p:to>
                                        <p:strVal val=""/>
                                      </p:to>
                                    </p:set>
                                  </p:childTnLst>
                                </p:cTn>
                              </p:par>
                              <p:par>
                                <p:cTn id="125" presetID="0" presetClass="path" presetSubtype="0" repeatCount="indefinite" fill="hold" grpId="1" nodeType="withEffect">
                                  <p:stCondLst>
                                    <p:cond delay="0"/>
                                  </p:stCondLst>
                                  <p:childTnLst>
                                    <p:animMotion origin="layout" path="M 3.125E-6 -2.96296E-6 C 0.00286 -0.24884 0.12018 -0.15833 0.10442 -0.32222 " pathEditMode="relative" rAng="0" ptsTypes="AA">
                                      <p:cBhvr>
                                        <p:cTn id="126" dur="2595" fill="hold"/>
                                        <p:tgtEl>
                                          <p:spTgt spid="58"/>
                                        </p:tgtEl>
                                        <p:attrNameLst>
                                          <p:attrName>ppt_x</p:attrName>
                                          <p:attrName>ppt_y</p:attrName>
                                        </p:attrNameLst>
                                      </p:cBhvr>
                                      <p:rCtr x="5286" y="-16111"/>
                                    </p:animMotion>
                                  </p:childTnLst>
                                </p:cTn>
                              </p:par>
                              <p:par>
                                <p:cTn id="127" presetID="10" presetClass="entr" presetSubtype="0" repeatCount="indefinite"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out" filter="fade">
                                      <p:cBhvr additive="base" accumulate="none">
                                        <p:cTn id="129" dur="269" fill="hold">
                                          <p:stCondLst>
                                            <p:cond delay="1880"/>
                                          </p:stCondLst>
                                        </p:cTn>
                                        <p:tgtEl>
                                          <p:spTgt spid="59"/>
                                        </p:tgtEl>
                                      </p:cBhvr>
                                    </p:animEffect>
                                    <p:animEffect transition="in" filter="fade">
                                      <p:cBhvr additive="base" accumulate="none">
                                        <p:cTn id="130" dur="269" fill="hold">
                                          <p:stCondLst>
                                            <p:cond delay="0"/>
                                          </p:stCondLst>
                                        </p:cTn>
                                        <p:tgtEl>
                                          <p:spTgt spid="59"/>
                                        </p:tgtEl>
                                      </p:cBhvr>
                                    </p:animEffect>
                                    <p:set>
                                      <p:cBhvr additive="base" accumulate="none">
                                        <p:cTn id="131" dur="1" fill="hold">
                                          <p:stCondLst>
                                            <p:cond delay="2147"/>
                                          </p:stCondLst>
                                        </p:cTn>
                                        <p:tgtEl>
                                          <p:spTgt spid="59"/>
                                        </p:tgtEl>
                                        <p:attrNameLst>
                                          <p:attrName>style.visibility</p:attrName>
                                        </p:attrNameLst>
                                      </p:cBhvr>
                                      <p:to>
                                        <p:strVal val="hidden"/>
                                      </p:to>
                                    </p:set>
                                    <p:set>
                                      <p:cBhvr additive="base" accumulate="none">
                                        <p:cTn id="132" dur="2471" fill="hold">
                                          <p:stCondLst>
                                            <p:cond delay="0"/>
                                          </p:stCondLst>
                                        </p:cTn>
                                        <p:tgtEl>
                                          <p:spTgt spid="59"/>
                                        </p:tgtEl>
                                        <p:attrNameLst>
                                          <p:attrName/>
                                        </p:attrNameLst>
                                      </p:cBhvr>
                                      <p:to>
                                        <p:strVal val=""/>
                                      </p:to>
                                    </p:set>
                                  </p:childTnLst>
                                </p:cTn>
                              </p:par>
                              <p:par>
                                <p:cTn id="133" presetID="0" presetClass="path" presetSubtype="0" repeatCount="indefinite" fill="hold" grpId="1" nodeType="withEffect">
                                  <p:stCondLst>
                                    <p:cond delay="0"/>
                                  </p:stCondLst>
                                  <p:childTnLst>
                                    <p:animMotion origin="layout" path="M 2.5E-6 -4.81481E-6 C -0.04479 -0.16574 -0.08151 -0.08634 -0.12149 -0.25023 " pathEditMode="relative" rAng="0" ptsTypes="AA">
                                      <p:cBhvr>
                                        <p:cTn id="134" dur="2961" fill="hold"/>
                                        <p:tgtEl>
                                          <p:spTgt spid="59"/>
                                        </p:tgtEl>
                                        <p:attrNameLst>
                                          <p:attrName>ppt_x</p:attrName>
                                          <p:attrName>ppt_y</p:attrName>
                                        </p:attrNameLst>
                                      </p:cBhvr>
                                      <p:rCtr x="-6081" y="-12523"/>
                                    </p:animMotion>
                                  </p:childTnLst>
                                </p:cTn>
                              </p:par>
                              <p:par>
                                <p:cTn id="135" presetID="10" presetClass="entr" presetSubtype="0" repeatCount="indefinite" fill="hold" grpId="0" nodeType="with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out" filter="fade">
                                      <p:cBhvr additive="base" accumulate="none">
                                        <p:cTn id="137" dur="273" fill="hold">
                                          <p:stCondLst>
                                            <p:cond delay="1909"/>
                                          </p:stCondLst>
                                        </p:cTn>
                                        <p:tgtEl>
                                          <p:spTgt spid="60"/>
                                        </p:tgtEl>
                                      </p:cBhvr>
                                    </p:animEffect>
                                    <p:animEffect transition="in" filter="fade">
                                      <p:cBhvr additive="base" accumulate="none">
                                        <p:cTn id="138" dur="273" fill="hold">
                                          <p:stCondLst>
                                            <p:cond delay="0"/>
                                          </p:stCondLst>
                                        </p:cTn>
                                        <p:tgtEl>
                                          <p:spTgt spid="60"/>
                                        </p:tgtEl>
                                      </p:cBhvr>
                                    </p:animEffect>
                                    <p:set>
                                      <p:cBhvr additive="base" accumulate="none">
                                        <p:cTn id="139" dur="1" fill="hold">
                                          <p:stCondLst>
                                            <p:cond delay="2181"/>
                                          </p:stCondLst>
                                        </p:cTn>
                                        <p:tgtEl>
                                          <p:spTgt spid="60"/>
                                        </p:tgtEl>
                                        <p:attrNameLst>
                                          <p:attrName>style.visibility</p:attrName>
                                        </p:attrNameLst>
                                      </p:cBhvr>
                                      <p:to>
                                        <p:strVal val="hidden"/>
                                      </p:to>
                                    </p:set>
                                    <p:set>
                                      <p:cBhvr additive="base" accumulate="none">
                                        <p:cTn id="140" dur="2509" fill="hold">
                                          <p:stCondLst>
                                            <p:cond delay="0"/>
                                          </p:stCondLst>
                                        </p:cTn>
                                        <p:tgtEl>
                                          <p:spTgt spid="60"/>
                                        </p:tgtEl>
                                        <p:attrNameLst>
                                          <p:attrName/>
                                        </p:attrNameLst>
                                      </p:cBhvr>
                                      <p:to>
                                        <p:strVal val=""/>
                                      </p:to>
                                    </p:set>
                                  </p:childTnLst>
                                </p:cTn>
                              </p:par>
                              <p:par>
                                <p:cTn id="141" presetID="0" presetClass="path" presetSubtype="0" repeatCount="indefinite" fill="hold" grpId="1" nodeType="withEffect">
                                  <p:stCondLst>
                                    <p:cond delay="0"/>
                                  </p:stCondLst>
                                  <p:childTnLst>
                                    <p:animMotion origin="layout" path="M -3.75E-6 2.22222E-6 C -0.1401 -0.18588 0.06042 -0.25185 -0.01041 -0.44283 " pathEditMode="relative" rAng="0" ptsTypes="AA">
                                      <p:cBhvr>
                                        <p:cTn id="142" dur="2681" fill="hold"/>
                                        <p:tgtEl>
                                          <p:spTgt spid="60"/>
                                        </p:tgtEl>
                                        <p:attrNameLst>
                                          <p:attrName>ppt_x</p:attrName>
                                          <p:attrName>ppt_y</p:attrName>
                                        </p:attrNameLst>
                                      </p:cBhvr>
                                      <p:rCtr x="-2292" y="-22153"/>
                                    </p:animMotion>
                                  </p:childTnLst>
                                </p:cTn>
                              </p:par>
                              <p:par>
                                <p:cTn id="143" presetID="10" presetClass="entr" presetSubtype="0" repeatCount="indefinite" fill="hold" grpId="0" nodeType="with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out" filter="fade">
                                      <p:cBhvr additive="base" accumulate="none">
                                        <p:cTn id="145" dur="227" fill="hold">
                                          <p:stCondLst>
                                            <p:cond delay="1590"/>
                                          </p:stCondLst>
                                        </p:cTn>
                                        <p:tgtEl>
                                          <p:spTgt spid="61"/>
                                        </p:tgtEl>
                                      </p:cBhvr>
                                    </p:animEffect>
                                    <p:animEffect transition="in" filter="fade">
                                      <p:cBhvr additive="base" accumulate="none">
                                        <p:cTn id="146" dur="227" fill="hold">
                                          <p:stCondLst>
                                            <p:cond delay="0"/>
                                          </p:stCondLst>
                                        </p:cTn>
                                        <p:tgtEl>
                                          <p:spTgt spid="61"/>
                                        </p:tgtEl>
                                      </p:cBhvr>
                                    </p:animEffect>
                                    <p:set>
                                      <p:cBhvr additive="base" accumulate="none">
                                        <p:cTn id="147" dur="1" fill="hold">
                                          <p:stCondLst>
                                            <p:cond delay="1816"/>
                                          </p:stCondLst>
                                        </p:cTn>
                                        <p:tgtEl>
                                          <p:spTgt spid="61"/>
                                        </p:tgtEl>
                                        <p:attrNameLst>
                                          <p:attrName>style.visibility</p:attrName>
                                        </p:attrNameLst>
                                      </p:cBhvr>
                                      <p:to>
                                        <p:strVal val="hidden"/>
                                      </p:to>
                                    </p:set>
                                    <p:set>
                                      <p:cBhvr additive="base" accumulate="none">
                                        <p:cTn id="148" dur="2090" fill="hold">
                                          <p:stCondLst>
                                            <p:cond delay="0"/>
                                          </p:stCondLst>
                                        </p:cTn>
                                        <p:tgtEl>
                                          <p:spTgt spid="61"/>
                                        </p:tgtEl>
                                        <p:attrNameLst>
                                          <p:attrName/>
                                        </p:attrNameLst>
                                      </p:cBhvr>
                                      <p:to>
                                        <p:strVal val=""/>
                                      </p:to>
                                    </p:set>
                                  </p:childTnLst>
                                </p:cTn>
                              </p:par>
                              <p:par>
                                <p:cTn id="149" presetID="0" presetClass="path" presetSubtype="0" repeatCount="indefinite" fill="hold" grpId="1" nodeType="withEffect">
                                  <p:stCondLst>
                                    <p:cond delay="0"/>
                                  </p:stCondLst>
                                  <p:childTnLst>
                                    <p:animMotion origin="layout" path="M -0.00013 4.81481E-6 C 0.10481 -0.20695 0.17995 -0.01922 0.2483 -0.2419 " pathEditMode="relative" rAng="0" ptsTypes="AA">
                                      <p:cBhvr>
                                        <p:cTn id="150" dur="2965" fill="hold"/>
                                        <p:tgtEl>
                                          <p:spTgt spid="61"/>
                                        </p:tgtEl>
                                        <p:attrNameLst>
                                          <p:attrName>ppt_x</p:attrName>
                                          <p:attrName>ppt_y</p:attrName>
                                        </p:attrNameLst>
                                      </p:cBhvr>
                                      <p:rCtr x="12422" y="-12106"/>
                                    </p:animMotion>
                                  </p:childTnLst>
                                </p:cTn>
                              </p:par>
                              <p:par>
                                <p:cTn id="151" presetID="10" presetClass="entr" presetSubtype="0" repeatCount="indefinite"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out" filter="fade">
                                      <p:cBhvr additive="base" accumulate="none">
                                        <p:cTn id="153" dur="419" fill="hold">
                                          <p:stCondLst>
                                            <p:cond delay="2934"/>
                                          </p:stCondLst>
                                        </p:cTn>
                                        <p:tgtEl>
                                          <p:spTgt spid="62"/>
                                        </p:tgtEl>
                                      </p:cBhvr>
                                    </p:animEffect>
                                    <p:animEffect transition="in" filter="fade">
                                      <p:cBhvr additive="base" accumulate="none">
                                        <p:cTn id="154" dur="419" fill="hold">
                                          <p:stCondLst>
                                            <p:cond delay="0"/>
                                          </p:stCondLst>
                                        </p:cTn>
                                        <p:tgtEl>
                                          <p:spTgt spid="62"/>
                                        </p:tgtEl>
                                      </p:cBhvr>
                                    </p:animEffect>
                                    <p:set>
                                      <p:cBhvr additive="base" accumulate="none">
                                        <p:cTn id="155" dur="1" fill="hold">
                                          <p:stCondLst>
                                            <p:cond delay="3351"/>
                                          </p:stCondLst>
                                        </p:cTn>
                                        <p:tgtEl>
                                          <p:spTgt spid="62"/>
                                        </p:tgtEl>
                                        <p:attrNameLst>
                                          <p:attrName>style.visibility</p:attrName>
                                        </p:attrNameLst>
                                      </p:cBhvr>
                                      <p:to>
                                        <p:strVal val="hidden"/>
                                      </p:to>
                                    </p:set>
                                    <p:set>
                                      <p:cBhvr additive="base" accumulate="none">
                                        <p:cTn id="156" dur="3856" fill="hold">
                                          <p:stCondLst>
                                            <p:cond delay="0"/>
                                          </p:stCondLst>
                                        </p:cTn>
                                        <p:tgtEl>
                                          <p:spTgt spid="62"/>
                                        </p:tgtEl>
                                        <p:attrNameLst>
                                          <p:attrName/>
                                        </p:attrNameLst>
                                      </p:cBhvr>
                                      <p:to>
                                        <p:strVal val=""/>
                                      </p:to>
                                    </p:set>
                                  </p:childTnLst>
                                </p:cTn>
                              </p:par>
                              <p:par>
                                <p:cTn id="157" presetID="0" presetClass="path" presetSubtype="0" repeatCount="indefinite" fill="hold" grpId="1" nodeType="withEffect">
                                  <p:stCondLst>
                                    <p:cond delay="0"/>
                                  </p:stCondLst>
                                  <p:childTnLst>
                                    <p:animMotion origin="layout" path="M -1.875E-6 4.81481E-6 C 0.00143 -0.15487 -0.16406 -0.17778 -0.12565 -0.34954 " pathEditMode="relative" rAng="0" ptsTypes="AA">
                                      <p:cBhvr>
                                        <p:cTn id="158" dur="2662" fill="hold"/>
                                        <p:tgtEl>
                                          <p:spTgt spid="62"/>
                                        </p:tgtEl>
                                        <p:attrNameLst>
                                          <p:attrName>ppt_x</p:attrName>
                                          <p:attrName>ppt_y</p:attrName>
                                        </p:attrNameLst>
                                      </p:cBhvr>
                                      <p:rCtr x="-6576" y="-17477"/>
                                    </p:animMotion>
                                  </p:childTnLst>
                                </p:cTn>
                              </p:par>
                              <p:par>
                                <p:cTn id="159" presetID="10" presetClass="entr" presetSubtype="0" repeatCount="indefinite"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out" filter="fade">
                                      <p:cBhvr additive="base" accumulate="none">
                                        <p:cTn id="161" dur="355" fill="hold">
                                          <p:stCondLst>
                                            <p:cond delay="2487"/>
                                          </p:stCondLst>
                                        </p:cTn>
                                        <p:tgtEl>
                                          <p:spTgt spid="45"/>
                                        </p:tgtEl>
                                      </p:cBhvr>
                                    </p:animEffect>
                                    <p:animEffect transition="in" filter="fade">
                                      <p:cBhvr additive="base" accumulate="none">
                                        <p:cTn id="162" dur="355" fill="hold">
                                          <p:stCondLst>
                                            <p:cond delay="0"/>
                                          </p:stCondLst>
                                        </p:cTn>
                                        <p:tgtEl>
                                          <p:spTgt spid="45"/>
                                        </p:tgtEl>
                                      </p:cBhvr>
                                    </p:animEffect>
                                    <p:set>
                                      <p:cBhvr additive="base" accumulate="none">
                                        <p:cTn id="163" dur="1" fill="hold">
                                          <p:stCondLst>
                                            <p:cond delay="2841"/>
                                          </p:stCondLst>
                                        </p:cTn>
                                        <p:tgtEl>
                                          <p:spTgt spid="45"/>
                                        </p:tgtEl>
                                        <p:attrNameLst>
                                          <p:attrName>style.visibility</p:attrName>
                                        </p:attrNameLst>
                                      </p:cBhvr>
                                      <p:to>
                                        <p:strVal val="hidden"/>
                                      </p:to>
                                    </p:set>
                                    <p:set>
                                      <p:cBhvr additive="base" accumulate="none">
                                        <p:cTn id="164" dur="3269" fill="hold">
                                          <p:stCondLst>
                                            <p:cond delay="0"/>
                                          </p:stCondLst>
                                        </p:cTn>
                                        <p:tgtEl>
                                          <p:spTgt spid="45"/>
                                        </p:tgtEl>
                                        <p:attrNameLst>
                                          <p:attrName/>
                                        </p:attrNameLst>
                                      </p:cBhvr>
                                      <p:to>
                                        <p:strVal val=""/>
                                      </p:to>
                                    </p:set>
                                  </p:childTnLst>
                                </p:cTn>
                              </p:par>
                              <p:par>
                                <p:cTn id="165" presetID="0" presetClass="path" presetSubtype="0" repeatCount="indefinite" fill="hold" grpId="1" nodeType="withEffect">
                                  <p:stCondLst>
                                    <p:cond delay="0"/>
                                  </p:stCondLst>
                                  <p:childTnLst>
                                    <p:animMotion origin="layout" path="M 1.875E-6 -3.7037E-6 C 0.07122 -0.04398 0.06237 -0.16273 0.0901 -0.27847 " pathEditMode="relative" rAng="0" ptsTypes="AA">
                                      <p:cBhvr>
                                        <p:cTn id="166" dur="2820" fill="hold"/>
                                        <p:tgtEl>
                                          <p:spTgt spid="45"/>
                                        </p:tgtEl>
                                        <p:attrNameLst>
                                          <p:attrName>ppt_x</p:attrName>
                                          <p:attrName>ppt_y</p:attrName>
                                        </p:attrNameLst>
                                      </p:cBhvr>
                                      <p:rCtr x="4505" y="-13935"/>
                                    </p:animMotion>
                                  </p:childTnLst>
                                </p:cTn>
                              </p:par>
                              <p:par>
                                <p:cTn id="167" presetID="10" presetClass="entr" presetSubtype="0" repeatCount="indefinite" fill="hold" grpId="0" nodeType="withEffect">
                                  <p:stCondLst>
                                    <p:cond delay="0"/>
                                  </p:stCondLst>
                                  <p:childTnLst>
                                    <p:set>
                                      <p:cBhvr>
                                        <p:cTn id="168" dur="1" fill="hold">
                                          <p:stCondLst>
                                            <p:cond delay="0"/>
                                          </p:stCondLst>
                                        </p:cTn>
                                        <p:tgtEl>
                                          <p:spTgt spid="63"/>
                                        </p:tgtEl>
                                        <p:attrNameLst>
                                          <p:attrName>style.visibility</p:attrName>
                                        </p:attrNameLst>
                                      </p:cBhvr>
                                      <p:to>
                                        <p:strVal val="visible"/>
                                      </p:to>
                                    </p:set>
                                    <p:animEffect transition="out" filter="fade">
                                      <p:cBhvr additive="base" accumulate="none">
                                        <p:cTn id="169" dur="336" fill="hold">
                                          <p:stCondLst>
                                            <p:cond delay="2355"/>
                                          </p:stCondLst>
                                        </p:cTn>
                                        <p:tgtEl>
                                          <p:spTgt spid="63"/>
                                        </p:tgtEl>
                                      </p:cBhvr>
                                    </p:animEffect>
                                    <p:animEffect transition="in" filter="fade">
                                      <p:cBhvr additive="base" accumulate="none">
                                        <p:cTn id="170" dur="336" fill="hold">
                                          <p:stCondLst>
                                            <p:cond delay="0"/>
                                          </p:stCondLst>
                                        </p:cTn>
                                        <p:tgtEl>
                                          <p:spTgt spid="63"/>
                                        </p:tgtEl>
                                      </p:cBhvr>
                                    </p:animEffect>
                                    <p:set>
                                      <p:cBhvr additive="base" accumulate="none">
                                        <p:cTn id="171" dur="1" fill="hold">
                                          <p:stCondLst>
                                            <p:cond delay="2690"/>
                                          </p:stCondLst>
                                        </p:cTn>
                                        <p:tgtEl>
                                          <p:spTgt spid="63"/>
                                        </p:tgtEl>
                                        <p:attrNameLst>
                                          <p:attrName>style.visibility</p:attrName>
                                        </p:attrNameLst>
                                      </p:cBhvr>
                                      <p:to>
                                        <p:strVal val="hidden"/>
                                      </p:to>
                                    </p:set>
                                    <p:set>
                                      <p:cBhvr additive="base" accumulate="none">
                                        <p:cTn id="172" dur="3095" fill="hold">
                                          <p:stCondLst>
                                            <p:cond delay="0"/>
                                          </p:stCondLst>
                                        </p:cTn>
                                        <p:tgtEl>
                                          <p:spTgt spid="63"/>
                                        </p:tgtEl>
                                        <p:attrNameLst>
                                          <p:attrName/>
                                        </p:attrNameLst>
                                      </p:cBhvr>
                                      <p:to>
                                        <p:strVal val=""/>
                                      </p:to>
                                    </p:set>
                                  </p:childTnLst>
                                </p:cTn>
                              </p:par>
                              <p:par>
                                <p:cTn id="173"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174" dur="3846" fill="hold"/>
                                        <p:tgtEl>
                                          <p:spTgt spid="63"/>
                                        </p:tgtEl>
                                        <p:attrNameLst>
                                          <p:attrName>ppt_x</p:attrName>
                                          <p:attrName>ppt_y</p:attrName>
                                        </p:attrNameLst>
                                      </p:cBhvr>
                                      <p:rCtr x="8138" y="-1852"/>
                                    </p:animMotion>
                                  </p:childTnLst>
                                </p:cTn>
                              </p:par>
                              <p:par>
                                <p:cTn id="175" presetID="10" presetClass="entr" presetSubtype="0" repeatCount="indefinite" fill="hold" grpId="0"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out" filter="fade">
                                      <p:cBhvr additive="base" accumulate="none">
                                        <p:cTn id="177" dur="334" fill="hold">
                                          <p:stCondLst>
                                            <p:cond delay="2341"/>
                                          </p:stCondLst>
                                        </p:cTn>
                                        <p:tgtEl>
                                          <p:spTgt spid="64"/>
                                        </p:tgtEl>
                                      </p:cBhvr>
                                    </p:animEffect>
                                    <p:animEffect transition="in" filter="fade">
                                      <p:cBhvr additive="base" accumulate="none">
                                        <p:cTn id="178" dur="334" fill="hold">
                                          <p:stCondLst>
                                            <p:cond delay="0"/>
                                          </p:stCondLst>
                                        </p:cTn>
                                        <p:tgtEl>
                                          <p:spTgt spid="64"/>
                                        </p:tgtEl>
                                      </p:cBhvr>
                                    </p:animEffect>
                                    <p:set>
                                      <p:cBhvr additive="base" accumulate="none">
                                        <p:cTn id="179" dur="1" fill="hold">
                                          <p:stCondLst>
                                            <p:cond delay="2674"/>
                                          </p:stCondLst>
                                        </p:cTn>
                                        <p:tgtEl>
                                          <p:spTgt spid="64"/>
                                        </p:tgtEl>
                                        <p:attrNameLst>
                                          <p:attrName>style.visibility</p:attrName>
                                        </p:attrNameLst>
                                      </p:cBhvr>
                                      <p:to>
                                        <p:strVal val="hidden"/>
                                      </p:to>
                                    </p:set>
                                    <p:set>
                                      <p:cBhvr additive="base" accumulate="none">
                                        <p:cTn id="180" dur="3076" fill="hold">
                                          <p:stCondLst>
                                            <p:cond delay="0"/>
                                          </p:stCondLst>
                                        </p:cTn>
                                        <p:tgtEl>
                                          <p:spTgt spid="64"/>
                                        </p:tgtEl>
                                        <p:attrNameLst>
                                          <p:attrName/>
                                        </p:attrNameLst>
                                      </p:cBhvr>
                                      <p:to>
                                        <p:strVal val=""/>
                                      </p:to>
                                    </p:set>
                                  </p:childTnLst>
                                </p:cTn>
                              </p:par>
                              <p:par>
                                <p:cTn id="181" presetID="0" presetClass="path" presetSubtype="0" repeatCount="indefinite" fill="hold" grpId="1" nodeType="withEffect">
                                  <p:stCondLst>
                                    <p:cond delay="0"/>
                                  </p:stCondLst>
                                  <p:childTnLst>
                                    <p:animMotion origin="layout" path="M -3.75E-6 -2.96296E-6 C 0.0323 -0.19768 0.04193 -0.19838 0.1336 -0.2912 " pathEditMode="relative" rAng="0" ptsTypes="AA">
                                      <p:cBhvr>
                                        <p:cTn id="182" dur="2813" fill="hold"/>
                                        <p:tgtEl>
                                          <p:spTgt spid="64"/>
                                        </p:tgtEl>
                                        <p:attrNameLst>
                                          <p:attrName>ppt_x</p:attrName>
                                          <p:attrName>ppt_y</p:attrName>
                                        </p:attrNameLst>
                                      </p:cBhvr>
                                      <p:rCtr x="6680" y="-14560"/>
                                    </p:animMotion>
                                  </p:childTnLst>
                                </p:cTn>
                              </p:par>
                              <p:par>
                                <p:cTn id="183" presetID="10" presetClass="entr" presetSubtype="0" repeatCount="indefinite" fill="hold" grpId="0" nodeType="withEffect">
                                  <p:stCondLst>
                                    <p:cond delay="0"/>
                                  </p:stCondLst>
                                  <p:childTnLst>
                                    <p:set>
                                      <p:cBhvr>
                                        <p:cTn id="184" dur="1" fill="hold">
                                          <p:stCondLst>
                                            <p:cond delay="0"/>
                                          </p:stCondLst>
                                        </p:cTn>
                                        <p:tgtEl>
                                          <p:spTgt spid="65"/>
                                        </p:tgtEl>
                                        <p:attrNameLst>
                                          <p:attrName>style.visibility</p:attrName>
                                        </p:attrNameLst>
                                      </p:cBhvr>
                                      <p:to>
                                        <p:strVal val="visible"/>
                                      </p:to>
                                    </p:set>
                                    <p:animEffect transition="out" filter="fade">
                                      <p:cBhvr additive="base" accumulate="none">
                                        <p:cTn id="185" dur="402" fill="hold">
                                          <p:stCondLst>
                                            <p:cond delay="2811"/>
                                          </p:stCondLst>
                                        </p:cTn>
                                        <p:tgtEl>
                                          <p:spTgt spid="65"/>
                                        </p:tgtEl>
                                      </p:cBhvr>
                                    </p:animEffect>
                                    <p:animEffect transition="in" filter="fade">
                                      <p:cBhvr additive="base" accumulate="none">
                                        <p:cTn id="186" dur="402" fill="hold">
                                          <p:stCondLst>
                                            <p:cond delay="0"/>
                                          </p:stCondLst>
                                        </p:cTn>
                                        <p:tgtEl>
                                          <p:spTgt spid="65"/>
                                        </p:tgtEl>
                                      </p:cBhvr>
                                    </p:animEffect>
                                    <p:set>
                                      <p:cBhvr additive="base" accumulate="none">
                                        <p:cTn id="187" dur="1" fill="hold">
                                          <p:stCondLst>
                                            <p:cond delay="3211"/>
                                          </p:stCondLst>
                                        </p:cTn>
                                        <p:tgtEl>
                                          <p:spTgt spid="65"/>
                                        </p:tgtEl>
                                        <p:attrNameLst>
                                          <p:attrName>style.visibility</p:attrName>
                                        </p:attrNameLst>
                                      </p:cBhvr>
                                      <p:to>
                                        <p:strVal val="hidden"/>
                                      </p:to>
                                    </p:set>
                                    <p:set>
                                      <p:cBhvr additive="base" accumulate="none">
                                        <p:cTn id="188" dur="3694" fill="hold">
                                          <p:stCondLst>
                                            <p:cond delay="0"/>
                                          </p:stCondLst>
                                        </p:cTn>
                                        <p:tgtEl>
                                          <p:spTgt spid="65"/>
                                        </p:tgtEl>
                                        <p:attrNameLst>
                                          <p:attrName/>
                                        </p:attrNameLst>
                                      </p:cBhvr>
                                      <p:to>
                                        <p:strVal val=""/>
                                      </p:to>
                                    </p:set>
                                  </p:childTnLst>
                                </p:cTn>
                              </p:par>
                              <p:par>
                                <p:cTn id="189" presetID="0" presetClass="path" presetSubtype="0" repeatCount="indefinite" fill="hold" grpId="1" nodeType="withEffect">
                                  <p:stCondLst>
                                    <p:cond delay="0"/>
                                  </p:stCondLst>
                                  <p:childTnLst>
                                    <p:animMotion origin="layout" path="M 1.66667E-6 -3.7037E-7 C 0.00104 -0.11574 -0.11797 -0.13287 -0.09037 -0.26157 " pathEditMode="relative" rAng="0" ptsTypes="AA">
                                      <p:cBhvr>
                                        <p:cTn id="190" dur="3652" fill="hold"/>
                                        <p:tgtEl>
                                          <p:spTgt spid="65"/>
                                        </p:tgtEl>
                                        <p:attrNameLst>
                                          <p:attrName>ppt_x</p:attrName>
                                          <p:attrName>ppt_y</p:attrName>
                                        </p:attrNameLst>
                                      </p:cBhvr>
                                      <p:rCtr x="-4727" y="-13079"/>
                                    </p:animMotion>
                                  </p:childTnLst>
                                </p:cTn>
                              </p:par>
                              <p:par>
                                <p:cTn id="191" presetID="10" presetClass="entr" presetSubtype="0" repeatCount="indefinite"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out" filter="fade">
                                      <p:cBhvr additive="base" accumulate="none">
                                        <p:cTn id="193" dur="364" fill="hold">
                                          <p:stCondLst>
                                            <p:cond delay="2545"/>
                                          </p:stCondLst>
                                        </p:cTn>
                                        <p:tgtEl>
                                          <p:spTgt spid="66"/>
                                        </p:tgtEl>
                                      </p:cBhvr>
                                    </p:animEffect>
                                    <p:animEffect transition="in" filter="fade">
                                      <p:cBhvr additive="base" accumulate="none">
                                        <p:cTn id="194" dur="364" fill="hold">
                                          <p:stCondLst>
                                            <p:cond delay="0"/>
                                          </p:stCondLst>
                                        </p:cTn>
                                        <p:tgtEl>
                                          <p:spTgt spid="66"/>
                                        </p:tgtEl>
                                      </p:cBhvr>
                                    </p:animEffect>
                                    <p:set>
                                      <p:cBhvr additive="base" accumulate="none">
                                        <p:cTn id="195" dur="1" fill="hold">
                                          <p:stCondLst>
                                            <p:cond delay="2907"/>
                                          </p:stCondLst>
                                        </p:cTn>
                                        <p:tgtEl>
                                          <p:spTgt spid="66"/>
                                        </p:tgtEl>
                                        <p:attrNameLst>
                                          <p:attrName>style.visibility</p:attrName>
                                        </p:attrNameLst>
                                      </p:cBhvr>
                                      <p:to>
                                        <p:strVal val="hidden"/>
                                      </p:to>
                                    </p:set>
                                    <p:set>
                                      <p:cBhvr additive="base" accumulate="none">
                                        <p:cTn id="196" dur="3345" fill="hold">
                                          <p:stCondLst>
                                            <p:cond delay="0"/>
                                          </p:stCondLst>
                                        </p:cTn>
                                        <p:tgtEl>
                                          <p:spTgt spid="66"/>
                                        </p:tgtEl>
                                        <p:attrNameLst>
                                          <p:attrName/>
                                        </p:attrNameLst>
                                      </p:cBhvr>
                                      <p:to>
                                        <p:strVal val=""/>
                                      </p:to>
                                    </p:set>
                                  </p:childTnLst>
                                </p:cTn>
                              </p:par>
                              <p:par>
                                <p:cTn id="197" presetID="0" presetClass="path" presetSubtype="0" repeatCount="indefinite" fill="hold" grpId="1" nodeType="withEffect">
                                  <p:stCondLst>
                                    <p:cond delay="0"/>
                                  </p:stCondLst>
                                  <p:childTnLst>
                                    <p:animMotion origin="layout" path="M -2.29167E-6 -1.85185E-6 C 0.1069 -0.07315 0.10586 -0.1625 0.1336 -0.2912 " pathEditMode="relative" rAng="0" ptsTypes="AA">
                                      <p:cBhvr>
                                        <p:cTn id="198" dur="3444" fill="hold"/>
                                        <p:tgtEl>
                                          <p:spTgt spid="66"/>
                                        </p:tgtEl>
                                        <p:attrNameLst>
                                          <p:attrName>ppt_x</p:attrName>
                                          <p:attrName>ppt_y</p:attrName>
                                        </p:attrNameLst>
                                      </p:cBhvr>
                                      <p:rCtr x="6680" y="-14560"/>
                                    </p:animMotion>
                                  </p:childTnLst>
                                </p:cTn>
                              </p:par>
                              <p:par>
                                <p:cTn id="199" presetID="10" presetClass="entr" presetSubtype="0" repeatCount="indefinite" fill="hold" grpId="0" nodeType="with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out" filter="fade">
                                      <p:cBhvr additive="base" accumulate="none">
                                        <p:cTn id="201" dur="316" fill="hold">
                                          <p:stCondLst>
                                            <p:cond delay="2213"/>
                                          </p:stCondLst>
                                        </p:cTn>
                                        <p:tgtEl>
                                          <p:spTgt spid="67"/>
                                        </p:tgtEl>
                                      </p:cBhvr>
                                    </p:animEffect>
                                    <p:animEffect transition="in" filter="fade">
                                      <p:cBhvr additive="base" accumulate="none">
                                        <p:cTn id="202" dur="316" fill="hold">
                                          <p:stCondLst>
                                            <p:cond delay="0"/>
                                          </p:stCondLst>
                                        </p:cTn>
                                        <p:tgtEl>
                                          <p:spTgt spid="67"/>
                                        </p:tgtEl>
                                      </p:cBhvr>
                                    </p:animEffect>
                                    <p:set>
                                      <p:cBhvr additive="base" accumulate="none">
                                        <p:cTn id="203" dur="1" fill="hold">
                                          <p:stCondLst>
                                            <p:cond delay="2528"/>
                                          </p:stCondLst>
                                        </p:cTn>
                                        <p:tgtEl>
                                          <p:spTgt spid="67"/>
                                        </p:tgtEl>
                                        <p:attrNameLst>
                                          <p:attrName>style.visibility</p:attrName>
                                        </p:attrNameLst>
                                      </p:cBhvr>
                                      <p:to>
                                        <p:strVal val="hidden"/>
                                      </p:to>
                                    </p:set>
                                    <p:set>
                                      <p:cBhvr additive="base" accumulate="none">
                                        <p:cTn id="204" dur="2908" fill="hold">
                                          <p:stCondLst>
                                            <p:cond delay="0"/>
                                          </p:stCondLst>
                                        </p:cTn>
                                        <p:tgtEl>
                                          <p:spTgt spid="67"/>
                                        </p:tgtEl>
                                        <p:attrNameLst>
                                          <p:attrName/>
                                        </p:attrNameLst>
                                      </p:cBhvr>
                                      <p:to>
                                        <p:strVal val=""/>
                                      </p:to>
                                    </p:set>
                                  </p:childTnLst>
                                </p:cTn>
                              </p:par>
                              <p:par>
                                <p:cTn id="205" presetID="0" presetClass="path" presetSubtype="0" repeatCount="indefinite" fill="hold" grpId="1" nodeType="withEffect">
                                  <p:stCondLst>
                                    <p:cond delay="0"/>
                                  </p:stCondLst>
                                  <p:childTnLst>
                                    <p:animMotion origin="layout" path="M 4.375E-6 1.48148E-6 C 0.07122 -0.04398 0.06237 -0.16273 0.0901 -0.27847 " pathEditMode="relative" rAng="0" ptsTypes="AA">
                                      <p:cBhvr>
                                        <p:cTn id="206" dur="2714" fill="hold"/>
                                        <p:tgtEl>
                                          <p:spTgt spid="67"/>
                                        </p:tgtEl>
                                        <p:attrNameLst>
                                          <p:attrName>ppt_x</p:attrName>
                                          <p:attrName>ppt_y</p:attrName>
                                        </p:attrNameLst>
                                      </p:cBhvr>
                                      <p:rCtr x="4505" y="-13935"/>
                                    </p:animMotion>
                                  </p:childTnLst>
                                </p:cTn>
                              </p:par>
                              <p:par>
                                <p:cTn id="207" presetID="10" presetClass="entr" presetSubtype="0" repeatCount="indefinite" fill="hold" grpId="0" nodeType="with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out" filter="fade">
                                      <p:cBhvr additive="base" accumulate="none">
                                        <p:cTn id="209" dur="277" fill="hold">
                                          <p:stCondLst>
                                            <p:cond delay="1937"/>
                                          </p:stCondLst>
                                        </p:cTn>
                                        <p:tgtEl>
                                          <p:spTgt spid="68"/>
                                        </p:tgtEl>
                                      </p:cBhvr>
                                    </p:animEffect>
                                    <p:animEffect transition="in" filter="fade">
                                      <p:cBhvr additive="base" accumulate="none">
                                        <p:cTn id="210" dur="277" fill="hold">
                                          <p:stCondLst>
                                            <p:cond delay="0"/>
                                          </p:stCondLst>
                                        </p:cTn>
                                        <p:tgtEl>
                                          <p:spTgt spid="68"/>
                                        </p:tgtEl>
                                      </p:cBhvr>
                                    </p:animEffect>
                                    <p:set>
                                      <p:cBhvr additive="base" accumulate="none">
                                        <p:cTn id="211" dur="1" fill="hold">
                                          <p:stCondLst>
                                            <p:cond delay="2213"/>
                                          </p:stCondLst>
                                        </p:cTn>
                                        <p:tgtEl>
                                          <p:spTgt spid="68"/>
                                        </p:tgtEl>
                                        <p:attrNameLst>
                                          <p:attrName>style.visibility</p:attrName>
                                        </p:attrNameLst>
                                      </p:cBhvr>
                                      <p:to>
                                        <p:strVal val="hidden"/>
                                      </p:to>
                                    </p:set>
                                    <p:set>
                                      <p:cBhvr additive="base" accumulate="none">
                                        <p:cTn id="212" dur="2546" fill="hold">
                                          <p:stCondLst>
                                            <p:cond delay="0"/>
                                          </p:stCondLst>
                                        </p:cTn>
                                        <p:tgtEl>
                                          <p:spTgt spid="68"/>
                                        </p:tgtEl>
                                        <p:attrNameLst>
                                          <p:attrName/>
                                        </p:attrNameLst>
                                      </p:cBhvr>
                                      <p:to>
                                        <p:strVal val=""/>
                                      </p:to>
                                    </p:set>
                                  </p:childTnLst>
                                </p:cTn>
                              </p:par>
                              <p:par>
                                <p:cTn id="213" presetID="0" presetClass="path" presetSubtype="0" repeatCount="indefinite" fill="hold" grpId="1" nodeType="withEffect">
                                  <p:stCondLst>
                                    <p:cond delay="0"/>
                                  </p:stCondLst>
                                  <p:childTnLst>
                                    <p:animMotion origin="layout" path="M 1.45833E-6 1.48148E-6 C 0.07604 -0.05301 0.06667 -0.19607 0.09635 -0.33519 " pathEditMode="relative" rAng="0" ptsTypes="AA">
                                      <p:cBhvr>
                                        <p:cTn id="214" dur="3347" fill="hold"/>
                                        <p:tgtEl>
                                          <p:spTgt spid="68"/>
                                        </p:tgtEl>
                                        <p:attrNameLst>
                                          <p:attrName>ppt_x</p:attrName>
                                          <p:attrName>ppt_y</p:attrName>
                                        </p:attrNameLst>
                                      </p:cBhvr>
                                      <p:rCtr x="4818" y="-16759"/>
                                    </p:animMotion>
                                  </p:childTnLst>
                                </p:cTn>
                              </p:par>
                              <p:par>
                                <p:cTn id="215" presetID="10" presetClass="entr" presetSubtype="0" repeatCount="indefinite" fill="hold" grpId="0" nodeType="withEffect">
                                  <p:stCondLst>
                                    <p:cond delay="0"/>
                                  </p:stCondLst>
                                  <p:childTnLst>
                                    <p:set>
                                      <p:cBhvr>
                                        <p:cTn id="216" dur="1" fill="hold">
                                          <p:stCondLst>
                                            <p:cond delay="0"/>
                                          </p:stCondLst>
                                        </p:cTn>
                                        <p:tgtEl>
                                          <p:spTgt spid="69"/>
                                        </p:tgtEl>
                                        <p:attrNameLst>
                                          <p:attrName>style.visibility</p:attrName>
                                        </p:attrNameLst>
                                      </p:cBhvr>
                                      <p:to>
                                        <p:strVal val="visible"/>
                                      </p:to>
                                    </p:set>
                                    <p:animEffect transition="out" filter="fade">
                                      <p:cBhvr additive="base" accumulate="none">
                                        <p:cTn id="217" dur="345" fill="hold">
                                          <p:stCondLst>
                                            <p:cond delay="2417"/>
                                          </p:stCondLst>
                                        </p:cTn>
                                        <p:tgtEl>
                                          <p:spTgt spid="69"/>
                                        </p:tgtEl>
                                      </p:cBhvr>
                                    </p:animEffect>
                                    <p:animEffect transition="in" filter="fade">
                                      <p:cBhvr additive="base" accumulate="none">
                                        <p:cTn id="218" dur="345" fill="hold">
                                          <p:stCondLst>
                                            <p:cond delay="0"/>
                                          </p:stCondLst>
                                        </p:cTn>
                                        <p:tgtEl>
                                          <p:spTgt spid="69"/>
                                        </p:tgtEl>
                                      </p:cBhvr>
                                    </p:animEffect>
                                    <p:set>
                                      <p:cBhvr additive="base" accumulate="none">
                                        <p:cTn id="219" dur="1" fill="hold">
                                          <p:stCondLst>
                                            <p:cond delay="2761"/>
                                          </p:stCondLst>
                                        </p:cTn>
                                        <p:tgtEl>
                                          <p:spTgt spid="69"/>
                                        </p:tgtEl>
                                        <p:attrNameLst>
                                          <p:attrName>style.visibility</p:attrName>
                                        </p:attrNameLst>
                                      </p:cBhvr>
                                      <p:to>
                                        <p:strVal val="hidden"/>
                                      </p:to>
                                    </p:set>
                                    <p:set>
                                      <p:cBhvr additive="base" accumulate="none">
                                        <p:cTn id="220" dur="3177" fill="hold">
                                          <p:stCondLst>
                                            <p:cond delay="0"/>
                                          </p:stCondLst>
                                        </p:cTn>
                                        <p:tgtEl>
                                          <p:spTgt spid="69"/>
                                        </p:tgtEl>
                                        <p:attrNameLst>
                                          <p:attrName/>
                                        </p:attrNameLst>
                                      </p:cBhvr>
                                      <p:to>
                                        <p:strVal val=""/>
                                      </p:to>
                                    </p:set>
                                  </p:childTnLst>
                                </p:cTn>
                              </p:par>
                              <p:par>
                                <p:cTn id="221" presetID="0" presetClass="path" presetSubtype="0" repeatCount="indefinite" fill="hold" grpId="1" nodeType="withEffect">
                                  <p:stCondLst>
                                    <p:cond delay="0"/>
                                  </p:stCondLst>
                                  <p:childTnLst>
                                    <p:animMotion origin="layout" path="M 3.54167E-6 -3.7037E-6 C 0.0332 -0.23611 0.0431 -0.23703 0.13763 -0.34768 " pathEditMode="relative" rAng="0" ptsTypes="AA">
                                      <p:cBhvr>
                                        <p:cTn id="222" dur="3510" fill="hold"/>
                                        <p:tgtEl>
                                          <p:spTgt spid="69"/>
                                        </p:tgtEl>
                                        <p:attrNameLst>
                                          <p:attrName>ppt_x</p:attrName>
                                          <p:attrName>ppt_y</p:attrName>
                                        </p:attrNameLst>
                                      </p:cBhvr>
                                      <p:rCtr x="6875" y="-17384"/>
                                    </p:animMotion>
                                  </p:childTnLst>
                                </p:cTn>
                              </p:par>
                              <p:par>
                                <p:cTn id="223" presetID="10" presetClass="entr" presetSubtype="0" repeatCount="indefinite"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Effect transition="out" filter="fade">
                                      <p:cBhvr additive="base" accumulate="none">
                                        <p:cTn id="225" dur="419" fill="hold">
                                          <p:stCondLst>
                                            <p:cond delay="2934"/>
                                          </p:stCondLst>
                                        </p:cTn>
                                        <p:tgtEl>
                                          <p:spTgt spid="70"/>
                                        </p:tgtEl>
                                      </p:cBhvr>
                                    </p:animEffect>
                                    <p:animEffect transition="in" filter="fade">
                                      <p:cBhvr additive="base" accumulate="none">
                                        <p:cTn id="226" dur="419" fill="hold">
                                          <p:stCondLst>
                                            <p:cond delay="0"/>
                                          </p:stCondLst>
                                        </p:cTn>
                                        <p:tgtEl>
                                          <p:spTgt spid="70"/>
                                        </p:tgtEl>
                                      </p:cBhvr>
                                    </p:animEffect>
                                    <p:set>
                                      <p:cBhvr additive="base" accumulate="none">
                                        <p:cTn id="227" dur="1" fill="hold">
                                          <p:stCondLst>
                                            <p:cond delay="3351"/>
                                          </p:stCondLst>
                                        </p:cTn>
                                        <p:tgtEl>
                                          <p:spTgt spid="70"/>
                                        </p:tgtEl>
                                        <p:attrNameLst>
                                          <p:attrName>style.visibility</p:attrName>
                                        </p:attrNameLst>
                                      </p:cBhvr>
                                      <p:to>
                                        <p:strVal val="hidden"/>
                                      </p:to>
                                    </p:set>
                                    <p:set>
                                      <p:cBhvr additive="base" accumulate="none">
                                        <p:cTn id="228" dur="3856" fill="hold">
                                          <p:stCondLst>
                                            <p:cond delay="0"/>
                                          </p:stCondLst>
                                        </p:cTn>
                                        <p:tgtEl>
                                          <p:spTgt spid="70"/>
                                        </p:tgtEl>
                                        <p:attrNameLst>
                                          <p:attrName/>
                                        </p:attrNameLst>
                                      </p:cBhvr>
                                      <p:to>
                                        <p:strVal val=""/>
                                      </p:to>
                                    </p:set>
                                  </p:childTnLst>
                                </p:cTn>
                              </p:par>
                              <p:par>
                                <p:cTn id="229" presetID="0" presetClass="path" presetSubtype="0" repeatCount="indefinite" fill="hold" grpId="1" nodeType="withEffect">
                                  <p:stCondLst>
                                    <p:cond delay="0"/>
                                  </p:stCondLst>
                                  <p:childTnLst>
                                    <p:animMotion origin="layout" path="M -2.5E-6 0 C 0.00143 -0.15486 -0.16406 -0.17778 -0.12565 -0.34954 " pathEditMode="relative" rAng="0" ptsTypes="AA">
                                      <p:cBhvr>
                                        <p:cTn id="230" dur="2662" fill="hold"/>
                                        <p:tgtEl>
                                          <p:spTgt spid="70"/>
                                        </p:tgtEl>
                                        <p:attrNameLst>
                                          <p:attrName>ppt_x</p:attrName>
                                          <p:attrName>ppt_y</p:attrName>
                                        </p:attrNameLst>
                                      </p:cBhvr>
                                      <p:rCtr x="-6576" y="-17477"/>
                                    </p:animMotion>
                                  </p:childTnLst>
                                </p:cTn>
                              </p:par>
                              <p:par>
                                <p:cTn id="231" presetID="10" presetClass="entr" presetSubtype="0" repeatCount="indefinite" fill="hold" grpId="0" nodeType="with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out" filter="fade">
                                      <p:cBhvr additive="base" accumulate="none">
                                        <p:cTn id="233" dur="426" fill="hold">
                                          <p:stCondLst>
                                            <p:cond delay="2983"/>
                                          </p:stCondLst>
                                        </p:cTn>
                                        <p:tgtEl>
                                          <p:spTgt spid="71"/>
                                        </p:tgtEl>
                                      </p:cBhvr>
                                    </p:animEffect>
                                    <p:animEffect transition="in" filter="fade">
                                      <p:cBhvr additive="base" accumulate="none">
                                        <p:cTn id="234" dur="426" fill="hold">
                                          <p:stCondLst>
                                            <p:cond delay="0"/>
                                          </p:stCondLst>
                                        </p:cTn>
                                        <p:tgtEl>
                                          <p:spTgt spid="71"/>
                                        </p:tgtEl>
                                      </p:cBhvr>
                                    </p:animEffect>
                                    <p:set>
                                      <p:cBhvr additive="base" accumulate="none">
                                        <p:cTn id="235" dur="1" fill="hold">
                                          <p:stCondLst>
                                            <p:cond delay="3408"/>
                                          </p:stCondLst>
                                        </p:cTn>
                                        <p:tgtEl>
                                          <p:spTgt spid="71"/>
                                        </p:tgtEl>
                                        <p:attrNameLst>
                                          <p:attrName>style.visibility</p:attrName>
                                        </p:attrNameLst>
                                      </p:cBhvr>
                                      <p:to>
                                        <p:strVal val="hidden"/>
                                      </p:to>
                                    </p:set>
                                    <p:set>
                                      <p:cBhvr additive="base" accumulate="none">
                                        <p:cTn id="236" dur="3921" fill="hold">
                                          <p:stCondLst>
                                            <p:cond delay="0"/>
                                          </p:stCondLst>
                                        </p:cTn>
                                        <p:tgtEl>
                                          <p:spTgt spid="71"/>
                                        </p:tgtEl>
                                        <p:attrNameLst>
                                          <p:attrName/>
                                        </p:attrNameLst>
                                      </p:cBhvr>
                                      <p:to>
                                        <p:strVal val=""/>
                                      </p:to>
                                    </p:set>
                                  </p:childTnLst>
                                </p:cTn>
                              </p:par>
                              <p:par>
                                <p:cTn id="237" presetID="0" presetClass="path" presetSubtype="0" repeatCount="indefinite" fill="hold" grpId="1" nodeType="withEffect">
                                  <p:stCondLst>
                                    <p:cond delay="0"/>
                                  </p:stCondLst>
                                  <p:childTnLst>
                                    <p:animMotion origin="layout" path="M -0.00013 2.22222E-6 C 0.06472 -0.13542 0.07709 -0.05139 0.13151 -0.18125 " pathEditMode="relative" rAng="0" ptsTypes="AA">
                                      <p:cBhvr>
                                        <p:cTn id="238" dur="2229" fill="hold"/>
                                        <p:tgtEl>
                                          <p:spTgt spid="71"/>
                                        </p:tgtEl>
                                        <p:attrNameLst>
                                          <p:attrName>ppt_x</p:attrName>
                                          <p:attrName>ppt_y</p:attrName>
                                        </p:attrNameLst>
                                      </p:cBhvr>
                                      <p:rCtr x="6576" y="-9074"/>
                                    </p:animMotion>
                                  </p:childTnLst>
                                </p:cTn>
                              </p:par>
                              <p:par>
                                <p:cTn id="239" presetID="10" presetClass="entr" presetSubtype="0" repeatCount="indefinite" fill="hold" grpId="0" nodeType="withEffect">
                                  <p:stCondLst>
                                    <p:cond delay="0"/>
                                  </p:stCondLst>
                                  <p:childTnLst>
                                    <p:set>
                                      <p:cBhvr>
                                        <p:cTn id="240" dur="1" fill="hold">
                                          <p:stCondLst>
                                            <p:cond delay="0"/>
                                          </p:stCondLst>
                                        </p:cTn>
                                        <p:tgtEl>
                                          <p:spTgt spid="72"/>
                                        </p:tgtEl>
                                        <p:attrNameLst>
                                          <p:attrName>style.visibility</p:attrName>
                                        </p:attrNameLst>
                                      </p:cBhvr>
                                      <p:to>
                                        <p:strVal val="visible"/>
                                      </p:to>
                                    </p:set>
                                    <p:animEffect transition="out" filter="fade">
                                      <p:cBhvr additive="base" accumulate="none">
                                        <p:cTn id="241" dur="336" fill="hold">
                                          <p:stCondLst>
                                            <p:cond delay="2355"/>
                                          </p:stCondLst>
                                        </p:cTn>
                                        <p:tgtEl>
                                          <p:spTgt spid="72"/>
                                        </p:tgtEl>
                                      </p:cBhvr>
                                    </p:animEffect>
                                    <p:animEffect transition="in" filter="fade">
                                      <p:cBhvr additive="base" accumulate="none">
                                        <p:cTn id="242" dur="336" fill="hold">
                                          <p:stCondLst>
                                            <p:cond delay="0"/>
                                          </p:stCondLst>
                                        </p:cTn>
                                        <p:tgtEl>
                                          <p:spTgt spid="72"/>
                                        </p:tgtEl>
                                      </p:cBhvr>
                                    </p:animEffect>
                                    <p:set>
                                      <p:cBhvr additive="base" accumulate="none">
                                        <p:cTn id="243" dur="1" fill="hold">
                                          <p:stCondLst>
                                            <p:cond delay="2690"/>
                                          </p:stCondLst>
                                        </p:cTn>
                                        <p:tgtEl>
                                          <p:spTgt spid="72"/>
                                        </p:tgtEl>
                                        <p:attrNameLst>
                                          <p:attrName>style.visibility</p:attrName>
                                        </p:attrNameLst>
                                      </p:cBhvr>
                                      <p:to>
                                        <p:strVal val="hidden"/>
                                      </p:to>
                                    </p:set>
                                    <p:set>
                                      <p:cBhvr additive="base" accumulate="none">
                                        <p:cTn id="244" dur="3095" fill="hold">
                                          <p:stCondLst>
                                            <p:cond delay="0"/>
                                          </p:stCondLst>
                                        </p:cTn>
                                        <p:tgtEl>
                                          <p:spTgt spid="72"/>
                                        </p:tgtEl>
                                        <p:attrNameLst>
                                          <p:attrName/>
                                        </p:attrNameLst>
                                      </p:cBhvr>
                                      <p:to>
                                        <p:strVal val=""/>
                                      </p:to>
                                    </p:set>
                                  </p:childTnLst>
                                </p:cTn>
                              </p:par>
                              <p:par>
                                <p:cTn id="245"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246" dur="3846" fill="hold"/>
                                        <p:tgtEl>
                                          <p:spTgt spid="72"/>
                                        </p:tgtEl>
                                        <p:attrNameLst>
                                          <p:attrName>ppt_x</p:attrName>
                                          <p:attrName>ppt_y</p:attrName>
                                        </p:attrNameLst>
                                      </p:cBhvr>
                                      <p:rCtr x="8138" y="-1852"/>
                                    </p:animMotion>
                                  </p:childTnLst>
                                </p:cTn>
                              </p:par>
                              <p:par>
                                <p:cTn id="247" presetID="10" presetClass="entr" presetSubtype="0" repeatCount="indefinite" fill="hold" grpId="0" nodeType="withEffect">
                                  <p:stCondLst>
                                    <p:cond delay="0"/>
                                  </p:stCondLst>
                                  <p:childTnLst>
                                    <p:set>
                                      <p:cBhvr>
                                        <p:cTn id="248" dur="1" fill="hold">
                                          <p:stCondLst>
                                            <p:cond delay="0"/>
                                          </p:stCondLst>
                                        </p:cTn>
                                        <p:tgtEl>
                                          <p:spTgt spid="73"/>
                                        </p:tgtEl>
                                        <p:attrNameLst>
                                          <p:attrName>style.visibility</p:attrName>
                                        </p:attrNameLst>
                                      </p:cBhvr>
                                      <p:to>
                                        <p:strVal val="visible"/>
                                      </p:to>
                                    </p:set>
                                    <p:animEffect transition="out" filter="fade">
                                      <p:cBhvr additive="base" accumulate="none">
                                        <p:cTn id="249" dur="364" fill="hold">
                                          <p:stCondLst>
                                            <p:cond delay="2545"/>
                                          </p:stCondLst>
                                        </p:cTn>
                                        <p:tgtEl>
                                          <p:spTgt spid="73"/>
                                        </p:tgtEl>
                                      </p:cBhvr>
                                    </p:animEffect>
                                    <p:animEffect transition="in" filter="fade">
                                      <p:cBhvr additive="base" accumulate="none">
                                        <p:cTn id="250" dur="364" fill="hold">
                                          <p:stCondLst>
                                            <p:cond delay="0"/>
                                          </p:stCondLst>
                                        </p:cTn>
                                        <p:tgtEl>
                                          <p:spTgt spid="73"/>
                                        </p:tgtEl>
                                      </p:cBhvr>
                                    </p:animEffect>
                                    <p:set>
                                      <p:cBhvr additive="base" accumulate="none">
                                        <p:cTn id="251" dur="1" fill="hold">
                                          <p:stCondLst>
                                            <p:cond delay="2907"/>
                                          </p:stCondLst>
                                        </p:cTn>
                                        <p:tgtEl>
                                          <p:spTgt spid="73"/>
                                        </p:tgtEl>
                                        <p:attrNameLst>
                                          <p:attrName>style.visibility</p:attrName>
                                        </p:attrNameLst>
                                      </p:cBhvr>
                                      <p:to>
                                        <p:strVal val="hidden"/>
                                      </p:to>
                                    </p:set>
                                    <p:set>
                                      <p:cBhvr additive="base" accumulate="none">
                                        <p:cTn id="252" dur="3345" fill="hold">
                                          <p:stCondLst>
                                            <p:cond delay="0"/>
                                          </p:stCondLst>
                                        </p:cTn>
                                        <p:tgtEl>
                                          <p:spTgt spid="73"/>
                                        </p:tgtEl>
                                        <p:attrNameLst>
                                          <p:attrName/>
                                        </p:attrNameLst>
                                      </p:cBhvr>
                                      <p:to>
                                        <p:strVal val=""/>
                                      </p:to>
                                    </p:set>
                                  </p:childTnLst>
                                </p:cTn>
                              </p:par>
                              <p:par>
                                <p:cTn id="253" presetID="0" presetClass="path" presetSubtype="0" repeatCount="indefinite" fill="hold" grpId="1" nodeType="withEffect">
                                  <p:stCondLst>
                                    <p:cond delay="0"/>
                                  </p:stCondLst>
                                  <p:childTnLst>
                                    <p:animMotion origin="layout" path="M -1.45833E-6 -3.7037E-7 C 0.1069 -0.07315 0.10586 -0.1625 0.1336 -0.2912 " pathEditMode="relative" rAng="0" ptsTypes="AA">
                                      <p:cBhvr>
                                        <p:cTn id="254" dur="3444" fill="hold"/>
                                        <p:tgtEl>
                                          <p:spTgt spid="73"/>
                                        </p:tgtEl>
                                        <p:attrNameLst>
                                          <p:attrName>ppt_x</p:attrName>
                                          <p:attrName>ppt_y</p:attrName>
                                        </p:attrNameLst>
                                      </p:cBhvr>
                                      <p:rCtr x="6680" y="-14560"/>
                                    </p:animMotion>
                                  </p:childTnLst>
                                </p:cTn>
                              </p:par>
                              <p:par>
                                <p:cTn id="255" presetID="10" presetClass="entr" presetSubtype="0" repeatCount="indefinite" fill="hold" grpId="0" nodeType="withEffect">
                                  <p:stCondLst>
                                    <p:cond delay="0"/>
                                  </p:stCondLst>
                                  <p:childTnLst>
                                    <p:set>
                                      <p:cBhvr>
                                        <p:cTn id="256" dur="1" fill="hold">
                                          <p:stCondLst>
                                            <p:cond delay="0"/>
                                          </p:stCondLst>
                                        </p:cTn>
                                        <p:tgtEl>
                                          <p:spTgt spid="74"/>
                                        </p:tgtEl>
                                        <p:attrNameLst>
                                          <p:attrName>style.visibility</p:attrName>
                                        </p:attrNameLst>
                                      </p:cBhvr>
                                      <p:to>
                                        <p:strVal val="visible"/>
                                      </p:to>
                                    </p:set>
                                    <p:animEffect transition="out" filter="fade">
                                      <p:cBhvr additive="base" accumulate="none">
                                        <p:cTn id="257" dur="250" fill="hold">
                                          <p:stCondLst>
                                            <p:cond delay="1750"/>
                                          </p:stCondLst>
                                        </p:cTn>
                                        <p:tgtEl>
                                          <p:spTgt spid="74"/>
                                        </p:tgtEl>
                                      </p:cBhvr>
                                    </p:animEffect>
                                    <p:animEffect transition="in" filter="fade">
                                      <p:cBhvr additive="base" accumulate="none">
                                        <p:cTn id="258" dur="250" fill="hold">
                                          <p:stCondLst>
                                            <p:cond delay="0"/>
                                          </p:stCondLst>
                                        </p:cTn>
                                        <p:tgtEl>
                                          <p:spTgt spid="74"/>
                                        </p:tgtEl>
                                      </p:cBhvr>
                                    </p:animEffect>
                                    <p:set>
                                      <p:cBhvr additive="base" accumulate="none">
                                        <p:cTn id="259" dur="1" fill="hold">
                                          <p:stCondLst>
                                            <p:cond delay="1999"/>
                                          </p:stCondLst>
                                        </p:cTn>
                                        <p:tgtEl>
                                          <p:spTgt spid="74"/>
                                        </p:tgtEl>
                                        <p:attrNameLst>
                                          <p:attrName>style.visibility</p:attrName>
                                        </p:attrNameLst>
                                      </p:cBhvr>
                                      <p:to>
                                        <p:strVal val="hidden"/>
                                      </p:to>
                                    </p:set>
                                    <p:set>
                                      <p:cBhvr additive="base" accumulate="none">
                                        <p:cTn id="260" dur="2300" fill="hold">
                                          <p:stCondLst>
                                            <p:cond delay="0"/>
                                          </p:stCondLst>
                                        </p:cTn>
                                        <p:tgtEl>
                                          <p:spTgt spid="74"/>
                                        </p:tgtEl>
                                        <p:attrNameLst>
                                          <p:attrName/>
                                        </p:attrNameLst>
                                      </p:cBhvr>
                                      <p:to>
                                        <p:strVal val=""/>
                                      </p:to>
                                    </p:set>
                                  </p:childTnLst>
                                </p:cTn>
                              </p:par>
                              <p:par>
                                <p:cTn id="261" presetID="0" presetClass="path" presetSubtype="0" repeatCount="indefinite" fill="hold" grpId="1" nodeType="withEffect">
                                  <p:stCondLst>
                                    <p:cond delay="0"/>
                                  </p:stCondLst>
                                  <p:childTnLst>
                                    <p:animMotion origin="layout" path="M 1.875E-6 4.44444E-6 C 0.07122 -0.04399 0.06237 -0.16274 0.0901 -0.27848 " pathEditMode="relative" rAng="0" ptsTypes="AA">
                                      <p:cBhvr>
                                        <p:cTn id="262" dur="2300" fill="hold"/>
                                        <p:tgtEl>
                                          <p:spTgt spid="74"/>
                                        </p:tgtEl>
                                        <p:attrNameLst>
                                          <p:attrName>ppt_x</p:attrName>
                                          <p:attrName>ppt_y</p:attrName>
                                        </p:attrNameLst>
                                      </p:cBhvr>
                                      <p:rCtr x="4505" y="-13935"/>
                                    </p:animMotion>
                                  </p:childTnLst>
                                </p:cTn>
                              </p:par>
                              <p:par>
                                <p:cTn id="263" presetID="10" presetClass="entr" presetSubtype="0" repeatCount="indefinite"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Effect transition="out" filter="fade">
                                      <p:cBhvr additive="base" accumulate="none">
                                        <p:cTn id="265" dur="250" fill="hold">
                                          <p:stCondLst>
                                            <p:cond delay="1750"/>
                                          </p:stCondLst>
                                        </p:cTn>
                                        <p:tgtEl>
                                          <p:spTgt spid="75"/>
                                        </p:tgtEl>
                                      </p:cBhvr>
                                    </p:animEffect>
                                    <p:animEffect transition="in" filter="fade">
                                      <p:cBhvr additive="base" accumulate="none">
                                        <p:cTn id="266" dur="250" fill="hold">
                                          <p:stCondLst>
                                            <p:cond delay="0"/>
                                          </p:stCondLst>
                                        </p:cTn>
                                        <p:tgtEl>
                                          <p:spTgt spid="75"/>
                                        </p:tgtEl>
                                      </p:cBhvr>
                                    </p:animEffect>
                                    <p:set>
                                      <p:cBhvr additive="base" accumulate="none">
                                        <p:cTn id="267" dur="1" fill="hold">
                                          <p:stCondLst>
                                            <p:cond delay="1999"/>
                                          </p:stCondLst>
                                        </p:cTn>
                                        <p:tgtEl>
                                          <p:spTgt spid="75"/>
                                        </p:tgtEl>
                                        <p:attrNameLst>
                                          <p:attrName>style.visibility</p:attrName>
                                        </p:attrNameLst>
                                      </p:cBhvr>
                                      <p:to>
                                        <p:strVal val="hidden"/>
                                      </p:to>
                                    </p:set>
                                    <p:set>
                                      <p:cBhvr additive="base" accumulate="none">
                                        <p:cTn id="268" dur="2300" fill="hold">
                                          <p:stCondLst>
                                            <p:cond delay="0"/>
                                          </p:stCondLst>
                                        </p:cTn>
                                        <p:tgtEl>
                                          <p:spTgt spid="75"/>
                                        </p:tgtEl>
                                        <p:attrNameLst>
                                          <p:attrName/>
                                        </p:attrNameLst>
                                      </p:cBhvr>
                                      <p:to>
                                        <p:strVal val=""/>
                                      </p:to>
                                    </p:set>
                                  </p:childTnLst>
                                </p:cTn>
                              </p:par>
                              <p:par>
                                <p:cTn id="269" presetID="0" presetClass="path" presetSubtype="0" repeatCount="indefinite" fill="hold" grpId="1" nodeType="withEffect">
                                  <p:stCondLst>
                                    <p:cond delay="0"/>
                                  </p:stCondLst>
                                  <p:childTnLst>
                                    <p:animMotion origin="layout" path="M -2.91667E-6 -1.11111E-6 C -0.01133 -0.10579 -0.06198 -0.18449 -0.00768 -0.31458 " pathEditMode="relative" rAng="0" ptsTypes="AA">
                                      <p:cBhvr>
                                        <p:cTn id="270" dur="2300" fill="hold"/>
                                        <p:tgtEl>
                                          <p:spTgt spid="75"/>
                                        </p:tgtEl>
                                        <p:attrNameLst>
                                          <p:attrName>ppt_x</p:attrName>
                                          <p:attrName>ppt_y</p:attrName>
                                        </p:attrNameLst>
                                      </p:cBhvr>
                                      <p:rCtr x="-1628" y="-15741"/>
                                    </p:animMotion>
                                  </p:childTnLst>
                                </p:cTn>
                              </p:par>
                              <p:par>
                                <p:cTn id="271" presetID="10" presetClass="entr" presetSubtype="0" repeatCount="indefinite" fill="hold" grpId="0" nodeType="withEffect">
                                  <p:stCondLst>
                                    <p:cond delay="0"/>
                                  </p:stCondLst>
                                  <p:childTnLst>
                                    <p:set>
                                      <p:cBhvr>
                                        <p:cTn id="272" dur="1" fill="hold">
                                          <p:stCondLst>
                                            <p:cond delay="0"/>
                                          </p:stCondLst>
                                        </p:cTn>
                                        <p:tgtEl>
                                          <p:spTgt spid="76"/>
                                        </p:tgtEl>
                                        <p:attrNameLst>
                                          <p:attrName>style.visibility</p:attrName>
                                        </p:attrNameLst>
                                      </p:cBhvr>
                                      <p:to>
                                        <p:strVal val="visible"/>
                                      </p:to>
                                    </p:set>
                                    <p:animEffect transition="out" filter="fade">
                                      <p:cBhvr additive="base" accumulate="none">
                                        <p:cTn id="273" dur="250" fill="hold">
                                          <p:stCondLst>
                                            <p:cond delay="1750"/>
                                          </p:stCondLst>
                                        </p:cTn>
                                        <p:tgtEl>
                                          <p:spTgt spid="76"/>
                                        </p:tgtEl>
                                      </p:cBhvr>
                                    </p:animEffect>
                                    <p:animEffect transition="in" filter="fade">
                                      <p:cBhvr additive="base" accumulate="none">
                                        <p:cTn id="274" dur="250" fill="hold">
                                          <p:stCondLst>
                                            <p:cond delay="0"/>
                                          </p:stCondLst>
                                        </p:cTn>
                                        <p:tgtEl>
                                          <p:spTgt spid="76"/>
                                        </p:tgtEl>
                                      </p:cBhvr>
                                    </p:animEffect>
                                    <p:set>
                                      <p:cBhvr additive="base" accumulate="none">
                                        <p:cTn id="275" dur="1" fill="hold">
                                          <p:stCondLst>
                                            <p:cond delay="1999"/>
                                          </p:stCondLst>
                                        </p:cTn>
                                        <p:tgtEl>
                                          <p:spTgt spid="76"/>
                                        </p:tgtEl>
                                        <p:attrNameLst>
                                          <p:attrName>style.visibility</p:attrName>
                                        </p:attrNameLst>
                                      </p:cBhvr>
                                      <p:to>
                                        <p:strVal val="hidden"/>
                                      </p:to>
                                    </p:set>
                                    <p:set>
                                      <p:cBhvr additive="base" accumulate="none">
                                        <p:cTn id="276" dur="2300" fill="hold">
                                          <p:stCondLst>
                                            <p:cond delay="0"/>
                                          </p:stCondLst>
                                        </p:cTn>
                                        <p:tgtEl>
                                          <p:spTgt spid="76"/>
                                        </p:tgtEl>
                                        <p:attrNameLst>
                                          <p:attrName/>
                                        </p:attrNameLst>
                                      </p:cBhvr>
                                      <p:to>
                                        <p:strVal val=""/>
                                      </p:to>
                                    </p:set>
                                  </p:childTnLst>
                                </p:cTn>
                              </p:par>
                              <p:par>
                                <p:cTn id="277" presetID="0" presetClass="path" presetSubtype="0" repeatCount="indefinite" fill="hold" grpId="1" nodeType="withEffect">
                                  <p:stCondLst>
                                    <p:cond delay="0"/>
                                  </p:stCondLst>
                                  <p:childTnLst>
                                    <p:animMotion origin="layout" path="M -0.00013 1.85185E-6 C 0.06472 -0.13542 0.07709 -0.05139 0.13151 -0.18125 " pathEditMode="relative" rAng="0" ptsTypes="AA">
                                      <p:cBhvr>
                                        <p:cTn id="278" dur="2300" fill="hold"/>
                                        <p:tgtEl>
                                          <p:spTgt spid="76"/>
                                        </p:tgtEl>
                                        <p:attrNameLst>
                                          <p:attrName>ppt_x</p:attrName>
                                          <p:attrName>ppt_y</p:attrName>
                                        </p:attrNameLst>
                                      </p:cBhvr>
                                      <p:rCtr x="6576" y="-9074"/>
                                    </p:animMotion>
                                  </p:childTnLst>
                                </p:cTn>
                              </p:par>
                              <p:par>
                                <p:cTn id="279" presetID="10" presetClass="entr" presetSubtype="0" repeatCount="indefinite" fill="hold" grpId="0" nodeType="withEffect">
                                  <p:stCondLst>
                                    <p:cond delay="0"/>
                                  </p:stCondLst>
                                  <p:childTnLst>
                                    <p:set>
                                      <p:cBhvr>
                                        <p:cTn id="280" dur="1" fill="hold">
                                          <p:stCondLst>
                                            <p:cond delay="0"/>
                                          </p:stCondLst>
                                        </p:cTn>
                                        <p:tgtEl>
                                          <p:spTgt spid="77"/>
                                        </p:tgtEl>
                                        <p:attrNameLst>
                                          <p:attrName>style.visibility</p:attrName>
                                        </p:attrNameLst>
                                      </p:cBhvr>
                                      <p:to>
                                        <p:strVal val="visible"/>
                                      </p:to>
                                    </p:set>
                                    <p:animEffect transition="out" filter="fade">
                                      <p:cBhvr additive="base" accumulate="none">
                                        <p:cTn id="281" dur="250" fill="hold">
                                          <p:stCondLst>
                                            <p:cond delay="1750"/>
                                          </p:stCondLst>
                                        </p:cTn>
                                        <p:tgtEl>
                                          <p:spTgt spid="77"/>
                                        </p:tgtEl>
                                      </p:cBhvr>
                                    </p:animEffect>
                                    <p:animEffect transition="in" filter="fade">
                                      <p:cBhvr additive="base" accumulate="none">
                                        <p:cTn id="282" dur="250" fill="hold">
                                          <p:stCondLst>
                                            <p:cond delay="0"/>
                                          </p:stCondLst>
                                        </p:cTn>
                                        <p:tgtEl>
                                          <p:spTgt spid="77"/>
                                        </p:tgtEl>
                                      </p:cBhvr>
                                    </p:animEffect>
                                    <p:set>
                                      <p:cBhvr additive="base" accumulate="none">
                                        <p:cTn id="283" dur="1" fill="hold">
                                          <p:stCondLst>
                                            <p:cond delay="1999"/>
                                          </p:stCondLst>
                                        </p:cTn>
                                        <p:tgtEl>
                                          <p:spTgt spid="77"/>
                                        </p:tgtEl>
                                        <p:attrNameLst>
                                          <p:attrName>style.visibility</p:attrName>
                                        </p:attrNameLst>
                                      </p:cBhvr>
                                      <p:to>
                                        <p:strVal val="hidden"/>
                                      </p:to>
                                    </p:set>
                                    <p:set>
                                      <p:cBhvr additive="base" accumulate="none">
                                        <p:cTn id="284" dur="2300" fill="hold">
                                          <p:stCondLst>
                                            <p:cond delay="0"/>
                                          </p:stCondLst>
                                        </p:cTn>
                                        <p:tgtEl>
                                          <p:spTgt spid="77"/>
                                        </p:tgtEl>
                                        <p:attrNameLst>
                                          <p:attrName/>
                                        </p:attrNameLst>
                                      </p:cBhvr>
                                      <p:to>
                                        <p:strVal val=""/>
                                      </p:to>
                                    </p:set>
                                  </p:childTnLst>
                                </p:cTn>
                              </p:par>
                              <p:par>
                                <p:cTn id="285"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286" dur="2300" fill="hold"/>
                                        <p:tgtEl>
                                          <p:spTgt spid="77"/>
                                        </p:tgtEl>
                                        <p:attrNameLst>
                                          <p:attrName>ppt_x</p:attrName>
                                          <p:attrName>ppt_y</p:attrName>
                                        </p:attrNameLst>
                                      </p:cBhvr>
                                      <p:rCtr x="9922" y="-7060"/>
                                    </p:animMotion>
                                  </p:childTnLst>
                                </p:cTn>
                              </p:par>
                              <p:par>
                                <p:cTn id="287" presetID="10" presetClass="entr" presetSubtype="0" repeatCount="indefinite" fill="hold" grpId="0" nodeType="withEffect">
                                  <p:stCondLst>
                                    <p:cond delay="0"/>
                                  </p:stCondLst>
                                  <p:childTnLst>
                                    <p:set>
                                      <p:cBhvr>
                                        <p:cTn id="288" dur="1" fill="hold">
                                          <p:stCondLst>
                                            <p:cond delay="0"/>
                                          </p:stCondLst>
                                        </p:cTn>
                                        <p:tgtEl>
                                          <p:spTgt spid="78"/>
                                        </p:tgtEl>
                                        <p:attrNameLst>
                                          <p:attrName>style.visibility</p:attrName>
                                        </p:attrNameLst>
                                      </p:cBhvr>
                                      <p:to>
                                        <p:strVal val="visible"/>
                                      </p:to>
                                    </p:set>
                                    <p:animEffect transition="out" filter="fade">
                                      <p:cBhvr additive="base" accumulate="none">
                                        <p:cTn id="289" dur="250" fill="hold">
                                          <p:stCondLst>
                                            <p:cond delay="1750"/>
                                          </p:stCondLst>
                                        </p:cTn>
                                        <p:tgtEl>
                                          <p:spTgt spid="78"/>
                                        </p:tgtEl>
                                      </p:cBhvr>
                                    </p:animEffect>
                                    <p:animEffect transition="in" filter="fade">
                                      <p:cBhvr additive="base" accumulate="none">
                                        <p:cTn id="290" dur="250" fill="hold">
                                          <p:stCondLst>
                                            <p:cond delay="0"/>
                                          </p:stCondLst>
                                        </p:cTn>
                                        <p:tgtEl>
                                          <p:spTgt spid="78"/>
                                        </p:tgtEl>
                                      </p:cBhvr>
                                    </p:animEffect>
                                    <p:set>
                                      <p:cBhvr additive="base" accumulate="none">
                                        <p:cTn id="291" dur="1" fill="hold">
                                          <p:stCondLst>
                                            <p:cond delay="1999"/>
                                          </p:stCondLst>
                                        </p:cTn>
                                        <p:tgtEl>
                                          <p:spTgt spid="78"/>
                                        </p:tgtEl>
                                        <p:attrNameLst>
                                          <p:attrName>style.visibility</p:attrName>
                                        </p:attrNameLst>
                                      </p:cBhvr>
                                      <p:to>
                                        <p:strVal val="hidden"/>
                                      </p:to>
                                    </p:set>
                                    <p:set>
                                      <p:cBhvr additive="base" accumulate="none">
                                        <p:cTn id="292" dur="2300" fill="hold">
                                          <p:stCondLst>
                                            <p:cond delay="0"/>
                                          </p:stCondLst>
                                        </p:cTn>
                                        <p:tgtEl>
                                          <p:spTgt spid="78"/>
                                        </p:tgtEl>
                                        <p:attrNameLst>
                                          <p:attrName/>
                                        </p:attrNameLst>
                                      </p:cBhvr>
                                      <p:to>
                                        <p:strVal val=""/>
                                      </p:to>
                                    </p:set>
                                  </p:childTnLst>
                                </p:cTn>
                              </p:par>
                              <p:par>
                                <p:cTn id="29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294" dur="2300" fill="hold"/>
                                        <p:tgtEl>
                                          <p:spTgt spid="78"/>
                                        </p:tgtEl>
                                        <p:attrNameLst>
                                          <p:attrName>ppt_x</p:attrName>
                                          <p:attrName>ppt_y</p:attrName>
                                        </p:attrNameLst>
                                      </p:cBhvr>
                                      <p:rCtr x="8138" y="-1852"/>
                                    </p:animMotion>
                                  </p:childTnLst>
                                </p:cTn>
                              </p:par>
                              <p:par>
                                <p:cTn id="295" presetID="10" presetClass="entr" presetSubtype="0" repeatCount="indefinite" fill="hold" grpId="0" nodeType="withEffect">
                                  <p:stCondLst>
                                    <p:cond delay="0"/>
                                  </p:stCondLst>
                                  <p:childTnLst>
                                    <p:set>
                                      <p:cBhvr>
                                        <p:cTn id="296" dur="1" fill="hold">
                                          <p:stCondLst>
                                            <p:cond delay="0"/>
                                          </p:stCondLst>
                                        </p:cTn>
                                        <p:tgtEl>
                                          <p:spTgt spid="79"/>
                                        </p:tgtEl>
                                        <p:attrNameLst>
                                          <p:attrName>style.visibility</p:attrName>
                                        </p:attrNameLst>
                                      </p:cBhvr>
                                      <p:to>
                                        <p:strVal val="visible"/>
                                      </p:to>
                                    </p:set>
                                    <p:animEffect transition="out" filter="fade">
                                      <p:cBhvr additive="base" accumulate="none">
                                        <p:cTn id="297" dur="250" fill="hold">
                                          <p:stCondLst>
                                            <p:cond delay="1750"/>
                                          </p:stCondLst>
                                        </p:cTn>
                                        <p:tgtEl>
                                          <p:spTgt spid="79"/>
                                        </p:tgtEl>
                                      </p:cBhvr>
                                    </p:animEffect>
                                    <p:animEffect transition="in" filter="fade">
                                      <p:cBhvr additive="base" accumulate="none">
                                        <p:cTn id="298" dur="250" fill="hold">
                                          <p:stCondLst>
                                            <p:cond delay="0"/>
                                          </p:stCondLst>
                                        </p:cTn>
                                        <p:tgtEl>
                                          <p:spTgt spid="79"/>
                                        </p:tgtEl>
                                      </p:cBhvr>
                                    </p:animEffect>
                                    <p:set>
                                      <p:cBhvr additive="base" accumulate="none">
                                        <p:cTn id="299" dur="1" fill="hold">
                                          <p:stCondLst>
                                            <p:cond delay="1999"/>
                                          </p:stCondLst>
                                        </p:cTn>
                                        <p:tgtEl>
                                          <p:spTgt spid="79"/>
                                        </p:tgtEl>
                                        <p:attrNameLst>
                                          <p:attrName>style.visibility</p:attrName>
                                        </p:attrNameLst>
                                      </p:cBhvr>
                                      <p:to>
                                        <p:strVal val="hidden"/>
                                      </p:to>
                                    </p:set>
                                    <p:set>
                                      <p:cBhvr additive="base" accumulate="none">
                                        <p:cTn id="300" dur="2300" fill="hold">
                                          <p:stCondLst>
                                            <p:cond delay="0"/>
                                          </p:stCondLst>
                                        </p:cTn>
                                        <p:tgtEl>
                                          <p:spTgt spid="79"/>
                                        </p:tgtEl>
                                        <p:attrNameLst>
                                          <p:attrName/>
                                        </p:attrNameLst>
                                      </p:cBhvr>
                                      <p:to>
                                        <p:strVal val=""/>
                                      </p:to>
                                    </p:set>
                                  </p:childTnLst>
                                </p:cTn>
                              </p:par>
                              <p:par>
                                <p:cTn id="301" presetID="0" presetClass="path" presetSubtype="0" repeatCount="indefinite" fill="hold" grpId="1" nodeType="withEffect">
                                  <p:stCondLst>
                                    <p:cond delay="0"/>
                                  </p:stCondLst>
                                  <p:childTnLst>
                                    <p:animMotion origin="layout" path="M -3.125E-6 -2.96296E-6 C 0.00378 -0.22477 0.15391 -0.14305 0.13373 -0.2912 " pathEditMode="relative" rAng="0" ptsTypes="AA">
                                      <p:cBhvr>
                                        <p:cTn id="302" dur="2300" fill="hold"/>
                                        <p:tgtEl>
                                          <p:spTgt spid="79"/>
                                        </p:tgtEl>
                                        <p:attrNameLst>
                                          <p:attrName>ppt_x</p:attrName>
                                          <p:attrName>ppt_y</p:attrName>
                                        </p:attrNameLst>
                                      </p:cBhvr>
                                      <p:rCtr x="6771" y="-14560"/>
                                    </p:animMotion>
                                  </p:childTnLst>
                                </p:cTn>
                              </p:par>
                              <p:par>
                                <p:cTn id="303" presetID="10" presetClass="entr" presetSubtype="0" repeatCount="indefinite" fill="hold" grpId="0" nodeType="withEffect">
                                  <p:stCondLst>
                                    <p:cond delay="0"/>
                                  </p:stCondLst>
                                  <p:childTnLst>
                                    <p:set>
                                      <p:cBhvr>
                                        <p:cTn id="304" dur="1" fill="hold">
                                          <p:stCondLst>
                                            <p:cond delay="0"/>
                                          </p:stCondLst>
                                        </p:cTn>
                                        <p:tgtEl>
                                          <p:spTgt spid="80"/>
                                        </p:tgtEl>
                                        <p:attrNameLst>
                                          <p:attrName>style.visibility</p:attrName>
                                        </p:attrNameLst>
                                      </p:cBhvr>
                                      <p:to>
                                        <p:strVal val="visible"/>
                                      </p:to>
                                    </p:set>
                                    <p:animEffect transition="out" filter="fade">
                                      <p:cBhvr additive="base" accumulate="none">
                                        <p:cTn id="305" dur="250" fill="hold">
                                          <p:stCondLst>
                                            <p:cond delay="1750"/>
                                          </p:stCondLst>
                                        </p:cTn>
                                        <p:tgtEl>
                                          <p:spTgt spid="80"/>
                                        </p:tgtEl>
                                      </p:cBhvr>
                                    </p:animEffect>
                                    <p:animEffect transition="in" filter="fade">
                                      <p:cBhvr additive="base" accumulate="none">
                                        <p:cTn id="306" dur="250" fill="hold">
                                          <p:stCondLst>
                                            <p:cond delay="0"/>
                                          </p:stCondLst>
                                        </p:cTn>
                                        <p:tgtEl>
                                          <p:spTgt spid="80"/>
                                        </p:tgtEl>
                                      </p:cBhvr>
                                    </p:animEffect>
                                    <p:set>
                                      <p:cBhvr additive="base" accumulate="none">
                                        <p:cTn id="307" dur="1" fill="hold">
                                          <p:stCondLst>
                                            <p:cond delay="1999"/>
                                          </p:stCondLst>
                                        </p:cTn>
                                        <p:tgtEl>
                                          <p:spTgt spid="80"/>
                                        </p:tgtEl>
                                        <p:attrNameLst>
                                          <p:attrName>style.visibility</p:attrName>
                                        </p:attrNameLst>
                                      </p:cBhvr>
                                      <p:to>
                                        <p:strVal val="hidden"/>
                                      </p:to>
                                    </p:set>
                                    <p:set>
                                      <p:cBhvr additive="base" accumulate="none">
                                        <p:cTn id="308" dur="2300" fill="hold">
                                          <p:stCondLst>
                                            <p:cond delay="0"/>
                                          </p:stCondLst>
                                        </p:cTn>
                                        <p:tgtEl>
                                          <p:spTgt spid="80"/>
                                        </p:tgtEl>
                                        <p:attrNameLst>
                                          <p:attrName/>
                                        </p:attrNameLst>
                                      </p:cBhvr>
                                      <p:to>
                                        <p:strVal val=""/>
                                      </p:to>
                                    </p:set>
                                  </p:childTnLst>
                                </p:cTn>
                              </p:par>
                              <p:par>
                                <p:cTn id="309" presetID="0" presetClass="path" presetSubtype="0" repeatCount="indefinite" fill="hold" grpId="1" nodeType="withEffect">
                                  <p:stCondLst>
                                    <p:cond delay="0"/>
                                  </p:stCondLst>
                                  <p:childTnLst>
                                    <p:animMotion origin="layout" path="M 8.33333E-7 4.44444E-6 C 0.03229 -0.19769 0.04193 -0.19838 0.13359 -0.29121 " pathEditMode="relative" rAng="0" ptsTypes="AA">
                                      <p:cBhvr>
                                        <p:cTn id="310" dur="2300" fill="hold"/>
                                        <p:tgtEl>
                                          <p:spTgt spid="80"/>
                                        </p:tgtEl>
                                        <p:attrNameLst>
                                          <p:attrName>ppt_x</p:attrName>
                                          <p:attrName>ppt_y</p:attrName>
                                        </p:attrNameLst>
                                      </p:cBhvr>
                                      <p:rCtr x="6680" y="-14560"/>
                                    </p:animMotion>
                                  </p:childTnLst>
                                </p:cTn>
                              </p:par>
                              <p:par>
                                <p:cTn id="311" presetID="10" presetClass="entr" presetSubtype="0" repeatCount="indefinite" fill="hold" grpId="0" nodeType="withEffect">
                                  <p:stCondLst>
                                    <p:cond delay="0"/>
                                  </p:stCondLst>
                                  <p:childTnLst>
                                    <p:set>
                                      <p:cBhvr>
                                        <p:cTn id="312" dur="1" fill="hold">
                                          <p:stCondLst>
                                            <p:cond delay="0"/>
                                          </p:stCondLst>
                                        </p:cTn>
                                        <p:tgtEl>
                                          <p:spTgt spid="81"/>
                                        </p:tgtEl>
                                        <p:attrNameLst>
                                          <p:attrName>style.visibility</p:attrName>
                                        </p:attrNameLst>
                                      </p:cBhvr>
                                      <p:to>
                                        <p:strVal val="visible"/>
                                      </p:to>
                                    </p:set>
                                    <p:animEffect transition="out" filter="fade">
                                      <p:cBhvr additive="base" accumulate="none">
                                        <p:cTn id="313" dur="250" fill="hold">
                                          <p:stCondLst>
                                            <p:cond delay="1750"/>
                                          </p:stCondLst>
                                        </p:cTn>
                                        <p:tgtEl>
                                          <p:spTgt spid="81"/>
                                        </p:tgtEl>
                                      </p:cBhvr>
                                    </p:animEffect>
                                    <p:animEffect transition="in" filter="fade">
                                      <p:cBhvr additive="base" accumulate="none">
                                        <p:cTn id="314" dur="250" fill="hold">
                                          <p:stCondLst>
                                            <p:cond delay="0"/>
                                          </p:stCondLst>
                                        </p:cTn>
                                        <p:tgtEl>
                                          <p:spTgt spid="81"/>
                                        </p:tgtEl>
                                      </p:cBhvr>
                                    </p:animEffect>
                                    <p:set>
                                      <p:cBhvr additive="base" accumulate="none">
                                        <p:cTn id="315" dur="1" fill="hold">
                                          <p:stCondLst>
                                            <p:cond delay="1999"/>
                                          </p:stCondLst>
                                        </p:cTn>
                                        <p:tgtEl>
                                          <p:spTgt spid="81"/>
                                        </p:tgtEl>
                                        <p:attrNameLst>
                                          <p:attrName>style.visibility</p:attrName>
                                        </p:attrNameLst>
                                      </p:cBhvr>
                                      <p:to>
                                        <p:strVal val="hidden"/>
                                      </p:to>
                                    </p:set>
                                    <p:set>
                                      <p:cBhvr additive="base" accumulate="none">
                                        <p:cTn id="316" dur="2300" fill="hold">
                                          <p:stCondLst>
                                            <p:cond delay="0"/>
                                          </p:stCondLst>
                                        </p:cTn>
                                        <p:tgtEl>
                                          <p:spTgt spid="81"/>
                                        </p:tgtEl>
                                        <p:attrNameLst>
                                          <p:attrName/>
                                        </p:attrNameLst>
                                      </p:cBhvr>
                                      <p:to>
                                        <p:strVal val=""/>
                                      </p:to>
                                    </p:set>
                                  </p:childTnLst>
                                </p:cTn>
                              </p:par>
                              <p:par>
                                <p:cTn id="317" presetID="0" presetClass="path" presetSubtype="0" repeatCount="indefinite" fill="hold" grpId="1" nodeType="withEffect">
                                  <p:stCondLst>
                                    <p:cond delay="0"/>
                                  </p:stCondLst>
                                  <p:childTnLst>
                                    <p:animMotion origin="layout" path="M 2.5E-6 -1.11111E-6 C 0.10703 -0.07315 0.10599 -0.1625 0.13359 -0.2912 " pathEditMode="relative" rAng="0" ptsTypes="AA">
                                      <p:cBhvr>
                                        <p:cTn id="318" dur="2300" fill="hold"/>
                                        <p:tgtEl>
                                          <p:spTgt spid="81"/>
                                        </p:tgtEl>
                                        <p:attrNameLst>
                                          <p:attrName>ppt_x</p:attrName>
                                          <p:attrName>ppt_y</p:attrName>
                                        </p:attrNameLst>
                                      </p:cBhvr>
                                      <p:rCtr x="6680" y="-14560"/>
                                    </p:animMotion>
                                  </p:childTnLst>
                                </p:cTn>
                              </p:par>
                              <p:par>
                                <p:cTn id="319" presetID="10" presetClass="entr" presetSubtype="0" repeatCount="indefinite" fill="hold" grpId="0"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out" filter="fade">
                                      <p:cBhvr additive="base" accumulate="none">
                                        <p:cTn id="321" dur="250" fill="hold">
                                          <p:stCondLst>
                                            <p:cond delay="1750"/>
                                          </p:stCondLst>
                                        </p:cTn>
                                        <p:tgtEl>
                                          <p:spTgt spid="82"/>
                                        </p:tgtEl>
                                      </p:cBhvr>
                                    </p:animEffect>
                                    <p:animEffect transition="in" filter="fade">
                                      <p:cBhvr additive="base" accumulate="none">
                                        <p:cTn id="322" dur="250" fill="hold">
                                          <p:stCondLst>
                                            <p:cond delay="0"/>
                                          </p:stCondLst>
                                        </p:cTn>
                                        <p:tgtEl>
                                          <p:spTgt spid="82"/>
                                        </p:tgtEl>
                                      </p:cBhvr>
                                    </p:animEffect>
                                    <p:set>
                                      <p:cBhvr additive="base" accumulate="none">
                                        <p:cTn id="323" dur="1" fill="hold">
                                          <p:stCondLst>
                                            <p:cond delay="1999"/>
                                          </p:stCondLst>
                                        </p:cTn>
                                        <p:tgtEl>
                                          <p:spTgt spid="82"/>
                                        </p:tgtEl>
                                        <p:attrNameLst>
                                          <p:attrName>style.visibility</p:attrName>
                                        </p:attrNameLst>
                                      </p:cBhvr>
                                      <p:to>
                                        <p:strVal val="hidden"/>
                                      </p:to>
                                    </p:set>
                                    <p:set>
                                      <p:cBhvr additive="base" accumulate="none">
                                        <p:cTn id="324" dur="2300" fill="hold">
                                          <p:stCondLst>
                                            <p:cond delay="0"/>
                                          </p:stCondLst>
                                        </p:cTn>
                                        <p:tgtEl>
                                          <p:spTgt spid="82"/>
                                        </p:tgtEl>
                                        <p:attrNameLst>
                                          <p:attrName/>
                                        </p:attrNameLst>
                                      </p:cBhvr>
                                      <p:to>
                                        <p:strVal val=""/>
                                      </p:to>
                                    </p:set>
                                  </p:childTnLst>
                                </p:cTn>
                              </p:par>
                              <p:par>
                                <p:cTn id="325" presetID="0" presetClass="path" presetSubtype="0" repeatCount="indefinite" fill="hold" grpId="1" nodeType="withEffect">
                                  <p:stCondLst>
                                    <p:cond delay="0"/>
                                  </p:stCondLst>
                                  <p:childTnLst>
                                    <p:animMotion origin="layout" path="M 8.33333E-7 7.40741E-7 C 0.00104 -0.11574 -0.11797 -0.13287 -0.09037 -0.26157 " pathEditMode="relative" rAng="0" ptsTypes="AA">
                                      <p:cBhvr>
                                        <p:cTn id="326" dur="2300" fill="hold"/>
                                        <p:tgtEl>
                                          <p:spTgt spid="82"/>
                                        </p:tgtEl>
                                        <p:attrNameLst>
                                          <p:attrName>ppt_x</p:attrName>
                                          <p:attrName>ppt_y</p:attrName>
                                        </p:attrNameLst>
                                      </p:cBhvr>
                                      <p:rCtr x="-4727" y="-13079"/>
                                    </p:animMotion>
                                  </p:childTnLst>
                                </p:cTn>
                              </p:par>
                              <p:par>
                                <p:cTn id="327" presetID="10" presetClass="entr" presetSubtype="0" repeatCount="indefinite" fill="hold" grpId="0" nodeType="withEffect">
                                  <p:stCondLst>
                                    <p:cond delay="0"/>
                                  </p:stCondLst>
                                  <p:childTnLst>
                                    <p:set>
                                      <p:cBhvr>
                                        <p:cTn id="328" dur="1" fill="hold">
                                          <p:stCondLst>
                                            <p:cond delay="0"/>
                                          </p:stCondLst>
                                        </p:cTn>
                                        <p:tgtEl>
                                          <p:spTgt spid="84"/>
                                        </p:tgtEl>
                                        <p:attrNameLst>
                                          <p:attrName>style.visibility</p:attrName>
                                        </p:attrNameLst>
                                      </p:cBhvr>
                                      <p:to>
                                        <p:strVal val="visible"/>
                                      </p:to>
                                    </p:set>
                                    <p:animEffect transition="out" filter="fade">
                                      <p:cBhvr additive="base" accumulate="none">
                                        <p:cTn id="329" dur="316" fill="hold">
                                          <p:stCondLst>
                                            <p:cond delay="2213"/>
                                          </p:stCondLst>
                                        </p:cTn>
                                        <p:tgtEl>
                                          <p:spTgt spid="84"/>
                                        </p:tgtEl>
                                      </p:cBhvr>
                                    </p:animEffect>
                                    <p:animEffect transition="in" filter="fade">
                                      <p:cBhvr additive="base" accumulate="none">
                                        <p:cTn id="330" dur="316" fill="hold">
                                          <p:stCondLst>
                                            <p:cond delay="0"/>
                                          </p:stCondLst>
                                        </p:cTn>
                                        <p:tgtEl>
                                          <p:spTgt spid="84"/>
                                        </p:tgtEl>
                                      </p:cBhvr>
                                    </p:animEffect>
                                    <p:set>
                                      <p:cBhvr additive="base" accumulate="none">
                                        <p:cTn id="331" dur="1" fill="hold">
                                          <p:stCondLst>
                                            <p:cond delay="2528"/>
                                          </p:stCondLst>
                                        </p:cTn>
                                        <p:tgtEl>
                                          <p:spTgt spid="84"/>
                                        </p:tgtEl>
                                        <p:attrNameLst>
                                          <p:attrName>style.visibility</p:attrName>
                                        </p:attrNameLst>
                                      </p:cBhvr>
                                      <p:to>
                                        <p:strVal val="hidden"/>
                                      </p:to>
                                    </p:set>
                                    <p:set>
                                      <p:cBhvr additive="base" accumulate="none">
                                        <p:cTn id="332" dur="2908" fill="hold">
                                          <p:stCondLst>
                                            <p:cond delay="0"/>
                                          </p:stCondLst>
                                        </p:cTn>
                                        <p:tgtEl>
                                          <p:spTgt spid="84"/>
                                        </p:tgtEl>
                                        <p:attrNameLst>
                                          <p:attrName/>
                                        </p:attrNameLst>
                                      </p:cBhvr>
                                      <p:to>
                                        <p:strVal val=""/>
                                      </p:to>
                                    </p:set>
                                  </p:childTnLst>
                                </p:cTn>
                              </p:par>
                              <p:par>
                                <p:cTn id="333" presetID="0" presetClass="path" presetSubtype="0" repeatCount="indefinite" fill="hold" grpId="1" nodeType="withEffect">
                                  <p:stCondLst>
                                    <p:cond delay="0"/>
                                  </p:stCondLst>
                                  <p:childTnLst>
                                    <p:animMotion origin="layout" path="M 2.08333E-6 1.11111E-6 C 0.07122 -0.04398 0.06237 -0.16273 0.0901 -0.27847 " pathEditMode="relative" rAng="0" ptsTypes="AA">
                                      <p:cBhvr>
                                        <p:cTn id="334" dur="2714" fill="hold"/>
                                        <p:tgtEl>
                                          <p:spTgt spid="84"/>
                                        </p:tgtEl>
                                        <p:attrNameLst>
                                          <p:attrName>ppt_x</p:attrName>
                                          <p:attrName>ppt_y</p:attrName>
                                        </p:attrNameLst>
                                      </p:cBhvr>
                                      <p:rCtr x="4505" y="-13935"/>
                                    </p:animMotion>
                                  </p:childTnLst>
                                </p:cTn>
                              </p:par>
                              <p:par>
                                <p:cTn id="335" presetID="10" presetClass="entr" presetSubtype="0" repeatCount="indefinite" fill="hold" grpId="0" nodeType="withEffect">
                                  <p:stCondLst>
                                    <p:cond delay="0"/>
                                  </p:stCondLst>
                                  <p:childTnLst>
                                    <p:set>
                                      <p:cBhvr>
                                        <p:cTn id="336" dur="1" fill="hold">
                                          <p:stCondLst>
                                            <p:cond delay="0"/>
                                          </p:stCondLst>
                                        </p:cTn>
                                        <p:tgtEl>
                                          <p:spTgt spid="86"/>
                                        </p:tgtEl>
                                        <p:attrNameLst>
                                          <p:attrName>style.visibility</p:attrName>
                                        </p:attrNameLst>
                                      </p:cBhvr>
                                      <p:to>
                                        <p:strVal val="visible"/>
                                      </p:to>
                                    </p:set>
                                    <p:animEffect transition="out" filter="fade">
                                      <p:cBhvr additive="base" accumulate="none">
                                        <p:cTn id="337" dur="250" fill="hold">
                                          <p:stCondLst>
                                            <p:cond delay="1750"/>
                                          </p:stCondLst>
                                        </p:cTn>
                                        <p:tgtEl>
                                          <p:spTgt spid="86"/>
                                        </p:tgtEl>
                                      </p:cBhvr>
                                    </p:animEffect>
                                    <p:animEffect transition="in" filter="fade">
                                      <p:cBhvr additive="base" accumulate="none">
                                        <p:cTn id="338" dur="250" fill="hold">
                                          <p:stCondLst>
                                            <p:cond delay="0"/>
                                          </p:stCondLst>
                                        </p:cTn>
                                        <p:tgtEl>
                                          <p:spTgt spid="86"/>
                                        </p:tgtEl>
                                      </p:cBhvr>
                                    </p:animEffect>
                                    <p:set>
                                      <p:cBhvr additive="base" accumulate="none">
                                        <p:cTn id="339" dur="1" fill="hold">
                                          <p:stCondLst>
                                            <p:cond delay="1999"/>
                                          </p:stCondLst>
                                        </p:cTn>
                                        <p:tgtEl>
                                          <p:spTgt spid="86"/>
                                        </p:tgtEl>
                                        <p:attrNameLst>
                                          <p:attrName>style.visibility</p:attrName>
                                        </p:attrNameLst>
                                      </p:cBhvr>
                                      <p:to>
                                        <p:strVal val="hidden"/>
                                      </p:to>
                                    </p:set>
                                    <p:set>
                                      <p:cBhvr additive="base" accumulate="none">
                                        <p:cTn id="340" dur="2300" fill="hold">
                                          <p:stCondLst>
                                            <p:cond delay="0"/>
                                          </p:stCondLst>
                                        </p:cTn>
                                        <p:tgtEl>
                                          <p:spTgt spid="86"/>
                                        </p:tgtEl>
                                        <p:attrNameLst>
                                          <p:attrName/>
                                        </p:attrNameLst>
                                      </p:cBhvr>
                                      <p:to>
                                        <p:strVal val=""/>
                                      </p:to>
                                    </p:set>
                                  </p:childTnLst>
                                </p:cTn>
                              </p:par>
                              <p:par>
                                <p:cTn id="341" presetID="0" presetClass="path" presetSubtype="0" repeatCount="indefinite" fill="hold" grpId="1" nodeType="withEffect">
                                  <p:stCondLst>
                                    <p:cond delay="0"/>
                                  </p:stCondLst>
                                  <p:childTnLst>
                                    <p:animMotion origin="layout" path="M -4.375E-6 1.48148E-6 C -0.01132 -0.10556 -0.06197 -0.18449 -0.00768 -0.31458 " pathEditMode="relative" rAng="0" ptsTypes="AA">
                                      <p:cBhvr>
                                        <p:cTn id="342" dur="3409" fill="hold"/>
                                        <p:tgtEl>
                                          <p:spTgt spid="86"/>
                                        </p:tgtEl>
                                        <p:attrNameLst>
                                          <p:attrName>ppt_x</p:attrName>
                                          <p:attrName>ppt_y</p:attrName>
                                        </p:attrNameLst>
                                      </p:cBhvr>
                                      <p:rCtr x="-1628" y="-15741"/>
                                    </p:animMotion>
                                  </p:childTnLst>
                                </p:cTn>
                              </p:par>
                              <p:par>
                                <p:cTn id="343" presetID="10" presetClass="entr" presetSubtype="0" repeatCount="indefinite" fill="hold" grpId="0" nodeType="withEffect">
                                  <p:stCondLst>
                                    <p:cond delay="0"/>
                                  </p:stCondLst>
                                  <p:childTnLst>
                                    <p:set>
                                      <p:cBhvr>
                                        <p:cTn id="344" dur="1" fill="hold">
                                          <p:stCondLst>
                                            <p:cond delay="0"/>
                                          </p:stCondLst>
                                        </p:cTn>
                                        <p:tgtEl>
                                          <p:spTgt spid="87"/>
                                        </p:tgtEl>
                                        <p:attrNameLst>
                                          <p:attrName>style.visibility</p:attrName>
                                        </p:attrNameLst>
                                      </p:cBhvr>
                                      <p:to>
                                        <p:strVal val="visible"/>
                                      </p:to>
                                    </p:set>
                                    <p:animEffect transition="out" filter="fade">
                                      <p:cBhvr additive="base" accumulate="none">
                                        <p:cTn id="345" dur="419" fill="hold">
                                          <p:stCondLst>
                                            <p:cond delay="2935"/>
                                          </p:stCondLst>
                                        </p:cTn>
                                        <p:tgtEl>
                                          <p:spTgt spid="87"/>
                                        </p:tgtEl>
                                      </p:cBhvr>
                                    </p:animEffect>
                                    <p:animEffect transition="in" filter="fade">
                                      <p:cBhvr additive="base" accumulate="none">
                                        <p:cTn id="346" dur="419" fill="hold">
                                          <p:stCondLst>
                                            <p:cond delay="0"/>
                                          </p:stCondLst>
                                        </p:cTn>
                                        <p:tgtEl>
                                          <p:spTgt spid="87"/>
                                        </p:tgtEl>
                                      </p:cBhvr>
                                    </p:animEffect>
                                    <p:set>
                                      <p:cBhvr additive="base" accumulate="none">
                                        <p:cTn id="347" dur="1" fill="hold">
                                          <p:stCondLst>
                                            <p:cond delay="3353"/>
                                          </p:stCondLst>
                                        </p:cTn>
                                        <p:tgtEl>
                                          <p:spTgt spid="87"/>
                                        </p:tgtEl>
                                        <p:attrNameLst>
                                          <p:attrName>style.visibility</p:attrName>
                                        </p:attrNameLst>
                                      </p:cBhvr>
                                      <p:to>
                                        <p:strVal val="hidden"/>
                                      </p:to>
                                    </p:set>
                                    <p:set>
                                      <p:cBhvr additive="base" accumulate="none">
                                        <p:cTn id="348" dur="3858" fill="hold">
                                          <p:stCondLst>
                                            <p:cond delay="0"/>
                                          </p:stCondLst>
                                        </p:cTn>
                                        <p:tgtEl>
                                          <p:spTgt spid="87"/>
                                        </p:tgtEl>
                                        <p:attrNameLst>
                                          <p:attrName/>
                                        </p:attrNameLst>
                                      </p:cBhvr>
                                      <p:to>
                                        <p:strVal val=""/>
                                      </p:to>
                                    </p:set>
                                  </p:childTnLst>
                                </p:cTn>
                              </p:par>
                              <p:par>
                                <p:cTn id="349" presetID="0" presetClass="path" presetSubtype="0" repeatCount="indefinite" fill="hold" grpId="1" nodeType="withEffect">
                                  <p:stCondLst>
                                    <p:cond delay="0"/>
                                  </p:stCondLst>
                                  <p:childTnLst>
                                    <p:animMotion origin="layout" path="M -0.00013 4.81481E-6 C 0.06472 -0.13542 0.07722 -0.05139 0.13165 -0.18125 " pathEditMode="relative" rAng="0" ptsTypes="AA">
                                      <p:cBhvr>
                                        <p:cTn id="350" dur="3060" fill="hold"/>
                                        <p:tgtEl>
                                          <p:spTgt spid="87"/>
                                        </p:tgtEl>
                                        <p:attrNameLst>
                                          <p:attrName>ppt_x</p:attrName>
                                          <p:attrName>ppt_y</p:attrName>
                                        </p:attrNameLst>
                                      </p:cBhvr>
                                      <p:rCtr x="6589" y="-9074"/>
                                    </p:animMotion>
                                  </p:childTnLst>
                                </p:cTn>
                              </p:par>
                              <p:par>
                                <p:cTn id="351" presetID="10" presetClass="entr" presetSubtype="0" repeatCount="indefinite" fill="hold" grpId="0" nodeType="withEffect">
                                  <p:stCondLst>
                                    <p:cond delay="0"/>
                                  </p:stCondLst>
                                  <p:childTnLst>
                                    <p:set>
                                      <p:cBhvr>
                                        <p:cTn id="352" dur="1" fill="hold">
                                          <p:stCondLst>
                                            <p:cond delay="0"/>
                                          </p:stCondLst>
                                        </p:cTn>
                                        <p:tgtEl>
                                          <p:spTgt spid="88"/>
                                        </p:tgtEl>
                                        <p:attrNameLst>
                                          <p:attrName>style.visibility</p:attrName>
                                        </p:attrNameLst>
                                      </p:cBhvr>
                                      <p:to>
                                        <p:strVal val="visible"/>
                                      </p:to>
                                    </p:set>
                                    <p:animEffect transition="out" filter="fade">
                                      <p:cBhvr additive="base" accumulate="none">
                                        <p:cTn id="353" dur="237" fill="hold">
                                          <p:stCondLst>
                                            <p:cond delay="1658"/>
                                          </p:stCondLst>
                                        </p:cTn>
                                        <p:tgtEl>
                                          <p:spTgt spid="88"/>
                                        </p:tgtEl>
                                      </p:cBhvr>
                                    </p:animEffect>
                                    <p:animEffect transition="in" filter="fade">
                                      <p:cBhvr additive="base" accumulate="none">
                                        <p:cTn id="354" dur="237" fill="hold">
                                          <p:stCondLst>
                                            <p:cond delay="0"/>
                                          </p:stCondLst>
                                        </p:cTn>
                                        <p:tgtEl>
                                          <p:spTgt spid="88"/>
                                        </p:tgtEl>
                                      </p:cBhvr>
                                    </p:animEffect>
                                    <p:set>
                                      <p:cBhvr additive="base" accumulate="none">
                                        <p:cTn id="355" dur="1" fill="hold">
                                          <p:stCondLst>
                                            <p:cond delay="1894"/>
                                          </p:stCondLst>
                                        </p:cTn>
                                        <p:tgtEl>
                                          <p:spTgt spid="88"/>
                                        </p:tgtEl>
                                        <p:attrNameLst>
                                          <p:attrName>style.visibility</p:attrName>
                                        </p:attrNameLst>
                                      </p:cBhvr>
                                      <p:to>
                                        <p:strVal val="hidden"/>
                                      </p:to>
                                    </p:set>
                                    <p:set>
                                      <p:cBhvr additive="base" accumulate="none">
                                        <p:cTn id="356" dur="2179" fill="hold">
                                          <p:stCondLst>
                                            <p:cond delay="0"/>
                                          </p:stCondLst>
                                        </p:cTn>
                                        <p:tgtEl>
                                          <p:spTgt spid="88"/>
                                        </p:tgtEl>
                                        <p:attrNameLst>
                                          <p:attrName/>
                                        </p:attrNameLst>
                                      </p:cBhvr>
                                      <p:to>
                                        <p:strVal val=""/>
                                      </p:to>
                                    </p:set>
                                  </p:childTnLst>
                                </p:cTn>
                              </p:par>
                              <p:par>
                                <p:cTn id="357" presetID="0" presetClass="path" presetSubtype="0" repeatCount="indefinite" fill="hold" grpId="1" nodeType="withEffect">
                                  <p:stCondLst>
                                    <p:cond delay="0"/>
                                  </p:stCondLst>
                                  <p:childTnLst>
                                    <p:animMotion origin="layout" path="M 2.91667E-6 -1.11111E-6 C -0.04011 -0.14375 -0.07305 -0.07477 -0.10899 -0.21713 " pathEditMode="relative" rAng="0" ptsTypes="AA">
                                      <p:cBhvr>
                                        <p:cTn id="358" dur="3515" fill="hold"/>
                                        <p:tgtEl>
                                          <p:spTgt spid="88"/>
                                        </p:tgtEl>
                                        <p:attrNameLst>
                                          <p:attrName>ppt_x</p:attrName>
                                          <p:attrName>ppt_y</p:attrName>
                                        </p:attrNameLst>
                                      </p:cBhvr>
                                      <p:rCtr x="-5456" y="-10856"/>
                                    </p:animMotion>
                                  </p:childTnLst>
                                </p:cTn>
                              </p:par>
                              <p:par>
                                <p:cTn id="359" presetID="10" presetClass="entr" presetSubtype="0" repeatCount="indefinite" fill="hold" grpId="0" nodeType="withEffect">
                                  <p:stCondLst>
                                    <p:cond delay="0"/>
                                  </p:stCondLst>
                                  <p:childTnLst>
                                    <p:set>
                                      <p:cBhvr>
                                        <p:cTn id="360" dur="1" fill="hold">
                                          <p:stCondLst>
                                            <p:cond delay="0"/>
                                          </p:stCondLst>
                                        </p:cTn>
                                        <p:tgtEl>
                                          <p:spTgt spid="89"/>
                                        </p:tgtEl>
                                        <p:attrNameLst>
                                          <p:attrName>style.visibility</p:attrName>
                                        </p:attrNameLst>
                                      </p:cBhvr>
                                      <p:to>
                                        <p:strVal val="visible"/>
                                      </p:to>
                                    </p:set>
                                    <p:animEffect transition="out" filter="fade">
                                      <p:cBhvr additive="base" accumulate="none">
                                        <p:cTn id="361" dur="305" fill="hold">
                                          <p:stCondLst>
                                            <p:cond delay="2133"/>
                                          </p:stCondLst>
                                        </p:cTn>
                                        <p:tgtEl>
                                          <p:spTgt spid="89"/>
                                        </p:tgtEl>
                                      </p:cBhvr>
                                    </p:animEffect>
                                    <p:animEffect transition="in" filter="fade">
                                      <p:cBhvr additive="base" accumulate="none">
                                        <p:cTn id="362" dur="305" fill="hold">
                                          <p:stCondLst>
                                            <p:cond delay="0"/>
                                          </p:stCondLst>
                                        </p:cTn>
                                        <p:tgtEl>
                                          <p:spTgt spid="89"/>
                                        </p:tgtEl>
                                      </p:cBhvr>
                                    </p:animEffect>
                                    <p:set>
                                      <p:cBhvr additive="base" accumulate="none">
                                        <p:cTn id="363" dur="1" fill="hold">
                                          <p:stCondLst>
                                            <p:cond delay="2437"/>
                                          </p:stCondLst>
                                        </p:cTn>
                                        <p:tgtEl>
                                          <p:spTgt spid="89"/>
                                        </p:tgtEl>
                                        <p:attrNameLst>
                                          <p:attrName>style.visibility</p:attrName>
                                        </p:attrNameLst>
                                      </p:cBhvr>
                                      <p:to>
                                        <p:strVal val="hidden"/>
                                      </p:to>
                                    </p:set>
                                    <p:set>
                                      <p:cBhvr additive="base" accumulate="none">
                                        <p:cTn id="364" dur="2804" fill="hold">
                                          <p:stCondLst>
                                            <p:cond delay="0"/>
                                          </p:stCondLst>
                                        </p:cTn>
                                        <p:tgtEl>
                                          <p:spTgt spid="89"/>
                                        </p:tgtEl>
                                        <p:attrNameLst>
                                          <p:attrName/>
                                        </p:attrNameLst>
                                      </p:cBhvr>
                                      <p:to>
                                        <p:strVal val=""/>
                                      </p:to>
                                    </p:set>
                                  </p:childTnLst>
                                </p:cTn>
                              </p:par>
                              <p:par>
                                <p:cTn id="365" presetID="0" presetClass="path" presetSubtype="0" repeatCount="indefinite" fill="hold" grpId="1" nodeType="withEffect">
                                  <p:stCondLst>
                                    <p:cond delay="0"/>
                                  </p:stCondLst>
                                  <p:childTnLst>
                                    <p:animMotion origin="layout" path="M -0.00013 -2.22222E-6 C 0.08372 -0.1206 0.14375 -0.01111 0.1983 -0.14097 " pathEditMode="relative" rAng="0" ptsTypes="AA">
                                      <p:cBhvr>
                                        <p:cTn id="366" dur="2924" fill="hold"/>
                                        <p:tgtEl>
                                          <p:spTgt spid="89"/>
                                        </p:tgtEl>
                                        <p:attrNameLst>
                                          <p:attrName>ppt_x</p:attrName>
                                          <p:attrName>ppt_y</p:attrName>
                                        </p:attrNameLst>
                                      </p:cBhvr>
                                      <p:rCtr x="9922" y="-7060"/>
                                    </p:animMotion>
                                  </p:childTnLst>
                                </p:cTn>
                              </p:par>
                              <p:par>
                                <p:cTn id="367" presetID="10" presetClass="entr" presetSubtype="0" repeatCount="indefinite" fill="hold" grpId="0" nodeType="withEffect">
                                  <p:stCondLst>
                                    <p:cond delay="0"/>
                                  </p:stCondLst>
                                  <p:childTnLst>
                                    <p:set>
                                      <p:cBhvr>
                                        <p:cTn id="368" dur="1" fill="hold">
                                          <p:stCondLst>
                                            <p:cond delay="0"/>
                                          </p:stCondLst>
                                        </p:cTn>
                                        <p:tgtEl>
                                          <p:spTgt spid="90"/>
                                        </p:tgtEl>
                                        <p:attrNameLst>
                                          <p:attrName>style.visibility</p:attrName>
                                        </p:attrNameLst>
                                      </p:cBhvr>
                                      <p:to>
                                        <p:strVal val="visible"/>
                                      </p:to>
                                    </p:set>
                                    <p:animEffect transition="out" filter="fade">
                                      <p:cBhvr additive="base" accumulate="none">
                                        <p:cTn id="369" dur="324" fill="hold">
                                          <p:stCondLst>
                                            <p:cond delay="2271"/>
                                          </p:stCondLst>
                                        </p:cTn>
                                        <p:tgtEl>
                                          <p:spTgt spid="90"/>
                                        </p:tgtEl>
                                      </p:cBhvr>
                                    </p:animEffect>
                                    <p:animEffect transition="in" filter="fade">
                                      <p:cBhvr additive="base" accumulate="none">
                                        <p:cTn id="370" dur="324" fill="hold">
                                          <p:stCondLst>
                                            <p:cond delay="0"/>
                                          </p:stCondLst>
                                        </p:cTn>
                                        <p:tgtEl>
                                          <p:spTgt spid="90"/>
                                        </p:tgtEl>
                                      </p:cBhvr>
                                    </p:animEffect>
                                    <p:set>
                                      <p:cBhvr additive="base" accumulate="none">
                                        <p:cTn id="371" dur="1" fill="hold">
                                          <p:stCondLst>
                                            <p:cond delay="2594"/>
                                          </p:stCondLst>
                                        </p:cTn>
                                        <p:tgtEl>
                                          <p:spTgt spid="90"/>
                                        </p:tgtEl>
                                        <p:attrNameLst>
                                          <p:attrName>style.visibility</p:attrName>
                                        </p:attrNameLst>
                                      </p:cBhvr>
                                      <p:to>
                                        <p:strVal val="hidden"/>
                                      </p:to>
                                    </p:set>
                                    <p:set>
                                      <p:cBhvr additive="base" accumulate="none">
                                        <p:cTn id="372" dur="2984" fill="hold">
                                          <p:stCondLst>
                                            <p:cond delay="0"/>
                                          </p:stCondLst>
                                        </p:cTn>
                                        <p:tgtEl>
                                          <p:spTgt spid="90"/>
                                        </p:tgtEl>
                                        <p:attrNameLst>
                                          <p:attrName/>
                                        </p:attrNameLst>
                                      </p:cBhvr>
                                      <p:to>
                                        <p:strVal val=""/>
                                      </p:to>
                                    </p:set>
                                  </p:childTnLst>
                                </p:cTn>
                              </p:par>
                              <p:par>
                                <p:cTn id="37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374" dur="2415" fill="hold"/>
                                        <p:tgtEl>
                                          <p:spTgt spid="90"/>
                                        </p:tgtEl>
                                        <p:attrNameLst>
                                          <p:attrName>ppt_x</p:attrName>
                                          <p:attrName>ppt_y</p:attrName>
                                        </p:attrNameLst>
                                      </p:cBhvr>
                                      <p:rCtr x="8138" y="-1852"/>
                                    </p:animMotion>
                                  </p:childTnLst>
                                </p:cTn>
                              </p:par>
                              <p:par>
                                <p:cTn id="375" presetID="10" presetClass="entr" presetSubtype="0" repeatCount="indefinite" fill="hold" grpId="0" nodeType="withEffect">
                                  <p:stCondLst>
                                    <p:cond delay="0"/>
                                  </p:stCondLst>
                                  <p:childTnLst>
                                    <p:set>
                                      <p:cBhvr>
                                        <p:cTn id="376" dur="1" fill="hold">
                                          <p:stCondLst>
                                            <p:cond delay="0"/>
                                          </p:stCondLst>
                                        </p:cTn>
                                        <p:tgtEl>
                                          <p:spTgt spid="91"/>
                                        </p:tgtEl>
                                        <p:attrNameLst>
                                          <p:attrName>style.visibility</p:attrName>
                                        </p:attrNameLst>
                                      </p:cBhvr>
                                      <p:to>
                                        <p:strVal val="visible"/>
                                      </p:to>
                                    </p:set>
                                    <p:animEffect transition="out" filter="fade">
                                      <p:cBhvr additive="base" accumulate="none">
                                        <p:cTn id="377" dur="289" fill="hold">
                                          <p:stCondLst>
                                            <p:cond delay="2024"/>
                                          </p:stCondLst>
                                        </p:cTn>
                                        <p:tgtEl>
                                          <p:spTgt spid="91"/>
                                        </p:tgtEl>
                                      </p:cBhvr>
                                    </p:animEffect>
                                    <p:animEffect transition="in" filter="fade">
                                      <p:cBhvr additive="base" accumulate="none">
                                        <p:cTn id="378" dur="289" fill="hold">
                                          <p:stCondLst>
                                            <p:cond delay="0"/>
                                          </p:stCondLst>
                                        </p:cTn>
                                        <p:tgtEl>
                                          <p:spTgt spid="91"/>
                                        </p:tgtEl>
                                      </p:cBhvr>
                                    </p:animEffect>
                                    <p:set>
                                      <p:cBhvr additive="base" accumulate="none">
                                        <p:cTn id="379" dur="1" fill="hold">
                                          <p:stCondLst>
                                            <p:cond delay="2311"/>
                                          </p:stCondLst>
                                        </p:cTn>
                                        <p:tgtEl>
                                          <p:spTgt spid="91"/>
                                        </p:tgtEl>
                                        <p:attrNameLst>
                                          <p:attrName>style.visibility</p:attrName>
                                        </p:attrNameLst>
                                      </p:cBhvr>
                                      <p:to>
                                        <p:strVal val="hidden"/>
                                      </p:to>
                                    </p:set>
                                    <p:set>
                                      <p:cBhvr additive="base" accumulate="none">
                                        <p:cTn id="380" dur="2659" fill="hold">
                                          <p:stCondLst>
                                            <p:cond delay="0"/>
                                          </p:stCondLst>
                                        </p:cTn>
                                        <p:tgtEl>
                                          <p:spTgt spid="91"/>
                                        </p:tgtEl>
                                        <p:attrNameLst>
                                          <p:attrName/>
                                        </p:attrNameLst>
                                      </p:cBhvr>
                                      <p:to>
                                        <p:strVal val=""/>
                                      </p:to>
                                    </p:set>
                                  </p:childTnLst>
                                </p:cTn>
                              </p:par>
                              <p:par>
                                <p:cTn id="381" presetID="0" presetClass="path" presetSubtype="0" repeatCount="indefinite" fill="hold" grpId="1" nodeType="withEffect">
                                  <p:stCondLst>
                                    <p:cond delay="0"/>
                                  </p:stCondLst>
                                  <p:childTnLst>
                                    <p:animMotion origin="layout" path="M 4.16667E-6 1.11111E-6 C -0.04024 -0.14421 0.01731 -0.1956 -0.003 -0.34421 " pathEditMode="relative" rAng="0" ptsTypes="AA">
                                      <p:cBhvr>
                                        <p:cTn id="382" dur="2191" fill="hold"/>
                                        <p:tgtEl>
                                          <p:spTgt spid="91"/>
                                        </p:tgtEl>
                                        <p:attrNameLst>
                                          <p:attrName>ppt_x</p:attrName>
                                          <p:attrName>ppt_y</p:attrName>
                                        </p:attrNameLst>
                                      </p:cBhvr>
                                      <p:rCtr x="-664" y="-17222"/>
                                    </p:animMotion>
                                  </p:childTnLst>
                                </p:cTn>
                              </p:par>
                              <p:par>
                                <p:cTn id="383" presetID="10" presetClass="entr" presetSubtype="0" repeatCount="indefinite" fill="hold" grpId="0" nodeType="withEffect">
                                  <p:stCondLst>
                                    <p:cond delay="0"/>
                                  </p:stCondLst>
                                  <p:childTnLst>
                                    <p:set>
                                      <p:cBhvr>
                                        <p:cTn id="384" dur="1" fill="hold">
                                          <p:stCondLst>
                                            <p:cond delay="0"/>
                                          </p:stCondLst>
                                        </p:cTn>
                                        <p:tgtEl>
                                          <p:spTgt spid="92"/>
                                        </p:tgtEl>
                                        <p:attrNameLst>
                                          <p:attrName>style.visibility</p:attrName>
                                        </p:attrNameLst>
                                      </p:cBhvr>
                                      <p:to>
                                        <p:strVal val="visible"/>
                                      </p:to>
                                    </p:set>
                                    <p:animEffect transition="out" filter="fade">
                                      <p:cBhvr additive="base" accumulate="none">
                                        <p:cTn id="385" dur="346" fill="hold">
                                          <p:stCondLst>
                                            <p:cond delay="2419"/>
                                          </p:stCondLst>
                                        </p:cTn>
                                        <p:tgtEl>
                                          <p:spTgt spid="92"/>
                                        </p:tgtEl>
                                      </p:cBhvr>
                                    </p:animEffect>
                                    <p:animEffect transition="in" filter="fade">
                                      <p:cBhvr additive="base" accumulate="none">
                                        <p:cTn id="386" dur="346" fill="hold">
                                          <p:stCondLst>
                                            <p:cond delay="0"/>
                                          </p:stCondLst>
                                        </p:cTn>
                                        <p:tgtEl>
                                          <p:spTgt spid="92"/>
                                        </p:tgtEl>
                                      </p:cBhvr>
                                    </p:animEffect>
                                    <p:set>
                                      <p:cBhvr additive="base" accumulate="none">
                                        <p:cTn id="387" dur="1" fill="hold">
                                          <p:stCondLst>
                                            <p:cond delay="2763"/>
                                          </p:stCondLst>
                                        </p:cTn>
                                        <p:tgtEl>
                                          <p:spTgt spid="92"/>
                                        </p:tgtEl>
                                        <p:attrNameLst>
                                          <p:attrName>style.visibility</p:attrName>
                                        </p:attrNameLst>
                                      </p:cBhvr>
                                      <p:to>
                                        <p:strVal val="hidden"/>
                                      </p:to>
                                    </p:set>
                                    <p:set>
                                      <p:cBhvr additive="base" accumulate="none">
                                        <p:cTn id="388" dur="3180" fill="hold">
                                          <p:stCondLst>
                                            <p:cond delay="0"/>
                                          </p:stCondLst>
                                        </p:cTn>
                                        <p:tgtEl>
                                          <p:spTgt spid="92"/>
                                        </p:tgtEl>
                                        <p:attrNameLst>
                                          <p:attrName/>
                                        </p:attrNameLst>
                                      </p:cBhvr>
                                      <p:to>
                                        <p:strVal val=""/>
                                      </p:to>
                                    </p:set>
                                  </p:childTnLst>
                                </p:cTn>
                              </p:par>
                              <p:par>
                                <p:cTn id="389" presetID="0" presetClass="path" presetSubtype="0" repeatCount="indefinite" fill="hold" grpId="1" nodeType="withEffect">
                                  <p:stCondLst>
                                    <p:cond delay="0"/>
                                  </p:stCondLst>
                                  <p:childTnLst>
                                    <p:animMotion origin="layout" path="M 2.5E-6 -1.48148E-6 C 0.00377 -0.22477 0.15403 -0.14305 0.13372 -0.2912 " pathEditMode="relative" rAng="0" ptsTypes="AA">
                                      <p:cBhvr>
                                        <p:cTn id="390" dur="2340" fill="hold"/>
                                        <p:tgtEl>
                                          <p:spTgt spid="92"/>
                                        </p:tgtEl>
                                        <p:attrNameLst>
                                          <p:attrName>ppt_x</p:attrName>
                                          <p:attrName>ppt_y</p:attrName>
                                        </p:attrNameLst>
                                      </p:cBhvr>
                                      <p:rCtr x="6771" y="-14560"/>
                                    </p:animMotion>
                                  </p:childTnLst>
                                </p:cTn>
                              </p:par>
                              <p:par>
                                <p:cTn id="391" presetID="10" presetClass="entr" presetSubtype="0" repeatCount="indefinite" fill="hold" grpId="0" nodeType="withEffect">
                                  <p:stCondLst>
                                    <p:cond delay="0"/>
                                  </p:stCondLst>
                                  <p:childTnLst>
                                    <p:set>
                                      <p:cBhvr>
                                        <p:cTn id="392" dur="1" fill="hold">
                                          <p:stCondLst>
                                            <p:cond delay="0"/>
                                          </p:stCondLst>
                                        </p:cTn>
                                        <p:tgtEl>
                                          <p:spTgt spid="85"/>
                                        </p:tgtEl>
                                        <p:attrNameLst>
                                          <p:attrName>style.visibility</p:attrName>
                                        </p:attrNameLst>
                                      </p:cBhvr>
                                      <p:to>
                                        <p:strVal val="visible"/>
                                      </p:to>
                                    </p:set>
                                    <p:animEffect transition="out" filter="fade">
                                      <p:cBhvr additive="base" accumulate="none">
                                        <p:cTn id="393" dur="277" fill="hold">
                                          <p:stCondLst>
                                            <p:cond delay="1937"/>
                                          </p:stCondLst>
                                        </p:cTn>
                                        <p:tgtEl>
                                          <p:spTgt spid="85"/>
                                        </p:tgtEl>
                                      </p:cBhvr>
                                    </p:animEffect>
                                    <p:animEffect transition="in" filter="fade">
                                      <p:cBhvr additive="base" accumulate="none">
                                        <p:cTn id="394" dur="277" fill="hold">
                                          <p:stCondLst>
                                            <p:cond delay="0"/>
                                          </p:stCondLst>
                                        </p:cTn>
                                        <p:tgtEl>
                                          <p:spTgt spid="85"/>
                                        </p:tgtEl>
                                      </p:cBhvr>
                                    </p:animEffect>
                                    <p:set>
                                      <p:cBhvr additive="base" accumulate="none">
                                        <p:cTn id="395" dur="1" fill="hold">
                                          <p:stCondLst>
                                            <p:cond delay="2213"/>
                                          </p:stCondLst>
                                        </p:cTn>
                                        <p:tgtEl>
                                          <p:spTgt spid="85"/>
                                        </p:tgtEl>
                                        <p:attrNameLst>
                                          <p:attrName>style.visibility</p:attrName>
                                        </p:attrNameLst>
                                      </p:cBhvr>
                                      <p:to>
                                        <p:strVal val="hidden"/>
                                      </p:to>
                                    </p:set>
                                    <p:set>
                                      <p:cBhvr additive="base" accumulate="none">
                                        <p:cTn id="396" dur="2546" fill="hold">
                                          <p:stCondLst>
                                            <p:cond delay="0"/>
                                          </p:stCondLst>
                                        </p:cTn>
                                        <p:tgtEl>
                                          <p:spTgt spid="85"/>
                                        </p:tgtEl>
                                        <p:attrNameLst>
                                          <p:attrName/>
                                        </p:attrNameLst>
                                      </p:cBhvr>
                                      <p:to>
                                        <p:strVal val=""/>
                                      </p:to>
                                    </p:set>
                                  </p:childTnLst>
                                </p:cTn>
                              </p:par>
                              <p:par>
                                <p:cTn id="397" presetID="0" presetClass="path" presetSubtype="0" repeatCount="indefinite" fill="hold" grpId="1" nodeType="withEffect">
                                  <p:stCondLst>
                                    <p:cond delay="0"/>
                                  </p:stCondLst>
                                  <p:childTnLst>
                                    <p:animMotion origin="layout" path="M -2.70833E-6 -3.7037E-7 C 0.07604 -0.05301 0.06667 -0.19606 0.09636 -0.33518 " pathEditMode="relative" rAng="0" ptsTypes="AA">
                                      <p:cBhvr>
                                        <p:cTn id="398" dur="3347" fill="hold"/>
                                        <p:tgtEl>
                                          <p:spTgt spid="85"/>
                                        </p:tgtEl>
                                        <p:attrNameLst>
                                          <p:attrName>ppt_x</p:attrName>
                                          <p:attrName>ppt_y</p:attrName>
                                        </p:attrNameLst>
                                      </p:cBhvr>
                                      <p:rCtr x="4818" y="-16759"/>
                                    </p:animMotion>
                                  </p:childTnLst>
                                </p:cTn>
                              </p:par>
                              <p:par>
                                <p:cTn id="399" presetID="10" presetClass="entr" presetSubtype="0" repeatCount="indefinite" fill="hold" grpId="0" nodeType="withEffect">
                                  <p:stCondLst>
                                    <p:cond delay="0"/>
                                  </p:stCondLst>
                                  <p:childTnLst>
                                    <p:set>
                                      <p:cBhvr>
                                        <p:cTn id="400" dur="1" fill="hold">
                                          <p:stCondLst>
                                            <p:cond delay="0"/>
                                          </p:stCondLst>
                                        </p:cTn>
                                        <p:tgtEl>
                                          <p:spTgt spid="93"/>
                                        </p:tgtEl>
                                        <p:attrNameLst>
                                          <p:attrName>style.visibility</p:attrName>
                                        </p:attrNameLst>
                                      </p:cBhvr>
                                      <p:to>
                                        <p:strVal val="visible"/>
                                      </p:to>
                                    </p:set>
                                    <p:animEffect transition="out" filter="fade">
                                      <p:cBhvr additive="base" accumulate="none">
                                        <p:cTn id="401" dur="273" fill="hold">
                                          <p:stCondLst>
                                            <p:cond delay="1912"/>
                                          </p:stCondLst>
                                        </p:cTn>
                                        <p:tgtEl>
                                          <p:spTgt spid="93"/>
                                        </p:tgtEl>
                                      </p:cBhvr>
                                    </p:animEffect>
                                    <p:animEffect transition="in" filter="fade">
                                      <p:cBhvr additive="base" accumulate="none">
                                        <p:cTn id="402" dur="273" fill="hold">
                                          <p:stCondLst>
                                            <p:cond delay="0"/>
                                          </p:stCondLst>
                                        </p:cTn>
                                        <p:tgtEl>
                                          <p:spTgt spid="93"/>
                                        </p:tgtEl>
                                      </p:cBhvr>
                                    </p:animEffect>
                                    <p:set>
                                      <p:cBhvr additive="base" accumulate="none">
                                        <p:cTn id="403" dur="1" fill="hold">
                                          <p:stCondLst>
                                            <p:cond delay="2184"/>
                                          </p:stCondLst>
                                        </p:cTn>
                                        <p:tgtEl>
                                          <p:spTgt spid="93"/>
                                        </p:tgtEl>
                                        <p:attrNameLst>
                                          <p:attrName>style.visibility</p:attrName>
                                        </p:attrNameLst>
                                      </p:cBhvr>
                                      <p:to>
                                        <p:strVal val="hidden"/>
                                      </p:to>
                                    </p:set>
                                    <p:set>
                                      <p:cBhvr additive="base" accumulate="none">
                                        <p:cTn id="404" dur="2513" fill="hold">
                                          <p:stCondLst>
                                            <p:cond delay="0"/>
                                          </p:stCondLst>
                                        </p:cTn>
                                        <p:tgtEl>
                                          <p:spTgt spid="93"/>
                                        </p:tgtEl>
                                        <p:attrNameLst>
                                          <p:attrName/>
                                        </p:attrNameLst>
                                      </p:cBhvr>
                                      <p:to>
                                        <p:strVal val=""/>
                                      </p:to>
                                    </p:set>
                                  </p:childTnLst>
                                </p:cTn>
                              </p:par>
                              <p:par>
                                <p:cTn id="405" presetID="0" presetClass="path" presetSubtype="0" repeatCount="indefinite" fill="hold" grpId="1" nodeType="withEffect">
                                  <p:stCondLst>
                                    <p:cond delay="0"/>
                                  </p:stCondLst>
                                  <p:childTnLst>
                                    <p:animMotion origin="layout" path="M 4.58333E-6 7.40741E-7 C 0.06432 -0.17315 0.07669 -0.06574 0.13085 -0.23171 " pathEditMode="relative" rAng="0" ptsTypes="AA">
                                      <p:cBhvr>
                                        <p:cTn id="406" dur="2180" fill="hold"/>
                                        <p:tgtEl>
                                          <p:spTgt spid="93"/>
                                        </p:tgtEl>
                                        <p:attrNameLst>
                                          <p:attrName>ppt_x</p:attrName>
                                          <p:attrName>ppt_y</p:attrName>
                                        </p:attrNameLst>
                                      </p:cBhvr>
                                      <p:rCtr x="6536" y="-11597"/>
                                    </p:animMotion>
                                  </p:childTnLst>
                                </p:cTn>
                              </p:par>
                              <p:par>
                                <p:cTn id="407" presetID="10" presetClass="entr" presetSubtype="0" repeatCount="indefinite" fill="hold" grpId="0" nodeType="withEffect">
                                  <p:stCondLst>
                                    <p:cond delay="0"/>
                                  </p:stCondLst>
                                  <p:childTnLst>
                                    <p:set>
                                      <p:cBhvr>
                                        <p:cTn id="408" dur="1" fill="hold">
                                          <p:stCondLst>
                                            <p:cond delay="0"/>
                                          </p:stCondLst>
                                        </p:cTn>
                                        <p:tgtEl>
                                          <p:spTgt spid="94"/>
                                        </p:tgtEl>
                                        <p:attrNameLst>
                                          <p:attrName>style.visibility</p:attrName>
                                        </p:attrNameLst>
                                      </p:cBhvr>
                                      <p:to>
                                        <p:strVal val="visible"/>
                                      </p:to>
                                    </p:set>
                                    <p:animEffect transition="out" filter="fade">
                                      <p:cBhvr additive="base" accumulate="none">
                                        <p:cTn id="409" dur="224" fill="hold">
                                          <p:stCondLst>
                                            <p:cond delay="1569"/>
                                          </p:stCondLst>
                                        </p:cTn>
                                        <p:tgtEl>
                                          <p:spTgt spid="94"/>
                                        </p:tgtEl>
                                      </p:cBhvr>
                                    </p:animEffect>
                                    <p:animEffect transition="in" filter="fade">
                                      <p:cBhvr additive="base" accumulate="none">
                                        <p:cTn id="410" dur="224" fill="hold">
                                          <p:stCondLst>
                                            <p:cond delay="0"/>
                                          </p:stCondLst>
                                        </p:cTn>
                                        <p:tgtEl>
                                          <p:spTgt spid="94"/>
                                        </p:tgtEl>
                                      </p:cBhvr>
                                    </p:animEffect>
                                    <p:set>
                                      <p:cBhvr additive="base" accumulate="none">
                                        <p:cTn id="411" dur="1" fill="hold">
                                          <p:stCondLst>
                                            <p:cond delay="1792"/>
                                          </p:stCondLst>
                                        </p:cTn>
                                        <p:tgtEl>
                                          <p:spTgt spid="94"/>
                                        </p:tgtEl>
                                        <p:attrNameLst>
                                          <p:attrName>style.visibility</p:attrName>
                                        </p:attrNameLst>
                                      </p:cBhvr>
                                      <p:to>
                                        <p:strVal val="hidden"/>
                                      </p:to>
                                    </p:set>
                                    <p:set>
                                      <p:cBhvr additive="base" accumulate="none">
                                        <p:cTn id="412" dur="2062" fill="hold">
                                          <p:stCondLst>
                                            <p:cond delay="0"/>
                                          </p:stCondLst>
                                        </p:cTn>
                                        <p:tgtEl>
                                          <p:spTgt spid="94"/>
                                        </p:tgtEl>
                                        <p:attrNameLst>
                                          <p:attrName/>
                                        </p:attrNameLst>
                                      </p:cBhvr>
                                      <p:to>
                                        <p:strVal val=""/>
                                      </p:to>
                                    </p:set>
                                  </p:childTnLst>
                                </p:cTn>
                              </p:par>
                              <p:par>
                                <p:cTn id="413" presetID="0" presetClass="path" presetSubtype="0" repeatCount="indefinite" fill="hold" grpId="1" nodeType="withEffect">
                                  <p:stCondLst>
                                    <p:cond delay="0"/>
                                  </p:stCondLst>
                                  <p:childTnLst>
                                    <p:animMotion origin="layout" path="M 4.58333E-6 -3.7037E-7 C -0.01472 -0.12338 -0.08021 -0.21551 -0.01003 -0.36713 " pathEditMode="relative" rAng="0" ptsTypes="AA">
                                      <p:cBhvr>
                                        <p:cTn id="414" dur="2645" fill="hold"/>
                                        <p:tgtEl>
                                          <p:spTgt spid="94"/>
                                        </p:tgtEl>
                                        <p:attrNameLst>
                                          <p:attrName>ppt_x</p:attrName>
                                          <p:attrName>ppt_y</p:attrName>
                                        </p:attrNameLst>
                                      </p:cBhvr>
                                      <p:rCtr x="-2096" y="-18356"/>
                                    </p:animMotion>
                                  </p:childTnLst>
                                </p:cTn>
                              </p:par>
                              <p:par>
                                <p:cTn id="415" presetID="10" presetClass="entr" presetSubtype="0" repeatCount="indefinite" fill="hold" grpId="0" nodeType="withEffect">
                                  <p:stCondLst>
                                    <p:cond delay="0"/>
                                  </p:stCondLst>
                                  <p:childTnLst>
                                    <p:set>
                                      <p:cBhvr>
                                        <p:cTn id="416" dur="1" fill="hold">
                                          <p:stCondLst>
                                            <p:cond delay="0"/>
                                          </p:stCondLst>
                                        </p:cTn>
                                        <p:tgtEl>
                                          <p:spTgt spid="95"/>
                                        </p:tgtEl>
                                        <p:attrNameLst>
                                          <p:attrName>style.visibility</p:attrName>
                                        </p:attrNameLst>
                                      </p:cBhvr>
                                      <p:to>
                                        <p:strVal val="visible"/>
                                      </p:to>
                                    </p:set>
                                    <p:animEffect transition="out" filter="fade">
                                      <p:cBhvr additive="base" accumulate="none">
                                        <p:cTn id="417" dur="389" fill="hold">
                                          <p:stCondLst>
                                            <p:cond delay="2724"/>
                                          </p:stCondLst>
                                        </p:cTn>
                                        <p:tgtEl>
                                          <p:spTgt spid="95"/>
                                        </p:tgtEl>
                                      </p:cBhvr>
                                    </p:animEffect>
                                    <p:animEffect transition="in" filter="fade">
                                      <p:cBhvr additive="base" accumulate="none">
                                        <p:cTn id="418" dur="389" fill="hold">
                                          <p:stCondLst>
                                            <p:cond delay="0"/>
                                          </p:stCondLst>
                                        </p:cTn>
                                        <p:tgtEl>
                                          <p:spTgt spid="95"/>
                                        </p:tgtEl>
                                      </p:cBhvr>
                                    </p:animEffect>
                                    <p:set>
                                      <p:cBhvr additive="base" accumulate="none">
                                        <p:cTn id="419" dur="1" fill="hold">
                                          <p:stCondLst>
                                            <p:cond delay="3112"/>
                                          </p:stCondLst>
                                        </p:cTn>
                                        <p:tgtEl>
                                          <p:spTgt spid="95"/>
                                        </p:tgtEl>
                                        <p:attrNameLst>
                                          <p:attrName>style.visibility</p:attrName>
                                        </p:attrNameLst>
                                      </p:cBhvr>
                                      <p:to>
                                        <p:strVal val="hidden"/>
                                      </p:to>
                                    </p:set>
                                    <p:set>
                                      <p:cBhvr additive="base" accumulate="none">
                                        <p:cTn id="420" dur="3580" fill="hold">
                                          <p:stCondLst>
                                            <p:cond delay="0"/>
                                          </p:stCondLst>
                                        </p:cTn>
                                        <p:tgtEl>
                                          <p:spTgt spid="95"/>
                                        </p:tgtEl>
                                        <p:attrNameLst>
                                          <p:attrName/>
                                        </p:attrNameLst>
                                      </p:cBhvr>
                                      <p:to>
                                        <p:strVal val=""/>
                                      </p:to>
                                    </p:set>
                                  </p:childTnLst>
                                </p:cTn>
                              </p:par>
                              <p:par>
                                <p:cTn id="421" presetID="0" presetClass="path" presetSubtype="0" repeatCount="indefinite" fill="hold" grpId="1" nodeType="withEffect">
                                  <p:stCondLst>
                                    <p:cond delay="0"/>
                                  </p:stCondLst>
                                  <p:childTnLst>
                                    <p:animMotion origin="layout" path="M -2.70833E-6 2.96296E-6 C 0.00287 -0.24885 0.12019 -0.15834 0.10443 -0.32223 " pathEditMode="relative" rAng="0" ptsTypes="AA">
                                      <p:cBhvr>
                                        <p:cTn id="422" dur="2595" fill="hold"/>
                                        <p:tgtEl>
                                          <p:spTgt spid="95"/>
                                        </p:tgtEl>
                                        <p:attrNameLst>
                                          <p:attrName>ppt_x</p:attrName>
                                          <p:attrName>ppt_y</p:attrName>
                                        </p:attrNameLst>
                                      </p:cBhvr>
                                      <p:rCtr x="5286" y="-16111"/>
                                    </p:animMotion>
                                  </p:childTnLst>
                                </p:cTn>
                              </p:par>
                              <p:par>
                                <p:cTn id="423" presetID="10" presetClass="entr" presetSubtype="0" repeatCount="indefinite" fill="hold" grpId="0" nodeType="withEffect">
                                  <p:stCondLst>
                                    <p:cond delay="0"/>
                                  </p:stCondLst>
                                  <p:childTnLst>
                                    <p:set>
                                      <p:cBhvr>
                                        <p:cTn id="424" dur="1" fill="hold">
                                          <p:stCondLst>
                                            <p:cond delay="0"/>
                                          </p:stCondLst>
                                        </p:cTn>
                                        <p:tgtEl>
                                          <p:spTgt spid="96"/>
                                        </p:tgtEl>
                                        <p:attrNameLst>
                                          <p:attrName>style.visibility</p:attrName>
                                        </p:attrNameLst>
                                      </p:cBhvr>
                                      <p:to>
                                        <p:strVal val="visible"/>
                                      </p:to>
                                    </p:set>
                                    <p:animEffect transition="out" filter="fade">
                                      <p:cBhvr additive="base" accumulate="none">
                                        <p:cTn id="425" dur="269" fill="hold">
                                          <p:stCondLst>
                                            <p:cond delay="1880"/>
                                          </p:stCondLst>
                                        </p:cTn>
                                        <p:tgtEl>
                                          <p:spTgt spid="96"/>
                                        </p:tgtEl>
                                      </p:cBhvr>
                                    </p:animEffect>
                                    <p:animEffect transition="in" filter="fade">
                                      <p:cBhvr additive="base" accumulate="none">
                                        <p:cTn id="426" dur="269" fill="hold">
                                          <p:stCondLst>
                                            <p:cond delay="0"/>
                                          </p:stCondLst>
                                        </p:cTn>
                                        <p:tgtEl>
                                          <p:spTgt spid="96"/>
                                        </p:tgtEl>
                                      </p:cBhvr>
                                    </p:animEffect>
                                    <p:set>
                                      <p:cBhvr additive="base" accumulate="none">
                                        <p:cTn id="427" dur="1" fill="hold">
                                          <p:stCondLst>
                                            <p:cond delay="2147"/>
                                          </p:stCondLst>
                                        </p:cTn>
                                        <p:tgtEl>
                                          <p:spTgt spid="96"/>
                                        </p:tgtEl>
                                        <p:attrNameLst>
                                          <p:attrName>style.visibility</p:attrName>
                                        </p:attrNameLst>
                                      </p:cBhvr>
                                      <p:to>
                                        <p:strVal val="hidden"/>
                                      </p:to>
                                    </p:set>
                                    <p:set>
                                      <p:cBhvr additive="base" accumulate="none">
                                        <p:cTn id="428" dur="2471" fill="hold">
                                          <p:stCondLst>
                                            <p:cond delay="0"/>
                                          </p:stCondLst>
                                        </p:cTn>
                                        <p:tgtEl>
                                          <p:spTgt spid="96"/>
                                        </p:tgtEl>
                                        <p:attrNameLst>
                                          <p:attrName/>
                                        </p:attrNameLst>
                                      </p:cBhvr>
                                      <p:to>
                                        <p:strVal val=""/>
                                      </p:to>
                                    </p:set>
                                  </p:childTnLst>
                                </p:cTn>
                              </p:par>
                              <p:par>
                                <p:cTn id="429" presetID="0" presetClass="path" presetSubtype="0" repeatCount="indefinite" fill="hold" grpId="1" nodeType="withEffect">
                                  <p:stCondLst>
                                    <p:cond delay="0"/>
                                  </p:stCondLst>
                                  <p:childTnLst>
                                    <p:animMotion origin="layout" path="M 1.875E-6 -4.44444E-6 C -0.04479 -0.1655 -0.08151 -0.08634 -0.12149 -0.25023 " pathEditMode="relative" rAng="0" ptsTypes="AA">
                                      <p:cBhvr>
                                        <p:cTn id="430" dur="2961" fill="hold"/>
                                        <p:tgtEl>
                                          <p:spTgt spid="96"/>
                                        </p:tgtEl>
                                        <p:attrNameLst>
                                          <p:attrName>ppt_x</p:attrName>
                                          <p:attrName>ppt_y</p:attrName>
                                        </p:attrNameLst>
                                      </p:cBhvr>
                                      <p:rCtr x="-6081" y="-12523"/>
                                    </p:animMotion>
                                  </p:childTnLst>
                                </p:cTn>
                              </p:par>
                              <p:par>
                                <p:cTn id="431" presetID="10" presetClass="entr" presetSubtype="0" repeatCount="indefinite" fill="hold" grpId="0" nodeType="withEffect">
                                  <p:stCondLst>
                                    <p:cond delay="0"/>
                                  </p:stCondLst>
                                  <p:childTnLst>
                                    <p:set>
                                      <p:cBhvr>
                                        <p:cTn id="432" dur="1" fill="hold">
                                          <p:stCondLst>
                                            <p:cond delay="0"/>
                                          </p:stCondLst>
                                        </p:cTn>
                                        <p:tgtEl>
                                          <p:spTgt spid="97"/>
                                        </p:tgtEl>
                                        <p:attrNameLst>
                                          <p:attrName>style.visibility</p:attrName>
                                        </p:attrNameLst>
                                      </p:cBhvr>
                                      <p:to>
                                        <p:strVal val="visible"/>
                                      </p:to>
                                    </p:set>
                                    <p:animEffect transition="out" filter="fade">
                                      <p:cBhvr additive="base" accumulate="none">
                                        <p:cTn id="433" dur="227" fill="hold">
                                          <p:stCondLst>
                                            <p:cond delay="1590"/>
                                          </p:stCondLst>
                                        </p:cTn>
                                        <p:tgtEl>
                                          <p:spTgt spid="97"/>
                                        </p:tgtEl>
                                      </p:cBhvr>
                                    </p:animEffect>
                                    <p:animEffect transition="in" filter="fade">
                                      <p:cBhvr additive="base" accumulate="none">
                                        <p:cTn id="434" dur="227" fill="hold">
                                          <p:stCondLst>
                                            <p:cond delay="0"/>
                                          </p:stCondLst>
                                        </p:cTn>
                                        <p:tgtEl>
                                          <p:spTgt spid="97"/>
                                        </p:tgtEl>
                                      </p:cBhvr>
                                    </p:animEffect>
                                    <p:set>
                                      <p:cBhvr additive="base" accumulate="none">
                                        <p:cTn id="435" dur="1" fill="hold">
                                          <p:stCondLst>
                                            <p:cond delay="1816"/>
                                          </p:stCondLst>
                                        </p:cTn>
                                        <p:tgtEl>
                                          <p:spTgt spid="97"/>
                                        </p:tgtEl>
                                        <p:attrNameLst>
                                          <p:attrName>style.visibility</p:attrName>
                                        </p:attrNameLst>
                                      </p:cBhvr>
                                      <p:to>
                                        <p:strVal val="hidden"/>
                                      </p:to>
                                    </p:set>
                                    <p:set>
                                      <p:cBhvr additive="base" accumulate="none">
                                        <p:cTn id="436" dur="2090" fill="hold">
                                          <p:stCondLst>
                                            <p:cond delay="0"/>
                                          </p:stCondLst>
                                        </p:cTn>
                                        <p:tgtEl>
                                          <p:spTgt spid="97"/>
                                        </p:tgtEl>
                                        <p:attrNameLst>
                                          <p:attrName/>
                                        </p:attrNameLst>
                                      </p:cBhvr>
                                      <p:to>
                                        <p:strVal val=""/>
                                      </p:to>
                                    </p:set>
                                  </p:childTnLst>
                                </p:cTn>
                              </p:par>
                              <p:par>
                                <p:cTn id="437"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438" dur="2965" fill="hold"/>
                                        <p:tgtEl>
                                          <p:spTgt spid="97"/>
                                        </p:tgtEl>
                                        <p:attrNameLst>
                                          <p:attrName>ppt_x</p:attrName>
                                          <p:attrName>ppt_y</p:attrName>
                                        </p:attrNameLst>
                                      </p:cBhvr>
                                      <p:rCtr x="12422" y="-12106"/>
                                    </p:animMotion>
                                  </p:childTnLst>
                                </p:cTn>
                              </p:par>
                              <p:par>
                                <p:cTn id="439" presetID="10" presetClass="entr" presetSubtype="0" repeatCount="indefinite" fill="hold" grpId="0" nodeType="withEffect">
                                  <p:stCondLst>
                                    <p:cond delay="0"/>
                                  </p:stCondLst>
                                  <p:childTnLst>
                                    <p:set>
                                      <p:cBhvr>
                                        <p:cTn id="440" dur="1" fill="hold">
                                          <p:stCondLst>
                                            <p:cond delay="0"/>
                                          </p:stCondLst>
                                        </p:cTn>
                                        <p:tgtEl>
                                          <p:spTgt spid="98"/>
                                        </p:tgtEl>
                                        <p:attrNameLst>
                                          <p:attrName>style.visibility</p:attrName>
                                        </p:attrNameLst>
                                      </p:cBhvr>
                                      <p:to>
                                        <p:strVal val="visible"/>
                                      </p:to>
                                    </p:set>
                                    <p:animEffect transition="out" filter="fade">
                                      <p:cBhvr additive="base" accumulate="none">
                                        <p:cTn id="441" dur="345" fill="hold">
                                          <p:stCondLst>
                                            <p:cond delay="2417"/>
                                          </p:stCondLst>
                                        </p:cTn>
                                        <p:tgtEl>
                                          <p:spTgt spid="98"/>
                                        </p:tgtEl>
                                      </p:cBhvr>
                                    </p:animEffect>
                                    <p:animEffect transition="in" filter="fade">
                                      <p:cBhvr additive="base" accumulate="none">
                                        <p:cTn id="442" dur="345" fill="hold">
                                          <p:stCondLst>
                                            <p:cond delay="0"/>
                                          </p:stCondLst>
                                        </p:cTn>
                                        <p:tgtEl>
                                          <p:spTgt spid="98"/>
                                        </p:tgtEl>
                                      </p:cBhvr>
                                    </p:animEffect>
                                    <p:set>
                                      <p:cBhvr additive="base" accumulate="none">
                                        <p:cTn id="443" dur="1" fill="hold">
                                          <p:stCondLst>
                                            <p:cond delay="2761"/>
                                          </p:stCondLst>
                                        </p:cTn>
                                        <p:tgtEl>
                                          <p:spTgt spid="98"/>
                                        </p:tgtEl>
                                        <p:attrNameLst>
                                          <p:attrName>style.visibility</p:attrName>
                                        </p:attrNameLst>
                                      </p:cBhvr>
                                      <p:to>
                                        <p:strVal val="hidden"/>
                                      </p:to>
                                    </p:set>
                                    <p:set>
                                      <p:cBhvr additive="base" accumulate="none">
                                        <p:cTn id="444" dur="3177" fill="hold">
                                          <p:stCondLst>
                                            <p:cond delay="0"/>
                                          </p:stCondLst>
                                        </p:cTn>
                                        <p:tgtEl>
                                          <p:spTgt spid="98"/>
                                        </p:tgtEl>
                                        <p:attrNameLst>
                                          <p:attrName/>
                                        </p:attrNameLst>
                                      </p:cBhvr>
                                      <p:to>
                                        <p:strVal val=""/>
                                      </p:to>
                                    </p:set>
                                  </p:childTnLst>
                                </p:cTn>
                              </p:par>
                              <p:par>
                                <p:cTn id="445" presetID="0" presetClass="path" presetSubtype="0" repeatCount="indefinite" fill="hold" grpId="1" nodeType="withEffect">
                                  <p:stCondLst>
                                    <p:cond delay="0"/>
                                  </p:stCondLst>
                                  <p:childTnLst>
                                    <p:animMotion origin="layout" path="M -2.08333E-7 -3.33333E-6 C 0.0332 -0.23611 0.0431 -0.23703 0.13763 -0.34768 " pathEditMode="relative" rAng="0" ptsTypes="AA">
                                      <p:cBhvr>
                                        <p:cTn id="446" dur="3510" fill="hold"/>
                                        <p:tgtEl>
                                          <p:spTgt spid="98"/>
                                        </p:tgtEl>
                                        <p:attrNameLst>
                                          <p:attrName>ppt_x</p:attrName>
                                          <p:attrName>ppt_y</p:attrName>
                                        </p:attrNameLst>
                                      </p:cBhvr>
                                      <p:rCtr x="6875" y="-17384"/>
                                    </p:animMotion>
                                  </p:childTnLst>
                                </p:cTn>
                              </p:par>
                              <p:par>
                                <p:cTn id="447" presetID="10" presetClass="entr" presetSubtype="0" repeatCount="indefinite" fill="hold" grpId="0" nodeType="withEffect">
                                  <p:stCondLst>
                                    <p:cond delay="0"/>
                                  </p:stCondLst>
                                  <p:childTnLst>
                                    <p:set>
                                      <p:cBhvr>
                                        <p:cTn id="448" dur="1" fill="hold">
                                          <p:stCondLst>
                                            <p:cond delay="0"/>
                                          </p:stCondLst>
                                        </p:cTn>
                                        <p:tgtEl>
                                          <p:spTgt spid="99"/>
                                        </p:tgtEl>
                                        <p:attrNameLst>
                                          <p:attrName>style.visibility</p:attrName>
                                        </p:attrNameLst>
                                      </p:cBhvr>
                                      <p:to>
                                        <p:strVal val="visible"/>
                                      </p:to>
                                    </p:set>
                                    <p:animEffect transition="out" filter="fade">
                                      <p:cBhvr additive="base" accumulate="none">
                                        <p:cTn id="449" dur="419" fill="hold">
                                          <p:stCondLst>
                                            <p:cond delay="2934"/>
                                          </p:stCondLst>
                                        </p:cTn>
                                        <p:tgtEl>
                                          <p:spTgt spid="99"/>
                                        </p:tgtEl>
                                      </p:cBhvr>
                                    </p:animEffect>
                                    <p:animEffect transition="in" filter="fade">
                                      <p:cBhvr additive="base" accumulate="none">
                                        <p:cTn id="450" dur="419" fill="hold">
                                          <p:stCondLst>
                                            <p:cond delay="0"/>
                                          </p:stCondLst>
                                        </p:cTn>
                                        <p:tgtEl>
                                          <p:spTgt spid="99"/>
                                        </p:tgtEl>
                                      </p:cBhvr>
                                    </p:animEffect>
                                    <p:set>
                                      <p:cBhvr additive="base" accumulate="none">
                                        <p:cTn id="451" dur="1" fill="hold">
                                          <p:stCondLst>
                                            <p:cond delay="3351"/>
                                          </p:stCondLst>
                                        </p:cTn>
                                        <p:tgtEl>
                                          <p:spTgt spid="99"/>
                                        </p:tgtEl>
                                        <p:attrNameLst>
                                          <p:attrName>style.visibility</p:attrName>
                                        </p:attrNameLst>
                                      </p:cBhvr>
                                      <p:to>
                                        <p:strVal val="hidden"/>
                                      </p:to>
                                    </p:set>
                                    <p:set>
                                      <p:cBhvr additive="base" accumulate="none">
                                        <p:cTn id="452" dur="3856" fill="hold">
                                          <p:stCondLst>
                                            <p:cond delay="0"/>
                                          </p:stCondLst>
                                        </p:cTn>
                                        <p:tgtEl>
                                          <p:spTgt spid="99"/>
                                        </p:tgtEl>
                                        <p:attrNameLst>
                                          <p:attrName/>
                                        </p:attrNameLst>
                                      </p:cBhvr>
                                      <p:to>
                                        <p:strVal val=""/>
                                      </p:to>
                                    </p:set>
                                  </p:childTnLst>
                                </p:cTn>
                              </p:par>
                              <p:par>
                                <p:cTn id="453" presetID="0" presetClass="path" presetSubtype="0" repeatCount="indefinite" fill="hold" grpId="1" nodeType="withEffect">
                                  <p:stCondLst>
                                    <p:cond delay="0"/>
                                  </p:stCondLst>
                                  <p:childTnLst>
                                    <p:animMotion origin="layout" path="M -3.75E-6 -2.22222E-6 C 0.00144 -0.15486 -0.16406 -0.17778 -0.12565 -0.34953 " pathEditMode="relative" rAng="0" ptsTypes="AA">
                                      <p:cBhvr>
                                        <p:cTn id="454" dur="2662" fill="hold"/>
                                        <p:tgtEl>
                                          <p:spTgt spid="99"/>
                                        </p:tgtEl>
                                        <p:attrNameLst>
                                          <p:attrName>ppt_x</p:attrName>
                                          <p:attrName>ppt_y</p:attrName>
                                        </p:attrNameLst>
                                      </p:cBhvr>
                                      <p:rCtr x="-6576" y="-17477"/>
                                    </p:animMotion>
                                  </p:childTnLst>
                                </p:cTn>
                              </p:par>
                              <p:par>
                                <p:cTn id="455" presetID="10" presetClass="entr" presetSubtype="0" repeatCount="indefinite" fill="hold" grpId="0" nodeType="withEffect">
                                  <p:stCondLst>
                                    <p:cond delay="0"/>
                                  </p:stCondLst>
                                  <p:childTnLst>
                                    <p:set>
                                      <p:cBhvr>
                                        <p:cTn id="456" dur="1" fill="hold">
                                          <p:stCondLst>
                                            <p:cond delay="0"/>
                                          </p:stCondLst>
                                        </p:cTn>
                                        <p:tgtEl>
                                          <p:spTgt spid="83"/>
                                        </p:tgtEl>
                                        <p:attrNameLst>
                                          <p:attrName>style.visibility</p:attrName>
                                        </p:attrNameLst>
                                      </p:cBhvr>
                                      <p:to>
                                        <p:strVal val="visible"/>
                                      </p:to>
                                    </p:set>
                                    <p:animEffect transition="out" filter="fade">
                                      <p:cBhvr additive="base" accumulate="none">
                                        <p:cTn id="457" dur="355" fill="hold">
                                          <p:stCondLst>
                                            <p:cond delay="2487"/>
                                          </p:stCondLst>
                                        </p:cTn>
                                        <p:tgtEl>
                                          <p:spTgt spid="83"/>
                                        </p:tgtEl>
                                      </p:cBhvr>
                                    </p:animEffect>
                                    <p:animEffect transition="in" filter="fade">
                                      <p:cBhvr additive="base" accumulate="none">
                                        <p:cTn id="458" dur="355" fill="hold">
                                          <p:stCondLst>
                                            <p:cond delay="0"/>
                                          </p:stCondLst>
                                        </p:cTn>
                                        <p:tgtEl>
                                          <p:spTgt spid="83"/>
                                        </p:tgtEl>
                                      </p:cBhvr>
                                    </p:animEffect>
                                    <p:set>
                                      <p:cBhvr additive="base" accumulate="none">
                                        <p:cTn id="459" dur="1" fill="hold">
                                          <p:stCondLst>
                                            <p:cond delay="2841"/>
                                          </p:stCondLst>
                                        </p:cTn>
                                        <p:tgtEl>
                                          <p:spTgt spid="83"/>
                                        </p:tgtEl>
                                        <p:attrNameLst>
                                          <p:attrName>style.visibility</p:attrName>
                                        </p:attrNameLst>
                                      </p:cBhvr>
                                      <p:to>
                                        <p:strVal val="hidden"/>
                                      </p:to>
                                    </p:set>
                                    <p:set>
                                      <p:cBhvr additive="base" accumulate="none">
                                        <p:cTn id="460" dur="3269" fill="hold">
                                          <p:stCondLst>
                                            <p:cond delay="0"/>
                                          </p:stCondLst>
                                        </p:cTn>
                                        <p:tgtEl>
                                          <p:spTgt spid="83"/>
                                        </p:tgtEl>
                                        <p:attrNameLst>
                                          <p:attrName/>
                                        </p:attrNameLst>
                                      </p:cBhvr>
                                      <p:to>
                                        <p:strVal val=""/>
                                      </p:to>
                                    </p:set>
                                  </p:childTnLst>
                                </p:cTn>
                              </p:par>
                              <p:par>
                                <p:cTn id="461" presetID="0" presetClass="path" presetSubtype="0" repeatCount="indefinite" fill="hold" grpId="1" nodeType="withEffect">
                                  <p:stCondLst>
                                    <p:cond delay="0"/>
                                  </p:stCondLst>
                                  <p:childTnLst>
                                    <p:animMotion origin="layout" path="M 3.33333E-6 -2.96296E-6 C 0.07122 -0.04398 0.06237 -0.16273 0.0901 -0.27847 " pathEditMode="relative" rAng="0" ptsTypes="AA">
                                      <p:cBhvr>
                                        <p:cTn id="462" dur="2820" fill="hold"/>
                                        <p:tgtEl>
                                          <p:spTgt spid="83"/>
                                        </p:tgtEl>
                                        <p:attrNameLst>
                                          <p:attrName>ppt_x</p:attrName>
                                          <p:attrName>ppt_y</p:attrName>
                                        </p:attrNameLst>
                                      </p:cBhvr>
                                      <p:rCtr x="4505" y="-13935"/>
                                    </p:animMotion>
                                  </p:childTnLst>
                                </p:cTn>
                              </p:par>
                              <p:par>
                                <p:cTn id="463" presetID="10" presetClass="entr" presetSubtype="0" repeatCount="indefinite" fill="hold" grpId="0" nodeType="withEffect">
                                  <p:stCondLst>
                                    <p:cond delay="0"/>
                                  </p:stCondLst>
                                  <p:childTnLst>
                                    <p:set>
                                      <p:cBhvr>
                                        <p:cTn id="464" dur="1" fill="hold">
                                          <p:stCondLst>
                                            <p:cond delay="0"/>
                                          </p:stCondLst>
                                        </p:cTn>
                                        <p:tgtEl>
                                          <p:spTgt spid="100"/>
                                        </p:tgtEl>
                                        <p:attrNameLst>
                                          <p:attrName>style.visibility</p:attrName>
                                        </p:attrNameLst>
                                      </p:cBhvr>
                                      <p:to>
                                        <p:strVal val="visible"/>
                                      </p:to>
                                    </p:set>
                                    <p:animEffect transition="out" filter="fade">
                                      <p:cBhvr additive="base" accumulate="none">
                                        <p:cTn id="465" dur="293" fill="hold">
                                          <p:stCondLst>
                                            <p:cond delay="2051"/>
                                          </p:stCondLst>
                                        </p:cTn>
                                        <p:tgtEl>
                                          <p:spTgt spid="100"/>
                                        </p:tgtEl>
                                      </p:cBhvr>
                                    </p:animEffect>
                                    <p:animEffect transition="in" filter="fade">
                                      <p:cBhvr additive="base" accumulate="none">
                                        <p:cTn id="466" dur="293" fill="hold">
                                          <p:stCondLst>
                                            <p:cond delay="0"/>
                                          </p:stCondLst>
                                        </p:cTn>
                                        <p:tgtEl>
                                          <p:spTgt spid="100"/>
                                        </p:tgtEl>
                                      </p:cBhvr>
                                    </p:animEffect>
                                    <p:set>
                                      <p:cBhvr additive="base" accumulate="none">
                                        <p:cTn id="467" dur="1" fill="hold">
                                          <p:stCondLst>
                                            <p:cond delay="2343"/>
                                          </p:stCondLst>
                                        </p:cTn>
                                        <p:tgtEl>
                                          <p:spTgt spid="100"/>
                                        </p:tgtEl>
                                        <p:attrNameLst>
                                          <p:attrName>style.visibility</p:attrName>
                                        </p:attrNameLst>
                                      </p:cBhvr>
                                      <p:to>
                                        <p:strVal val="hidden"/>
                                      </p:to>
                                    </p:set>
                                    <p:set>
                                      <p:cBhvr additive="base" accumulate="none">
                                        <p:cTn id="468" dur="2695" fill="hold">
                                          <p:stCondLst>
                                            <p:cond delay="0"/>
                                          </p:stCondLst>
                                        </p:cTn>
                                        <p:tgtEl>
                                          <p:spTgt spid="100"/>
                                        </p:tgtEl>
                                        <p:attrNameLst>
                                          <p:attrName/>
                                        </p:attrNameLst>
                                      </p:cBhvr>
                                      <p:to>
                                        <p:strVal val=""/>
                                      </p:to>
                                    </p:set>
                                  </p:childTnLst>
                                </p:cTn>
                              </p:par>
                              <p:par>
                                <p:cTn id="469" presetID="0" presetClass="path" presetSubtype="0" repeatCount="indefinite" fill="hold" grpId="1" nodeType="withEffect">
                                  <p:stCondLst>
                                    <p:cond delay="0"/>
                                  </p:stCondLst>
                                  <p:childTnLst>
                                    <p:animMotion origin="layout" path="M 6.25E-7 4.81481E-6 C 0.00378 -0.22477 0.15404 -0.14283 0.13372 -0.29121 " pathEditMode="relative" rAng="0" ptsTypes="AA">
                                      <p:cBhvr>
                                        <p:cTn id="470" dur="2298" fill="hold"/>
                                        <p:tgtEl>
                                          <p:spTgt spid="100"/>
                                        </p:tgtEl>
                                        <p:attrNameLst>
                                          <p:attrName>ppt_x</p:attrName>
                                          <p:attrName>ppt_y</p:attrName>
                                        </p:attrNameLst>
                                      </p:cBhvr>
                                      <p:rCtr x="6771" y="-14560"/>
                                    </p:animMotion>
                                  </p:childTnLst>
                                </p:cTn>
                              </p:par>
                              <p:par>
                                <p:cTn id="471" presetID="10" presetClass="entr" presetSubtype="0" repeatCount="indefinite" fill="hold" grpId="0" nodeType="withEffect">
                                  <p:stCondLst>
                                    <p:cond delay="0"/>
                                  </p:stCondLst>
                                  <p:childTnLst>
                                    <p:set>
                                      <p:cBhvr>
                                        <p:cTn id="472" dur="1" fill="hold">
                                          <p:stCondLst>
                                            <p:cond delay="0"/>
                                          </p:stCondLst>
                                        </p:cTn>
                                        <p:tgtEl>
                                          <p:spTgt spid="101"/>
                                        </p:tgtEl>
                                        <p:attrNameLst>
                                          <p:attrName>style.visibility</p:attrName>
                                        </p:attrNameLst>
                                      </p:cBhvr>
                                      <p:to>
                                        <p:strVal val="visible"/>
                                      </p:to>
                                    </p:set>
                                    <p:animEffect transition="out" filter="fade">
                                      <p:cBhvr additive="base" accumulate="none">
                                        <p:cTn id="473" dur="336" fill="hold">
                                          <p:stCondLst>
                                            <p:cond delay="2355"/>
                                          </p:stCondLst>
                                        </p:cTn>
                                        <p:tgtEl>
                                          <p:spTgt spid="101"/>
                                        </p:tgtEl>
                                      </p:cBhvr>
                                    </p:animEffect>
                                    <p:animEffect transition="in" filter="fade">
                                      <p:cBhvr additive="base" accumulate="none">
                                        <p:cTn id="474" dur="336" fill="hold">
                                          <p:stCondLst>
                                            <p:cond delay="0"/>
                                          </p:stCondLst>
                                        </p:cTn>
                                        <p:tgtEl>
                                          <p:spTgt spid="101"/>
                                        </p:tgtEl>
                                      </p:cBhvr>
                                    </p:animEffect>
                                    <p:set>
                                      <p:cBhvr additive="base" accumulate="none">
                                        <p:cTn id="475" dur="1" fill="hold">
                                          <p:stCondLst>
                                            <p:cond delay="2690"/>
                                          </p:stCondLst>
                                        </p:cTn>
                                        <p:tgtEl>
                                          <p:spTgt spid="101"/>
                                        </p:tgtEl>
                                        <p:attrNameLst>
                                          <p:attrName>style.visibility</p:attrName>
                                        </p:attrNameLst>
                                      </p:cBhvr>
                                      <p:to>
                                        <p:strVal val="hidden"/>
                                      </p:to>
                                    </p:set>
                                    <p:set>
                                      <p:cBhvr additive="base" accumulate="none">
                                        <p:cTn id="476" dur="3095" fill="hold">
                                          <p:stCondLst>
                                            <p:cond delay="0"/>
                                          </p:stCondLst>
                                        </p:cTn>
                                        <p:tgtEl>
                                          <p:spTgt spid="101"/>
                                        </p:tgtEl>
                                        <p:attrNameLst>
                                          <p:attrName/>
                                        </p:attrNameLst>
                                      </p:cBhvr>
                                      <p:to>
                                        <p:strVal val=""/>
                                      </p:to>
                                    </p:set>
                                  </p:childTnLst>
                                </p:cTn>
                              </p:par>
                              <p:par>
                                <p:cTn id="477" presetID="0" presetClass="path" presetSubtype="0" repeatCount="indefinite" fill="hold" grpId="1" nodeType="withEffect">
                                  <p:stCondLst>
                                    <p:cond delay="0"/>
                                  </p:stCondLst>
                                  <p:childTnLst>
                                    <p:animMotion origin="layout" path="M -0.00013 -0.00024 C 0.09908 -0.05741 0.07317 0.02847 0.16263 -0.03727 " pathEditMode="relative" rAng="0" ptsTypes="AA">
                                      <p:cBhvr>
                                        <p:cTn id="478" dur="3846" fill="hold"/>
                                        <p:tgtEl>
                                          <p:spTgt spid="101"/>
                                        </p:tgtEl>
                                        <p:attrNameLst>
                                          <p:attrName>ppt_x</p:attrName>
                                          <p:attrName>ppt_y</p:attrName>
                                        </p:attrNameLst>
                                      </p:cBhvr>
                                      <p:rCtr x="8138" y="-1852"/>
                                    </p:animMotion>
                                  </p:childTnLst>
                                </p:cTn>
                              </p:par>
                              <p:par>
                                <p:cTn id="479" presetID="10" presetClass="entr" presetSubtype="0" repeatCount="indefinite" fill="hold" grpId="0" nodeType="withEffect">
                                  <p:stCondLst>
                                    <p:cond delay="0"/>
                                  </p:stCondLst>
                                  <p:childTnLst>
                                    <p:set>
                                      <p:cBhvr>
                                        <p:cTn id="480" dur="1" fill="hold">
                                          <p:stCondLst>
                                            <p:cond delay="0"/>
                                          </p:stCondLst>
                                        </p:cTn>
                                        <p:tgtEl>
                                          <p:spTgt spid="102"/>
                                        </p:tgtEl>
                                        <p:attrNameLst>
                                          <p:attrName>style.visibility</p:attrName>
                                        </p:attrNameLst>
                                      </p:cBhvr>
                                      <p:to>
                                        <p:strVal val="visible"/>
                                      </p:to>
                                    </p:set>
                                    <p:animEffect transition="out" filter="fade">
                                      <p:cBhvr additive="base" accumulate="none">
                                        <p:cTn id="481" dur="402" fill="hold">
                                          <p:stCondLst>
                                            <p:cond delay="2811"/>
                                          </p:stCondLst>
                                        </p:cTn>
                                        <p:tgtEl>
                                          <p:spTgt spid="102"/>
                                        </p:tgtEl>
                                      </p:cBhvr>
                                    </p:animEffect>
                                    <p:animEffect transition="in" filter="fade">
                                      <p:cBhvr additive="base" accumulate="none">
                                        <p:cTn id="482" dur="402" fill="hold">
                                          <p:stCondLst>
                                            <p:cond delay="0"/>
                                          </p:stCondLst>
                                        </p:cTn>
                                        <p:tgtEl>
                                          <p:spTgt spid="102"/>
                                        </p:tgtEl>
                                      </p:cBhvr>
                                    </p:animEffect>
                                    <p:set>
                                      <p:cBhvr additive="base" accumulate="none">
                                        <p:cTn id="483" dur="1" fill="hold">
                                          <p:stCondLst>
                                            <p:cond delay="3211"/>
                                          </p:stCondLst>
                                        </p:cTn>
                                        <p:tgtEl>
                                          <p:spTgt spid="102"/>
                                        </p:tgtEl>
                                        <p:attrNameLst>
                                          <p:attrName>style.visibility</p:attrName>
                                        </p:attrNameLst>
                                      </p:cBhvr>
                                      <p:to>
                                        <p:strVal val="hidden"/>
                                      </p:to>
                                    </p:set>
                                    <p:set>
                                      <p:cBhvr additive="base" accumulate="none">
                                        <p:cTn id="484" dur="3694" fill="hold">
                                          <p:stCondLst>
                                            <p:cond delay="0"/>
                                          </p:stCondLst>
                                        </p:cTn>
                                        <p:tgtEl>
                                          <p:spTgt spid="102"/>
                                        </p:tgtEl>
                                        <p:attrNameLst>
                                          <p:attrName/>
                                        </p:attrNameLst>
                                      </p:cBhvr>
                                      <p:to>
                                        <p:strVal val=""/>
                                      </p:to>
                                    </p:set>
                                  </p:childTnLst>
                                </p:cTn>
                              </p:par>
                              <p:par>
                                <p:cTn id="485" presetID="0" presetClass="path" presetSubtype="0" repeatCount="indefinite" fill="hold" grpId="1" nodeType="withEffect">
                                  <p:stCondLst>
                                    <p:cond delay="0"/>
                                  </p:stCondLst>
                                  <p:childTnLst>
                                    <p:animMotion origin="layout" path="M 8.33333E-7 2.22222E-6 C 0.00104 -0.11574 -0.11797 -0.13287 -0.09037 -0.26158 " pathEditMode="relative" rAng="0" ptsTypes="AA">
                                      <p:cBhvr>
                                        <p:cTn id="486" dur="3652" fill="hold"/>
                                        <p:tgtEl>
                                          <p:spTgt spid="102"/>
                                        </p:tgtEl>
                                        <p:attrNameLst>
                                          <p:attrName>ppt_x</p:attrName>
                                          <p:attrName>ppt_y</p:attrName>
                                        </p:attrNameLst>
                                      </p:cBhvr>
                                      <p:rCtr x="-4727" y="-13079"/>
                                    </p:animMotion>
                                  </p:childTnLst>
                                </p:cTn>
                              </p:par>
                              <p:par>
                                <p:cTn id="487" presetID="10" presetClass="entr" presetSubtype="0" repeatCount="indefinite" fill="hold" grpId="0" nodeType="withEffect">
                                  <p:stCondLst>
                                    <p:cond delay="0"/>
                                  </p:stCondLst>
                                  <p:childTnLst>
                                    <p:set>
                                      <p:cBhvr>
                                        <p:cTn id="488" dur="1" fill="hold">
                                          <p:stCondLst>
                                            <p:cond delay="0"/>
                                          </p:stCondLst>
                                        </p:cTn>
                                        <p:tgtEl>
                                          <p:spTgt spid="103"/>
                                        </p:tgtEl>
                                        <p:attrNameLst>
                                          <p:attrName>style.visibility</p:attrName>
                                        </p:attrNameLst>
                                      </p:cBhvr>
                                      <p:to>
                                        <p:strVal val="visible"/>
                                      </p:to>
                                    </p:set>
                                    <p:animEffect transition="out" filter="fade">
                                      <p:cBhvr additive="base" accumulate="none">
                                        <p:cTn id="489" dur="364" fill="hold">
                                          <p:stCondLst>
                                            <p:cond delay="2545"/>
                                          </p:stCondLst>
                                        </p:cTn>
                                        <p:tgtEl>
                                          <p:spTgt spid="103"/>
                                        </p:tgtEl>
                                      </p:cBhvr>
                                    </p:animEffect>
                                    <p:animEffect transition="in" filter="fade">
                                      <p:cBhvr additive="base" accumulate="none">
                                        <p:cTn id="490" dur="364" fill="hold">
                                          <p:stCondLst>
                                            <p:cond delay="0"/>
                                          </p:stCondLst>
                                        </p:cTn>
                                        <p:tgtEl>
                                          <p:spTgt spid="103"/>
                                        </p:tgtEl>
                                      </p:cBhvr>
                                    </p:animEffect>
                                    <p:set>
                                      <p:cBhvr additive="base" accumulate="none">
                                        <p:cTn id="491" dur="1" fill="hold">
                                          <p:stCondLst>
                                            <p:cond delay="2907"/>
                                          </p:stCondLst>
                                        </p:cTn>
                                        <p:tgtEl>
                                          <p:spTgt spid="103"/>
                                        </p:tgtEl>
                                        <p:attrNameLst>
                                          <p:attrName>style.visibility</p:attrName>
                                        </p:attrNameLst>
                                      </p:cBhvr>
                                      <p:to>
                                        <p:strVal val="hidden"/>
                                      </p:to>
                                    </p:set>
                                    <p:set>
                                      <p:cBhvr additive="base" accumulate="none">
                                        <p:cTn id="492" dur="3345" fill="hold">
                                          <p:stCondLst>
                                            <p:cond delay="0"/>
                                          </p:stCondLst>
                                        </p:cTn>
                                        <p:tgtEl>
                                          <p:spTgt spid="103"/>
                                        </p:tgtEl>
                                        <p:attrNameLst>
                                          <p:attrName/>
                                        </p:attrNameLst>
                                      </p:cBhvr>
                                      <p:to>
                                        <p:strVal val=""/>
                                      </p:to>
                                    </p:set>
                                  </p:childTnLst>
                                </p:cTn>
                              </p:par>
                              <p:par>
                                <p:cTn id="493" presetID="0" presetClass="path" presetSubtype="0" repeatCount="indefinite" fill="hold" grpId="1" nodeType="withEffect">
                                  <p:stCondLst>
                                    <p:cond delay="0"/>
                                  </p:stCondLst>
                                  <p:childTnLst>
                                    <p:animMotion origin="layout" path="M 1.66667E-6 -1.11111E-6 C 0.1069 -0.07315 0.10586 -0.1625 0.13359 -0.2912 " pathEditMode="relative" rAng="0" ptsTypes="AA">
                                      <p:cBhvr>
                                        <p:cTn id="494" dur="3444" fill="hold"/>
                                        <p:tgtEl>
                                          <p:spTgt spid="103"/>
                                        </p:tgtEl>
                                        <p:attrNameLst>
                                          <p:attrName>ppt_x</p:attrName>
                                          <p:attrName>ppt_y</p:attrName>
                                        </p:attrNameLst>
                                      </p:cBhvr>
                                      <p:rCtr x="6680" y="-14560"/>
                                    </p:animMotion>
                                  </p:childTnLst>
                                </p:cTn>
                              </p:par>
                              <p:par>
                                <p:cTn id="495" presetID="10" presetClass="entr" presetSubtype="0" repeatCount="indefinite" fill="hold" grpId="0" nodeType="withEffect">
                                  <p:stCondLst>
                                    <p:cond delay="0"/>
                                  </p:stCondLst>
                                  <p:childTnLst>
                                    <p:set>
                                      <p:cBhvr>
                                        <p:cTn id="496" dur="1" fill="hold">
                                          <p:stCondLst>
                                            <p:cond delay="0"/>
                                          </p:stCondLst>
                                        </p:cTn>
                                        <p:tgtEl>
                                          <p:spTgt spid="104"/>
                                        </p:tgtEl>
                                        <p:attrNameLst>
                                          <p:attrName>style.visibility</p:attrName>
                                        </p:attrNameLst>
                                      </p:cBhvr>
                                      <p:to>
                                        <p:strVal val="visible"/>
                                      </p:to>
                                    </p:set>
                                    <p:animEffect transition="out" filter="fade">
                                      <p:cBhvr additive="base" accumulate="none">
                                        <p:cTn id="497" dur="277" fill="hold">
                                          <p:stCondLst>
                                            <p:cond delay="1937"/>
                                          </p:stCondLst>
                                        </p:cTn>
                                        <p:tgtEl>
                                          <p:spTgt spid="104"/>
                                        </p:tgtEl>
                                      </p:cBhvr>
                                    </p:animEffect>
                                    <p:animEffect transition="in" filter="fade">
                                      <p:cBhvr additive="base" accumulate="none">
                                        <p:cTn id="498" dur="277" fill="hold">
                                          <p:stCondLst>
                                            <p:cond delay="0"/>
                                          </p:stCondLst>
                                        </p:cTn>
                                        <p:tgtEl>
                                          <p:spTgt spid="104"/>
                                        </p:tgtEl>
                                      </p:cBhvr>
                                    </p:animEffect>
                                    <p:set>
                                      <p:cBhvr additive="base" accumulate="none">
                                        <p:cTn id="499" dur="1" fill="hold">
                                          <p:stCondLst>
                                            <p:cond delay="2213"/>
                                          </p:stCondLst>
                                        </p:cTn>
                                        <p:tgtEl>
                                          <p:spTgt spid="104"/>
                                        </p:tgtEl>
                                        <p:attrNameLst>
                                          <p:attrName>style.visibility</p:attrName>
                                        </p:attrNameLst>
                                      </p:cBhvr>
                                      <p:to>
                                        <p:strVal val="hidden"/>
                                      </p:to>
                                    </p:set>
                                    <p:set>
                                      <p:cBhvr additive="base" accumulate="none">
                                        <p:cTn id="500" dur="2546" fill="hold">
                                          <p:stCondLst>
                                            <p:cond delay="0"/>
                                          </p:stCondLst>
                                        </p:cTn>
                                        <p:tgtEl>
                                          <p:spTgt spid="104"/>
                                        </p:tgtEl>
                                        <p:attrNameLst>
                                          <p:attrName/>
                                        </p:attrNameLst>
                                      </p:cBhvr>
                                      <p:to>
                                        <p:strVal val=""/>
                                      </p:to>
                                    </p:set>
                                  </p:childTnLst>
                                </p:cTn>
                              </p:par>
                              <p:par>
                                <p:cTn id="501" presetID="0" presetClass="path" presetSubtype="0" repeatCount="indefinite" fill="hold" grpId="1" nodeType="withEffect">
                                  <p:stCondLst>
                                    <p:cond delay="0"/>
                                  </p:stCondLst>
                                  <p:childTnLst>
                                    <p:animMotion origin="layout" path="M 2.5E-6 1.85185E-6 C 0.07604 -0.05301 0.06666 -0.19607 0.09635 -0.33519 " pathEditMode="relative" rAng="0" ptsTypes="AA">
                                      <p:cBhvr>
                                        <p:cTn id="502" dur="3347" fill="hold"/>
                                        <p:tgtEl>
                                          <p:spTgt spid="104"/>
                                        </p:tgtEl>
                                        <p:attrNameLst>
                                          <p:attrName>ppt_x</p:attrName>
                                          <p:attrName>ppt_y</p:attrName>
                                        </p:attrNameLst>
                                      </p:cBhvr>
                                      <p:rCtr x="4818" y="-16759"/>
                                    </p:animMotion>
                                  </p:childTnLst>
                                </p:cTn>
                              </p:par>
                              <p:par>
                                <p:cTn id="503" presetID="10" presetClass="entr" presetSubtype="0" repeatCount="indefinite" fill="hold" grpId="0" nodeType="withEffect">
                                  <p:stCondLst>
                                    <p:cond delay="0"/>
                                  </p:stCondLst>
                                  <p:childTnLst>
                                    <p:set>
                                      <p:cBhvr>
                                        <p:cTn id="504" dur="1" fill="hold">
                                          <p:stCondLst>
                                            <p:cond delay="0"/>
                                          </p:stCondLst>
                                        </p:cTn>
                                        <p:tgtEl>
                                          <p:spTgt spid="106"/>
                                        </p:tgtEl>
                                        <p:attrNameLst>
                                          <p:attrName>style.visibility</p:attrName>
                                        </p:attrNameLst>
                                      </p:cBhvr>
                                      <p:to>
                                        <p:strVal val="visible"/>
                                      </p:to>
                                    </p:set>
                                    <p:animEffect transition="out" filter="fade">
                                      <p:cBhvr additive="base" accumulate="none">
                                        <p:cTn id="505" dur="345" fill="hold">
                                          <p:stCondLst>
                                            <p:cond delay="2417"/>
                                          </p:stCondLst>
                                        </p:cTn>
                                        <p:tgtEl>
                                          <p:spTgt spid="106"/>
                                        </p:tgtEl>
                                      </p:cBhvr>
                                    </p:animEffect>
                                    <p:animEffect transition="in" filter="fade">
                                      <p:cBhvr additive="base" accumulate="none">
                                        <p:cTn id="506" dur="345" fill="hold">
                                          <p:stCondLst>
                                            <p:cond delay="0"/>
                                          </p:stCondLst>
                                        </p:cTn>
                                        <p:tgtEl>
                                          <p:spTgt spid="106"/>
                                        </p:tgtEl>
                                      </p:cBhvr>
                                    </p:animEffect>
                                    <p:set>
                                      <p:cBhvr additive="base" accumulate="none">
                                        <p:cTn id="507" dur="1" fill="hold">
                                          <p:stCondLst>
                                            <p:cond delay="2761"/>
                                          </p:stCondLst>
                                        </p:cTn>
                                        <p:tgtEl>
                                          <p:spTgt spid="106"/>
                                        </p:tgtEl>
                                        <p:attrNameLst>
                                          <p:attrName>style.visibility</p:attrName>
                                        </p:attrNameLst>
                                      </p:cBhvr>
                                      <p:to>
                                        <p:strVal val="hidden"/>
                                      </p:to>
                                    </p:set>
                                    <p:set>
                                      <p:cBhvr additive="base" accumulate="none">
                                        <p:cTn id="508" dur="3177" fill="hold">
                                          <p:stCondLst>
                                            <p:cond delay="0"/>
                                          </p:stCondLst>
                                        </p:cTn>
                                        <p:tgtEl>
                                          <p:spTgt spid="106"/>
                                        </p:tgtEl>
                                        <p:attrNameLst>
                                          <p:attrName/>
                                        </p:attrNameLst>
                                      </p:cBhvr>
                                      <p:to>
                                        <p:strVal val=""/>
                                      </p:to>
                                    </p:set>
                                  </p:childTnLst>
                                </p:cTn>
                              </p:par>
                              <p:par>
                                <p:cTn id="509" presetID="0" presetClass="path" presetSubtype="0" repeatCount="indefinite" fill="hold" grpId="1" nodeType="withEffect">
                                  <p:stCondLst>
                                    <p:cond delay="0"/>
                                  </p:stCondLst>
                                  <p:childTnLst>
                                    <p:animMotion origin="layout" path="M -2.5E-6 -2.96296E-6 C 0.03321 -0.23611 0.0431 -0.23703 0.13763 -0.34768 " pathEditMode="relative" rAng="0" ptsTypes="AA">
                                      <p:cBhvr>
                                        <p:cTn id="510" dur="3510" fill="hold"/>
                                        <p:tgtEl>
                                          <p:spTgt spid="106"/>
                                        </p:tgtEl>
                                        <p:attrNameLst>
                                          <p:attrName>ppt_x</p:attrName>
                                          <p:attrName>ppt_y</p:attrName>
                                        </p:attrNameLst>
                                      </p:cBhvr>
                                      <p:rCtr x="6875" y="-17384"/>
                                    </p:animMotion>
                                  </p:childTnLst>
                                </p:cTn>
                              </p:par>
                              <p:par>
                                <p:cTn id="511" presetID="10" presetClass="entr" presetSubtype="0" repeatCount="indefinite" fill="hold" grpId="0" nodeType="withEffect">
                                  <p:stCondLst>
                                    <p:cond delay="0"/>
                                  </p:stCondLst>
                                  <p:childTnLst>
                                    <p:set>
                                      <p:cBhvr>
                                        <p:cTn id="512" dur="1" fill="hold">
                                          <p:stCondLst>
                                            <p:cond delay="0"/>
                                          </p:stCondLst>
                                        </p:cTn>
                                        <p:tgtEl>
                                          <p:spTgt spid="108"/>
                                        </p:tgtEl>
                                        <p:attrNameLst>
                                          <p:attrName>style.visibility</p:attrName>
                                        </p:attrNameLst>
                                      </p:cBhvr>
                                      <p:to>
                                        <p:strVal val="visible"/>
                                      </p:to>
                                    </p:set>
                                    <p:animEffect transition="out" filter="fade">
                                      <p:cBhvr additive="base" accumulate="none">
                                        <p:cTn id="513" dur="419" fill="hold">
                                          <p:stCondLst>
                                            <p:cond delay="2934"/>
                                          </p:stCondLst>
                                        </p:cTn>
                                        <p:tgtEl>
                                          <p:spTgt spid="108"/>
                                        </p:tgtEl>
                                      </p:cBhvr>
                                    </p:animEffect>
                                    <p:animEffect transition="in" filter="fade">
                                      <p:cBhvr additive="base" accumulate="none">
                                        <p:cTn id="514" dur="419" fill="hold">
                                          <p:stCondLst>
                                            <p:cond delay="0"/>
                                          </p:stCondLst>
                                        </p:cTn>
                                        <p:tgtEl>
                                          <p:spTgt spid="108"/>
                                        </p:tgtEl>
                                      </p:cBhvr>
                                    </p:animEffect>
                                    <p:set>
                                      <p:cBhvr additive="base" accumulate="none">
                                        <p:cTn id="515" dur="1" fill="hold">
                                          <p:stCondLst>
                                            <p:cond delay="3351"/>
                                          </p:stCondLst>
                                        </p:cTn>
                                        <p:tgtEl>
                                          <p:spTgt spid="108"/>
                                        </p:tgtEl>
                                        <p:attrNameLst>
                                          <p:attrName>style.visibility</p:attrName>
                                        </p:attrNameLst>
                                      </p:cBhvr>
                                      <p:to>
                                        <p:strVal val="hidden"/>
                                      </p:to>
                                    </p:set>
                                    <p:set>
                                      <p:cBhvr additive="base" accumulate="none">
                                        <p:cTn id="516" dur="3856" fill="hold">
                                          <p:stCondLst>
                                            <p:cond delay="0"/>
                                          </p:stCondLst>
                                        </p:cTn>
                                        <p:tgtEl>
                                          <p:spTgt spid="108"/>
                                        </p:tgtEl>
                                        <p:attrNameLst>
                                          <p:attrName/>
                                        </p:attrNameLst>
                                      </p:cBhvr>
                                      <p:to>
                                        <p:strVal val=""/>
                                      </p:to>
                                    </p:set>
                                  </p:childTnLst>
                                </p:cTn>
                              </p:par>
                              <p:par>
                                <p:cTn id="517" presetID="0" presetClass="path" presetSubtype="0" repeatCount="indefinite" fill="hold" grpId="1" nodeType="withEffect">
                                  <p:stCondLst>
                                    <p:cond delay="0"/>
                                  </p:stCondLst>
                                  <p:childTnLst>
                                    <p:animMotion origin="layout" path="M -2.29167E-6 4.44444E-6 C 0.00143 -0.15487 -0.16406 -0.17778 -0.12565 -0.34954 " pathEditMode="relative" rAng="0" ptsTypes="AA">
                                      <p:cBhvr>
                                        <p:cTn id="518" dur="2662" fill="hold"/>
                                        <p:tgtEl>
                                          <p:spTgt spid="108"/>
                                        </p:tgtEl>
                                        <p:attrNameLst>
                                          <p:attrName>ppt_x</p:attrName>
                                          <p:attrName>ppt_y</p:attrName>
                                        </p:attrNameLst>
                                      </p:cBhvr>
                                      <p:rCtr x="-6576" y="-17477"/>
                                    </p:animMotion>
                                  </p:childTnLst>
                                </p:cTn>
                              </p:par>
                              <p:par>
                                <p:cTn id="519" presetID="10" presetClass="entr" presetSubtype="0" repeatCount="indefinite" fill="hold" grpId="0" nodeType="withEffect">
                                  <p:stCondLst>
                                    <p:cond delay="0"/>
                                  </p:stCondLst>
                                  <p:childTnLst>
                                    <p:set>
                                      <p:cBhvr>
                                        <p:cTn id="520" dur="1" fill="hold">
                                          <p:stCondLst>
                                            <p:cond delay="0"/>
                                          </p:stCondLst>
                                        </p:cTn>
                                        <p:tgtEl>
                                          <p:spTgt spid="109"/>
                                        </p:tgtEl>
                                        <p:attrNameLst>
                                          <p:attrName>style.visibility</p:attrName>
                                        </p:attrNameLst>
                                      </p:cBhvr>
                                      <p:to>
                                        <p:strVal val="visible"/>
                                      </p:to>
                                    </p:set>
                                    <p:animEffect transition="out" filter="fade">
                                      <p:cBhvr additive="base" accumulate="none">
                                        <p:cTn id="521" dur="426" fill="hold">
                                          <p:stCondLst>
                                            <p:cond delay="2983"/>
                                          </p:stCondLst>
                                        </p:cTn>
                                        <p:tgtEl>
                                          <p:spTgt spid="109"/>
                                        </p:tgtEl>
                                      </p:cBhvr>
                                    </p:animEffect>
                                    <p:animEffect transition="in" filter="fade">
                                      <p:cBhvr additive="base" accumulate="none">
                                        <p:cTn id="522" dur="426" fill="hold">
                                          <p:stCondLst>
                                            <p:cond delay="0"/>
                                          </p:stCondLst>
                                        </p:cTn>
                                        <p:tgtEl>
                                          <p:spTgt spid="109"/>
                                        </p:tgtEl>
                                      </p:cBhvr>
                                    </p:animEffect>
                                    <p:set>
                                      <p:cBhvr additive="base" accumulate="none">
                                        <p:cTn id="523" dur="1" fill="hold">
                                          <p:stCondLst>
                                            <p:cond delay="3408"/>
                                          </p:stCondLst>
                                        </p:cTn>
                                        <p:tgtEl>
                                          <p:spTgt spid="109"/>
                                        </p:tgtEl>
                                        <p:attrNameLst>
                                          <p:attrName>style.visibility</p:attrName>
                                        </p:attrNameLst>
                                      </p:cBhvr>
                                      <p:to>
                                        <p:strVal val="hidden"/>
                                      </p:to>
                                    </p:set>
                                    <p:set>
                                      <p:cBhvr additive="base" accumulate="none">
                                        <p:cTn id="524" dur="3921" fill="hold">
                                          <p:stCondLst>
                                            <p:cond delay="0"/>
                                          </p:stCondLst>
                                        </p:cTn>
                                        <p:tgtEl>
                                          <p:spTgt spid="109"/>
                                        </p:tgtEl>
                                        <p:attrNameLst>
                                          <p:attrName/>
                                        </p:attrNameLst>
                                      </p:cBhvr>
                                      <p:to>
                                        <p:strVal val=""/>
                                      </p:to>
                                    </p:set>
                                  </p:childTnLst>
                                </p:cTn>
                              </p:par>
                              <p:par>
                                <p:cTn id="525" presetID="0" presetClass="path" presetSubtype="0" repeatCount="indefinite" fill="hold" grpId="1" nodeType="withEffect">
                                  <p:stCondLst>
                                    <p:cond delay="0"/>
                                  </p:stCondLst>
                                  <p:childTnLst>
                                    <p:animMotion origin="layout" path="M -0.00013 4.81481E-6 C 0.06472 -0.13542 0.07709 -0.05139 0.13151 -0.18125 " pathEditMode="relative" rAng="0" ptsTypes="AA">
                                      <p:cBhvr>
                                        <p:cTn id="526" dur="2229" fill="hold"/>
                                        <p:tgtEl>
                                          <p:spTgt spid="109"/>
                                        </p:tgtEl>
                                        <p:attrNameLst>
                                          <p:attrName>ppt_x</p:attrName>
                                          <p:attrName>ppt_y</p:attrName>
                                        </p:attrNameLst>
                                      </p:cBhvr>
                                      <p:rCtr x="6576" y="-9074"/>
                                    </p:animMotion>
                                  </p:childTnLst>
                                </p:cTn>
                              </p:par>
                              <p:par>
                                <p:cTn id="527" presetID="10" presetClass="entr" presetSubtype="0" repeatCount="indefinite" fill="hold" grpId="0" nodeType="withEffect">
                                  <p:stCondLst>
                                    <p:cond delay="0"/>
                                  </p:stCondLst>
                                  <p:childTnLst>
                                    <p:set>
                                      <p:cBhvr>
                                        <p:cTn id="528" dur="1" fill="hold">
                                          <p:stCondLst>
                                            <p:cond delay="0"/>
                                          </p:stCondLst>
                                        </p:cTn>
                                        <p:tgtEl>
                                          <p:spTgt spid="110"/>
                                        </p:tgtEl>
                                        <p:attrNameLst>
                                          <p:attrName>style.visibility</p:attrName>
                                        </p:attrNameLst>
                                      </p:cBhvr>
                                      <p:to>
                                        <p:strVal val="visible"/>
                                      </p:to>
                                    </p:set>
                                    <p:animEffect transition="out" filter="fade">
                                      <p:cBhvr additive="base" accumulate="none">
                                        <p:cTn id="529" dur="336" fill="hold">
                                          <p:stCondLst>
                                            <p:cond delay="2355"/>
                                          </p:stCondLst>
                                        </p:cTn>
                                        <p:tgtEl>
                                          <p:spTgt spid="110"/>
                                        </p:tgtEl>
                                      </p:cBhvr>
                                    </p:animEffect>
                                    <p:animEffect transition="in" filter="fade">
                                      <p:cBhvr additive="base" accumulate="none">
                                        <p:cTn id="530" dur="336" fill="hold">
                                          <p:stCondLst>
                                            <p:cond delay="0"/>
                                          </p:stCondLst>
                                        </p:cTn>
                                        <p:tgtEl>
                                          <p:spTgt spid="110"/>
                                        </p:tgtEl>
                                      </p:cBhvr>
                                    </p:animEffect>
                                    <p:set>
                                      <p:cBhvr additive="base" accumulate="none">
                                        <p:cTn id="531" dur="1" fill="hold">
                                          <p:stCondLst>
                                            <p:cond delay="2690"/>
                                          </p:stCondLst>
                                        </p:cTn>
                                        <p:tgtEl>
                                          <p:spTgt spid="110"/>
                                        </p:tgtEl>
                                        <p:attrNameLst>
                                          <p:attrName>style.visibility</p:attrName>
                                        </p:attrNameLst>
                                      </p:cBhvr>
                                      <p:to>
                                        <p:strVal val="hidden"/>
                                      </p:to>
                                    </p:set>
                                    <p:set>
                                      <p:cBhvr additive="base" accumulate="none">
                                        <p:cTn id="532" dur="3095" fill="hold">
                                          <p:stCondLst>
                                            <p:cond delay="0"/>
                                          </p:stCondLst>
                                        </p:cTn>
                                        <p:tgtEl>
                                          <p:spTgt spid="110"/>
                                        </p:tgtEl>
                                        <p:attrNameLst>
                                          <p:attrName/>
                                        </p:attrNameLst>
                                      </p:cBhvr>
                                      <p:to>
                                        <p:strVal val=""/>
                                      </p:to>
                                    </p:set>
                                  </p:childTnLst>
                                </p:cTn>
                              </p:par>
                              <p:par>
                                <p:cTn id="533" presetID="0" presetClass="path" presetSubtype="0" repeatCount="indefinite" fill="hold" grpId="1" nodeType="withEffect">
                                  <p:stCondLst>
                                    <p:cond delay="0"/>
                                  </p:stCondLst>
                                  <p:childTnLst>
                                    <p:animMotion origin="layout" path="M -0.00013 -0.00024 C 0.09909 -0.05741 0.07318 0.02847 0.16263 -0.03727 " pathEditMode="relative" rAng="0" ptsTypes="AA">
                                      <p:cBhvr>
                                        <p:cTn id="534" dur="3846" fill="hold"/>
                                        <p:tgtEl>
                                          <p:spTgt spid="110"/>
                                        </p:tgtEl>
                                        <p:attrNameLst>
                                          <p:attrName>ppt_x</p:attrName>
                                          <p:attrName>ppt_y</p:attrName>
                                        </p:attrNameLst>
                                      </p:cBhvr>
                                      <p:rCtr x="8138" y="-1852"/>
                                    </p:animMotion>
                                  </p:childTnLst>
                                </p:cTn>
                              </p:par>
                              <p:par>
                                <p:cTn id="535" presetID="10" presetClass="entr" presetSubtype="0" repeatCount="indefinite" fill="hold" grpId="0" nodeType="withEffect">
                                  <p:stCondLst>
                                    <p:cond delay="0"/>
                                  </p:stCondLst>
                                  <p:childTnLst>
                                    <p:set>
                                      <p:cBhvr>
                                        <p:cTn id="536" dur="1" fill="hold">
                                          <p:stCondLst>
                                            <p:cond delay="0"/>
                                          </p:stCondLst>
                                        </p:cTn>
                                        <p:tgtEl>
                                          <p:spTgt spid="111"/>
                                        </p:tgtEl>
                                        <p:attrNameLst>
                                          <p:attrName>style.visibility</p:attrName>
                                        </p:attrNameLst>
                                      </p:cBhvr>
                                      <p:to>
                                        <p:strVal val="visible"/>
                                      </p:to>
                                    </p:set>
                                    <p:animEffect transition="out" filter="fade">
                                      <p:cBhvr additive="base" accumulate="none">
                                        <p:cTn id="537" dur="250" fill="hold">
                                          <p:stCondLst>
                                            <p:cond delay="1750"/>
                                          </p:stCondLst>
                                        </p:cTn>
                                        <p:tgtEl>
                                          <p:spTgt spid="111"/>
                                        </p:tgtEl>
                                      </p:cBhvr>
                                    </p:animEffect>
                                    <p:animEffect transition="in" filter="fade">
                                      <p:cBhvr additive="base" accumulate="none">
                                        <p:cTn id="538" dur="250" fill="hold">
                                          <p:stCondLst>
                                            <p:cond delay="0"/>
                                          </p:stCondLst>
                                        </p:cTn>
                                        <p:tgtEl>
                                          <p:spTgt spid="111"/>
                                        </p:tgtEl>
                                      </p:cBhvr>
                                    </p:animEffect>
                                    <p:set>
                                      <p:cBhvr additive="base" accumulate="none">
                                        <p:cTn id="539" dur="1" fill="hold">
                                          <p:stCondLst>
                                            <p:cond delay="1999"/>
                                          </p:stCondLst>
                                        </p:cTn>
                                        <p:tgtEl>
                                          <p:spTgt spid="111"/>
                                        </p:tgtEl>
                                        <p:attrNameLst>
                                          <p:attrName>style.visibility</p:attrName>
                                        </p:attrNameLst>
                                      </p:cBhvr>
                                      <p:to>
                                        <p:strVal val="hidden"/>
                                      </p:to>
                                    </p:set>
                                    <p:set>
                                      <p:cBhvr additive="base" accumulate="none">
                                        <p:cTn id="540" dur="2300" fill="hold">
                                          <p:stCondLst>
                                            <p:cond delay="0"/>
                                          </p:stCondLst>
                                        </p:cTn>
                                        <p:tgtEl>
                                          <p:spTgt spid="111"/>
                                        </p:tgtEl>
                                        <p:attrNameLst>
                                          <p:attrName/>
                                        </p:attrNameLst>
                                      </p:cBhvr>
                                      <p:to>
                                        <p:strVal val=""/>
                                      </p:to>
                                    </p:set>
                                  </p:childTnLst>
                                </p:cTn>
                              </p:par>
                              <p:par>
                                <p:cTn id="541" presetID="0" presetClass="path" presetSubtype="0" repeatCount="indefinite" fill="hold" grpId="1" nodeType="withEffect">
                                  <p:stCondLst>
                                    <p:cond delay="0"/>
                                  </p:stCondLst>
                                  <p:childTnLst>
                                    <p:animMotion origin="layout" path="M 1.875E-6 -3.33333E-6 C 0.07122 -0.04398 0.06237 -0.16273 0.0901 -0.27847 " pathEditMode="relative" rAng="0" ptsTypes="AA">
                                      <p:cBhvr>
                                        <p:cTn id="542" dur="2300" fill="hold"/>
                                        <p:tgtEl>
                                          <p:spTgt spid="111"/>
                                        </p:tgtEl>
                                        <p:attrNameLst>
                                          <p:attrName>ppt_x</p:attrName>
                                          <p:attrName>ppt_y</p:attrName>
                                        </p:attrNameLst>
                                      </p:cBhvr>
                                      <p:rCtr x="4505" y="-13935"/>
                                    </p:animMotion>
                                  </p:childTnLst>
                                </p:cTn>
                              </p:par>
                              <p:par>
                                <p:cTn id="543" presetID="10" presetClass="entr" presetSubtype="0" repeatCount="indefinite" fill="hold" grpId="0" nodeType="withEffect">
                                  <p:stCondLst>
                                    <p:cond delay="0"/>
                                  </p:stCondLst>
                                  <p:childTnLst>
                                    <p:set>
                                      <p:cBhvr>
                                        <p:cTn id="544" dur="1" fill="hold">
                                          <p:stCondLst>
                                            <p:cond delay="0"/>
                                          </p:stCondLst>
                                        </p:cTn>
                                        <p:tgtEl>
                                          <p:spTgt spid="112"/>
                                        </p:tgtEl>
                                        <p:attrNameLst>
                                          <p:attrName>style.visibility</p:attrName>
                                        </p:attrNameLst>
                                      </p:cBhvr>
                                      <p:to>
                                        <p:strVal val="visible"/>
                                      </p:to>
                                    </p:set>
                                    <p:animEffect transition="out" filter="fade">
                                      <p:cBhvr additive="base" accumulate="none">
                                        <p:cTn id="545" dur="250" fill="hold">
                                          <p:stCondLst>
                                            <p:cond delay="1750"/>
                                          </p:stCondLst>
                                        </p:cTn>
                                        <p:tgtEl>
                                          <p:spTgt spid="112"/>
                                        </p:tgtEl>
                                      </p:cBhvr>
                                    </p:animEffect>
                                    <p:animEffect transition="in" filter="fade">
                                      <p:cBhvr additive="base" accumulate="none">
                                        <p:cTn id="546" dur="250" fill="hold">
                                          <p:stCondLst>
                                            <p:cond delay="0"/>
                                          </p:stCondLst>
                                        </p:cTn>
                                        <p:tgtEl>
                                          <p:spTgt spid="112"/>
                                        </p:tgtEl>
                                      </p:cBhvr>
                                    </p:animEffect>
                                    <p:set>
                                      <p:cBhvr additive="base" accumulate="none">
                                        <p:cTn id="547" dur="1" fill="hold">
                                          <p:stCondLst>
                                            <p:cond delay="1999"/>
                                          </p:stCondLst>
                                        </p:cTn>
                                        <p:tgtEl>
                                          <p:spTgt spid="112"/>
                                        </p:tgtEl>
                                        <p:attrNameLst>
                                          <p:attrName>style.visibility</p:attrName>
                                        </p:attrNameLst>
                                      </p:cBhvr>
                                      <p:to>
                                        <p:strVal val="hidden"/>
                                      </p:to>
                                    </p:set>
                                    <p:set>
                                      <p:cBhvr additive="base" accumulate="none">
                                        <p:cTn id="548" dur="2300" fill="hold">
                                          <p:stCondLst>
                                            <p:cond delay="0"/>
                                          </p:stCondLst>
                                        </p:cTn>
                                        <p:tgtEl>
                                          <p:spTgt spid="112"/>
                                        </p:tgtEl>
                                        <p:attrNameLst>
                                          <p:attrName/>
                                        </p:attrNameLst>
                                      </p:cBhvr>
                                      <p:to>
                                        <p:strVal val=""/>
                                      </p:to>
                                    </p:set>
                                  </p:childTnLst>
                                </p:cTn>
                              </p:par>
                              <p:par>
                                <p:cTn id="549" presetID="0" presetClass="path" presetSubtype="0" repeatCount="indefinite" fill="hold" grpId="1" nodeType="withEffect">
                                  <p:stCondLst>
                                    <p:cond delay="0"/>
                                  </p:stCondLst>
                                  <p:childTnLst>
                                    <p:animMotion origin="layout" path="M -0.00013 1.48148E-6 C 0.06471 -0.13542 0.07708 -0.05139 0.13151 -0.18125 " pathEditMode="relative" rAng="0" ptsTypes="AA">
                                      <p:cBhvr>
                                        <p:cTn id="550" dur="2300" fill="hold"/>
                                        <p:tgtEl>
                                          <p:spTgt spid="112"/>
                                        </p:tgtEl>
                                        <p:attrNameLst>
                                          <p:attrName>ppt_x</p:attrName>
                                          <p:attrName>ppt_y</p:attrName>
                                        </p:attrNameLst>
                                      </p:cBhvr>
                                      <p:rCtr x="6576" y="-9074"/>
                                    </p:animMotion>
                                  </p:childTnLst>
                                </p:cTn>
                              </p:par>
                              <p:par>
                                <p:cTn id="551" presetID="10" presetClass="entr" presetSubtype="0" repeatCount="indefinite" fill="hold" grpId="0" nodeType="withEffect">
                                  <p:stCondLst>
                                    <p:cond delay="0"/>
                                  </p:stCondLst>
                                  <p:childTnLst>
                                    <p:set>
                                      <p:cBhvr>
                                        <p:cTn id="552" dur="1" fill="hold">
                                          <p:stCondLst>
                                            <p:cond delay="0"/>
                                          </p:stCondLst>
                                        </p:cTn>
                                        <p:tgtEl>
                                          <p:spTgt spid="113"/>
                                        </p:tgtEl>
                                        <p:attrNameLst>
                                          <p:attrName>style.visibility</p:attrName>
                                        </p:attrNameLst>
                                      </p:cBhvr>
                                      <p:to>
                                        <p:strVal val="visible"/>
                                      </p:to>
                                    </p:set>
                                    <p:animEffect transition="out" filter="fade">
                                      <p:cBhvr additive="base" accumulate="none">
                                        <p:cTn id="553" dur="250" fill="hold">
                                          <p:stCondLst>
                                            <p:cond delay="1750"/>
                                          </p:stCondLst>
                                        </p:cTn>
                                        <p:tgtEl>
                                          <p:spTgt spid="113"/>
                                        </p:tgtEl>
                                      </p:cBhvr>
                                    </p:animEffect>
                                    <p:animEffect transition="in" filter="fade">
                                      <p:cBhvr additive="base" accumulate="none">
                                        <p:cTn id="554" dur="250" fill="hold">
                                          <p:stCondLst>
                                            <p:cond delay="0"/>
                                          </p:stCondLst>
                                        </p:cTn>
                                        <p:tgtEl>
                                          <p:spTgt spid="113"/>
                                        </p:tgtEl>
                                      </p:cBhvr>
                                    </p:animEffect>
                                    <p:set>
                                      <p:cBhvr additive="base" accumulate="none">
                                        <p:cTn id="555" dur="1" fill="hold">
                                          <p:stCondLst>
                                            <p:cond delay="1999"/>
                                          </p:stCondLst>
                                        </p:cTn>
                                        <p:tgtEl>
                                          <p:spTgt spid="113"/>
                                        </p:tgtEl>
                                        <p:attrNameLst>
                                          <p:attrName>style.visibility</p:attrName>
                                        </p:attrNameLst>
                                      </p:cBhvr>
                                      <p:to>
                                        <p:strVal val="hidden"/>
                                      </p:to>
                                    </p:set>
                                    <p:set>
                                      <p:cBhvr additive="base" accumulate="none">
                                        <p:cTn id="556" dur="2300" fill="hold">
                                          <p:stCondLst>
                                            <p:cond delay="0"/>
                                          </p:stCondLst>
                                        </p:cTn>
                                        <p:tgtEl>
                                          <p:spTgt spid="113"/>
                                        </p:tgtEl>
                                        <p:attrNameLst>
                                          <p:attrName/>
                                        </p:attrNameLst>
                                      </p:cBhvr>
                                      <p:to>
                                        <p:strVal val=""/>
                                      </p:to>
                                    </p:set>
                                  </p:childTnLst>
                                </p:cTn>
                              </p:par>
                              <p:par>
                                <p:cTn id="557"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558" dur="2300" fill="hold"/>
                                        <p:tgtEl>
                                          <p:spTgt spid="113"/>
                                        </p:tgtEl>
                                        <p:attrNameLst>
                                          <p:attrName>ppt_x</p:attrName>
                                          <p:attrName>ppt_y</p:attrName>
                                        </p:attrNameLst>
                                      </p:cBhvr>
                                      <p:rCtr x="8138" y="-1852"/>
                                    </p:animMotion>
                                  </p:childTnLst>
                                </p:cTn>
                              </p:par>
                              <p:par>
                                <p:cTn id="559" presetID="10" presetClass="entr" presetSubtype="0" repeatCount="indefinite" fill="hold" grpId="0" nodeType="withEffect">
                                  <p:stCondLst>
                                    <p:cond delay="0"/>
                                  </p:stCondLst>
                                  <p:childTnLst>
                                    <p:set>
                                      <p:cBhvr>
                                        <p:cTn id="560" dur="1" fill="hold">
                                          <p:stCondLst>
                                            <p:cond delay="0"/>
                                          </p:stCondLst>
                                        </p:cTn>
                                        <p:tgtEl>
                                          <p:spTgt spid="114"/>
                                        </p:tgtEl>
                                        <p:attrNameLst>
                                          <p:attrName>style.visibility</p:attrName>
                                        </p:attrNameLst>
                                      </p:cBhvr>
                                      <p:to>
                                        <p:strVal val="visible"/>
                                      </p:to>
                                    </p:set>
                                    <p:animEffect transition="out" filter="fade">
                                      <p:cBhvr additive="base" accumulate="none">
                                        <p:cTn id="561" dur="250" fill="hold">
                                          <p:stCondLst>
                                            <p:cond delay="1750"/>
                                          </p:stCondLst>
                                        </p:cTn>
                                        <p:tgtEl>
                                          <p:spTgt spid="114"/>
                                        </p:tgtEl>
                                      </p:cBhvr>
                                    </p:animEffect>
                                    <p:animEffect transition="in" filter="fade">
                                      <p:cBhvr additive="base" accumulate="none">
                                        <p:cTn id="562" dur="250" fill="hold">
                                          <p:stCondLst>
                                            <p:cond delay="0"/>
                                          </p:stCondLst>
                                        </p:cTn>
                                        <p:tgtEl>
                                          <p:spTgt spid="114"/>
                                        </p:tgtEl>
                                      </p:cBhvr>
                                    </p:animEffect>
                                    <p:set>
                                      <p:cBhvr additive="base" accumulate="none">
                                        <p:cTn id="563" dur="1" fill="hold">
                                          <p:stCondLst>
                                            <p:cond delay="1999"/>
                                          </p:stCondLst>
                                        </p:cTn>
                                        <p:tgtEl>
                                          <p:spTgt spid="114"/>
                                        </p:tgtEl>
                                        <p:attrNameLst>
                                          <p:attrName>style.visibility</p:attrName>
                                        </p:attrNameLst>
                                      </p:cBhvr>
                                      <p:to>
                                        <p:strVal val="hidden"/>
                                      </p:to>
                                    </p:set>
                                    <p:set>
                                      <p:cBhvr additive="base" accumulate="none">
                                        <p:cTn id="564" dur="2300" fill="hold">
                                          <p:stCondLst>
                                            <p:cond delay="0"/>
                                          </p:stCondLst>
                                        </p:cTn>
                                        <p:tgtEl>
                                          <p:spTgt spid="114"/>
                                        </p:tgtEl>
                                        <p:attrNameLst>
                                          <p:attrName/>
                                        </p:attrNameLst>
                                      </p:cBhvr>
                                      <p:to>
                                        <p:strVal val=""/>
                                      </p:to>
                                    </p:set>
                                  </p:childTnLst>
                                </p:cTn>
                              </p:par>
                              <p:par>
                                <p:cTn id="565" presetID="0" presetClass="path" presetSubtype="0" repeatCount="indefinite" fill="hold" grpId="1" nodeType="withEffect">
                                  <p:stCondLst>
                                    <p:cond delay="0"/>
                                  </p:stCondLst>
                                  <p:childTnLst>
                                    <p:animMotion origin="layout" path="M 8.33333E-7 -2.22222E-6 C 0.00378 -0.22477 0.15391 -0.14305 0.13372 -0.2912 " pathEditMode="relative" rAng="0" ptsTypes="AA">
                                      <p:cBhvr>
                                        <p:cTn id="566" dur="2300" fill="hold"/>
                                        <p:tgtEl>
                                          <p:spTgt spid="114"/>
                                        </p:tgtEl>
                                        <p:attrNameLst>
                                          <p:attrName>ppt_x</p:attrName>
                                          <p:attrName>ppt_y</p:attrName>
                                        </p:attrNameLst>
                                      </p:cBhvr>
                                      <p:rCtr x="6771" y="-14560"/>
                                    </p:animMotion>
                                  </p:childTnLst>
                                </p:cTn>
                              </p:par>
                              <p:par>
                                <p:cTn id="567" presetID="10" presetClass="entr" presetSubtype="0" repeatCount="indefinite" fill="hold" grpId="0" nodeType="withEffect">
                                  <p:stCondLst>
                                    <p:cond delay="0"/>
                                  </p:stCondLst>
                                  <p:childTnLst>
                                    <p:set>
                                      <p:cBhvr>
                                        <p:cTn id="568" dur="1" fill="hold">
                                          <p:stCondLst>
                                            <p:cond delay="0"/>
                                          </p:stCondLst>
                                        </p:cTn>
                                        <p:tgtEl>
                                          <p:spTgt spid="115"/>
                                        </p:tgtEl>
                                        <p:attrNameLst>
                                          <p:attrName>style.visibility</p:attrName>
                                        </p:attrNameLst>
                                      </p:cBhvr>
                                      <p:to>
                                        <p:strVal val="visible"/>
                                      </p:to>
                                    </p:set>
                                    <p:animEffect transition="out" filter="fade">
                                      <p:cBhvr additive="base" accumulate="none">
                                        <p:cTn id="569" dur="250" fill="hold">
                                          <p:stCondLst>
                                            <p:cond delay="1750"/>
                                          </p:stCondLst>
                                        </p:cTn>
                                        <p:tgtEl>
                                          <p:spTgt spid="115"/>
                                        </p:tgtEl>
                                      </p:cBhvr>
                                    </p:animEffect>
                                    <p:animEffect transition="in" filter="fade">
                                      <p:cBhvr additive="base" accumulate="none">
                                        <p:cTn id="570" dur="250" fill="hold">
                                          <p:stCondLst>
                                            <p:cond delay="0"/>
                                          </p:stCondLst>
                                        </p:cTn>
                                        <p:tgtEl>
                                          <p:spTgt spid="115"/>
                                        </p:tgtEl>
                                      </p:cBhvr>
                                    </p:animEffect>
                                    <p:set>
                                      <p:cBhvr additive="base" accumulate="none">
                                        <p:cTn id="571" dur="1" fill="hold">
                                          <p:stCondLst>
                                            <p:cond delay="1999"/>
                                          </p:stCondLst>
                                        </p:cTn>
                                        <p:tgtEl>
                                          <p:spTgt spid="115"/>
                                        </p:tgtEl>
                                        <p:attrNameLst>
                                          <p:attrName>style.visibility</p:attrName>
                                        </p:attrNameLst>
                                      </p:cBhvr>
                                      <p:to>
                                        <p:strVal val="hidden"/>
                                      </p:to>
                                    </p:set>
                                    <p:set>
                                      <p:cBhvr additive="base" accumulate="none">
                                        <p:cTn id="572" dur="2300" fill="hold">
                                          <p:stCondLst>
                                            <p:cond delay="0"/>
                                          </p:stCondLst>
                                        </p:cTn>
                                        <p:tgtEl>
                                          <p:spTgt spid="115"/>
                                        </p:tgtEl>
                                        <p:attrNameLst>
                                          <p:attrName/>
                                        </p:attrNameLst>
                                      </p:cBhvr>
                                      <p:to>
                                        <p:strVal val=""/>
                                      </p:to>
                                    </p:set>
                                  </p:childTnLst>
                                </p:cTn>
                              </p:par>
                              <p:par>
                                <p:cTn id="573" presetID="0" presetClass="path" presetSubtype="0" repeatCount="indefinite" fill="hold" grpId="1" nodeType="withEffect">
                                  <p:stCondLst>
                                    <p:cond delay="0"/>
                                  </p:stCondLst>
                                  <p:childTnLst>
                                    <p:animMotion origin="layout" path="M 8.33333E-7 -3.33333E-6 C 0.03229 -0.19768 0.04193 -0.19838 0.13359 -0.2912 " pathEditMode="relative" rAng="0" ptsTypes="AA">
                                      <p:cBhvr>
                                        <p:cTn id="574" dur="2300" fill="hold"/>
                                        <p:tgtEl>
                                          <p:spTgt spid="115"/>
                                        </p:tgtEl>
                                        <p:attrNameLst>
                                          <p:attrName>ppt_x</p:attrName>
                                          <p:attrName>ppt_y</p:attrName>
                                        </p:attrNameLst>
                                      </p:cBhvr>
                                      <p:rCtr x="6680" y="-14560"/>
                                    </p:animMotion>
                                  </p:childTnLst>
                                </p:cTn>
                              </p:par>
                              <p:par>
                                <p:cTn id="575" presetID="10" presetClass="entr" presetSubtype="0" repeatCount="indefinite" fill="hold" grpId="0" nodeType="withEffect">
                                  <p:stCondLst>
                                    <p:cond delay="0"/>
                                  </p:stCondLst>
                                  <p:childTnLst>
                                    <p:set>
                                      <p:cBhvr>
                                        <p:cTn id="576" dur="1" fill="hold">
                                          <p:stCondLst>
                                            <p:cond delay="0"/>
                                          </p:stCondLst>
                                        </p:cTn>
                                        <p:tgtEl>
                                          <p:spTgt spid="116"/>
                                        </p:tgtEl>
                                        <p:attrNameLst>
                                          <p:attrName>style.visibility</p:attrName>
                                        </p:attrNameLst>
                                      </p:cBhvr>
                                      <p:to>
                                        <p:strVal val="visible"/>
                                      </p:to>
                                    </p:set>
                                    <p:animEffect transition="out" filter="fade">
                                      <p:cBhvr additive="base" accumulate="none">
                                        <p:cTn id="577" dur="250" fill="hold">
                                          <p:stCondLst>
                                            <p:cond delay="1750"/>
                                          </p:stCondLst>
                                        </p:cTn>
                                        <p:tgtEl>
                                          <p:spTgt spid="116"/>
                                        </p:tgtEl>
                                      </p:cBhvr>
                                    </p:animEffect>
                                    <p:animEffect transition="in" filter="fade">
                                      <p:cBhvr additive="base" accumulate="none">
                                        <p:cTn id="578" dur="250" fill="hold">
                                          <p:stCondLst>
                                            <p:cond delay="0"/>
                                          </p:stCondLst>
                                        </p:cTn>
                                        <p:tgtEl>
                                          <p:spTgt spid="116"/>
                                        </p:tgtEl>
                                      </p:cBhvr>
                                    </p:animEffect>
                                    <p:set>
                                      <p:cBhvr additive="base" accumulate="none">
                                        <p:cTn id="579" dur="1" fill="hold">
                                          <p:stCondLst>
                                            <p:cond delay="1999"/>
                                          </p:stCondLst>
                                        </p:cTn>
                                        <p:tgtEl>
                                          <p:spTgt spid="116"/>
                                        </p:tgtEl>
                                        <p:attrNameLst>
                                          <p:attrName>style.visibility</p:attrName>
                                        </p:attrNameLst>
                                      </p:cBhvr>
                                      <p:to>
                                        <p:strVal val="hidden"/>
                                      </p:to>
                                    </p:set>
                                    <p:set>
                                      <p:cBhvr additive="base" accumulate="none">
                                        <p:cTn id="580" dur="2300" fill="hold">
                                          <p:stCondLst>
                                            <p:cond delay="0"/>
                                          </p:stCondLst>
                                        </p:cTn>
                                        <p:tgtEl>
                                          <p:spTgt spid="116"/>
                                        </p:tgtEl>
                                        <p:attrNameLst>
                                          <p:attrName/>
                                        </p:attrNameLst>
                                      </p:cBhvr>
                                      <p:to>
                                        <p:strVal val=""/>
                                      </p:to>
                                    </p:set>
                                  </p:childTnLst>
                                </p:cTn>
                              </p:par>
                              <p:par>
                                <p:cTn id="581" presetID="0" presetClass="path" presetSubtype="0" repeatCount="indefinite" fill="hold" grpId="1" nodeType="withEffect">
                                  <p:stCondLst>
                                    <p:cond delay="0"/>
                                  </p:stCondLst>
                                  <p:childTnLst>
                                    <p:animMotion origin="layout" path="M 2.5E-6 4.44444E-6 C 0.00104 -0.11575 -0.11797 -0.13287 -0.09037 -0.26158 " pathEditMode="relative" rAng="0" ptsTypes="AA">
                                      <p:cBhvr>
                                        <p:cTn id="582" dur="2300" fill="hold"/>
                                        <p:tgtEl>
                                          <p:spTgt spid="116"/>
                                        </p:tgtEl>
                                        <p:attrNameLst>
                                          <p:attrName>ppt_x</p:attrName>
                                          <p:attrName>ppt_y</p:attrName>
                                        </p:attrNameLst>
                                      </p:cBhvr>
                                      <p:rCtr x="-4727" y="-13079"/>
                                    </p:animMotion>
                                  </p:childTnLst>
                                </p:cTn>
                              </p:par>
                              <p:par>
                                <p:cTn id="583" presetID="6" presetClass="emph" presetSubtype="0" repeatCount="indefinite" decel="100000" autoRev="1" fill="hold" grpId="0" nodeType="withEffect">
                                  <p:stCondLst>
                                    <p:cond delay="0"/>
                                  </p:stCondLst>
                                  <p:childTnLst>
                                    <p:animScale>
                                      <p:cBhvr>
                                        <p:cTn id="584" dur="1250" fill="hold"/>
                                        <p:tgtEl>
                                          <p:spTgt spid="118"/>
                                        </p:tgtEl>
                                      </p:cBhvr>
                                      <p:by x="150000" y="150000"/>
                                    </p:animScale>
                                  </p:childTnLst>
                                </p:cTn>
                              </p:par>
                              <p:par>
                                <p:cTn id="585" presetID="35" presetClass="path" presetSubtype="0" fill="hold" grpId="1" nodeType="withEffect">
                                  <p:stCondLst>
                                    <p:cond delay="0"/>
                                  </p:stCondLst>
                                  <p:childTnLst>
                                    <p:animMotion origin="layout" path="M -3.95833E-6 2.59259E-6 L 0.19597 2.59259E-6 " pathEditMode="relative" rAng="0" ptsTypes="AA">
                                      <p:cBhvr>
                                        <p:cTn id="586" dur="7000" fill="hold"/>
                                        <p:tgtEl>
                                          <p:spTgt spid="118"/>
                                        </p:tgtEl>
                                        <p:attrNameLst>
                                          <p:attrName>ppt_x</p:attrName>
                                          <p:attrName>ppt_y</p:attrName>
                                        </p:attrNameLst>
                                      </p:cBhvr>
                                      <p:rCtr x="9792" y="0"/>
                                    </p:animMotion>
                                  </p:childTnLst>
                                </p:cTn>
                              </p:par>
                              <p:par>
                                <p:cTn id="587" presetID="35" presetClass="path" presetSubtype="0" fill="hold" grpId="0" nodeType="withEffect">
                                  <p:stCondLst>
                                    <p:cond delay="0"/>
                                  </p:stCondLst>
                                  <p:childTnLst>
                                    <p:animMotion origin="layout" path="M 5E-6 -1.48148E-6 L 0.19519 -1.48148E-6 " pathEditMode="relative" rAng="0" ptsTypes="AA">
                                      <p:cBhvr>
                                        <p:cTn id="588" dur="7000" fill="hold"/>
                                        <p:tgtEl>
                                          <p:spTgt spid="117"/>
                                        </p:tgtEl>
                                        <p:attrNameLst>
                                          <p:attrName>ppt_x</p:attrName>
                                          <p:attrName>ppt_y</p:attrName>
                                        </p:attrNameLst>
                                      </p:cBhvr>
                                      <p:rCtr x="9753" y="0"/>
                                    </p:animMotion>
                                  </p:childTnLst>
                                </p:cTn>
                              </p:par>
                              <p:par>
                                <p:cTn id="589" presetID="53" presetClass="entr" presetSubtype="16" repeatCount="2000" fill="hold" grpId="0" nodeType="withEffect">
                                  <p:stCondLst>
                                    <p:cond delay="0"/>
                                  </p:stCondLst>
                                  <p:childTnLst>
                                    <p:set>
                                      <p:cBhvr>
                                        <p:cTn id="590" dur="1" fill="hold">
                                          <p:stCondLst>
                                            <p:cond delay="1875"/>
                                          </p:stCondLst>
                                        </p:cTn>
                                        <p:tgtEl>
                                          <p:spTgt spid="122"/>
                                        </p:tgtEl>
                                        <p:attrNameLst>
                                          <p:attrName>style.visibility</p:attrName>
                                        </p:attrNameLst>
                                      </p:cBhvr>
                                      <p:to>
                                        <p:strVal val="visible"/>
                                      </p:to>
                                    </p:set>
                                    <p:anim calcmode="lin" valueType="num">
                                      <p:cBhvr>
                                        <p:cTn id="591" dur="469" fill="hold">
                                          <p:stCondLst>
                                            <p:cond delay="1875"/>
                                          </p:stCondLst>
                                        </p:cTn>
                                        <p:tgtEl>
                                          <p:spTgt spid="122"/>
                                        </p:tgtEl>
                                        <p:attrNameLst>
                                          <p:attrName>ppt_w</p:attrName>
                                        </p:attrNameLst>
                                      </p:cBhvr>
                                      <p:tavLst>
                                        <p:tav tm="0">
                                          <p:val>
                                            <p:fltVal val="0"/>
                                          </p:val>
                                        </p:tav>
                                        <p:tav tm="100000">
                                          <p:val>
                                            <p:strVal val="#ppt_w"/>
                                          </p:val>
                                        </p:tav>
                                      </p:tavLst>
                                    </p:anim>
                                    <p:anim calcmode="lin" valueType="num">
                                      <p:cBhvr>
                                        <p:cTn id="592" dur="469" fill="hold">
                                          <p:stCondLst>
                                            <p:cond delay="1875"/>
                                          </p:stCondLst>
                                        </p:cTn>
                                        <p:tgtEl>
                                          <p:spTgt spid="122"/>
                                        </p:tgtEl>
                                        <p:attrNameLst>
                                          <p:attrName>ppt_h</p:attrName>
                                        </p:attrNameLst>
                                      </p:cBhvr>
                                      <p:tavLst>
                                        <p:tav tm="0">
                                          <p:val>
                                            <p:fltVal val="0"/>
                                          </p:val>
                                        </p:tav>
                                        <p:tav tm="100000">
                                          <p:val>
                                            <p:strVal val="#ppt_h"/>
                                          </p:val>
                                        </p:tav>
                                      </p:tavLst>
                                    </p:anim>
                                    <p:animEffect transition="in" filter="fade">
                                      <p:cBhvr>
                                        <p:cTn id="593" dur="469">
                                          <p:stCondLst>
                                            <p:cond delay="1875"/>
                                          </p:stCondLst>
                                        </p:cTn>
                                        <p:tgtEl>
                                          <p:spTgt spid="122"/>
                                        </p:tgtEl>
                                      </p:cBhvr>
                                    </p:animEffect>
                                    <p:anim to="" calcmode="lin" valueType="num">
                                      <p:cBhvr>
                                        <p:cTn id="594" dur="1406" fill="hold">
                                          <p:stCondLst>
                                            <p:cond delay="2344"/>
                                          </p:stCondLst>
                                        </p:cTn>
                                        <p:tgtEl>
                                          <p:spTgt spid="122"/>
                                        </p:tgtEl>
                                        <p:attrNameLst>
                                          <p:attrName/>
                                        </p:attrNameLst>
                                      </p:cBhvr>
                                    </p:anim>
                                  </p:childTnLst>
                                </p:cTn>
                              </p:par>
                              <p:par>
                                <p:cTn id="595" presetID="53" presetClass="entr" presetSubtype="16" repeatCount="2000" fill="hold" grpId="0" nodeType="withEffect">
                                  <p:stCondLst>
                                    <p:cond delay="250"/>
                                  </p:stCondLst>
                                  <p:childTnLst>
                                    <p:set>
                                      <p:cBhvr>
                                        <p:cTn id="596" dur="1" fill="hold">
                                          <p:stCondLst>
                                            <p:cond delay="1750"/>
                                          </p:stCondLst>
                                        </p:cTn>
                                        <p:tgtEl>
                                          <p:spTgt spid="127"/>
                                        </p:tgtEl>
                                        <p:attrNameLst>
                                          <p:attrName>style.visibility</p:attrName>
                                        </p:attrNameLst>
                                      </p:cBhvr>
                                      <p:to>
                                        <p:strVal val="visible"/>
                                      </p:to>
                                    </p:set>
                                    <p:anim calcmode="lin" valueType="num">
                                      <p:cBhvr>
                                        <p:cTn id="597" dur="438" fill="hold">
                                          <p:stCondLst>
                                            <p:cond delay="1750"/>
                                          </p:stCondLst>
                                        </p:cTn>
                                        <p:tgtEl>
                                          <p:spTgt spid="127"/>
                                        </p:tgtEl>
                                        <p:attrNameLst>
                                          <p:attrName>ppt_w</p:attrName>
                                        </p:attrNameLst>
                                      </p:cBhvr>
                                      <p:tavLst>
                                        <p:tav tm="0">
                                          <p:val>
                                            <p:fltVal val="0"/>
                                          </p:val>
                                        </p:tav>
                                        <p:tav tm="100000">
                                          <p:val>
                                            <p:strVal val="#ppt_w"/>
                                          </p:val>
                                        </p:tav>
                                      </p:tavLst>
                                    </p:anim>
                                    <p:anim calcmode="lin" valueType="num">
                                      <p:cBhvr>
                                        <p:cTn id="598" dur="438" fill="hold">
                                          <p:stCondLst>
                                            <p:cond delay="1750"/>
                                          </p:stCondLst>
                                        </p:cTn>
                                        <p:tgtEl>
                                          <p:spTgt spid="127"/>
                                        </p:tgtEl>
                                        <p:attrNameLst>
                                          <p:attrName>ppt_h</p:attrName>
                                        </p:attrNameLst>
                                      </p:cBhvr>
                                      <p:tavLst>
                                        <p:tav tm="0">
                                          <p:val>
                                            <p:fltVal val="0"/>
                                          </p:val>
                                        </p:tav>
                                        <p:tav tm="100000">
                                          <p:val>
                                            <p:strVal val="#ppt_h"/>
                                          </p:val>
                                        </p:tav>
                                      </p:tavLst>
                                    </p:anim>
                                    <p:animEffect transition="in" filter="fade">
                                      <p:cBhvr>
                                        <p:cTn id="599" dur="438">
                                          <p:stCondLst>
                                            <p:cond delay="1750"/>
                                          </p:stCondLst>
                                        </p:cTn>
                                        <p:tgtEl>
                                          <p:spTgt spid="127"/>
                                        </p:tgtEl>
                                      </p:cBhvr>
                                    </p:animEffect>
                                    <p:anim to="" calcmode="lin" valueType="num">
                                      <p:cBhvr>
                                        <p:cTn id="600" dur="1313" fill="hold">
                                          <p:stCondLst>
                                            <p:cond delay="2188"/>
                                          </p:stCondLst>
                                        </p:cTn>
                                        <p:tgtEl>
                                          <p:spTgt spid="127"/>
                                        </p:tgtEl>
                                        <p:attrNameLst>
                                          <p:attrName/>
                                        </p:attrNameLst>
                                      </p:cBhvr>
                                    </p:anim>
                                  </p:childTnLst>
                                </p:cTn>
                              </p:par>
                              <p:par>
                                <p:cTn id="601" presetID="53" presetClass="entr" presetSubtype="16" repeatCount="2000" fill="hold" grpId="0" nodeType="withEffect">
                                  <p:stCondLst>
                                    <p:cond delay="250"/>
                                  </p:stCondLst>
                                  <p:childTnLst>
                                    <p:set>
                                      <p:cBhvr>
                                        <p:cTn id="602" dur="1" fill="hold">
                                          <p:stCondLst>
                                            <p:cond delay="1750"/>
                                          </p:stCondLst>
                                        </p:cTn>
                                        <p:tgtEl>
                                          <p:spTgt spid="121"/>
                                        </p:tgtEl>
                                        <p:attrNameLst>
                                          <p:attrName>style.visibility</p:attrName>
                                        </p:attrNameLst>
                                      </p:cBhvr>
                                      <p:to>
                                        <p:strVal val="visible"/>
                                      </p:to>
                                    </p:set>
                                    <p:anim calcmode="lin" valueType="num">
                                      <p:cBhvr>
                                        <p:cTn id="603" dur="438" fill="hold">
                                          <p:stCondLst>
                                            <p:cond delay="1750"/>
                                          </p:stCondLst>
                                        </p:cTn>
                                        <p:tgtEl>
                                          <p:spTgt spid="121"/>
                                        </p:tgtEl>
                                        <p:attrNameLst>
                                          <p:attrName>ppt_w</p:attrName>
                                        </p:attrNameLst>
                                      </p:cBhvr>
                                      <p:tavLst>
                                        <p:tav tm="0">
                                          <p:val>
                                            <p:fltVal val="0"/>
                                          </p:val>
                                        </p:tav>
                                        <p:tav tm="100000">
                                          <p:val>
                                            <p:strVal val="#ppt_w"/>
                                          </p:val>
                                        </p:tav>
                                      </p:tavLst>
                                    </p:anim>
                                    <p:anim calcmode="lin" valueType="num">
                                      <p:cBhvr>
                                        <p:cTn id="604" dur="438" fill="hold">
                                          <p:stCondLst>
                                            <p:cond delay="1750"/>
                                          </p:stCondLst>
                                        </p:cTn>
                                        <p:tgtEl>
                                          <p:spTgt spid="121"/>
                                        </p:tgtEl>
                                        <p:attrNameLst>
                                          <p:attrName>ppt_h</p:attrName>
                                        </p:attrNameLst>
                                      </p:cBhvr>
                                      <p:tavLst>
                                        <p:tav tm="0">
                                          <p:val>
                                            <p:fltVal val="0"/>
                                          </p:val>
                                        </p:tav>
                                        <p:tav tm="100000">
                                          <p:val>
                                            <p:strVal val="#ppt_h"/>
                                          </p:val>
                                        </p:tav>
                                      </p:tavLst>
                                    </p:anim>
                                    <p:animEffect transition="in" filter="fade">
                                      <p:cBhvr>
                                        <p:cTn id="605" dur="438">
                                          <p:stCondLst>
                                            <p:cond delay="1750"/>
                                          </p:stCondLst>
                                        </p:cTn>
                                        <p:tgtEl>
                                          <p:spTgt spid="121"/>
                                        </p:tgtEl>
                                      </p:cBhvr>
                                    </p:animEffect>
                                    <p:anim to="" calcmode="lin" valueType="num">
                                      <p:cBhvr>
                                        <p:cTn id="606" dur="1313" fill="hold">
                                          <p:stCondLst>
                                            <p:cond delay="2188"/>
                                          </p:stCondLst>
                                        </p:cTn>
                                        <p:tgtEl>
                                          <p:spTgt spid="121"/>
                                        </p:tgtEl>
                                        <p:attrNameLst>
                                          <p:attrName/>
                                        </p:attrNameLst>
                                      </p:cBhvr>
                                    </p:anim>
                                  </p:childTnLst>
                                </p:cTn>
                              </p:par>
                              <p:par>
                                <p:cTn id="607" presetID="53" presetClass="entr" presetSubtype="16" repeatCount="2000" fill="hold" grpId="0" nodeType="withEffect">
                                  <p:stCondLst>
                                    <p:cond delay="250"/>
                                  </p:stCondLst>
                                  <p:childTnLst>
                                    <p:set>
                                      <p:cBhvr>
                                        <p:cTn id="608" dur="1" fill="hold">
                                          <p:stCondLst>
                                            <p:cond delay="1250"/>
                                          </p:stCondLst>
                                        </p:cTn>
                                        <p:tgtEl>
                                          <p:spTgt spid="129"/>
                                        </p:tgtEl>
                                        <p:attrNameLst>
                                          <p:attrName>style.visibility</p:attrName>
                                        </p:attrNameLst>
                                      </p:cBhvr>
                                      <p:to>
                                        <p:strVal val="visible"/>
                                      </p:to>
                                    </p:set>
                                    <p:anim calcmode="lin" valueType="num">
                                      <p:cBhvr>
                                        <p:cTn id="609" dur="313" fill="hold">
                                          <p:stCondLst>
                                            <p:cond delay="1250"/>
                                          </p:stCondLst>
                                        </p:cTn>
                                        <p:tgtEl>
                                          <p:spTgt spid="129"/>
                                        </p:tgtEl>
                                        <p:attrNameLst>
                                          <p:attrName>ppt_w</p:attrName>
                                        </p:attrNameLst>
                                      </p:cBhvr>
                                      <p:tavLst>
                                        <p:tav tm="0">
                                          <p:val>
                                            <p:fltVal val="0"/>
                                          </p:val>
                                        </p:tav>
                                        <p:tav tm="100000">
                                          <p:val>
                                            <p:strVal val="#ppt_w"/>
                                          </p:val>
                                        </p:tav>
                                      </p:tavLst>
                                    </p:anim>
                                    <p:anim calcmode="lin" valueType="num">
                                      <p:cBhvr>
                                        <p:cTn id="610" dur="313" fill="hold">
                                          <p:stCondLst>
                                            <p:cond delay="1250"/>
                                          </p:stCondLst>
                                        </p:cTn>
                                        <p:tgtEl>
                                          <p:spTgt spid="129"/>
                                        </p:tgtEl>
                                        <p:attrNameLst>
                                          <p:attrName>ppt_h</p:attrName>
                                        </p:attrNameLst>
                                      </p:cBhvr>
                                      <p:tavLst>
                                        <p:tav tm="0">
                                          <p:val>
                                            <p:fltVal val="0"/>
                                          </p:val>
                                        </p:tav>
                                        <p:tav tm="100000">
                                          <p:val>
                                            <p:strVal val="#ppt_h"/>
                                          </p:val>
                                        </p:tav>
                                      </p:tavLst>
                                    </p:anim>
                                    <p:animEffect transition="in" filter="fade">
                                      <p:cBhvr>
                                        <p:cTn id="611" dur="313">
                                          <p:stCondLst>
                                            <p:cond delay="1250"/>
                                          </p:stCondLst>
                                        </p:cTn>
                                        <p:tgtEl>
                                          <p:spTgt spid="129"/>
                                        </p:tgtEl>
                                      </p:cBhvr>
                                    </p:animEffect>
                                    <p:anim to="" calcmode="lin" valueType="num">
                                      <p:cBhvr>
                                        <p:cTn id="612" dur="938" fill="hold">
                                          <p:stCondLst>
                                            <p:cond delay="1563"/>
                                          </p:stCondLst>
                                        </p:cTn>
                                        <p:tgtEl>
                                          <p:spTgt spid="129"/>
                                        </p:tgtEl>
                                        <p:attrNameLst>
                                          <p:attrName/>
                                        </p:attrNameLst>
                                      </p:cBhvr>
                                    </p:anim>
                                  </p:childTnLst>
                                </p:cTn>
                              </p:par>
                              <p:par>
                                <p:cTn id="613" presetID="53" presetClass="entr" presetSubtype="16" repeatCount="2000" fill="hold" grpId="0" nodeType="withEffect">
                                  <p:stCondLst>
                                    <p:cond delay="500"/>
                                  </p:stCondLst>
                                  <p:childTnLst>
                                    <p:set>
                                      <p:cBhvr>
                                        <p:cTn id="614" dur="1" fill="hold">
                                          <p:stCondLst>
                                            <p:cond delay="1750"/>
                                          </p:stCondLst>
                                        </p:cTn>
                                        <p:tgtEl>
                                          <p:spTgt spid="125"/>
                                        </p:tgtEl>
                                        <p:attrNameLst>
                                          <p:attrName>style.visibility</p:attrName>
                                        </p:attrNameLst>
                                      </p:cBhvr>
                                      <p:to>
                                        <p:strVal val="visible"/>
                                      </p:to>
                                    </p:set>
                                    <p:anim calcmode="lin" valueType="num">
                                      <p:cBhvr>
                                        <p:cTn id="615" dur="438" fill="hold">
                                          <p:stCondLst>
                                            <p:cond delay="1750"/>
                                          </p:stCondLst>
                                        </p:cTn>
                                        <p:tgtEl>
                                          <p:spTgt spid="125"/>
                                        </p:tgtEl>
                                        <p:attrNameLst>
                                          <p:attrName>ppt_w</p:attrName>
                                        </p:attrNameLst>
                                      </p:cBhvr>
                                      <p:tavLst>
                                        <p:tav tm="0">
                                          <p:val>
                                            <p:fltVal val="0"/>
                                          </p:val>
                                        </p:tav>
                                        <p:tav tm="100000">
                                          <p:val>
                                            <p:strVal val="#ppt_w"/>
                                          </p:val>
                                        </p:tav>
                                      </p:tavLst>
                                    </p:anim>
                                    <p:anim calcmode="lin" valueType="num">
                                      <p:cBhvr>
                                        <p:cTn id="616" dur="438" fill="hold">
                                          <p:stCondLst>
                                            <p:cond delay="1750"/>
                                          </p:stCondLst>
                                        </p:cTn>
                                        <p:tgtEl>
                                          <p:spTgt spid="125"/>
                                        </p:tgtEl>
                                        <p:attrNameLst>
                                          <p:attrName>ppt_h</p:attrName>
                                        </p:attrNameLst>
                                      </p:cBhvr>
                                      <p:tavLst>
                                        <p:tav tm="0">
                                          <p:val>
                                            <p:fltVal val="0"/>
                                          </p:val>
                                        </p:tav>
                                        <p:tav tm="100000">
                                          <p:val>
                                            <p:strVal val="#ppt_h"/>
                                          </p:val>
                                        </p:tav>
                                      </p:tavLst>
                                    </p:anim>
                                    <p:animEffect transition="in" filter="fade">
                                      <p:cBhvr>
                                        <p:cTn id="617" dur="438">
                                          <p:stCondLst>
                                            <p:cond delay="1750"/>
                                          </p:stCondLst>
                                        </p:cTn>
                                        <p:tgtEl>
                                          <p:spTgt spid="125"/>
                                        </p:tgtEl>
                                      </p:cBhvr>
                                    </p:animEffect>
                                    <p:anim to="" calcmode="lin" valueType="num">
                                      <p:cBhvr>
                                        <p:cTn id="618" dur="1313" fill="hold">
                                          <p:stCondLst>
                                            <p:cond delay="2188"/>
                                          </p:stCondLst>
                                        </p:cTn>
                                        <p:tgtEl>
                                          <p:spTgt spid="125"/>
                                        </p:tgtEl>
                                        <p:attrNameLst>
                                          <p:attrName/>
                                        </p:attrNameLst>
                                      </p:cBhvr>
                                    </p:anim>
                                  </p:childTnLst>
                                </p:cTn>
                              </p:par>
                              <p:par>
                                <p:cTn id="619" presetID="53" presetClass="entr" presetSubtype="16" repeatCount="2000" fill="hold" grpId="0" nodeType="withEffect">
                                  <p:stCondLst>
                                    <p:cond delay="500"/>
                                  </p:stCondLst>
                                  <p:childTnLst>
                                    <p:set>
                                      <p:cBhvr>
                                        <p:cTn id="620" dur="1" fill="hold">
                                          <p:stCondLst>
                                            <p:cond delay="1625"/>
                                          </p:stCondLst>
                                        </p:cTn>
                                        <p:tgtEl>
                                          <p:spTgt spid="120"/>
                                        </p:tgtEl>
                                        <p:attrNameLst>
                                          <p:attrName>style.visibility</p:attrName>
                                        </p:attrNameLst>
                                      </p:cBhvr>
                                      <p:to>
                                        <p:strVal val="visible"/>
                                      </p:to>
                                    </p:set>
                                    <p:anim calcmode="lin" valueType="num">
                                      <p:cBhvr>
                                        <p:cTn id="621" dur="406" fill="hold">
                                          <p:stCondLst>
                                            <p:cond delay="1625"/>
                                          </p:stCondLst>
                                        </p:cTn>
                                        <p:tgtEl>
                                          <p:spTgt spid="120"/>
                                        </p:tgtEl>
                                        <p:attrNameLst>
                                          <p:attrName>ppt_w</p:attrName>
                                        </p:attrNameLst>
                                      </p:cBhvr>
                                      <p:tavLst>
                                        <p:tav tm="0">
                                          <p:val>
                                            <p:fltVal val="0"/>
                                          </p:val>
                                        </p:tav>
                                        <p:tav tm="100000">
                                          <p:val>
                                            <p:strVal val="#ppt_w"/>
                                          </p:val>
                                        </p:tav>
                                      </p:tavLst>
                                    </p:anim>
                                    <p:anim calcmode="lin" valueType="num">
                                      <p:cBhvr>
                                        <p:cTn id="622" dur="406" fill="hold">
                                          <p:stCondLst>
                                            <p:cond delay="1625"/>
                                          </p:stCondLst>
                                        </p:cTn>
                                        <p:tgtEl>
                                          <p:spTgt spid="120"/>
                                        </p:tgtEl>
                                        <p:attrNameLst>
                                          <p:attrName>ppt_h</p:attrName>
                                        </p:attrNameLst>
                                      </p:cBhvr>
                                      <p:tavLst>
                                        <p:tav tm="0">
                                          <p:val>
                                            <p:fltVal val="0"/>
                                          </p:val>
                                        </p:tav>
                                        <p:tav tm="100000">
                                          <p:val>
                                            <p:strVal val="#ppt_h"/>
                                          </p:val>
                                        </p:tav>
                                      </p:tavLst>
                                    </p:anim>
                                    <p:animEffect transition="in" filter="fade">
                                      <p:cBhvr>
                                        <p:cTn id="623" dur="406">
                                          <p:stCondLst>
                                            <p:cond delay="1625"/>
                                          </p:stCondLst>
                                        </p:cTn>
                                        <p:tgtEl>
                                          <p:spTgt spid="120"/>
                                        </p:tgtEl>
                                      </p:cBhvr>
                                    </p:animEffect>
                                    <p:anim to="" calcmode="lin" valueType="num">
                                      <p:cBhvr>
                                        <p:cTn id="624" dur="1219" fill="hold">
                                          <p:stCondLst>
                                            <p:cond delay="2031"/>
                                          </p:stCondLst>
                                        </p:cTn>
                                        <p:tgtEl>
                                          <p:spTgt spid="120"/>
                                        </p:tgtEl>
                                        <p:attrNameLst>
                                          <p:attrName/>
                                        </p:attrNameLst>
                                      </p:cBhvr>
                                    </p:anim>
                                  </p:childTnLst>
                                </p:cTn>
                              </p:par>
                              <p:par>
                                <p:cTn id="625" presetID="53" presetClass="entr" presetSubtype="16" repeatCount="2000" fill="hold" grpId="0" nodeType="withEffect">
                                  <p:stCondLst>
                                    <p:cond delay="500"/>
                                  </p:stCondLst>
                                  <p:childTnLst>
                                    <p:set>
                                      <p:cBhvr>
                                        <p:cTn id="626" dur="1" fill="hold">
                                          <p:stCondLst>
                                            <p:cond delay="1500"/>
                                          </p:stCondLst>
                                        </p:cTn>
                                        <p:tgtEl>
                                          <p:spTgt spid="126"/>
                                        </p:tgtEl>
                                        <p:attrNameLst>
                                          <p:attrName>style.visibility</p:attrName>
                                        </p:attrNameLst>
                                      </p:cBhvr>
                                      <p:to>
                                        <p:strVal val="visible"/>
                                      </p:to>
                                    </p:set>
                                    <p:anim calcmode="lin" valueType="num">
                                      <p:cBhvr>
                                        <p:cTn id="627" dur="375" fill="hold">
                                          <p:stCondLst>
                                            <p:cond delay="1500"/>
                                          </p:stCondLst>
                                        </p:cTn>
                                        <p:tgtEl>
                                          <p:spTgt spid="126"/>
                                        </p:tgtEl>
                                        <p:attrNameLst>
                                          <p:attrName>ppt_w</p:attrName>
                                        </p:attrNameLst>
                                      </p:cBhvr>
                                      <p:tavLst>
                                        <p:tav tm="0">
                                          <p:val>
                                            <p:fltVal val="0"/>
                                          </p:val>
                                        </p:tav>
                                        <p:tav tm="100000">
                                          <p:val>
                                            <p:strVal val="#ppt_w"/>
                                          </p:val>
                                        </p:tav>
                                      </p:tavLst>
                                    </p:anim>
                                    <p:anim calcmode="lin" valueType="num">
                                      <p:cBhvr>
                                        <p:cTn id="628" dur="375" fill="hold">
                                          <p:stCondLst>
                                            <p:cond delay="1500"/>
                                          </p:stCondLst>
                                        </p:cTn>
                                        <p:tgtEl>
                                          <p:spTgt spid="126"/>
                                        </p:tgtEl>
                                        <p:attrNameLst>
                                          <p:attrName>ppt_h</p:attrName>
                                        </p:attrNameLst>
                                      </p:cBhvr>
                                      <p:tavLst>
                                        <p:tav tm="0">
                                          <p:val>
                                            <p:fltVal val="0"/>
                                          </p:val>
                                        </p:tav>
                                        <p:tav tm="100000">
                                          <p:val>
                                            <p:strVal val="#ppt_h"/>
                                          </p:val>
                                        </p:tav>
                                      </p:tavLst>
                                    </p:anim>
                                    <p:animEffect transition="in" filter="fade">
                                      <p:cBhvr>
                                        <p:cTn id="629" dur="375">
                                          <p:stCondLst>
                                            <p:cond delay="1500"/>
                                          </p:stCondLst>
                                        </p:cTn>
                                        <p:tgtEl>
                                          <p:spTgt spid="126"/>
                                        </p:tgtEl>
                                      </p:cBhvr>
                                    </p:animEffect>
                                    <p:anim to="" calcmode="lin" valueType="num">
                                      <p:cBhvr>
                                        <p:cTn id="630" dur="1125" fill="hold">
                                          <p:stCondLst>
                                            <p:cond delay="1875"/>
                                          </p:stCondLst>
                                        </p:cTn>
                                        <p:tgtEl>
                                          <p:spTgt spid="126"/>
                                        </p:tgtEl>
                                        <p:attrNameLst>
                                          <p:attrName/>
                                        </p:attrNameLst>
                                      </p:cBhvr>
                                    </p:anim>
                                  </p:childTnLst>
                                </p:cTn>
                              </p:par>
                              <p:par>
                                <p:cTn id="631" presetID="53" presetClass="entr" presetSubtype="16" repeatCount="2000" fill="hold" grpId="0" nodeType="withEffect">
                                  <p:stCondLst>
                                    <p:cond delay="500"/>
                                  </p:stCondLst>
                                  <p:childTnLst>
                                    <p:set>
                                      <p:cBhvr>
                                        <p:cTn id="632" dur="1" fill="hold">
                                          <p:stCondLst>
                                            <p:cond delay="1375"/>
                                          </p:stCondLst>
                                        </p:cTn>
                                        <p:tgtEl>
                                          <p:spTgt spid="124"/>
                                        </p:tgtEl>
                                        <p:attrNameLst>
                                          <p:attrName>style.visibility</p:attrName>
                                        </p:attrNameLst>
                                      </p:cBhvr>
                                      <p:to>
                                        <p:strVal val="visible"/>
                                      </p:to>
                                    </p:set>
                                    <p:anim calcmode="lin" valueType="num">
                                      <p:cBhvr>
                                        <p:cTn id="633" dur="344" fill="hold">
                                          <p:stCondLst>
                                            <p:cond delay="1375"/>
                                          </p:stCondLst>
                                        </p:cTn>
                                        <p:tgtEl>
                                          <p:spTgt spid="124"/>
                                        </p:tgtEl>
                                        <p:attrNameLst>
                                          <p:attrName>ppt_w</p:attrName>
                                        </p:attrNameLst>
                                      </p:cBhvr>
                                      <p:tavLst>
                                        <p:tav tm="0">
                                          <p:val>
                                            <p:fltVal val="0"/>
                                          </p:val>
                                        </p:tav>
                                        <p:tav tm="100000">
                                          <p:val>
                                            <p:strVal val="#ppt_w"/>
                                          </p:val>
                                        </p:tav>
                                      </p:tavLst>
                                    </p:anim>
                                    <p:anim calcmode="lin" valueType="num">
                                      <p:cBhvr>
                                        <p:cTn id="634" dur="344" fill="hold">
                                          <p:stCondLst>
                                            <p:cond delay="1375"/>
                                          </p:stCondLst>
                                        </p:cTn>
                                        <p:tgtEl>
                                          <p:spTgt spid="124"/>
                                        </p:tgtEl>
                                        <p:attrNameLst>
                                          <p:attrName>ppt_h</p:attrName>
                                        </p:attrNameLst>
                                      </p:cBhvr>
                                      <p:tavLst>
                                        <p:tav tm="0">
                                          <p:val>
                                            <p:fltVal val="0"/>
                                          </p:val>
                                        </p:tav>
                                        <p:tav tm="100000">
                                          <p:val>
                                            <p:strVal val="#ppt_h"/>
                                          </p:val>
                                        </p:tav>
                                      </p:tavLst>
                                    </p:anim>
                                    <p:animEffect transition="in" filter="fade">
                                      <p:cBhvr>
                                        <p:cTn id="635" dur="344">
                                          <p:stCondLst>
                                            <p:cond delay="1375"/>
                                          </p:stCondLst>
                                        </p:cTn>
                                        <p:tgtEl>
                                          <p:spTgt spid="124"/>
                                        </p:tgtEl>
                                      </p:cBhvr>
                                    </p:animEffect>
                                    <p:anim to="" calcmode="lin" valueType="num">
                                      <p:cBhvr>
                                        <p:cTn id="636" dur="1031" fill="hold">
                                          <p:stCondLst>
                                            <p:cond delay="1719"/>
                                          </p:stCondLst>
                                        </p:cTn>
                                        <p:tgtEl>
                                          <p:spTgt spid="124"/>
                                        </p:tgtEl>
                                        <p:attrNameLst>
                                          <p:attrName/>
                                        </p:attrNameLst>
                                      </p:cBhvr>
                                    </p:anim>
                                  </p:childTnLst>
                                </p:cTn>
                              </p:par>
                              <p:par>
                                <p:cTn id="637" presetID="53" presetClass="entr" presetSubtype="16" repeatCount="2000" fill="hold" grpId="0" nodeType="withEffect">
                                  <p:stCondLst>
                                    <p:cond delay="500"/>
                                  </p:stCondLst>
                                  <p:childTnLst>
                                    <p:set>
                                      <p:cBhvr>
                                        <p:cTn id="638" dur="1" fill="hold">
                                          <p:stCondLst>
                                            <p:cond delay="1250"/>
                                          </p:stCondLst>
                                        </p:cTn>
                                        <p:tgtEl>
                                          <p:spTgt spid="123"/>
                                        </p:tgtEl>
                                        <p:attrNameLst>
                                          <p:attrName>style.visibility</p:attrName>
                                        </p:attrNameLst>
                                      </p:cBhvr>
                                      <p:to>
                                        <p:strVal val="visible"/>
                                      </p:to>
                                    </p:set>
                                    <p:anim calcmode="lin" valueType="num">
                                      <p:cBhvr>
                                        <p:cTn id="639" dur="313" fill="hold">
                                          <p:stCondLst>
                                            <p:cond delay="1250"/>
                                          </p:stCondLst>
                                        </p:cTn>
                                        <p:tgtEl>
                                          <p:spTgt spid="123"/>
                                        </p:tgtEl>
                                        <p:attrNameLst>
                                          <p:attrName>ppt_w</p:attrName>
                                        </p:attrNameLst>
                                      </p:cBhvr>
                                      <p:tavLst>
                                        <p:tav tm="0">
                                          <p:val>
                                            <p:fltVal val="0"/>
                                          </p:val>
                                        </p:tav>
                                        <p:tav tm="100000">
                                          <p:val>
                                            <p:strVal val="#ppt_w"/>
                                          </p:val>
                                        </p:tav>
                                      </p:tavLst>
                                    </p:anim>
                                    <p:anim calcmode="lin" valueType="num">
                                      <p:cBhvr>
                                        <p:cTn id="640" dur="313" fill="hold">
                                          <p:stCondLst>
                                            <p:cond delay="1250"/>
                                          </p:stCondLst>
                                        </p:cTn>
                                        <p:tgtEl>
                                          <p:spTgt spid="123"/>
                                        </p:tgtEl>
                                        <p:attrNameLst>
                                          <p:attrName>ppt_h</p:attrName>
                                        </p:attrNameLst>
                                      </p:cBhvr>
                                      <p:tavLst>
                                        <p:tav tm="0">
                                          <p:val>
                                            <p:fltVal val="0"/>
                                          </p:val>
                                        </p:tav>
                                        <p:tav tm="100000">
                                          <p:val>
                                            <p:strVal val="#ppt_h"/>
                                          </p:val>
                                        </p:tav>
                                      </p:tavLst>
                                    </p:anim>
                                    <p:animEffect transition="in" filter="fade">
                                      <p:cBhvr>
                                        <p:cTn id="641" dur="313">
                                          <p:stCondLst>
                                            <p:cond delay="1250"/>
                                          </p:stCondLst>
                                        </p:cTn>
                                        <p:tgtEl>
                                          <p:spTgt spid="123"/>
                                        </p:tgtEl>
                                      </p:cBhvr>
                                    </p:animEffect>
                                    <p:anim to="" calcmode="lin" valueType="num">
                                      <p:cBhvr>
                                        <p:cTn id="642" dur="938" fill="hold">
                                          <p:stCondLst>
                                            <p:cond delay="1563"/>
                                          </p:stCondLst>
                                        </p:cTn>
                                        <p:tgtEl>
                                          <p:spTgt spid="123"/>
                                        </p:tgtEl>
                                        <p:attrNameLst>
                                          <p:attrName/>
                                        </p:attrNameLst>
                                      </p:cBhvr>
                                    </p:anim>
                                  </p:childTnLst>
                                </p:cTn>
                              </p:par>
                              <p:par>
                                <p:cTn id="643" presetID="53" presetClass="entr" presetSubtype="16" repeatCount="2000" fill="hold" grpId="0" nodeType="withEffect">
                                  <p:stCondLst>
                                    <p:cond delay="750"/>
                                  </p:stCondLst>
                                  <p:childTnLst>
                                    <p:set>
                                      <p:cBhvr>
                                        <p:cTn id="644" dur="1" fill="hold">
                                          <p:stCondLst>
                                            <p:cond delay="2000"/>
                                          </p:stCondLst>
                                        </p:cTn>
                                        <p:tgtEl>
                                          <p:spTgt spid="105"/>
                                        </p:tgtEl>
                                        <p:attrNameLst>
                                          <p:attrName>style.visibility</p:attrName>
                                        </p:attrNameLst>
                                      </p:cBhvr>
                                      <p:to>
                                        <p:strVal val="visible"/>
                                      </p:to>
                                    </p:set>
                                    <p:anim calcmode="lin" valueType="num">
                                      <p:cBhvr>
                                        <p:cTn id="645" dur="500" fill="hold">
                                          <p:stCondLst>
                                            <p:cond delay="2000"/>
                                          </p:stCondLst>
                                        </p:cTn>
                                        <p:tgtEl>
                                          <p:spTgt spid="105"/>
                                        </p:tgtEl>
                                        <p:attrNameLst>
                                          <p:attrName>ppt_w</p:attrName>
                                        </p:attrNameLst>
                                      </p:cBhvr>
                                      <p:tavLst>
                                        <p:tav tm="0">
                                          <p:val>
                                            <p:fltVal val="0"/>
                                          </p:val>
                                        </p:tav>
                                        <p:tav tm="100000">
                                          <p:val>
                                            <p:strVal val="#ppt_w"/>
                                          </p:val>
                                        </p:tav>
                                      </p:tavLst>
                                    </p:anim>
                                    <p:anim calcmode="lin" valueType="num">
                                      <p:cBhvr>
                                        <p:cTn id="646" dur="500" fill="hold">
                                          <p:stCondLst>
                                            <p:cond delay="2000"/>
                                          </p:stCondLst>
                                        </p:cTn>
                                        <p:tgtEl>
                                          <p:spTgt spid="105"/>
                                        </p:tgtEl>
                                        <p:attrNameLst>
                                          <p:attrName>ppt_h</p:attrName>
                                        </p:attrNameLst>
                                      </p:cBhvr>
                                      <p:tavLst>
                                        <p:tav tm="0">
                                          <p:val>
                                            <p:fltVal val="0"/>
                                          </p:val>
                                        </p:tav>
                                        <p:tav tm="100000">
                                          <p:val>
                                            <p:strVal val="#ppt_h"/>
                                          </p:val>
                                        </p:tav>
                                      </p:tavLst>
                                    </p:anim>
                                    <p:animEffect transition="in" filter="fade">
                                      <p:cBhvr>
                                        <p:cTn id="647" dur="500">
                                          <p:stCondLst>
                                            <p:cond delay="2000"/>
                                          </p:stCondLst>
                                        </p:cTn>
                                        <p:tgtEl>
                                          <p:spTgt spid="105"/>
                                        </p:tgtEl>
                                      </p:cBhvr>
                                    </p:animEffect>
                                    <p:anim to="" calcmode="lin" valueType="num">
                                      <p:cBhvr>
                                        <p:cTn id="648" dur="1500" fill="hold">
                                          <p:stCondLst>
                                            <p:cond delay="2500"/>
                                          </p:stCondLst>
                                        </p:cTn>
                                        <p:tgtEl>
                                          <p:spTgt spid="105"/>
                                        </p:tgtEl>
                                        <p:attrNameLst>
                                          <p:attrName/>
                                        </p:attrNameLst>
                                      </p:cBhvr>
                                    </p:anim>
                                  </p:childTnLst>
                                </p:cTn>
                              </p:par>
                              <p:par>
                                <p:cTn id="649" presetID="53" presetClass="entr" presetSubtype="16" repeatCount="2000" fill="hold" grpId="0" nodeType="withEffect">
                                  <p:stCondLst>
                                    <p:cond delay="400"/>
                                  </p:stCondLst>
                                  <p:childTnLst>
                                    <p:set>
                                      <p:cBhvr>
                                        <p:cTn id="650" dur="1" fill="hold">
                                          <p:stCondLst>
                                            <p:cond delay="1375"/>
                                          </p:stCondLst>
                                        </p:cTn>
                                        <p:tgtEl>
                                          <p:spTgt spid="130"/>
                                        </p:tgtEl>
                                        <p:attrNameLst>
                                          <p:attrName>style.visibility</p:attrName>
                                        </p:attrNameLst>
                                      </p:cBhvr>
                                      <p:to>
                                        <p:strVal val="visible"/>
                                      </p:to>
                                    </p:set>
                                    <p:anim calcmode="lin" valueType="num">
                                      <p:cBhvr>
                                        <p:cTn id="651" dur="344" fill="hold">
                                          <p:stCondLst>
                                            <p:cond delay="1375"/>
                                          </p:stCondLst>
                                        </p:cTn>
                                        <p:tgtEl>
                                          <p:spTgt spid="130"/>
                                        </p:tgtEl>
                                        <p:attrNameLst>
                                          <p:attrName>ppt_w</p:attrName>
                                        </p:attrNameLst>
                                      </p:cBhvr>
                                      <p:tavLst>
                                        <p:tav tm="0">
                                          <p:val>
                                            <p:fltVal val="0"/>
                                          </p:val>
                                        </p:tav>
                                        <p:tav tm="100000">
                                          <p:val>
                                            <p:strVal val="#ppt_w"/>
                                          </p:val>
                                        </p:tav>
                                      </p:tavLst>
                                    </p:anim>
                                    <p:anim calcmode="lin" valueType="num">
                                      <p:cBhvr>
                                        <p:cTn id="652" dur="344" fill="hold">
                                          <p:stCondLst>
                                            <p:cond delay="1375"/>
                                          </p:stCondLst>
                                        </p:cTn>
                                        <p:tgtEl>
                                          <p:spTgt spid="130"/>
                                        </p:tgtEl>
                                        <p:attrNameLst>
                                          <p:attrName>ppt_h</p:attrName>
                                        </p:attrNameLst>
                                      </p:cBhvr>
                                      <p:tavLst>
                                        <p:tav tm="0">
                                          <p:val>
                                            <p:fltVal val="0"/>
                                          </p:val>
                                        </p:tav>
                                        <p:tav tm="100000">
                                          <p:val>
                                            <p:strVal val="#ppt_h"/>
                                          </p:val>
                                        </p:tav>
                                      </p:tavLst>
                                    </p:anim>
                                    <p:animEffect transition="in" filter="fade">
                                      <p:cBhvr>
                                        <p:cTn id="653" dur="344">
                                          <p:stCondLst>
                                            <p:cond delay="1375"/>
                                          </p:stCondLst>
                                        </p:cTn>
                                        <p:tgtEl>
                                          <p:spTgt spid="130"/>
                                        </p:tgtEl>
                                      </p:cBhvr>
                                    </p:animEffect>
                                    <p:anim to="" calcmode="lin" valueType="num">
                                      <p:cBhvr>
                                        <p:cTn id="654" dur="1031" fill="hold">
                                          <p:stCondLst>
                                            <p:cond delay="1719"/>
                                          </p:stCondLst>
                                        </p:cTn>
                                        <p:tgtEl>
                                          <p:spTgt spid="130"/>
                                        </p:tgtEl>
                                        <p:attrNameLst>
                                          <p:attrName/>
                                        </p:attrNameLst>
                                      </p:cBhvr>
                                    </p:anim>
                                  </p:childTnLst>
                                </p:cTn>
                              </p:par>
                              <p:par>
                                <p:cTn id="655" presetID="53" presetClass="entr" presetSubtype="16" repeatCount="2000" fill="hold" grpId="0" nodeType="withEffect">
                                  <p:stCondLst>
                                    <p:cond delay="150"/>
                                  </p:stCondLst>
                                  <p:childTnLst>
                                    <p:set>
                                      <p:cBhvr>
                                        <p:cTn id="656" dur="1" fill="hold">
                                          <p:stCondLst>
                                            <p:cond delay="1625"/>
                                          </p:stCondLst>
                                        </p:cTn>
                                        <p:tgtEl>
                                          <p:spTgt spid="131"/>
                                        </p:tgtEl>
                                        <p:attrNameLst>
                                          <p:attrName>style.visibility</p:attrName>
                                        </p:attrNameLst>
                                      </p:cBhvr>
                                      <p:to>
                                        <p:strVal val="visible"/>
                                      </p:to>
                                    </p:set>
                                    <p:anim calcmode="lin" valueType="num">
                                      <p:cBhvr>
                                        <p:cTn id="657" dur="406" fill="hold">
                                          <p:stCondLst>
                                            <p:cond delay="1625"/>
                                          </p:stCondLst>
                                        </p:cTn>
                                        <p:tgtEl>
                                          <p:spTgt spid="131"/>
                                        </p:tgtEl>
                                        <p:attrNameLst>
                                          <p:attrName>ppt_w</p:attrName>
                                        </p:attrNameLst>
                                      </p:cBhvr>
                                      <p:tavLst>
                                        <p:tav tm="0">
                                          <p:val>
                                            <p:fltVal val="0"/>
                                          </p:val>
                                        </p:tav>
                                        <p:tav tm="100000">
                                          <p:val>
                                            <p:strVal val="#ppt_w"/>
                                          </p:val>
                                        </p:tav>
                                      </p:tavLst>
                                    </p:anim>
                                    <p:anim calcmode="lin" valueType="num">
                                      <p:cBhvr>
                                        <p:cTn id="658" dur="406" fill="hold">
                                          <p:stCondLst>
                                            <p:cond delay="1625"/>
                                          </p:stCondLst>
                                        </p:cTn>
                                        <p:tgtEl>
                                          <p:spTgt spid="131"/>
                                        </p:tgtEl>
                                        <p:attrNameLst>
                                          <p:attrName>ppt_h</p:attrName>
                                        </p:attrNameLst>
                                      </p:cBhvr>
                                      <p:tavLst>
                                        <p:tav tm="0">
                                          <p:val>
                                            <p:fltVal val="0"/>
                                          </p:val>
                                        </p:tav>
                                        <p:tav tm="100000">
                                          <p:val>
                                            <p:strVal val="#ppt_h"/>
                                          </p:val>
                                        </p:tav>
                                      </p:tavLst>
                                    </p:anim>
                                    <p:animEffect transition="in" filter="fade">
                                      <p:cBhvr>
                                        <p:cTn id="659" dur="406">
                                          <p:stCondLst>
                                            <p:cond delay="1625"/>
                                          </p:stCondLst>
                                        </p:cTn>
                                        <p:tgtEl>
                                          <p:spTgt spid="131"/>
                                        </p:tgtEl>
                                      </p:cBhvr>
                                    </p:animEffect>
                                    <p:anim to="" calcmode="lin" valueType="num">
                                      <p:cBhvr>
                                        <p:cTn id="660" dur="1219" fill="hold">
                                          <p:stCondLst>
                                            <p:cond delay="2031"/>
                                          </p:stCondLst>
                                        </p:cTn>
                                        <p:tgtEl>
                                          <p:spTgt spid="131"/>
                                        </p:tgtEl>
                                        <p:attrNameLst>
                                          <p:attrName/>
                                        </p:attrNameLst>
                                      </p:cBhvr>
                                    </p:anim>
                                  </p:childTnLst>
                                </p:cTn>
                              </p:par>
                              <p:par>
                                <p:cTn id="661" presetID="53" presetClass="entr" presetSubtype="16" repeatCount="2000" fill="hold" grpId="0" nodeType="withEffect">
                                  <p:stCondLst>
                                    <p:cond delay="300"/>
                                  </p:stCondLst>
                                  <p:childTnLst>
                                    <p:set>
                                      <p:cBhvr>
                                        <p:cTn id="662" dur="1" fill="hold">
                                          <p:stCondLst>
                                            <p:cond delay="2000"/>
                                          </p:stCondLst>
                                        </p:cTn>
                                        <p:tgtEl>
                                          <p:spTgt spid="132"/>
                                        </p:tgtEl>
                                        <p:attrNameLst>
                                          <p:attrName>style.visibility</p:attrName>
                                        </p:attrNameLst>
                                      </p:cBhvr>
                                      <p:to>
                                        <p:strVal val="visible"/>
                                      </p:to>
                                    </p:set>
                                    <p:anim calcmode="lin" valueType="num">
                                      <p:cBhvr>
                                        <p:cTn id="663" dur="500" fill="hold">
                                          <p:stCondLst>
                                            <p:cond delay="2000"/>
                                          </p:stCondLst>
                                        </p:cTn>
                                        <p:tgtEl>
                                          <p:spTgt spid="132"/>
                                        </p:tgtEl>
                                        <p:attrNameLst>
                                          <p:attrName>ppt_w</p:attrName>
                                        </p:attrNameLst>
                                      </p:cBhvr>
                                      <p:tavLst>
                                        <p:tav tm="0">
                                          <p:val>
                                            <p:fltVal val="0"/>
                                          </p:val>
                                        </p:tav>
                                        <p:tav tm="100000">
                                          <p:val>
                                            <p:strVal val="#ppt_w"/>
                                          </p:val>
                                        </p:tav>
                                      </p:tavLst>
                                    </p:anim>
                                    <p:anim calcmode="lin" valueType="num">
                                      <p:cBhvr>
                                        <p:cTn id="664" dur="500" fill="hold">
                                          <p:stCondLst>
                                            <p:cond delay="2000"/>
                                          </p:stCondLst>
                                        </p:cTn>
                                        <p:tgtEl>
                                          <p:spTgt spid="132"/>
                                        </p:tgtEl>
                                        <p:attrNameLst>
                                          <p:attrName>ppt_h</p:attrName>
                                        </p:attrNameLst>
                                      </p:cBhvr>
                                      <p:tavLst>
                                        <p:tav tm="0">
                                          <p:val>
                                            <p:fltVal val="0"/>
                                          </p:val>
                                        </p:tav>
                                        <p:tav tm="100000">
                                          <p:val>
                                            <p:strVal val="#ppt_h"/>
                                          </p:val>
                                        </p:tav>
                                      </p:tavLst>
                                    </p:anim>
                                    <p:animEffect transition="in" filter="fade">
                                      <p:cBhvr>
                                        <p:cTn id="665" dur="500">
                                          <p:stCondLst>
                                            <p:cond delay="2000"/>
                                          </p:stCondLst>
                                        </p:cTn>
                                        <p:tgtEl>
                                          <p:spTgt spid="132"/>
                                        </p:tgtEl>
                                      </p:cBhvr>
                                    </p:animEffect>
                                    <p:anim to="" calcmode="lin" valueType="num">
                                      <p:cBhvr>
                                        <p:cTn id="666" dur="1500" fill="hold">
                                          <p:stCondLst>
                                            <p:cond delay="2500"/>
                                          </p:stCondLst>
                                        </p:cTn>
                                        <p:tgtEl>
                                          <p:spTgt spid="132"/>
                                        </p:tgtEl>
                                        <p:attrNameLst>
                                          <p:attrName/>
                                        </p:attrNameLst>
                                      </p:cBhvr>
                                    </p:anim>
                                  </p:childTnLst>
                                </p:cTn>
                              </p:par>
                              <p:par>
                                <p:cTn id="667" presetID="53" presetClass="entr" presetSubtype="16" repeatCount="2000" fill="hold" grpId="0" nodeType="withEffect">
                                  <p:stCondLst>
                                    <p:cond delay="100"/>
                                  </p:stCondLst>
                                  <p:childTnLst>
                                    <p:set>
                                      <p:cBhvr>
                                        <p:cTn id="668" dur="1" fill="hold">
                                          <p:stCondLst>
                                            <p:cond delay="1875"/>
                                          </p:stCondLst>
                                        </p:cTn>
                                        <p:tgtEl>
                                          <p:spTgt spid="133"/>
                                        </p:tgtEl>
                                        <p:attrNameLst>
                                          <p:attrName>style.visibility</p:attrName>
                                        </p:attrNameLst>
                                      </p:cBhvr>
                                      <p:to>
                                        <p:strVal val="visible"/>
                                      </p:to>
                                    </p:set>
                                    <p:anim calcmode="lin" valueType="num">
                                      <p:cBhvr>
                                        <p:cTn id="669" dur="469" fill="hold">
                                          <p:stCondLst>
                                            <p:cond delay="1875"/>
                                          </p:stCondLst>
                                        </p:cTn>
                                        <p:tgtEl>
                                          <p:spTgt spid="133"/>
                                        </p:tgtEl>
                                        <p:attrNameLst>
                                          <p:attrName>ppt_w</p:attrName>
                                        </p:attrNameLst>
                                      </p:cBhvr>
                                      <p:tavLst>
                                        <p:tav tm="0">
                                          <p:val>
                                            <p:fltVal val="0"/>
                                          </p:val>
                                        </p:tav>
                                        <p:tav tm="100000">
                                          <p:val>
                                            <p:strVal val="#ppt_w"/>
                                          </p:val>
                                        </p:tav>
                                      </p:tavLst>
                                    </p:anim>
                                    <p:anim calcmode="lin" valueType="num">
                                      <p:cBhvr>
                                        <p:cTn id="670" dur="469" fill="hold">
                                          <p:stCondLst>
                                            <p:cond delay="1875"/>
                                          </p:stCondLst>
                                        </p:cTn>
                                        <p:tgtEl>
                                          <p:spTgt spid="133"/>
                                        </p:tgtEl>
                                        <p:attrNameLst>
                                          <p:attrName>ppt_h</p:attrName>
                                        </p:attrNameLst>
                                      </p:cBhvr>
                                      <p:tavLst>
                                        <p:tav tm="0">
                                          <p:val>
                                            <p:fltVal val="0"/>
                                          </p:val>
                                        </p:tav>
                                        <p:tav tm="100000">
                                          <p:val>
                                            <p:strVal val="#ppt_h"/>
                                          </p:val>
                                        </p:tav>
                                      </p:tavLst>
                                    </p:anim>
                                    <p:animEffect transition="in" filter="fade">
                                      <p:cBhvr>
                                        <p:cTn id="671" dur="469">
                                          <p:stCondLst>
                                            <p:cond delay="1875"/>
                                          </p:stCondLst>
                                        </p:cTn>
                                        <p:tgtEl>
                                          <p:spTgt spid="133"/>
                                        </p:tgtEl>
                                      </p:cBhvr>
                                    </p:animEffect>
                                    <p:anim to="" calcmode="lin" valueType="num">
                                      <p:cBhvr>
                                        <p:cTn id="672" dur="1406" fill="hold">
                                          <p:stCondLst>
                                            <p:cond delay="2344"/>
                                          </p:stCondLst>
                                        </p:cTn>
                                        <p:tgtEl>
                                          <p:spTgt spid="133"/>
                                        </p:tgtEl>
                                        <p:attrNameLst>
                                          <p:attrName/>
                                        </p:attrNameLst>
                                      </p:cBhvr>
                                    </p:anim>
                                  </p:childTnLst>
                                </p:cTn>
                              </p:par>
                              <p:par>
                                <p:cTn id="673" presetID="53" presetClass="entr" presetSubtype="16" repeatCount="2000" fill="hold" grpId="0" nodeType="withEffect">
                                  <p:stCondLst>
                                    <p:cond delay="0"/>
                                  </p:stCondLst>
                                  <p:childTnLst>
                                    <p:set>
                                      <p:cBhvr>
                                        <p:cTn id="674" dur="1" fill="hold">
                                          <p:stCondLst>
                                            <p:cond delay="1650"/>
                                          </p:stCondLst>
                                        </p:cTn>
                                        <p:tgtEl>
                                          <p:spTgt spid="134"/>
                                        </p:tgtEl>
                                        <p:attrNameLst>
                                          <p:attrName>style.visibility</p:attrName>
                                        </p:attrNameLst>
                                      </p:cBhvr>
                                      <p:to>
                                        <p:strVal val="visible"/>
                                      </p:to>
                                    </p:set>
                                    <p:anim calcmode="lin" valueType="num">
                                      <p:cBhvr>
                                        <p:cTn id="675" dur="412" fill="hold">
                                          <p:stCondLst>
                                            <p:cond delay="1650"/>
                                          </p:stCondLst>
                                        </p:cTn>
                                        <p:tgtEl>
                                          <p:spTgt spid="134"/>
                                        </p:tgtEl>
                                        <p:attrNameLst>
                                          <p:attrName>ppt_w</p:attrName>
                                        </p:attrNameLst>
                                      </p:cBhvr>
                                      <p:tavLst>
                                        <p:tav tm="0">
                                          <p:val>
                                            <p:fltVal val="0"/>
                                          </p:val>
                                        </p:tav>
                                        <p:tav tm="100000">
                                          <p:val>
                                            <p:strVal val="#ppt_w"/>
                                          </p:val>
                                        </p:tav>
                                      </p:tavLst>
                                    </p:anim>
                                    <p:anim calcmode="lin" valueType="num">
                                      <p:cBhvr>
                                        <p:cTn id="676" dur="412" fill="hold">
                                          <p:stCondLst>
                                            <p:cond delay="1650"/>
                                          </p:stCondLst>
                                        </p:cTn>
                                        <p:tgtEl>
                                          <p:spTgt spid="134"/>
                                        </p:tgtEl>
                                        <p:attrNameLst>
                                          <p:attrName>ppt_h</p:attrName>
                                        </p:attrNameLst>
                                      </p:cBhvr>
                                      <p:tavLst>
                                        <p:tav tm="0">
                                          <p:val>
                                            <p:fltVal val="0"/>
                                          </p:val>
                                        </p:tav>
                                        <p:tav tm="100000">
                                          <p:val>
                                            <p:strVal val="#ppt_h"/>
                                          </p:val>
                                        </p:tav>
                                      </p:tavLst>
                                    </p:anim>
                                    <p:animEffect transition="in" filter="fade">
                                      <p:cBhvr>
                                        <p:cTn id="677" dur="412">
                                          <p:stCondLst>
                                            <p:cond delay="1650"/>
                                          </p:stCondLst>
                                        </p:cTn>
                                        <p:tgtEl>
                                          <p:spTgt spid="134"/>
                                        </p:tgtEl>
                                      </p:cBhvr>
                                    </p:animEffect>
                                    <p:anim to="" calcmode="lin" valueType="num">
                                      <p:cBhvr>
                                        <p:cTn id="678" dur="1237" fill="hold">
                                          <p:stCondLst>
                                            <p:cond delay="2062"/>
                                          </p:stCondLst>
                                        </p:cTn>
                                        <p:tgtEl>
                                          <p:spTgt spid="134"/>
                                        </p:tgtEl>
                                        <p:attrNameLst>
                                          <p:attrName/>
                                        </p:attrNameLst>
                                      </p:cBhvr>
                                    </p:anim>
                                  </p:childTnLst>
                                </p:cTn>
                              </p:par>
                              <p:par>
                                <p:cTn id="679" presetID="10" presetClass="entr" presetSubtype="0" repeatCount="indefinite" fill="hold" grpId="0" nodeType="withEffect">
                                  <p:stCondLst>
                                    <p:cond delay="0"/>
                                  </p:stCondLst>
                                  <p:childTnLst>
                                    <p:set>
                                      <p:cBhvr>
                                        <p:cTn id="680" dur="1" fill="hold">
                                          <p:stCondLst>
                                            <p:cond delay="0"/>
                                          </p:stCondLst>
                                        </p:cTn>
                                        <p:tgtEl>
                                          <p:spTgt spid="135"/>
                                        </p:tgtEl>
                                        <p:attrNameLst>
                                          <p:attrName>style.visibility</p:attrName>
                                        </p:attrNameLst>
                                      </p:cBhvr>
                                      <p:to>
                                        <p:strVal val="visible"/>
                                      </p:to>
                                    </p:set>
                                    <p:animEffect transition="out" filter="fade">
                                      <p:cBhvr additive="base" accumulate="none">
                                        <p:cTn id="681" dur="419" fill="hold">
                                          <p:stCondLst>
                                            <p:cond delay="2934"/>
                                          </p:stCondLst>
                                        </p:cTn>
                                        <p:tgtEl>
                                          <p:spTgt spid="135"/>
                                        </p:tgtEl>
                                      </p:cBhvr>
                                    </p:animEffect>
                                    <p:animEffect transition="in" filter="fade">
                                      <p:cBhvr additive="base" accumulate="none">
                                        <p:cTn id="682" dur="419" fill="hold">
                                          <p:stCondLst>
                                            <p:cond delay="0"/>
                                          </p:stCondLst>
                                        </p:cTn>
                                        <p:tgtEl>
                                          <p:spTgt spid="135"/>
                                        </p:tgtEl>
                                      </p:cBhvr>
                                    </p:animEffect>
                                    <p:set>
                                      <p:cBhvr additive="base" accumulate="none">
                                        <p:cTn id="683" dur="1" fill="hold">
                                          <p:stCondLst>
                                            <p:cond delay="3351"/>
                                          </p:stCondLst>
                                        </p:cTn>
                                        <p:tgtEl>
                                          <p:spTgt spid="135"/>
                                        </p:tgtEl>
                                        <p:attrNameLst>
                                          <p:attrName>style.visibility</p:attrName>
                                        </p:attrNameLst>
                                      </p:cBhvr>
                                      <p:to>
                                        <p:strVal val="hidden"/>
                                      </p:to>
                                    </p:set>
                                    <p:set>
                                      <p:cBhvr additive="base" accumulate="none">
                                        <p:cTn id="684" dur="3856" fill="hold">
                                          <p:stCondLst>
                                            <p:cond delay="0"/>
                                          </p:stCondLst>
                                        </p:cTn>
                                        <p:tgtEl>
                                          <p:spTgt spid="135"/>
                                        </p:tgtEl>
                                        <p:attrNameLst>
                                          <p:attrName/>
                                        </p:attrNameLst>
                                      </p:cBhvr>
                                      <p:to>
                                        <p:strVal val=""/>
                                      </p:to>
                                    </p:set>
                                  </p:childTnLst>
                                </p:cTn>
                              </p:par>
                              <p:par>
                                <p:cTn id="685" presetID="0" presetClass="path" presetSubtype="0" repeatCount="indefinite" fill="hold" grpId="1" nodeType="withEffect">
                                  <p:stCondLst>
                                    <p:cond delay="0"/>
                                  </p:stCondLst>
                                  <p:childTnLst>
                                    <p:animMotion origin="layout" path="M 0.00013 4.44444E-6 C 0.00157 -0.15487 -0.16419 -0.17778 -0.12565 -0.34954 " pathEditMode="relative" rAng="0" ptsTypes="AA">
                                      <p:cBhvr>
                                        <p:cTn id="686" dur="2662" fill="hold"/>
                                        <p:tgtEl>
                                          <p:spTgt spid="135"/>
                                        </p:tgtEl>
                                        <p:attrNameLst>
                                          <p:attrName>ppt_x</p:attrName>
                                          <p:attrName>ppt_y</p:attrName>
                                        </p:attrNameLst>
                                      </p:cBhvr>
                                      <p:rCtr x="-6576" y="-17477"/>
                                    </p:animMotion>
                                  </p:childTnLst>
                                </p:cTn>
                              </p:par>
                              <p:par>
                                <p:cTn id="687" presetID="10" presetClass="entr" presetSubtype="0" repeatCount="indefinite" fill="hold" grpId="0" nodeType="withEffect">
                                  <p:stCondLst>
                                    <p:cond delay="0"/>
                                  </p:stCondLst>
                                  <p:childTnLst>
                                    <p:set>
                                      <p:cBhvr>
                                        <p:cTn id="688" dur="1" fill="hold">
                                          <p:stCondLst>
                                            <p:cond delay="0"/>
                                          </p:stCondLst>
                                        </p:cTn>
                                        <p:tgtEl>
                                          <p:spTgt spid="136"/>
                                        </p:tgtEl>
                                        <p:attrNameLst>
                                          <p:attrName>style.visibility</p:attrName>
                                        </p:attrNameLst>
                                      </p:cBhvr>
                                      <p:to>
                                        <p:strVal val="visible"/>
                                      </p:to>
                                    </p:set>
                                    <p:animEffect transition="out" filter="fade">
                                      <p:cBhvr additive="base" accumulate="none">
                                        <p:cTn id="689" dur="419" fill="hold">
                                          <p:stCondLst>
                                            <p:cond delay="2934"/>
                                          </p:stCondLst>
                                        </p:cTn>
                                        <p:tgtEl>
                                          <p:spTgt spid="136"/>
                                        </p:tgtEl>
                                      </p:cBhvr>
                                    </p:animEffect>
                                    <p:animEffect transition="in" filter="fade">
                                      <p:cBhvr additive="base" accumulate="none">
                                        <p:cTn id="690" dur="419" fill="hold">
                                          <p:stCondLst>
                                            <p:cond delay="0"/>
                                          </p:stCondLst>
                                        </p:cTn>
                                        <p:tgtEl>
                                          <p:spTgt spid="136"/>
                                        </p:tgtEl>
                                      </p:cBhvr>
                                    </p:animEffect>
                                    <p:set>
                                      <p:cBhvr additive="base" accumulate="none">
                                        <p:cTn id="691" dur="1" fill="hold">
                                          <p:stCondLst>
                                            <p:cond delay="3351"/>
                                          </p:stCondLst>
                                        </p:cTn>
                                        <p:tgtEl>
                                          <p:spTgt spid="136"/>
                                        </p:tgtEl>
                                        <p:attrNameLst>
                                          <p:attrName>style.visibility</p:attrName>
                                        </p:attrNameLst>
                                      </p:cBhvr>
                                      <p:to>
                                        <p:strVal val="hidden"/>
                                      </p:to>
                                    </p:set>
                                    <p:set>
                                      <p:cBhvr additive="base" accumulate="none">
                                        <p:cTn id="692" dur="3856" fill="hold">
                                          <p:stCondLst>
                                            <p:cond delay="0"/>
                                          </p:stCondLst>
                                        </p:cTn>
                                        <p:tgtEl>
                                          <p:spTgt spid="136"/>
                                        </p:tgtEl>
                                        <p:attrNameLst>
                                          <p:attrName/>
                                        </p:attrNameLst>
                                      </p:cBhvr>
                                      <p:to>
                                        <p:strVal val=""/>
                                      </p:to>
                                    </p:set>
                                  </p:childTnLst>
                                </p:cTn>
                              </p:par>
                              <p:par>
                                <p:cTn id="693" presetID="0" presetClass="path" presetSubtype="0" repeatCount="indefinite" fill="hold" grpId="1" nodeType="withEffect">
                                  <p:stCondLst>
                                    <p:cond delay="0"/>
                                  </p:stCondLst>
                                  <p:childTnLst>
                                    <p:animMotion origin="layout" path="M 1.04167E-6 -4.44444E-6 C 0.0013 -0.15486 -0.16406 -0.17777 -0.12565 -0.34953 " pathEditMode="relative" rAng="0" ptsTypes="AA">
                                      <p:cBhvr>
                                        <p:cTn id="694" dur="2662" fill="hold"/>
                                        <p:tgtEl>
                                          <p:spTgt spid="136"/>
                                        </p:tgtEl>
                                        <p:attrNameLst>
                                          <p:attrName>ppt_x</p:attrName>
                                          <p:attrName>ppt_y</p:attrName>
                                        </p:attrNameLst>
                                      </p:cBhvr>
                                      <p:rCtr x="-6562" y="-17477"/>
                                    </p:animMotion>
                                  </p:childTnLst>
                                </p:cTn>
                              </p:par>
                              <p:par>
                                <p:cTn id="695" presetID="10" presetClass="entr" presetSubtype="0" repeatCount="indefinite" fill="hold" grpId="0" nodeType="withEffect">
                                  <p:stCondLst>
                                    <p:cond delay="0"/>
                                  </p:stCondLst>
                                  <p:childTnLst>
                                    <p:set>
                                      <p:cBhvr>
                                        <p:cTn id="696" dur="1" fill="hold">
                                          <p:stCondLst>
                                            <p:cond delay="0"/>
                                          </p:stCondLst>
                                        </p:cTn>
                                        <p:tgtEl>
                                          <p:spTgt spid="137"/>
                                        </p:tgtEl>
                                        <p:attrNameLst>
                                          <p:attrName>style.visibility</p:attrName>
                                        </p:attrNameLst>
                                      </p:cBhvr>
                                      <p:to>
                                        <p:strVal val="visible"/>
                                      </p:to>
                                    </p:set>
                                    <p:animEffect transition="out" filter="fade">
                                      <p:cBhvr additive="base" accumulate="none">
                                        <p:cTn id="697" dur="250" fill="hold">
                                          <p:stCondLst>
                                            <p:cond delay="1750"/>
                                          </p:stCondLst>
                                        </p:cTn>
                                        <p:tgtEl>
                                          <p:spTgt spid="137"/>
                                        </p:tgtEl>
                                      </p:cBhvr>
                                    </p:animEffect>
                                    <p:animEffect transition="in" filter="fade">
                                      <p:cBhvr additive="base" accumulate="none">
                                        <p:cTn id="698" dur="250" fill="hold">
                                          <p:stCondLst>
                                            <p:cond delay="0"/>
                                          </p:stCondLst>
                                        </p:cTn>
                                        <p:tgtEl>
                                          <p:spTgt spid="137"/>
                                        </p:tgtEl>
                                      </p:cBhvr>
                                    </p:animEffect>
                                    <p:set>
                                      <p:cBhvr additive="base" accumulate="none">
                                        <p:cTn id="699" dur="1" fill="hold">
                                          <p:stCondLst>
                                            <p:cond delay="1999"/>
                                          </p:stCondLst>
                                        </p:cTn>
                                        <p:tgtEl>
                                          <p:spTgt spid="137"/>
                                        </p:tgtEl>
                                        <p:attrNameLst>
                                          <p:attrName>style.visibility</p:attrName>
                                        </p:attrNameLst>
                                      </p:cBhvr>
                                      <p:to>
                                        <p:strVal val="hidden"/>
                                      </p:to>
                                    </p:set>
                                    <p:set>
                                      <p:cBhvr additive="base" accumulate="none">
                                        <p:cTn id="700" dur="2300" fill="hold">
                                          <p:stCondLst>
                                            <p:cond delay="0"/>
                                          </p:stCondLst>
                                        </p:cTn>
                                        <p:tgtEl>
                                          <p:spTgt spid="137"/>
                                        </p:tgtEl>
                                        <p:attrNameLst>
                                          <p:attrName/>
                                        </p:attrNameLst>
                                      </p:cBhvr>
                                      <p:to>
                                        <p:strVal val=""/>
                                      </p:to>
                                    </p:set>
                                  </p:childTnLst>
                                </p:cTn>
                              </p:par>
                              <p:par>
                                <p:cTn id="701" presetID="0" presetClass="path" presetSubtype="0" repeatCount="indefinite" fill="hold" grpId="1" nodeType="withEffect">
                                  <p:stCondLst>
                                    <p:cond delay="0"/>
                                  </p:stCondLst>
                                  <p:childTnLst>
                                    <p:animMotion origin="layout" path="M 3.125E-6 -4.44444E-6 C 0.10703 -0.07314 0.10599 -0.1625 0.13359 -0.2912 " pathEditMode="relative" rAng="0" ptsTypes="AA">
                                      <p:cBhvr>
                                        <p:cTn id="702" dur="2300" fill="hold"/>
                                        <p:tgtEl>
                                          <p:spTgt spid="137"/>
                                        </p:tgtEl>
                                        <p:attrNameLst>
                                          <p:attrName>ppt_x</p:attrName>
                                          <p:attrName>ppt_y</p:attrName>
                                        </p:attrNameLst>
                                      </p:cBhvr>
                                      <p:rCtr x="6680" y="-14560"/>
                                    </p:animMotion>
                                  </p:childTnLst>
                                </p:cTn>
                              </p:par>
                              <p:par>
                                <p:cTn id="703" presetID="10" presetClass="entr" presetSubtype="0" repeatCount="indefinite" fill="hold" grpId="0" nodeType="withEffect">
                                  <p:stCondLst>
                                    <p:cond delay="0"/>
                                  </p:stCondLst>
                                  <p:childTnLst>
                                    <p:set>
                                      <p:cBhvr>
                                        <p:cTn id="704" dur="1" fill="hold">
                                          <p:stCondLst>
                                            <p:cond delay="0"/>
                                          </p:stCondLst>
                                        </p:cTn>
                                        <p:tgtEl>
                                          <p:spTgt spid="138"/>
                                        </p:tgtEl>
                                        <p:attrNameLst>
                                          <p:attrName>style.visibility</p:attrName>
                                        </p:attrNameLst>
                                      </p:cBhvr>
                                      <p:to>
                                        <p:strVal val="visible"/>
                                      </p:to>
                                    </p:set>
                                    <p:animEffect transition="out" filter="fade">
                                      <p:cBhvr additive="base" accumulate="none">
                                        <p:cTn id="705" dur="250" fill="hold">
                                          <p:stCondLst>
                                            <p:cond delay="1750"/>
                                          </p:stCondLst>
                                        </p:cTn>
                                        <p:tgtEl>
                                          <p:spTgt spid="138"/>
                                        </p:tgtEl>
                                      </p:cBhvr>
                                    </p:animEffect>
                                    <p:animEffect transition="in" filter="fade">
                                      <p:cBhvr additive="base" accumulate="none">
                                        <p:cTn id="706" dur="250" fill="hold">
                                          <p:stCondLst>
                                            <p:cond delay="0"/>
                                          </p:stCondLst>
                                        </p:cTn>
                                        <p:tgtEl>
                                          <p:spTgt spid="138"/>
                                        </p:tgtEl>
                                      </p:cBhvr>
                                    </p:animEffect>
                                    <p:set>
                                      <p:cBhvr additive="base" accumulate="none">
                                        <p:cTn id="707" dur="1" fill="hold">
                                          <p:stCondLst>
                                            <p:cond delay="1999"/>
                                          </p:stCondLst>
                                        </p:cTn>
                                        <p:tgtEl>
                                          <p:spTgt spid="138"/>
                                        </p:tgtEl>
                                        <p:attrNameLst>
                                          <p:attrName>style.visibility</p:attrName>
                                        </p:attrNameLst>
                                      </p:cBhvr>
                                      <p:to>
                                        <p:strVal val="hidden"/>
                                      </p:to>
                                    </p:set>
                                    <p:set>
                                      <p:cBhvr additive="base" accumulate="none">
                                        <p:cTn id="708" dur="2300" fill="hold">
                                          <p:stCondLst>
                                            <p:cond delay="0"/>
                                          </p:stCondLst>
                                        </p:cTn>
                                        <p:tgtEl>
                                          <p:spTgt spid="138"/>
                                        </p:tgtEl>
                                        <p:attrNameLst>
                                          <p:attrName/>
                                        </p:attrNameLst>
                                      </p:cBhvr>
                                      <p:to>
                                        <p:strVal val=""/>
                                      </p:to>
                                    </p:set>
                                  </p:childTnLst>
                                </p:cTn>
                              </p:par>
                              <p:par>
                                <p:cTn id="709" presetID="0" presetClass="path" presetSubtype="0" repeatCount="indefinite" fill="hold" grpId="1" nodeType="withEffect">
                                  <p:stCondLst>
                                    <p:cond delay="0"/>
                                  </p:stCondLst>
                                  <p:childTnLst>
                                    <p:animMotion origin="layout" path="M 0.00026 -3.7037E-6 C 0.00169 -0.11574 -0.11797 -0.13287 -0.09011 -0.26157 " pathEditMode="relative" rAng="0" ptsTypes="AA">
                                      <p:cBhvr>
                                        <p:cTn id="710" dur="2300" fill="hold"/>
                                        <p:tgtEl>
                                          <p:spTgt spid="138"/>
                                        </p:tgtEl>
                                        <p:attrNameLst>
                                          <p:attrName>ppt_x</p:attrName>
                                          <p:attrName>ppt_y</p:attrName>
                                        </p:attrNameLst>
                                      </p:cBhvr>
                                      <p:rCtr x="-4727" y="-13079"/>
                                    </p:animMotion>
                                  </p:childTnLst>
                                </p:cTn>
                              </p:par>
                              <p:par>
                                <p:cTn id="711" presetID="10" presetClass="entr" presetSubtype="0" repeatCount="indefinite" fill="hold" grpId="0" nodeType="withEffect">
                                  <p:stCondLst>
                                    <p:cond delay="0"/>
                                  </p:stCondLst>
                                  <p:childTnLst>
                                    <p:set>
                                      <p:cBhvr>
                                        <p:cTn id="712" dur="1" fill="hold">
                                          <p:stCondLst>
                                            <p:cond delay="0"/>
                                          </p:stCondLst>
                                        </p:cTn>
                                        <p:tgtEl>
                                          <p:spTgt spid="139"/>
                                        </p:tgtEl>
                                        <p:attrNameLst>
                                          <p:attrName>style.visibility</p:attrName>
                                        </p:attrNameLst>
                                      </p:cBhvr>
                                      <p:to>
                                        <p:strVal val="visible"/>
                                      </p:to>
                                    </p:set>
                                    <p:animEffect transition="out" filter="fade">
                                      <p:cBhvr additive="base" accumulate="none">
                                        <p:cTn id="713" dur="289" fill="hold">
                                          <p:stCondLst>
                                            <p:cond delay="2024"/>
                                          </p:stCondLst>
                                        </p:cTn>
                                        <p:tgtEl>
                                          <p:spTgt spid="139"/>
                                        </p:tgtEl>
                                      </p:cBhvr>
                                    </p:animEffect>
                                    <p:animEffect transition="in" filter="fade">
                                      <p:cBhvr additive="base" accumulate="none">
                                        <p:cTn id="714" dur="289" fill="hold">
                                          <p:stCondLst>
                                            <p:cond delay="0"/>
                                          </p:stCondLst>
                                        </p:cTn>
                                        <p:tgtEl>
                                          <p:spTgt spid="139"/>
                                        </p:tgtEl>
                                      </p:cBhvr>
                                    </p:animEffect>
                                    <p:set>
                                      <p:cBhvr additive="base" accumulate="none">
                                        <p:cTn id="715" dur="1" fill="hold">
                                          <p:stCondLst>
                                            <p:cond delay="2311"/>
                                          </p:stCondLst>
                                        </p:cTn>
                                        <p:tgtEl>
                                          <p:spTgt spid="139"/>
                                        </p:tgtEl>
                                        <p:attrNameLst>
                                          <p:attrName>style.visibility</p:attrName>
                                        </p:attrNameLst>
                                      </p:cBhvr>
                                      <p:to>
                                        <p:strVal val="hidden"/>
                                      </p:to>
                                    </p:set>
                                    <p:set>
                                      <p:cBhvr additive="base" accumulate="none">
                                        <p:cTn id="716" dur="2659" fill="hold">
                                          <p:stCondLst>
                                            <p:cond delay="0"/>
                                          </p:stCondLst>
                                        </p:cTn>
                                        <p:tgtEl>
                                          <p:spTgt spid="139"/>
                                        </p:tgtEl>
                                        <p:attrNameLst>
                                          <p:attrName/>
                                        </p:attrNameLst>
                                      </p:cBhvr>
                                      <p:to>
                                        <p:strVal val=""/>
                                      </p:to>
                                    </p:set>
                                  </p:childTnLst>
                                </p:cTn>
                              </p:par>
                              <p:par>
                                <p:cTn id="717" presetID="0" presetClass="path" presetSubtype="0" repeatCount="indefinite" fill="hold" grpId="1" nodeType="withEffect">
                                  <p:stCondLst>
                                    <p:cond delay="0"/>
                                  </p:stCondLst>
                                  <p:childTnLst>
                                    <p:animMotion origin="layout" path="M 4.79167E-6 -2.22222E-6 C -0.04024 -0.14421 0.01731 -0.1956 -0.003 -0.34421 " pathEditMode="relative" rAng="0" ptsTypes="AA">
                                      <p:cBhvr>
                                        <p:cTn id="718" dur="2191" fill="hold"/>
                                        <p:tgtEl>
                                          <p:spTgt spid="139"/>
                                        </p:tgtEl>
                                        <p:attrNameLst>
                                          <p:attrName>ppt_x</p:attrName>
                                          <p:attrName>ppt_y</p:attrName>
                                        </p:attrNameLst>
                                      </p:cBhvr>
                                      <p:rCtr x="-664" y="-17222"/>
                                    </p:animMotion>
                                  </p:childTnLst>
                                </p:cTn>
                              </p:par>
                              <p:par>
                                <p:cTn id="719" presetID="10" presetClass="entr" presetSubtype="0" repeatCount="indefinite" fill="hold" grpId="0" nodeType="withEffect">
                                  <p:stCondLst>
                                    <p:cond delay="0"/>
                                  </p:stCondLst>
                                  <p:childTnLst>
                                    <p:set>
                                      <p:cBhvr>
                                        <p:cTn id="720" dur="1" fill="hold">
                                          <p:stCondLst>
                                            <p:cond delay="0"/>
                                          </p:stCondLst>
                                        </p:cTn>
                                        <p:tgtEl>
                                          <p:spTgt spid="140"/>
                                        </p:tgtEl>
                                        <p:attrNameLst>
                                          <p:attrName>style.visibility</p:attrName>
                                        </p:attrNameLst>
                                      </p:cBhvr>
                                      <p:to>
                                        <p:strVal val="visible"/>
                                      </p:to>
                                    </p:set>
                                    <p:animEffect transition="out" filter="fade">
                                      <p:cBhvr additive="base" accumulate="none">
                                        <p:cTn id="721" dur="389" fill="hold">
                                          <p:stCondLst>
                                            <p:cond delay="2724"/>
                                          </p:stCondLst>
                                        </p:cTn>
                                        <p:tgtEl>
                                          <p:spTgt spid="140"/>
                                        </p:tgtEl>
                                      </p:cBhvr>
                                    </p:animEffect>
                                    <p:animEffect transition="in" filter="fade">
                                      <p:cBhvr additive="base" accumulate="none">
                                        <p:cTn id="722" dur="389" fill="hold">
                                          <p:stCondLst>
                                            <p:cond delay="0"/>
                                          </p:stCondLst>
                                        </p:cTn>
                                        <p:tgtEl>
                                          <p:spTgt spid="140"/>
                                        </p:tgtEl>
                                      </p:cBhvr>
                                    </p:animEffect>
                                    <p:set>
                                      <p:cBhvr additive="base" accumulate="none">
                                        <p:cTn id="723" dur="1" fill="hold">
                                          <p:stCondLst>
                                            <p:cond delay="3112"/>
                                          </p:stCondLst>
                                        </p:cTn>
                                        <p:tgtEl>
                                          <p:spTgt spid="140"/>
                                        </p:tgtEl>
                                        <p:attrNameLst>
                                          <p:attrName>style.visibility</p:attrName>
                                        </p:attrNameLst>
                                      </p:cBhvr>
                                      <p:to>
                                        <p:strVal val="hidden"/>
                                      </p:to>
                                    </p:set>
                                    <p:set>
                                      <p:cBhvr additive="base" accumulate="none">
                                        <p:cTn id="724" dur="3580" fill="hold">
                                          <p:stCondLst>
                                            <p:cond delay="0"/>
                                          </p:stCondLst>
                                        </p:cTn>
                                        <p:tgtEl>
                                          <p:spTgt spid="140"/>
                                        </p:tgtEl>
                                        <p:attrNameLst>
                                          <p:attrName/>
                                        </p:attrNameLst>
                                      </p:cBhvr>
                                      <p:to>
                                        <p:strVal val=""/>
                                      </p:to>
                                    </p:set>
                                  </p:childTnLst>
                                </p:cTn>
                              </p:par>
                              <p:par>
                                <p:cTn id="725" presetID="0" presetClass="path" presetSubtype="0" repeatCount="indefinite" fill="hold" grpId="1" nodeType="withEffect">
                                  <p:stCondLst>
                                    <p:cond delay="0"/>
                                  </p:stCondLst>
                                  <p:childTnLst>
                                    <p:animMotion origin="layout" path="M 6.25E-7 -1.48148E-6 C 0.00286 -0.24884 0.12018 -0.15833 0.10443 -0.32222 " pathEditMode="relative" rAng="0" ptsTypes="AA">
                                      <p:cBhvr>
                                        <p:cTn id="726" dur="2595" fill="hold"/>
                                        <p:tgtEl>
                                          <p:spTgt spid="140"/>
                                        </p:tgtEl>
                                        <p:attrNameLst>
                                          <p:attrName>ppt_x</p:attrName>
                                          <p:attrName>ppt_y</p:attrName>
                                        </p:attrNameLst>
                                      </p:cBhvr>
                                      <p:rCtr x="5286" y="-16111"/>
                                    </p:animMotion>
                                  </p:childTnLst>
                                </p:cTn>
                              </p:par>
                              <p:par>
                                <p:cTn id="727" presetID="10" presetClass="entr" presetSubtype="0" repeatCount="indefinite" fill="hold" grpId="0" nodeType="withEffect">
                                  <p:stCondLst>
                                    <p:cond delay="0"/>
                                  </p:stCondLst>
                                  <p:childTnLst>
                                    <p:set>
                                      <p:cBhvr>
                                        <p:cTn id="728" dur="1" fill="hold">
                                          <p:stCondLst>
                                            <p:cond delay="0"/>
                                          </p:stCondLst>
                                        </p:cTn>
                                        <p:tgtEl>
                                          <p:spTgt spid="141"/>
                                        </p:tgtEl>
                                        <p:attrNameLst>
                                          <p:attrName>style.visibility</p:attrName>
                                        </p:attrNameLst>
                                      </p:cBhvr>
                                      <p:to>
                                        <p:strVal val="visible"/>
                                      </p:to>
                                    </p:set>
                                    <p:animEffect transition="out" filter="fade">
                                      <p:cBhvr additive="base" accumulate="none">
                                        <p:cTn id="729" dur="227" fill="hold">
                                          <p:stCondLst>
                                            <p:cond delay="1590"/>
                                          </p:stCondLst>
                                        </p:cTn>
                                        <p:tgtEl>
                                          <p:spTgt spid="141"/>
                                        </p:tgtEl>
                                      </p:cBhvr>
                                    </p:animEffect>
                                    <p:animEffect transition="in" filter="fade">
                                      <p:cBhvr additive="base" accumulate="none">
                                        <p:cTn id="730" dur="227" fill="hold">
                                          <p:stCondLst>
                                            <p:cond delay="0"/>
                                          </p:stCondLst>
                                        </p:cTn>
                                        <p:tgtEl>
                                          <p:spTgt spid="141"/>
                                        </p:tgtEl>
                                      </p:cBhvr>
                                    </p:animEffect>
                                    <p:set>
                                      <p:cBhvr additive="base" accumulate="none">
                                        <p:cTn id="731" dur="1" fill="hold">
                                          <p:stCondLst>
                                            <p:cond delay="1816"/>
                                          </p:stCondLst>
                                        </p:cTn>
                                        <p:tgtEl>
                                          <p:spTgt spid="141"/>
                                        </p:tgtEl>
                                        <p:attrNameLst>
                                          <p:attrName>style.visibility</p:attrName>
                                        </p:attrNameLst>
                                      </p:cBhvr>
                                      <p:to>
                                        <p:strVal val="hidden"/>
                                      </p:to>
                                    </p:set>
                                    <p:set>
                                      <p:cBhvr additive="base" accumulate="none">
                                        <p:cTn id="732" dur="2090" fill="hold">
                                          <p:stCondLst>
                                            <p:cond delay="0"/>
                                          </p:stCondLst>
                                        </p:cTn>
                                        <p:tgtEl>
                                          <p:spTgt spid="141"/>
                                        </p:tgtEl>
                                        <p:attrNameLst>
                                          <p:attrName/>
                                        </p:attrNameLst>
                                      </p:cBhvr>
                                      <p:to>
                                        <p:strVal val=""/>
                                      </p:to>
                                    </p:set>
                                  </p:childTnLst>
                                </p:cTn>
                              </p:par>
                              <p:par>
                                <p:cTn id="733" presetID="0" presetClass="path" presetSubtype="0" repeatCount="indefinite" fill="hold" grpId="1" nodeType="withEffect">
                                  <p:stCondLst>
                                    <p:cond delay="0"/>
                                  </p:stCondLst>
                                  <p:childTnLst>
                                    <p:animMotion origin="layout" path="M -0.00013 1.85185E-6 C 0.10482 -0.20695 0.17995 -0.01921 0.24831 -0.2419 " pathEditMode="relative" rAng="0" ptsTypes="AA">
                                      <p:cBhvr>
                                        <p:cTn id="734" dur="2965" fill="hold"/>
                                        <p:tgtEl>
                                          <p:spTgt spid="141"/>
                                        </p:tgtEl>
                                        <p:attrNameLst>
                                          <p:attrName>ppt_x</p:attrName>
                                          <p:attrName>ppt_y</p:attrName>
                                        </p:attrNameLst>
                                      </p:cBhvr>
                                      <p:rCtr x="12422" y="-12106"/>
                                    </p:animMotion>
                                  </p:childTnLst>
                                </p:cTn>
                              </p:par>
                              <p:par>
                                <p:cTn id="735" presetID="6" presetClass="emph" presetSubtype="0" repeatCount="indefinite" decel="100000" autoRev="1" fill="hold" grpId="0" nodeType="withEffect">
                                  <p:stCondLst>
                                    <p:cond delay="0"/>
                                  </p:stCondLst>
                                  <p:childTnLst>
                                    <p:animScale>
                                      <p:cBhvr>
                                        <p:cTn id="736" dur="1250" fill="hold"/>
                                        <p:tgtEl>
                                          <p:spTgt spid="142"/>
                                        </p:tgtEl>
                                      </p:cBhvr>
                                      <p:by x="150000" y="150000"/>
                                    </p:animScale>
                                  </p:childTnLst>
                                </p:cTn>
                              </p:par>
                              <p:par>
                                <p:cTn id="737" presetID="35" presetClass="path" presetSubtype="0" fill="hold" grpId="1" nodeType="withEffect">
                                  <p:stCondLst>
                                    <p:cond delay="0"/>
                                  </p:stCondLst>
                                  <p:childTnLst>
                                    <p:animMotion origin="layout" path="M 0 -1.48148E-6 L 0.19596 -1.48148E-6 " pathEditMode="relative" rAng="0" ptsTypes="AA">
                                      <p:cBhvr>
                                        <p:cTn id="738" dur="7000" fill="hold"/>
                                        <p:tgtEl>
                                          <p:spTgt spid="142"/>
                                        </p:tgtEl>
                                        <p:attrNameLst>
                                          <p:attrName>ppt_x</p:attrName>
                                          <p:attrName>ppt_y</p:attrName>
                                        </p:attrNameLst>
                                      </p:cBhvr>
                                      <p:rCtr x="9792" y="0"/>
                                    </p:animMotion>
                                  </p:childTnLst>
                                </p:cTn>
                              </p:par>
                              <p:par>
                                <p:cTn id="739" presetID="10" presetClass="entr" presetSubtype="0" repeatCount="indefinite" fill="hold" grpId="0" nodeType="withEffect">
                                  <p:stCondLst>
                                    <p:cond delay="0"/>
                                  </p:stCondLst>
                                  <p:childTnLst>
                                    <p:set>
                                      <p:cBhvr>
                                        <p:cTn id="740" dur="1" fill="hold">
                                          <p:stCondLst>
                                            <p:cond delay="0"/>
                                          </p:stCondLst>
                                        </p:cTn>
                                        <p:tgtEl>
                                          <p:spTgt spid="119"/>
                                        </p:tgtEl>
                                        <p:attrNameLst>
                                          <p:attrName>style.visibility</p:attrName>
                                        </p:attrNameLst>
                                      </p:cBhvr>
                                      <p:to>
                                        <p:strVal val="visible"/>
                                      </p:to>
                                    </p:set>
                                    <p:animEffect transition="out" filter="fade">
                                      <p:cBhvr additive="base" accumulate="none">
                                        <p:cTn id="741" dur="316" fill="hold">
                                          <p:stCondLst>
                                            <p:cond delay="2213"/>
                                          </p:stCondLst>
                                        </p:cTn>
                                        <p:tgtEl>
                                          <p:spTgt spid="119"/>
                                        </p:tgtEl>
                                      </p:cBhvr>
                                    </p:animEffect>
                                    <p:animEffect transition="in" filter="fade">
                                      <p:cBhvr additive="base" accumulate="none">
                                        <p:cTn id="742" dur="316" fill="hold">
                                          <p:stCondLst>
                                            <p:cond delay="0"/>
                                          </p:stCondLst>
                                        </p:cTn>
                                        <p:tgtEl>
                                          <p:spTgt spid="119"/>
                                        </p:tgtEl>
                                      </p:cBhvr>
                                    </p:animEffect>
                                    <p:set>
                                      <p:cBhvr additive="base" accumulate="none">
                                        <p:cTn id="743" dur="1" fill="hold">
                                          <p:stCondLst>
                                            <p:cond delay="2528"/>
                                          </p:stCondLst>
                                        </p:cTn>
                                        <p:tgtEl>
                                          <p:spTgt spid="119"/>
                                        </p:tgtEl>
                                        <p:attrNameLst>
                                          <p:attrName>style.visibility</p:attrName>
                                        </p:attrNameLst>
                                      </p:cBhvr>
                                      <p:to>
                                        <p:strVal val="hidden"/>
                                      </p:to>
                                    </p:set>
                                    <p:set>
                                      <p:cBhvr additive="base" accumulate="none">
                                        <p:cTn id="744" dur="2908" fill="hold">
                                          <p:stCondLst>
                                            <p:cond delay="0"/>
                                          </p:stCondLst>
                                        </p:cTn>
                                        <p:tgtEl>
                                          <p:spTgt spid="119"/>
                                        </p:tgtEl>
                                        <p:attrNameLst>
                                          <p:attrName/>
                                        </p:attrNameLst>
                                      </p:cBhvr>
                                      <p:to>
                                        <p:strVal val=""/>
                                      </p:to>
                                    </p:set>
                                  </p:childTnLst>
                                </p:cTn>
                              </p:par>
                              <p:par>
                                <p:cTn id="745" presetID="0" presetClass="path" presetSubtype="0" repeatCount="indefinite" fill="hold" grpId="1" nodeType="withEffect">
                                  <p:stCondLst>
                                    <p:cond delay="0"/>
                                  </p:stCondLst>
                                  <p:childTnLst>
                                    <p:animMotion origin="layout" path="M 1.66667E-6 1.85185E-6 C 0.07122 -0.04398 0.06237 -0.16273 0.0901 -0.27847 " pathEditMode="relative" rAng="0" ptsTypes="AA">
                                      <p:cBhvr>
                                        <p:cTn id="746" dur="2714" spd="-100000" fill="hold"/>
                                        <p:tgtEl>
                                          <p:spTgt spid="119"/>
                                        </p:tgtEl>
                                        <p:attrNameLst>
                                          <p:attrName>ppt_x</p:attrName>
                                          <p:attrName>ppt_y</p:attrName>
                                        </p:attrNameLst>
                                      </p:cBhvr>
                                      <p:rCtr x="4505" y="-13935"/>
                                    </p:animMotion>
                                  </p:childTnLst>
                                </p:cTn>
                              </p:par>
                              <p:par>
                                <p:cTn id="747" presetID="10" presetClass="entr" presetSubtype="0" repeatCount="indefinite" fill="hold" grpId="0" nodeType="withEffect">
                                  <p:stCondLst>
                                    <p:cond delay="0"/>
                                  </p:stCondLst>
                                  <p:childTnLst>
                                    <p:set>
                                      <p:cBhvr>
                                        <p:cTn id="748" dur="1" fill="hold">
                                          <p:stCondLst>
                                            <p:cond delay="0"/>
                                          </p:stCondLst>
                                        </p:cTn>
                                        <p:tgtEl>
                                          <p:spTgt spid="148"/>
                                        </p:tgtEl>
                                        <p:attrNameLst>
                                          <p:attrName>style.visibility</p:attrName>
                                        </p:attrNameLst>
                                      </p:cBhvr>
                                      <p:to>
                                        <p:strVal val="visible"/>
                                      </p:to>
                                    </p:set>
                                    <p:animEffect transition="out" filter="fade">
                                      <p:cBhvr additive="base" accumulate="none">
                                        <p:cTn id="749" dur="250" fill="hold">
                                          <p:stCondLst>
                                            <p:cond delay="1750"/>
                                          </p:stCondLst>
                                        </p:cTn>
                                        <p:tgtEl>
                                          <p:spTgt spid="148"/>
                                        </p:tgtEl>
                                      </p:cBhvr>
                                    </p:animEffect>
                                    <p:animEffect transition="in" filter="fade">
                                      <p:cBhvr additive="base" accumulate="none">
                                        <p:cTn id="750" dur="250" fill="hold">
                                          <p:stCondLst>
                                            <p:cond delay="0"/>
                                          </p:stCondLst>
                                        </p:cTn>
                                        <p:tgtEl>
                                          <p:spTgt spid="148"/>
                                        </p:tgtEl>
                                      </p:cBhvr>
                                    </p:animEffect>
                                    <p:set>
                                      <p:cBhvr additive="base" accumulate="none">
                                        <p:cTn id="751" dur="1" fill="hold">
                                          <p:stCondLst>
                                            <p:cond delay="1999"/>
                                          </p:stCondLst>
                                        </p:cTn>
                                        <p:tgtEl>
                                          <p:spTgt spid="148"/>
                                        </p:tgtEl>
                                        <p:attrNameLst>
                                          <p:attrName>style.visibility</p:attrName>
                                        </p:attrNameLst>
                                      </p:cBhvr>
                                      <p:to>
                                        <p:strVal val="hidden"/>
                                      </p:to>
                                    </p:set>
                                    <p:set>
                                      <p:cBhvr additive="base" accumulate="none">
                                        <p:cTn id="752" dur="2300" fill="hold">
                                          <p:stCondLst>
                                            <p:cond delay="0"/>
                                          </p:stCondLst>
                                        </p:cTn>
                                        <p:tgtEl>
                                          <p:spTgt spid="148"/>
                                        </p:tgtEl>
                                        <p:attrNameLst>
                                          <p:attrName/>
                                        </p:attrNameLst>
                                      </p:cBhvr>
                                      <p:to>
                                        <p:strVal val=""/>
                                      </p:to>
                                    </p:set>
                                  </p:childTnLst>
                                </p:cTn>
                              </p:par>
                              <p:par>
                                <p:cTn id="753" presetID="0" presetClass="path" presetSubtype="0" repeatCount="indefinite" fill="hold" grpId="1" nodeType="withEffect">
                                  <p:stCondLst>
                                    <p:cond delay="0"/>
                                  </p:stCondLst>
                                  <p:childTnLst>
                                    <p:animMotion origin="layout" path="M 4.16667E-7 2.22222E-6 C -0.01133 -0.10579 -0.06198 -0.18449 -0.00768 -0.31459 " pathEditMode="relative" rAng="0" ptsTypes="AA">
                                      <p:cBhvr>
                                        <p:cTn id="754" dur="3409" spd="-100000" fill="hold"/>
                                        <p:tgtEl>
                                          <p:spTgt spid="148"/>
                                        </p:tgtEl>
                                        <p:attrNameLst>
                                          <p:attrName>ppt_x</p:attrName>
                                          <p:attrName>ppt_y</p:attrName>
                                        </p:attrNameLst>
                                      </p:cBhvr>
                                      <p:rCtr x="-1628" y="-15741"/>
                                    </p:animMotion>
                                  </p:childTnLst>
                                </p:cTn>
                              </p:par>
                              <p:par>
                                <p:cTn id="755" presetID="10" presetClass="entr" presetSubtype="0" repeatCount="indefinite" fill="hold" grpId="0" nodeType="withEffect">
                                  <p:stCondLst>
                                    <p:cond delay="0"/>
                                  </p:stCondLst>
                                  <p:childTnLst>
                                    <p:set>
                                      <p:cBhvr>
                                        <p:cTn id="756" dur="1" fill="hold">
                                          <p:stCondLst>
                                            <p:cond delay="0"/>
                                          </p:stCondLst>
                                        </p:cTn>
                                        <p:tgtEl>
                                          <p:spTgt spid="149"/>
                                        </p:tgtEl>
                                        <p:attrNameLst>
                                          <p:attrName>style.visibility</p:attrName>
                                        </p:attrNameLst>
                                      </p:cBhvr>
                                      <p:to>
                                        <p:strVal val="visible"/>
                                      </p:to>
                                    </p:set>
                                    <p:animEffect transition="out" filter="fade">
                                      <p:cBhvr additive="base" accumulate="none">
                                        <p:cTn id="757" dur="419" fill="hold">
                                          <p:stCondLst>
                                            <p:cond delay="2935"/>
                                          </p:stCondLst>
                                        </p:cTn>
                                        <p:tgtEl>
                                          <p:spTgt spid="149"/>
                                        </p:tgtEl>
                                      </p:cBhvr>
                                    </p:animEffect>
                                    <p:animEffect transition="in" filter="fade">
                                      <p:cBhvr additive="base" accumulate="none">
                                        <p:cTn id="758" dur="419" fill="hold">
                                          <p:stCondLst>
                                            <p:cond delay="0"/>
                                          </p:stCondLst>
                                        </p:cTn>
                                        <p:tgtEl>
                                          <p:spTgt spid="149"/>
                                        </p:tgtEl>
                                      </p:cBhvr>
                                    </p:animEffect>
                                    <p:set>
                                      <p:cBhvr additive="base" accumulate="none">
                                        <p:cTn id="759" dur="1" fill="hold">
                                          <p:stCondLst>
                                            <p:cond delay="3353"/>
                                          </p:stCondLst>
                                        </p:cTn>
                                        <p:tgtEl>
                                          <p:spTgt spid="149"/>
                                        </p:tgtEl>
                                        <p:attrNameLst>
                                          <p:attrName>style.visibility</p:attrName>
                                        </p:attrNameLst>
                                      </p:cBhvr>
                                      <p:to>
                                        <p:strVal val="hidden"/>
                                      </p:to>
                                    </p:set>
                                    <p:set>
                                      <p:cBhvr additive="base" accumulate="none">
                                        <p:cTn id="760" dur="3858" fill="hold">
                                          <p:stCondLst>
                                            <p:cond delay="0"/>
                                          </p:stCondLst>
                                        </p:cTn>
                                        <p:tgtEl>
                                          <p:spTgt spid="149"/>
                                        </p:tgtEl>
                                        <p:attrNameLst>
                                          <p:attrName/>
                                        </p:attrNameLst>
                                      </p:cBhvr>
                                      <p:to>
                                        <p:strVal val=""/>
                                      </p:to>
                                    </p:set>
                                  </p:childTnLst>
                                </p:cTn>
                              </p:par>
                              <p:par>
                                <p:cTn id="761" presetID="0" presetClass="path" presetSubtype="0" repeatCount="indefinite" fill="hold" grpId="1" nodeType="withEffect">
                                  <p:stCondLst>
                                    <p:cond delay="0"/>
                                  </p:stCondLst>
                                  <p:childTnLst>
                                    <p:animMotion origin="layout" path="M -0.00013 -4.07407E-6 C 0.06472 -0.13541 0.07722 -0.05138 0.13164 -0.18125 " pathEditMode="relative" rAng="0" ptsTypes="AA">
                                      <p:cBhvr>
                                        <p:cTn id="762" dur="3060" spd="-100000" fill="hold"/>
                                        <p:tgtEl>
                                          <p:spTgt spid="149"/>
                                        </p:tgtEl>
                                        <p:attrNameLst>
                                          <p:attrName>ppt_x</p:attrName>
                                          <p:attrName>ppt_y</p:attrName>
                                        </p:attrNameLst>
                                      </p:cBhvr>
                                      <p:rCtr x="6589" y="-9074"/>
                                    </p:animMotion>
                                  </p:childTnLst>
                                </p:cTn>
                              </p:par>
                              <p:par>
                                <p:cTn id="763" presetID="10" presetClass="entr" presetSubtype="0" repeatCount="indefinite" fill="hold" grpId="0" nodeType="withEffect">
                                  <p:stCondLst>
                                    <p:cond delay="0"/>
                                  </p:stCondLst>
                                  <p:childTnLst>
                                    <p:set>
                                      <p:cBhvr>
                                        <p:cTn id="764" dur="1" fill="hold">
                                          <p:stCondLst>
                                            <p:cond delay="0"/>
                                          </p:stCondLst>
                                        </p:cTn>
                                        <p:tgtEl>
                                          <p:spTgt spid="150"/>
                                        </p:tgtEl>
                                        <p:attrNameLst>
                                          <p:attrName>style.visibility</p:attrName>
                                        </p:attrNameLst>
                                      </p:cBhvr>
                                      <p:to>
                                        <p:strVal val="visible"/>
                                      </p:to>
                                    </p:set>
                                    <p:animEffect transition="out" filter="fade">
                                      <p:cBhvr additive="base" accumulate="none">
                                        <p:cTn id="765" dur="237" fill="hold">
                                          <p:stCondLst>
                                            <p:cond delay="1658"/>
                                          </p:stCondLst>
                                        </p:cTn>
                                        <p:tgtEl>
                                          <p:spTgt spid="150"/>
                                        </p:tgtEl>
                                      </p:cBhvr>
                                    </p:animEffect>
                                    <p:animEffect transition="in" filter="fade">
                                      <p:cBhvr additive="base" accumulate="none">
                                        <p:cTn id="766" dur="237" fill="hold">
                                          <p:stCondLst>
                                            <p:cond delay="0"/>
                                          </p:stCondLst>
                                        </p:cTn>
                                        <p:tgtEl>
                                          <p:spTgt spid="150"/>
                                        </p:tgtEl>
                                      </p:cBhvr>
                                    </p:animEffect>
                                    <p:set>
                                      <p:cBhvr additive="base" accumulate="none">
                                        <p:cTn id="767" dur="1" fill="hold">
                                          <p:stCondLst>
                                            <p:cond delay="1894"/>
                                          </p:stCondLst>
                                        </p:cTn>
                                        <p:tgtEl>
                                          <p:spTgt spid="150"/>
                                        </p:tgtEl>
                                        <p:attrNameLst>
                                          <p:attrName>style.visibility</p:attrName>
                                        </p:attrNameLst>
                                      </p:cBhvr>
                                      <p:to>
                                        <p:strVal val="hidden"/>
                                      </p:to>
                                    </p:set>
                                    <p:set>
                                      <p:cBhvr additive="base" accumulate="none">
                                        <p:cTn id="768" dur="2179" fill="hold">
                                          <p:stCondLst>
                                            <p:cond delay="0"/>
                                          </p:stCondLst>
                                        </p:cTn>
                                        <p:tgtEl>
                                          <p:spTgt spid="150"/>
                                        </p:tgtEl>
                                        <p:attrNameLst>
                                          <p:attrName/>
                                        </p:attrNameLst>
                                      </p:cBhvr>
                                      <p:to>
                                        <p:strVal val=""/>
                                      </p:to>
                                    </p:set>
                                  </p:childTnLst>
                                </p:cTn>
                              </p:par>
                              <p:par>
                                <p:cTn id="769" presetID="0" presetClass="path" presetSubtype="0" repeatCount="indefinite" fill="hold" grpId="1" nodeType="withEffect">
                                  <p:stCondLst>
                                    <p:cond delay="0"/>
                                  </p:stCondLst>
                                  <p:childTnLst>
                                    <p:animMotion origin="layout" path="M -3.125E-6 3.7037E-7 C 0.05521 -0.12708 0.00586 -0.14954 0.06198 -0.26921 " pathEditMode="relative" rAng="3840000" ptsTypes="AA">
                                      <p:cBhvr>
                                        <p:cTn id="770" dur="3515" spd="-100000" fill="hold"/>
                                        <p:tgtEl>
                                          <p:spTgt spid="150"/>
                                        </p:tgtEl>
                                        <p:attrNameLst>
                                          <p:attrName>ppt_x</p:attrName>
                                          <p:attrName>ppt_y</p:attrName>
                                        </p:attrNameLst>
                                      </p:cBhvr>
                                      <p:rCtr x="3099" y="-13472"/>
                                    </p:animMotion>
                                  </p:childTnLst>
                                </p:cTn>
                              </p:par>
                              <p:par>
                                <p:cTn id="771" presetID="10" presetClass="entr" presetSubtype="0" repeatCount="indefinite" fill="hold" grpId="0" nodeType="withEffect">
                                  <p:stCondLst>
                                    <p:cond delay="0"/>
                                  </p:stCondLst>
                                  <p:childTnLst>
                                    <p:set>
                                      <p:cBhvr>
                                        <p:cTn id="772" dur="1" fill="hold">
                                          <p:stCondLst>
                                            <p:cond delay="0"/>
                                          </p:stCondLst>
                                        </p:cTn>
                                        <p:tgtEl>
                                          <p:spTgt spid="151"/>
                                        </p:tgtEl>
                                        <p:attrNameLst>
                                          <p:attrName>style.visibility</p:attrName>
                                        </p:attrNameLst>
                                      </p:cBhvr>
                                      <p:to>
                                        <p:strVal val="visible"/>
                                      </p:to>
                                    </p:set>
                                    <p:animEffect transition="out" filter="fade">
                                      <p:cBhvr additive="base" accumulate="none">
                                        <p:cTn id="773" dur="305" fill="hold">
                                          <p:stCondLst>
                                            <p:cond delay="2133"/>
                                          </p:stCondLst>
                                        </p:cTn>
                                        <p:tgtEl>
                                          <p:spTgt spid="151"/>
                                        </p:tgtEl>
                                      </p:cBhvr>
                                    </p:animEffect>
                                    <p:animEffect transition="in" filter="fade">
                                      <p:cBhvr additive="base" accumulate="none">
                                        <p:cTn id="774" dur="305" fill="hold">
                                          <p:stCondLst>
                                            <p:cond delay="0"/>
                                          </p:stCondLst>
                                        </p:cTn>
                                        <p:tgtEl>
                                          <p:spTgt spid="151"/>
                                        </p:tgtEl>
                                      </p:cBhvr>
                                    </p:animEffect>
                                    <p:set>
                                      <p:cBhvr additive="base" accumulate="none">
                                        <p:cTn id="775" dur="1" fill="hold">
                                          <p:stCondLst>
                                            <p:cond delay="2437"/>
                                          </p:stCondLst>
                                        </p:cTn>
                                        <p:tgtEl>
                                          <p:spTgt spid="151"/>
                                        </p:tgtEl>
                                        <p:attrNameLst>
                                          <p:attrName>style.visibility</p:attrName>
                                        </p:attrNameLst>
                                      </p:cBhvr>
                                      <p:to>
                                        <p:strVal val="hidden"/>
                                      </p:to>
                                    </p:set>
                                    <p:set>
                                      <p:cBhvr additive="base" accumulate="none">
                                        <p:cTn id="776" dur="2804" fill="hold">
                                          <p:stCondLst>
                                            <p:cond delay="0"/>
                                          </p:stCondLst>
                                        </p:cTn>
                                        <p:tgtEl>
                                          <p:spTgt spid="151"/>
                                        </p:tgtEl>
                                        <p:attrNameLst>
                                          <p:attrName/>
                                        </p:attrNameLst>
                                      </p:cBhvr>
                                      <p:to>
                                        <p:strVal val=""/>
                                      </p:to>
                                    </p:set>
                                  </p:childTnLst>
                                </p:cTn>
                              </p:par>
                              <p:par>
                                <p:cTn id="777" presetID="0" presetClass="path" presetSubtype="0" repeatCount="indefinite" fill="hold" grpId="1" nodeType="withEffect">
                                  <p:stCondLst>
                                    <p:cond delay="0"/>
                                  </p:stCondLst>
                                  <p:childTnLst>
                                    <p:animMotion origin="layout" path="M -0.00013 -1.11111E-6 C 0.08373 -0.1206 0.14375 -0.01111 0.19831 -0.14097 " pathEditMode="relative" rAng="0" ptsTypes="AA">
                                      <p:cBhvr>
                                        <p:cTn id="778" dur="2924" spd="-100000" fill="hold"/>
                                        <p:tgtEl>
                                          <p:spTgt spid="151"/>
                                        </p:tgtEl>
                                        <p:attrNameLst>
                                          <p:attrName>ppt_x</p:attrName>
                                          <p:attrName>ppt_y</p:attrName>
                                        </p:attrNameLst>
                                      </p:cBhvr>
                                      <p:rCtr x="9922" y="-7060"/>
                                    </p:animMotion>
                                  </p:childTnLst>
                                </p:cTn>
                              </p:par>
                              <p:par>
                                <p:cTn id="779" presetID="10" presetClass="entr" presetSubtype="0" repeatCount="indefinite" fill="hold" grpId="0" nodeType="withEffect">
                                  <p:stCondLst>
                                    <p:cond delay="0"/>
                                  </p:stCondLst>
                                  <p:childTnLst>
                                    <p:set>
                                      <p:cBhvr>
                                        <p:cTn id="780" dur="1" fill="hold">
                                          <p:stCondLst>
                                            <p:cond delay="0"/>
                                          </p:stCondLst>
                                        </p:cTn>
                                        <p:tgtEl>
                                          <p:spTgt spid="152"/>
                                        </p:tgtEl>
                                        <p:attrNameLst>
                                          <p:attrName>style.visibility</p:attrName>
                                        </p:attrNameLst>
                                      </p:cBhvr>
                                      <p:to>
                                        <p:strVal val="visible"/>
                                      </p:to>
                                    </p:set>
                                    <p:animEffect transition="out" filter="fade">
                                      <p:cBhvr additive="base" accumulate="none">
                                        <p:cTn id="781" dur="324" fill="hold">
                                          <p:stCondLst>
                                            <p:cond delay="2271"/>
                                          </p:stCondLst>
                                        </p:cTn>
                                        <p:tgtEl>
                                          <p:spTgt spid="152"/>
                                        </p:tgtEl>
                                      </p:cBhvr>
                                    </p:animEffect>
                                    <p:animEffect transition="in" filter="fade">
                                      <p:cBhvr additive="base" accumulate="none">
                                        <p:cTn id="782" dur="324" fill="hold">
                                          <p:stCondLst>
                                            <p:cond delay="0"/>
                                          </p:stCondLst>
                                        </p:cTn>
                                        <p:tgtEl>
                                          <p:spTgt spid="152"/>
                                        </p:tgtEl>
                                      </p:cBhvr>
                                    </p:animEffect>
                                    <p:set>
                                      <p:cBhvr additive="base" accumulate="none">
                                        <p:cTn id="783" dur="1" fill="hold">
                                          <p:stCondLst>
                                            <p:cond delay="2594"/>
                                          </p:stCondLst>
                                        </p:cTn>
                                        <p:tgtEl>
                                          <p:spTgt spid="152"/>
                                        </p:tgtEl>
                                        <p:attrNameLst>
                                          <p:attrName>style.visibility</p:attrName>
                                        </p:attrNameLst>
                                      </p:cBhvr>
                                      <p:to>
                                        <p:strVal val="hidden"/>
                                      </p:to>
                                    </p:set>
                                    <p:set>
                                      <p:cBhvr additive="base" accumulate="none">
                                        <p:cTn id="784" dur="2984" fill="hold">
                                          <p:stCondLst>
                                            <p:cond delay="0"/>
                                          </p:stCondLst>
                                        </p:cTn>
                                        <p:tgtEl>
                                          <p:spTgt spid="152"/>
                                        </p:tgtEl>
                                        <p:attrNameLst>
                                          <p:attrName/>
                                        </p:attrNameLst>
                                      </p:cBhvr>
                                      <p:to>
                                        <p:strVal val=""/>
                                      </p:to>
                                    </p:set>
                                  </p:childTnLst>
                                </p:cTn>
                              </p:par>
                              <p:par>
                                <p:cTn id="785"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786" dur="2415" spd="-100000" fill="hold"/>
                                        <p:tgtEl>
                                          <p:spTgt spid="152"/>
                                        </p:tgtEl>
                                        <p:attrNameLst>
                                          <p:attrName>ppt_x</p:attrName>
                                          <p:attrName>ppt_y</p:attrName>
                                        </p:attrNameLst>
                                      </p:cBhvr>
                                      <p:rCtr x="8138" y="-1852"/>
                                    </p:animMotion>
                                  </p:childTnLst>
                                </p:cTn>
                              </p:par>
                              <p:par>
                                <p:cTn id="787" presetID="10" presetClass="entr" presetSubtype="0" repeatCount="indefinite" fill="hold" grpId="0" nodeType="withEffect">
                                  <p:stCondLst>
                                    <p:cond delay="0"/>
                                  </p:stCondLst>
                                  <p:childTnLst>
                                    <p:set>
                                      <p:cBhvr>
                                        <p:cTn id="788" dur="1" fill="hold">
                                          <p:stCondLst>
                                            <p:cond delay="0"/>
                                          </p:stCondLst>
                                        </p:cTn>
                                        <p:tgtEl>
                                          <p:spTgt spid="153"/>
                                        </p:tgtEl>
                                        <p:attrNameLst>
                                          <p:attrName>style.visibility</p:attrName>
                                        </p:attrNameLst>
                                      </p:cBhvr>
                                      <p:to>
                                        <p:strVal val="visible"/>
                                      </p:to>
                                    </p:set>
                                    <p:animEffect transition="out" filter="fade">
                                      <p:cBhvr additive="base" accumulate="none">
                                        <p:cTn id="789" dur="289" fill="hold">
                                          <p:stCondLst>
                                            <p:cond delay="2024"/>
                                          </p:stCondLst>
                                        </p:cTn>
                                        <p:tgtEl>
                                          <p:spTgt spid="153"/>
                                        </p:tgtEl>
                                      </p:cBhvr>
                                    </p:animEffect>
                                    <p:animEffect transition="in" filter="fade">
                                      <p:cBhvr additive="base" accumulate="none">
                                        <p:cTn id="790" dur="289" fill="hold">
                                          <p:stCondLst>
                                            <p:cond delay="0"/>
                                          </p:stCondLst>
                                        </p:cTn>
                                        <p:tgtEl>
                                          <p:spTgt spid="153"/>
                                        </p:tgtEl>
                                      </p:cBhvr>
                                    </p:animEffect>
                                    <p:set>
                                      <p:cBhvr additive="base" accumulate="none">
                                        <p:cTn id="791" dur="1" fill="hold">
                                          <p:stCondLst>
                                            <p:cond delay="2311"/>
                                          </p:stCondLst>
                                        </p:cTn>
                                        <p:tgtEl>
                                          <p:spTgt spid="153"/>
                                        </p:tgtEl>
                                        <p:attrNameLst>
                                          <p:attrName>style.visibility</p:attrName>
                                        </p:attrNameLst>
                                      </p:cBhvr>
                                      <p:to>
                                        <p:strVal val="hidden"/>
                                      </p:to>
                                    </p:set>
                                    <p:set>
                                      <p:cBhvr additive="base" accumulate="none">
                                        <p:cTn id="792" dur="2659" fill="hold">
                                          <p:stCondLst>
                                            <p:cond delay="0"/>
                                          </p:stCondLst>
                                        </p:cTn>
                                        <p:tgtEl>
                                          <p:spTgt spid="153"/>
                                        </p:tgtEl>
                                        <p:attrNameLst>
                                          <p:attrName/>
                                        </p:attrNameLst>
                                      </p:cBhvr>
                                      <p:to>
                                        <p:strVal val=""/>
                                      </p:to>
                                    </p:set>
                                  </p:childTnLst>
                                </p:cTn>
                              </p:par>
                              <p:par>
                                <p:cTn id="793" presetID="0" presetClass="path" presetSubtype="0" repeatCount="indefinite" fill="hold" grpId="1" nodeType="withEffect">
                                  <p:stCondLst>
                                    <p:cond delay="0"/>
                                  </p:stCondLst>
                                  <p:childTnLst>
                                    <p:animMotion origin="layout" path="M 1.66667E-6 3.7037E-7 C -0.04024 -0.14421 0.01732 -0.1956 -0.003 -0.34421 " pathEditMode="relative" rAng="0" ptsTypes="AA">
                                      <p:cBhvr>
                                        <p:cTn id="794" dur="2191" spd="-100000" fill="hold"/>
                                        <p:tgtEl>
                                          <p:spTgt spid="153"/>
                                        </p:tgtEl>
                                        <p:attrNameLst>
                                          <p:attrName>ppt_x</p:attrName>
                                          <p:attrName>ppt_y</p:attrName>
                                        </p:attrNameLst>
                                      </p:cBhvr>
                                      <p:rCtr x="-664" y="-17222"/>
                                    </p:animMotion>
                                  </p:childTnLst>
                                </p:cTn>
                              </p:par>
                              <p:par>
                                <p:cTn id="795" presetID="10" presetClass="entr" presetSubtype="0" repeatCount="indefinite" fill="hold" grpId="0" nodeType="withEffect">
                                  <p:stCondLst>
                                    <p:cond delay="0"/>
                                  </p:stCondLst>
                                  <p:childTnLst>
                                    <p:set>
                                      <p:cBhvr>
                                        <p:cTn id="796" dur="1" fill="hold">
                                          <p:stCondLst>
                                            <p:cond delay="0"/>
                                          </p:stCondLst>
                                        </p:cTn>
                                        <p:tgtEl>
                                          <p:spTgt spid="154"/>
                                        </p:tgtEl>
                                        <p:attrNameLst>
                                          <p:attrName>style.visibility</p:attrName>
                                        </p:attrNameLst>
                                      </p:cBhvr>
                                      <p:to>
                                        <p:strVal val="visible"/>
                                      </p:to>
                                    </p:set>
                                    <p:animEffect transition="out" filter="fade">
                                      <p:cBhvr additive="base" accumulate="none">
                                        <p:cTn id="797" dur="346" fill="hold">
                                          <p:stCondLst>
                                            <p:cond delay="2419"/>
                                          </p:stCondLst>
                                        </p:cTn>
                                        <p:tgtEl>
                                          <p:spTgt spid="154"/>
                                        </p:tgtEl>
                                      </p:cBhvr>
                                    </p:animEffect>
                                    <p:animEffect transition="in" filter="fade">
                                      <p:cBhvr additive="base" accumulate="none">
                                        <p:cTn id="798" dur="346" fill="hold">
                                          <p:stCondLst>
                                            <p:cond delay="0"/>
                                          </p:stCondLst>
                                        </p:cTn>
                                        <p:tgtEl>
                                          <p:spTgt spid="154"/>
                                        </p:tgtEl>
                                      </p:cBhvr>
                                    </p:animEffect>
                                    <p:set>
                                      <p:cBhvr additive="base" accumulate="none">
                                        <p:cTn id="799" dur="1" fill="hold">
                                          <p:stCondLst>
                                            <p:cond delay="2763"/>
                                          </p:stCondLst>
                                        </p:cTn>
                                        <p:tgtEl>
                                          <p:spTgt spid="154"/>
                                        </p:tgtEl>
                                        <p:attrNameLst>
                                          <p:attrName>style.visibility</p:attrName>
                                        </p:attrNameLst>
                                      </p:cBhvr>
                                      <p:to>
                                        <p:strVal val="hidden"/>
                                      </p:to>
                                    </p:set>
                                    <p:set>
                                      <p:cBhvr additive="base" accumulate="none">
                                        <p:cTn id="800" dur="3180" fill="hold">
                                          <p:stCondLst>
                                            <p:cond delay="0"/>
                                          </p:stCondLst>
                                        </p:cTn>
                                        <p:tgtEl>
                                          <p:spTgt spid="154"/>
                                        </p:tgtEl>
                                        <p:attrNameLst>
                                          <p:attrName/>
                                        </p:attrNameLst>
                                      </p:cBhvr>
                                      <p:to>
                                        <p:strVal val=""/>
                                      </p:to>
                                    </p:set>
                                  </p:childTnLst>
                                </p:cTn>
                              </p:par>
                              <p:par>
                                <p:cTn id="801" presetID="0" presetClass="path" presetSubtype="0" repeatCount="indefinite" fill="hold" grpId="1" nodeType="withEffect">
                                  <p:stCondLst>
                                    <p:cond delay="0"/>
                                  </p:stCondLst>
                                  <p:childTnLst>
                                    <p:animMotion origin="layout" path="M 2.5E-6 2.22222E-6 C 0.00377 -0.22477 0.15403 -0.14283 0.13372 -0.29121 " pathEditMode="relative" rAng="0" ptsTypes="AA">
                                      <p:cBhvr>
                                        <p:cTn id="802" dur="2340" spd="-100000" fill="hold"/>
                                        <p:tgtEl>
                                          <p:spTgt spid="154"/>
                                        </p:tgtEl>
                                        <p:attrNameLst>
                                          <p:attrName>ppt_x</p:attrName>
                                          <p:attrName>ppt_y</p:attrName>
                                        </p:attrNameLst>
                                      </p:cBhvr>
                                      <p:rCtr x="6771" y="-14560"/>
                                    </p:animMotion>
                                  </p:childTnLst>
                                </p:cTn>
                              </p:par>
                              <p:par>
                                <p:cTn id="803" presetID="10" presetClass="entr" presetSubtype="0" repeatCount="indefinite" fill="hold" grpId="0" nodeType="withEffect">
                                  <p:stCondLst>
                                    <p:cond delay="0"/>
                                  </p:stCondLst>
                                  <p:childTnLst>
                                    <p:set>
                                      <p:cBhvr>
                                        <p:cTn id="804" dur="1" fill="hold">
                                          <p:stCondLst>
                                            <p:cond delay="0"/>
                                          </p:stCondLst>
                                        </p:cTn>
                                        <p:tgtEl>
                                          <p:spTgt spid="155"/>
                                        </p:tgtEl>
                                        <p:attrNameLst>
                                          <p:attrName>style.visibility</p:attrName>
                                        </p:attrNameLst>
                                      </p:cBhvr>
                                      <p:to>
                                        <p:strVal val="visible"/>
                                      </p:to>
                                    </p:set>
                                    <p:animEffect transition="out" filter="fade">
                                      <p:cBhvr additive="base" accumulate="none">
                                        <p:cTn id="805" dur="419" fill="hold">
                                          <p:stCondLst>
                                            <p:cond delay="2933"/>
                                          </p:stCondLst>
                                        </p:cTn>
                                        <p:tgtEl>
                                          <p:spTgt spid="155"/>
                                        </p:tgtEl>
                                      </p:cBhvr>
                                    </p:animEffect>
                                    <p:animEffect transition="in" filter="fade">
                                      <p:cBhvr additive="base" accumulate="none">
                                        <p:cTn id="806" dur="419" fill="hold">
                                          <p:stCondLst>
                                            <p:cond delay="0"/>
                                          </p:stCondLst>
                                        </p:cTn>
                                        <p:tgtEl>
                                          <p:spTgt spid="155"/>
                                        </p:tgtEl>
                                      </p:cBhvr>
                                    </p:animEffect>
                                    <p:set>
                                      <p:cBhvr additive="base" accumulate="none">
                                        <p:cTn id="807" dur="1" fill="hold">
                                          <p:stCondLst>
                                            <p:cond delay="3351"/>
                                          </p:stCondLst>
                                        </p:cTn>
                                        <p:tgtEl>
                                          <p:spTgt spid="155"/>
                                        </p:tgtEl>
                                        <p:attrNameLst>
                                          <p:attrName>style.visibility</p:attrName>
                                        </p:attrNameLst>
                                      </p:cBhvr>
                                      <p:to>
                                        <p:strVal val="hidden"/>
                                      </p:to>
                                    </p:set>
                                    <p:set>
                                      <p:cBhvr additive="base" accumulate="none">
                                        <p:cTn id="808" dur="3855" fill="hold">
                                          <p:stCondLst>
                                            <p:cond delay="0"/>
                                          </p:stCondLst>
                                        </p:cTn>
                                        <p:tgtEl>
                                          <p:spTgt spid="155"/>
                                        </p:tgtEl>
                                        <p:attrNameLst>
                                          <p:attrName/>
                                        </p:attrNameLst>
                                      </p:cBhvr>
                                      <p:to>
                                        <p:strVal val=""/>
                                      </p:to>
                                    </p:set>
                                  </p:childTnLst>
                                </p:cTn>
                              </p:par>
                              <p:par>
                                <p:cTn id="809" presetID="0" presetClass="path" presetSubtype="0" repeatCount="indefinite" fill="hold" grpId="1" nodeType="withEffect">
                                  <p:stCondLst>
                                    <p:cond delay="0"/>
                                  </p:stCondLst>
                                  <p:childTnLst>
                                    <p:animMotion origin="layout" path="M 1.04167E-6 7.40741E-7 C 0.03229 -0.19769 0.04193 -0.19838 0.13359 -0.2912 " pathEditMode="relative" rAng="0" ptsTypes="AA">
                                      <p:cBhvr>
                                        <p:cTn id="810" dur="2196" spd="-100000" fill="hold"/>
                                        <p:tgtEl>
                                          <p:spTgt spid="155"/>
                                        </p:tgtEl>
                                        <p:attrNameLst>
                                          <p:attrName>ppt_x</p:attrName>
                                          <p:attrName>ppt_y</p:attrName>
                                        </p:attrNameLst>
                                      </p:cBhvr>
                                      <p:rCtr x="6680" y="-14560"/>
                                    </p:animMotion>
                                  </p:childTnLst>
                                </p:cTn>
                              </p:par>
                              <p:par>
                                <p:cTn id="811" presetID="10" presetClass="entr" presetSubtype="0" repeatCount="indefinite" fill="hold" grpId="0" nodeType="withEffect">
                                  <p:stCondLst>
                                    <p:cond delay="0"/>
                                  </p:stCondLst>
                                  <p:childTnLst>
                                    <p:set>
                                      <p:cBhvr>
                                        <p:cTn id="812" dur="1" fill="hold">
                                          <p:stCondLst>
                                            <p:cond delay="0"/>
                                          </p:stCondLst>
                                        </p:cTn>
                                        <p:tgtEl>
                                          <p:spTgt spid="156"/>
                                        </p:tgtEl>
                                        <p:attrNameLst>
                                          <p:attrName>style.visibility</p:attrName>
                                        </p:attrNameLst>
                                      </p:cBhvr>
                                      <p:to>
                                        <p:strVal val="visible"/>
                                      </p:to>
                                    </p:set>
                                    <p:animEffect transition="out" filter="fade">
                                      <p:cBhvr additive="base" accumulate="none">
                                        <p:cTn id="813" dur="314" fill="hold">
                                          <p:stCondLst>
                                            <p:cond delay="2197"/>
                                          </p:stCondLst>
                                        </p:cTn>
                                        <p:tgtEl>
                                          <p:spTgt spid="156"/>
                                        </p:tgtEl>
                                      </p:cBhvr>
                                    </p:animEffect>
                                    <p:animEffect transition="in" filter="fade">
                                      <p:cBhvr additive="base" accumulate="none">
                                        <p:cTn id="814" dur="314" fill="hold">
                                          <p:stCondLst>
                                            <p:cond delay="0"/>
                                          </p:stCondLst>
                                        </p:cTn>
                                        <p:tgtEl>
                                          <p:spTgt spid="156"/>
                                        </p:tgtEl>
                                      </p:cBhvr>
                                    </p:animEffect>
                                    <p:set>
                                      <p:cBhvr additive="base" accumulate="none">
                                        <p:cTn id="815" dur="1" fill="hold">
                                          <p:stCondLst>
                                            <p:cond delay="2510"/>
                                          </p:stCondLst>
                                        </p:cTn>
                                        <p:tgtEl>
                                          <p:spTgt spid="156"/>
                                        </p:tgtEl>
                                        <p:attrNameLst>
                                          <p:attrName>style.visibility</p:attrName>
                                        </p:attrNameLst>
                                      </p:cBhvr>
                                      <p:to>
                                        <p:strVal val="hidden"/>
                                      </p:to>
                                    </p:set>
                                    <p:set>
                                      <p:cBhvr additive="base" accumulate="none">
                                        <p:cTn id="816" dur="2888" fill="hold">
                                          <p:stCondLst>
                                            <p:cond delay="0"/>
                                          </p:stCondLst>
                                        </p:cTn>
                                        <p:tgtEl>
                                          <p:spTgt spid="156"/>
                                        </p:tgtEl>
                                        <p:attrNameLst>
                                          <p:attrName/>
                                        </p:attrNameLst>
                                      </p:cBhvr>
                                      <p:to>
                                        <p:strVal val=""/>
                                      </p:to>
                                    </p:set>
                                  </p:childTnLst>
                                </p:cTn>
                              </p:par>
                              <p:par>
                                <p:cTn id="817" presetID="0" presetClass="path" presetSubtype="0" repeatCount="indefinite" fill="hold" grpId="1" nodeType="withEffect">
                                  <p:stCondLst>
                                    <p:cond delay="0"/>
                                  </p:stCondLst>
                                  <p:childTnLst>
                                    <p:animMotion origin="layout" path="M 3.54167E-6 -7.40741E-7 C 0.10703 -0.07315 0.10599 -0.1625 0.13359 -0.2912 " pathEditMode="relative" rAng="0" ptsTypes="AA">
                                      <p:cBhvr>
                                        <p:cTn id="818" dur="2546" spd="-100000" fill="hold"/>
                                        <p:tgtEl>
                                          <p:spTgt spid="156"/>
                                        </p:tgtEl>
                                        <p:attrNameLst>
                                          <p:attrName>ppt_x</p:attrName>
                                          <p:attrName>ppt_y</p:attrName>
                                        </p:attrNameLst>
                                      </p:cBhvr>
                                      <p:rCtr x="6680" y="-14560"/>
                                    </p:animMotion>
                                  </p:childTnLst>
                                </p:cTn>
                              </p:par>
                              <p:par>
                                <p:cTn id="819" presetID="10" presetClass="entr" presetSubtype="0" repeatCount="indefinite" fill="hold" grpId="0" nodeType="withEffect">
                                  <p:stCondLst>
                                    <p:cond delay="0"/>
                                  </p:stCondLst>
                                  <p:childTnLst>
                                    <p:set>
                                      <p:cBhvr>
                                        <p:cTn id="820" dur="1" fill="hold">
                                          <p:stCondLst>
                                            <p:cond delay="0"/>
                                          </p:stCondLst>
                                        </p:cTn>
                                        <p:tgtEl>
                                          <p:spTgt spid="157"/>
                                        </p:tgtEl>
                                        <p:attrNameLst>
                                          <p:attrName>style.visibility</p:attrName>
                                        </p:attrNameLst>
                                      </p:cBhvr>
                                      <p:to>
                                        <p:strVal val="visible"/>
                                      </p:to>
                                    </p:set>
                                    <p:animEffect transition="out" filter="fade">
                                      <p:cBhvr additive="base" accumulate="none">
                                        <p:cTn id="821" dur="407" fill="hold">
                                          <p:stCondLst>
                                            <p:cond delay="2850"/>
                                          </p:stCondLst>
                                        </p:cTn>
                                        <p:tgtEl>
                                          <p:spTgt spid="157"/>
                                        </p:tgtEl>
                                      </p:cBhvr>
                                    </p:animEffect>
                                    <p:animEffect transition="in" filter="fade">
                                      <p:cBhvr additive="base" accumulate="none">
                                        <p:cTn id="822" dur="407" fill="hold">
                                          <p:stCondLst>
                                            <p:cond delay="0"/>
                                          </p:stCondLst>
                                        </p:cTn>
                                        <p:tgtEl>
                                          <p:spTgt spid="157"/>
                                        </p:tgtEl>
                                      </p:cBhvr>
                                    </p:animEffect>
                                    <p:set>
                                      <p:cBhvr additive="base" accumulate="none">
                                        <p:cTn id="823" dur="1" fill="hold">
                                          <p:stCondLst>
                                            <p:cond delay="3255"/>
                                          </p:stCondLst>
                                        </p:cTn>
                                        <p:tgtEl>
                                          <p:spTgt spid="157"/>
                                        </p:tgtEl>
                                        <p:attrNameLst>
                                          <p:attrName>style.visibility</p:attrName>
                                        </p:attrNameLst>
                                      </p:cBhvr>
                                      <p:to>
                                        <p:strVal val="hidden"/>
                                      </p:to>
                                    </p:set>
                                    <p:set>
                                      <p:cBhvr additive="base" accumulate="none">
                                        <p:cTn id="824" dur="3745" fill="hold">
                                          <p:stCondLst>
                                            <p:cond delay="0"/>
                                          </p:stCondLst>
                                        </p:cTn>
                                        <p:tgtEl>
                                          <p:spTgt spid="157"/>
                                        </p:tgtEl>
                                        <p:attrNameLst>
                                          <p:attrName/>
                                        </p:attrNameLst>
                                      </p:cBhvr>
                                      <p:to>
                                        <p:strVal val=""/>
                                      </p:to>
                                    </p:set>
                                  </p:childTnLst>
                                </p:cTn>
                              </p:par>
                              <p:par>
                                <p:cTn id="825" presetID="0" presetClass="path" presetSubtype="0" repeatCount="indefinite" fill="hold" grpId="1" nodeType="withEffect">
                                  <p:stCondLst>
                                    <p:cond delay="0"/>
                                  </p:stCondLst>
                                  <p:childTnLst>
                                    <p:animMotion origin="layout" path="M 1.04167E-6 1.48148E-6 C 0.00104 -0.11574 -0.11797 -0.13287 -0.09037 -0.26158 " pathEditMode="relative" rAng="0" ptsTypes="AA">
                                      <p:cBhvr>
                                        <p:cTn id="826" dur="3501" spd="-100000" fill="hold"/>
                                        <p:tgtEl>
                                          <p:spTgt spid="157"/>
                                        </p:tgtEl>
                                        <p:attrNameLst>
                                          <p:attrName>ppt_x</p:attrName>
                                          <p:attrName>ppt_y</p:attrName>
                                        </p:attrNameLst>
                                      </p:cBhvr>
                                      <p:rCtr x="-4727" y="-13079"/>
                                    </p:animMotion>
                                  </p:childTnLst>
                                </p:cTn>
                              </p:par>
                              <p:par>
                                <p:cTn id="827" presetID="10" presetClass="entr" presetSubtype="0" repeatCount="indefinite" fill="hold" grpId="0" nodeType="withEffect">
                                  <p:stCondLst>
                                    <p:cond delay="0"/>
                                  </p:stCondLst>
                                  <p:childTnLst>
                                    <p:set>
                                      <p:cBhvr>
                                        <p:cTn id="828" dur="1" fill="hold">
                                          <p:stCondLst>
                                            <p:cond delay="0"/>
                                          </p:stCondLst>
                                        </p:cTn>
                                        <p:tgtEl>
                                          <p:spTgt spid="147"/>
                                        </p:tgtEl>
                                        <p:attrNameLst>
                                          <p:attrName>style.visibility</p:attrName>
                                        </p:attrNameLst>
                                      </p:cBhvr>
                                      <p:to>
                                        <p:strVal val="visible"/>
                                      </p:to>
                                    </p:set>
                                    <p:animEffect transition="out" filter="fade">
                                      <p:cBhvr additive="base" accumulate="none">
                                        <p:cTn id="829" dur="277" fill="hold">
                                          <p:stCondLst>
                                            <p:cond delay="1937"/>
                                          </p:stCondLst>
                                        </p:cTn>
                                        <p:tgtEl>
                                          <p:spTgt spid="147"/>
                                        </p:tgtEl>
                                      </p:cBhvr>
                                    </p:animEffect>
                                    <p:animEffect transition="in" filter="fade">
                                      <p:cBhvr additive="base" accumulate="none">
                                        <p:cTn id="830" dur="277" fill="hold">
                                          <p:stCondLst>
                                            <p:cond delay="0"/>
                                          </p:stCondLst>
                                        </p:cTn>
                                        <p:tgtEl>
                                          <p:spTgt spid="147"/>
                                        </p:tgtEl>
                                      </p:cBhvr>
                                    </p:animEffect>
                                    <p:set>
                                      <p:cBhvr additive="base" accumulate="none">
                                        <p:cTn id="831" dur="1" fill="hold">
                                          <p:stCondLst>
                                            <p:cond delay="2213"/>
                                          </p:stCondLst>
                                        </p:cTn>
                                        <p:tgtEl>
                                          <p:spTgt spid="147"/>
                                        </p:tgtEl>
                                        <p:attrNameLst>
                                          <p:attrName>style.visibility</p:attrName>
                                        </p:attrNameLst>
                                      </p:cBhvr>
                                      <p:to>
                                        <p:strVal val="hidden"/>
                                      </p:to>
                                    </p:set>
                                    <p:set>
                                      <p:cBhvr additive="base" accumulate="none">
                                        <p:cTn id="832" dur="2546" fill="hold">
                                          <p:stCondLst>
                                            <p:cond delay="0"/>
                                          </p:stCondLst>
                                        </p:cTn>
                                        <p:tgtEl>
                                          <p:spTgt spid="147"/>
                                        </p:tgtEl>
                                        <p:attrNameLst>
                                          <p:attrName/>
                                        </p:attrNameLst>
                                      </p:cBhvr>
                                      <p:to>
                                        <p:strVal val=""/>
                                      </p:to>
                                    </p:set>
                                  </p:childTnLst>
                                </p:cTn>
                              </p:par>
                              <p:par>
                                <p:cTn id="833" presetID="0" presetClass="path" presetSubtype="0" repeatCount="indefinite" fill="hold" grpId="1" nodeType="withEffect">
                                  <p:stCondLst>
                                    <p:cond delay="0"/>
                                  </p:stCondLst>
                                  <p:childTnLst>
                                    <p:animMotion origin="layout" path="M -1.04167E-6 2.96296E-6 C 0.07604 -0.05301 0.06667 -0.19607 0.09636 -0.33519 " pathEditMode="relative" rAng="0" ptsTypes="AA">
                                      <p:cBhvr>
                                        <p:cTn id="834" dur="3347" spd="-100000" fill="hold"/>
                                        <p:tgtEl>
                                          <p:spTgt spid="147"/>
                                        </p:tgtEl>
                                        <p:attrNameLst>
                                          <p:attrName>ppt_x</p:attrName>
                                          <p:attrName>ppt_y</p:attrName>
                                        </p:attrNameLst>
                                      </p:cBhvr>
                                      <p:rCtr x="4818" y="-16759"/>
                                    </p:animMotion>
                                  </p:childTnLst>
                                </p:cTn>
                              </p:par>
                              <p:par>
                                <p:cTn id="835" presetID="10" presetClass="entr" presetSubtype="0" repeatCount="indefinite" fill="hold" grpId="0" nodeType="withEffect">
                                  <p:stCondLst>
                                    <p:cond delay="0"/>
                                  </p:stCondLst>
                                  <p:childTnLst>
                                    <p:set>
                                      <p:cBhvr>
                                        <p:cTn id="836" dur="1" fill="hold">
                                          <p:stCondLst>
                                            <p:cond delay="0"/>
                                          </p:stCondLst>
                                        </p:cTn>
                                        <p:tgtEl>
                                          <p:spTgt spid="158"/>
                                        </p:tgtEl>
                                        <p:attrNameLst>
                                          <p:attrName>style.visibility</p:attrName>
                                        </p:attrNameLst>
                                      </p:cBhvr>
                                      <p:to>
                                        <p:strVal val="visible"/>
                                      </p:to>
                                    </p:set>
                                    <p:animEffect transition="out" filter="fade">
                                      <p:cBhvr additive="base" accumulate="none">
                                        <p:cTn id="837" dur="273" fill="hold">
                                          <p:stCondLst>
                                            <p:cond delay="1912"/>
                                          </p:stCondLst>
                                        </p:cTn>
                                        <p:tgtEl>
                                          <p:spTgt spid="158"/>
                                        </p:tgtEl>
                                      </p:cBhvr>
                                    </p:animEffect>
                                    <p:animEffect transition="in" filter="fade">
                                      <p:cBhvr additive="base" accumulate="none">
                                        <p:cTn id="838" dur="273" fill="hold">
                                          <p:stCondLst>
                                            <p:cond delay="0"/>
                                          </p:stCondLst>
                                        </p:cTn>
                                        <p:tgtEl>
                                          <p:spTgt spid="158"/>
                                        </p:tgtEl>
                                      </p:cBhvr>
                                    </p:animEffect>
                                    <p:set>
                                      <p:cBhvr additive="base" accumulate="none">
                                        <p:cTn id="839" dur="1" fill="hold">
                                          <p:stCondLst>
                                            <p:cond delay="2184"/>
                                          </p:stCondLst>
                                        </p:cTn>
                                        <p:tgtEl>
                                          <p:spTgt spid="158"/>
                                        </p:tgtEl>
                                        <p:attrNameLst>
                                          <p:attrName>style.visibility</p:attrName>
                                        </p:attrNameLst>
                                      </p:cBhvr>
                                      <p:to>
                                        <p:strVal val="hidden"/>
                                      </p:to>
                                    </p:set>
                                    <p:set>
                                      <p:cBhvr additive="base" accumulate="none">
                                        <p:cTn id="840" dur="2513" fill="hold">
                                          <p:stCondLst>
                                            <p:cond delay="0"/>
                                          </p:stCondLst>
                                        </p:cTn>
                                        <p:tgtEl>
                                          <p:spTgt spid="158"/>
                                        </p:tgtEl>
                                        <p:attrNameLst>
                                          <p:attrName/>
                                        </p:attrNameLst>
                                      </p:cBhvr>
                                      <p:to>
                                        <p:strVal val=""/>
                                      </p:to>
                                    </p:set>
                                  </p:childTnLst>
                                </p:cTn>
                              </p:par>
                              <p:par>
                                <p:cTn id="841" presetID="0" presetClass="path" presetSubtype="0" repeatCount="indefinite" fill="hold" grpId="1" nodeType="withEffect">
                                  <p:stCondLst>
                                    <p:cond delay="0"/>
                                  </p:stCondLst>
                                  <p:childTnLst>
                                    <p:animMotion origin="layout" path="M 2.08333E-7 -1.11111E-6 C 0.06432 -0.17315 0.07669 -0.06574 0.13086 -0.23171 " pathEditMode="relative" rAng="0" ptsTypes="AA">
                                      <p:cBhvr>
                                        <p:cTn id="842" dur="2180" spd="-100000" fill="hold"/>
                                        <p:tgtEl>
                                          <p:spTgt spid="158"/>
                                        </p:tgtEl>
                                        <p:attrNameLst>
                                          <p:attrName>ppt_x</p:attrName>
                                          <p:attrName>ppt_y</p:attrName>
                                        </p:attrNameLst>
                                      </p:cBhvr>
                                      <p:rCtr x="6536" y="-11597"/>
                                    </p:animMotion>
                                  </p:childTnLst>
                                </p:cTn>
                              </p:par>
                              <p:par>
                                <p:cTn id="843" presetID="10" presetClass="entr" presetSubtype="0" repeatCount="indefinite" fill="hold" grpId="0" nodeType="withEffect">
                                  <p:stCondLst>
                                    <p:cond delay="0"/>
                                  </p:stCondLst>
                                  <p:childTnLst>
                                    <p:set>
                                      <p:cBhvr>
                                        <p:cTn id="844" dur="1" fill="hold">
                                          <p:stCondLst>
                                            <p:cond delay="0"/>
                                          </p:stCondLst>
                                        </p:cTn>
                                        <p:tgtEl>
                                          <p:spTgt spid="159"/>
                                        </p:tgtEl>
                                        <p:attrNameLst>
                                          <p:attrName>style.visibility</p:attrName>
                                        </p:attrNameLst>
                                      </p:cBhvr>
                                      <p:to>
                                        <p:strVal val="visible"/>
                                      </p:to>
                                    </p:set>
                                    <p:animEffect transition="out" filter="fade">
                                      <p:cBhvr additive="base" accumulate="none">
                                        <p:cTn id="845" dur="224" fill="hold">
                                          <p:stCondLst>
                                            <p:cond delay="1569"/>
                                          </p:stCondLst>
                                        </p:cTn>
                                        <p:tgtEl>
                                          <p:spTgt spid="159"/>
                                        </p:tgtEl>
                                      </p:cBhvr>
                                    </p:animEffect>
                                    <p:animEffect transition="in" filter="fade">
                                      <p:cBhvr additive="base" accumulate="none">
                                        <p:cTn id="846" dur="224" fill="hold">
                                          <p:stCondLst>
                                            <p:cond delay="0"/>
                                          </p:stCondLst>
                                        </p:cTn>
                                        <p:tgtEl>
                                          <p:spTgt spid="159"/>
                                        </p:tgtEl>
                                      </p:cBhvr>
                                    </p:animEffect>
                                    <p:set>
                                      <p:cBhvr additive="base" accumulate="none">
                                        <p:cTn id="847" dur="1" fill="hold">
                                          <p:stCondLst>
                                            <p:cond delay="1792"/>
                                          </p:stCondLst>
                                        </p:cTn>
                                        <p:tgtEl>
                                          <p:spTgt spid="159"/>
                                        </p:tgtEl>
                                        <p:attrNameLst>
                                          <p:attrName>style.visibility</p:attrName>
                                        </p:attrNameLst>
                                      </p:cBhvr>
                                      <p:to>
                                        <p:strVal val="hidden"/>
                                      </p:to>
                                    </p:set>
                                    <p:set>
                                      <p:cBhvr additive="base" accumulate="none">
                                        <p:cTn id="848" dur="2062" fill="hold">
                                          <p:stCondLst>
                                            <p:cond delay="0"/>
                                          </p:stCondLst>
                                        </p:cTn>
                                        <p:tgtEl>
                                          <p:spTgt spid="159"/>
                                        </p:tgtEl>
                                        <p:attrNameLst>
                                          <p:attrName/>
                                        </p:attrNameLst>
                                      </p:cBhvr>
                                      <p:to>
                                        <p:strVal val=""/>
                                      </p:to>
                                    </p:set>
                                  </p:childTnLst>
                                </p:cTn>
                              </p:par>
                              <p:par>
                                <p:cTn id="849" presetID="0" presetClass="path" presetSubtype="0" repeatCount="indefinite" fill="hold" grpId="1" nodeType="withEffect">
                                  <p:stCondLst>
                                    <p:cond delay="0"/>
                                  </p:stCondLst>
                                  <p:childTnLst>
                                    <p:animMotion origin="layout" path="M -8.33333E-7 -2.22222E-6 C -0.01471 -0.12338 -0.08021 -0.21551 -0.01003 -0.36713 " pathEditMode="relative" rAng="0" ptsTypes="AA">
                                      <p:cBhvr>
                                        <p:cTn id="850" dur="2645" spd="-100000" fill="hold"/>
                                        <p:tgtEl>
                                          <p:spTgt spid="159"/>
                                        </p:tgtEl>
                                        <p:attrNameLst>
                                          <p:attrName>ppt_x</p:attrName>
                                          <p:attrName>ppt_y</p:attrName>
                                        </p:attrNameLst>
                                      </p:cBhvr>
                                      <p:rCtr x="-2096" y="-18356"/>
                                    </p:animMotion>
                                  </p:childTnLst>
                                </p:cTn>
                              </p:par>
                              <p:par>
                                <p:cTn id="851" presetID="10" presetClass="entr" presetSubtype="0" repeatCount="indefinite" fill="hold" grpId="0" nodeType="withEffect">
                                  <p:stCondLst>
                                    <p:cond delay="0"/>
                                  </p:stCondLst>
                                  <p:childTnLst>
                                    <p:set>
                                      <p:cBhvr>
                                        <p:cTn id="852" dur="1" fill="hold">
                                          <p:stCondLst>
                                            <p:cond delay="0"/>
                                          </p:stCondLst>
                                        </p:cTn>
                                        <p:tgtEl>
                                          <p:spTgt spid="160"/>
                                        </p:tgtEl>
                                        <p:attrNameLst>
                                          <p:attrName>style.visibility</p:attrName>
                                        </p:attrNameLst>
                                      </p:cBhvr>
                                      <p:to>
                                        <p:strVal val="visible"/>
                                      </p:to>
                                    </p:set>
                                    <p:animEffect transition="out" filter="fade">
                                      <p:cBhvr additive="base" accumulate="none">
                                        <p:cTn id="853" dur="389" fill="hold">
                                          <p:stCondLst>
                                            <p:cond delay="2724"/>
                                          </p:stCondLst>
                                        </p:cTn>
                                        <p:tgtEl>
                                          <p:spTgt spid="160"/>
                                        </p:tgtEl>
                                      </p:cBhvr>
                                    </p:animEffect>
                                    <p:animEffect transition="in" filter="fade">
                                      <p:cBhvr additive="base" accumulate="none">
                                        <p:cTn id="854" dur="389" fill="hold">
                                          <p:stCondLst>
                                            <p:cond delay="0"/>
                                          </p:stCondLst>
                                        </p:cTn>
                                        <p:tgtEl>
                                          <p:spTgt spid="160"/>
                                        </p:tgtEl>
                                      </p:cBhvr>
                                    </p:animEffect>
                                    <p:set>
                                      <p:cBhvr additive="base" accumulate="none">
                                        <p:cTn id="855" dur="1" fill="hold">
                                          <p:stCondLst>
                                            <p:cond delay="3112"/>
                                          </p:stCondLst>
                                        </p:cTn>
                                        <p:tgtEl>
                                          <p:spTgt spid="160"/>
                                        </p:tgtEl>
                                        <p:attrNameLst>
                                          <p:attrName>style.visibility</p:attrName>
                                        </p:attrNameLst>
                                      </p:cBhvr>
                                      <p:to>
                                        <p:strVal val="hidden"/>
                                      </p:to>
                                    </p:set>
                                    <p:set>
                                      <p:cBhvr additive="base" accumulate="none">
                                        <p:cTn id="856" dur="3580" fill="hold">
                                          <p:stCondLst>
                                            <p:cond delay="0"/>
                                          </p:stCondLst>
                                        </p:cTn>
                                        <p:tgtEl>
                                          <p:spTgt spid="160"/>
                                        </p:tgtEl>
                                        <p:attrNameLst>
                                          <p:attrName/>
                                        </p:attrNameLst>
                                      </p:cBhvr>
                                      <p:to>
                                        <p:strVal val=""/>
                                      </p:to>
                                    </p:set>
                                  </p:childTnLst>
                                </p:cTn>
                              </p:par>
                              <p:par>
                                <p:cTn id="857" presetID="0" presetClass="path" presetSubtype="0" repeatCount="indefinite" fill="hold" grpId="1" nodeType="withEffect">
                                  <p:stCondLst>
                                    <p:cond delay="0"/>
                                  </p:stCondLst>
                                  <p:childTnLst>
                                    <p:animMotion origin="layout" path="M -1.66667E-6 4.07407E-6 C 0.00287 -0.24885 0.12018 -0.15834 0.10443 -0.32223 " pathEditMode="relative" rAng="0" ptsTypes="AA">
                                      <p:cBhvr>
                                        <p:cTn id="858" dur="2595" spd="-100000" fill="hold"/>
                                        <p:tgtEl>
                                          <p:spTgt spid="160"/>
                                        </p:tgtEl>
                                        <p:attrNameLst>
                                          <p:attrName>ppt_x</p:attrName>
                                          <p:attrName>ppt_y</p:attrName>
                                        </p:attrNameLst>
                                      </p:cBhvr>
                                      <p:rCtr x="5286" y="-16111"/>
                                    </p:animMotion>
                                  </p:childTnLst>
                                </p:cTn>
                              </p:par>
                              <p:par>
                                <p:cTn id="859" presetID="10" presetClass="entr" presetSubtype="0" repeatCount="indefinite" fill="hold" grpId="0" nodeType="withEffect">
                                  <p:stCondLst>
                                    <p:cond delay="0"/>
                                  </p:stCondLst>
                                  <p:childTnLst>
                                    <p:set>
                                      <p:cBhvr>
                                        <p:cTn id="860" dur="1" fill="hold">
                                          <p:stCondLst>
                                            <p:cond delay="0"/>
                                          </p:stCondLst>
                                        </p:cTn>
                                        <p:tgtEl>
                                          <p:spTgt spid="161"/>
                                        </p:tgtEl>
                                        <p:attrNameLst>
                                          <p:attrName>style.visibility</p:attrName>
                                        </p:attrNameLst>
                                      </p:cBhvr>
                                      <p:to>
                                        <p:strVal val="visible"/>
                                      </p:to>
                                    </p:set>
                                    <p:animEffect transition="out" filter="fade">
                                      <p:cBhvr additive="base" accumulate="none">
                                        <p:cTn id="861" dur="269" fill="hold">
                                          <p:stCondLst>
                                            <p:cond delay="1880"/>
                                          </p:stCondLst>
                                        </p:cTn>
                                        <p:tgtEl>
                                          <p:spTgt spid="161"/>
                                        </p:tgtEl>
                                      </p:cBhvr>
                                    </p:animEffect>
                                    <p:animEffect transition="in" filter="fade">
                                      <p:cBhvr additive="base" accumulate="none">
                                        <p:cTn id="862" dur="269" fill="hold">
                                          <p:stCondLst>
                                            <p:cond delay="0"/>
                                          </p:stCondLst>
                                        </p:cTn>
                                        <p:tgtEl>
                                          <p:spTgt spid="161"/>
                                        </p:tgtEl>
                                      </p:cBhvr>
                                    </p:animEffect>
                                    <p:set>
                                      <p:cBhvr additive="base" accumulate="none">
                                        <p:cTn id="863" dur="1" fill="hold">
                                          <p:stCondLst>
                                            <p:cond delay="2147"/>
                                          </p:stCondLst>
                                        </p:cTn>
                                        <p:tgtEl>
                                          <p:spTgt spid="161"/>
                                        </p:tgtEl>
                                        <p:attrNameLst>
                                          <p:attrName>style.visibility</p:attrName>
                                        </p:attrNameLst>
                                      </p:cBhvr>
                                      <p:to>
                                        <p:strVal val="hidden"/>
                                      </p:to>
                                    </p:set>
                                    <p:set>
                                      <p:cBhvr additive="base" accumulate="none">
                                        <p:cTn id="864" dur="2471" fill="hold">
                                          <p:stCondLst>
                                            <p:cond delay="0"/>
                                          </p:stCondLst>
                                        </p:cTn>
                                        <p:tgtEl>
                                          <p:spTgt spid="161"/>
                                        </p:tgtEl>
                                        <p:attrNameLst>
                                          <p:attrName/>
                                        </p:attrNameLst>
                                      </p:cBhvr>
                                      <p:to>
                                        <p:strVal val=""/>
                                      </p:to>
                                    </p:set>
                                  </p:childTnLst>
                                </p:cTn>
                              </p:par>
                              <p:par>
                                <p:cTn id="865" presetID="0" presetClass="path" presetSubtype="0" repeatCount="indefinite" fill="hold" grpId="1" nodeType="withEffect">
                                  <p:stCondLst>
                                    <p:cond delay="0"/>
                                  </p:stCondLst>
                                  <p:childTnLst>
                                    <p:animMotion origin="layout" path="M -0.00026 3.7037E-6 C 0.05547 0.15463 0.08659 0.06782 0.1375 0.22152 " pathEditMode="relative" rAng="10380000" ptsTypes="AA">
                                      <p:cBhvr>
                                        <p:cTn id="866" dur="2961" spd="-100000" fill="hold"/>
                                        <p:tgtEl>
                                          <p:spTgt spid="161"/>
                                        </p:tgtEl>
                                        <p:attrNameLst>
                                          <p:attrName>ppt_x</p:attrName>
                                          <p:attrName>ppt_y</p:attrName>
                                        </p:attrNameLst>
                                      </p:cBhvr>
                                      <p:rCtr x="6888" y="11088"/>
                                    </p:animMotion>
                                  </p:childTnLst>
                                </p:cTn>
                              </p:par>
                              <p:par>
                                <p:cTn id="867" presetID="10" presetClass="entr" presetSubtype="0" repeatCount="indefinite" fill="hold" grpId="0" nodeType="withEffect">
                                  <p:stCondLst>
                                    <p:cond delay="0"/>
                                  </p:stCondLst>
                                  <p:childTnLst>
                                    <p:set>
                                      <p:cBhvr>
                                        <p:cTn id="868" dur="1" fill="hold">
                                          <p:stCondLst>
                                            <p:cond delay="0"/>
                                          </p:stCondLst>
                                        </p:cTn>
                                        <p:tgtEl>
                                          <p:spTgt spid="162"/>
                                        </p:tgtEl>
                                        <p:attrNameLst>
                                          <p:attrName>style.visibility</p:attrName>
                                        </p:attrNameLst>
                                      </p:cBhvr>
                                      <p:to>
                                        <p:strVal val="visible"/>
                                      </p:to>
                                    </p:set>
                                    <p:animEffect transition="out" filter="fade">
                                      <p:cBhvr additive="base" accumulate="none">
                                        <p:cTn id="869" dur="273" fill="hold">
                                          <p:stCondLst>
                                            <p:cond delay="1909"/>
                                          </p:stCondLst>
                                        </p:cTn>
                                        <p:tgtEl>
                                          <p:spTgt spid="162"/>
                                        </p:tgtEl>
                                      </p:cBhvr>
                                    </p:animEffect>
                                    <p:animEffect transition="in" filter="fade">
                                      <p:cBhvr additive="base" accumulate="none">
                                        <p:cTn id="870" dur="273" fill="hold">
                                          <p:stCondLst>
                                            <p:cond delay="0"/>
                                          </p:stCondLst>
                                        </p:cTn>
                                        <p:tgtEl>
                                          <p:spTgt spid="162"/>
                                        </p:tgtEl>
                                      </p:cBhvr>
                                    </p:animEffect>
                                    <p:set>
                                      <p:cBhvr additive="base" accumulate="none">
                                        <p:cTn id="871" dur="1" fill="hold">
                                          <p:stCondLst>
                                            <p:cond delay="2181"/>
                                          </p:stCondLst>
                                        </p:cTn>
                                        <p:tgtEl>
                                          <p:spTgt spid="162"/>
                                        </p:tgtEl>
                                        <p:attrNameLst>
                                          <p:attrName>style.visibility</p:attrName>
                                        </p:attrNameLst>
                                      </p:cBhvr>
                                      <p:to>
                                        <p:strVal val="hidden"/>
                                      </p:to>
                                    </p:set>
                                    <p:set>
                                      <p:cBhvr additive="base" accumulate="none">
                                        <p:cTn id="872" dur="2509" fill="hold">
                                          <p:stCondLst>
                                            <p:cond delay="0"/>
                                          </p:stCondLst>
                                        </p:cTn>
                                        <p:tgtEl>
                                          <p:spTgt spid="162"/>
                                        </p:tgtEl>
                                        <p:attrNameLst>
                                          <p:attrName/>
                                        </p:attrNameLst>
                                      </p:cBhvr>
                                      <p:to>
                                        <p:strVal val=""/>
                                      </p:to>
                                    </p:set>
                                  </p:childTnLst>
                                </p:cTn>
                              </p:par>
                              <p:par>
                                <p:cTn id="873" presetID="0" presetClass="path" presetSubtype="0" repeatCount="indefinite" fill="hold" grpId="1" nodeType="withEffect">
                                  <p:stCondLst>
                                    <p:cond delay="0"/>
                                  </p:stCondLst>
                                  <p:childTnLst>
                                    <p:animMotion origin="layout" path="M 0.00013 -3.7037E-7 C -0.07162 -0.28356 0.12161 -0.16806 0.11159 -0.39653 " pathEditMode="relative" rAng="1740000" ptsTypes="AA">
                                      <p:cBhvr>
                                        <p:cTn id="874" dur="2681" spd="-100000" fill="hold"/>
                                        <p:tgtEl>
                                          <p:spTgt spid="162"/>
                                        </p:tgtEl>
                                        <p:attrNameLst>
                                          <p:attrName>ppt_x</p:attrName>
                                          <p:attrName>ppt_y</p:attrName>
                                        </p:attrNameLst>
                                      </p:cBhvr>
                                      <p:rCtr x="4023" y="-21366"/>
                                    </p:animMotion>
                                  </p:childTnLst>
                                </p:cTn>
                              </p:par>
                              <p:par>
                                <p:cTn id="875" presetID="10" presetClass="entr" presetSubtype="0" repeatCount="indefinite" fill="hold" grpId="0" nodeType="withEffect">
                                  <p:stCondLst>
                                    <p:cond delay="0"/>
                                  </p:stCondLst>
                                  <p:childTnLst>
                                    <p:set>
                                      <p:cBhvr>
                                        <p:cTn id="876" dur="1" fill="hold">
                                          <p:stCondLst>
                                            <p:cond delay="0"/>
                                          </p:stCondLst>
                                        </p:cTn>
                                        <p:tgtEl>
                                          <p:spTgt spid="163"/>
                                        </p:tgtEl>
                                        <p:attrNameLst>
                                          <p:attrName>style.visibility</p:attrName>
                                        </p:attrNameLst>
                                      </p:cBhvr>
                                      <p:to>
                                        <p:strVal val="visible"/>
                                      </p:to>
                                    </p:set>
                                    <p:animEffect transition="out" filter="fade">
                                      <p:cBhvr additive="base" accumulate="none">
                                        <p:cTn id="877" dur="227" fill="hold">
                                          <p:stCondLst>
                                            <p:cond delay="1590"/>
                                          </p:stCondLst>
                                        </p:cTn>
                                        <p:tgtEl>
                                          <p:spTgt spid="163"/>
                                        </p:tgtEl>
                                      </p:cBhvr>
                                    </p:animEffect>
                                    <p:animEffect transition="in" filter="fade">
                                      <p:cBhvr additive="base" accumulate="none">
                                        <p:cTn id="878" dur="227" fill="hold">
                                          <p:stCondLst>
                                            <p:cond delay="0"/>
                                          </p:stCondLst>
                                        </p:cTn>
                                        <p:tgtEl>
                                          <p:spTgt spid="163"/>
                                        </p:tgtEl>
                                      </p:cBhvr>
                                    </p:animEffect>
                                    <p:set>
                                      <p:cBhvr additive="base" accumulate="none">
                                        <p:cTn id="879" dur="1" fill="hold">
                                          <p:stCondLst>
                                            <p:cond delay="1816"/>
                                          </p:stCondLst>
                                        </p:cTn>
                                        <p:tgtEl>
                                          <p:spTgt spid="163"/>
                                        </p:tgtEl>
                                        <p:attrNameLst>
                                          <p:attrName>style.visibility</p:attrName>
                                        </p:attrNameLst>
                                      </p:cBhvr>
                                      <p:to>
                                        <p:strVal val="hidden"/>
                                      </p:to>
                                    </p:set>
                                    <p:set>
                                      <p:cBhvr additive="base" accumulate="none">
                                        <p:cTn id="880" dur="2090" fill="hold">
                                          <p:stCondLst>
                                            <p:cond delay="0"/>
                                          </p:stCondLst>
                                        </p:cTn>
                                        <p:tgtEl>
                                          <p:spTgt spid="163"/>
                                        </p:tgtEl>
                                        <p:attrNameLst>
                                          <p:attrName/>
                                        </p:attrNameLst>
                                      </p:cBhvr>
                                      <p:to>
                                        <p:strVal val=""/>
                                      </p:to>
                                    </p:set>
                                  </p:childTnLst>
                                </p:cTn>
                              </p:par>
                              <p:par>
                                <p:cTn id="881" presetID="0" presetClass="path" presetSubtype="0" repeatCount="indefinite" fill="hold" grpId="1" nodeType="withEffect">
                                  <p:stCondLst>
                                    <p:cond delay="0"/>
                                  </p:stCondLst>
                                  <p:childTnLst>
                                    <p:animMotion origin="layout" path="M -0.00013 3.33333E-6 C 0.10482 -0.20695 0.17995 -0.01922 0.24831 -0.2419 " pathEditMode="relative" rAng="0" ptsTypes="AA">
                                      <p:cBhvr>
                                        <p:cTn id="882" dur="2965" spd="-100000" fill="hold"/>
                                        <p:tgtEl>
                                          <p:spTgt spid="163"/>
                                        </p:tgtEl>
                                        <p:attrNameLst>
                                          <p:attrName>ppt_x</p:attrName>
                                          <p:attrName>ppt_y</p:attrName>
                                        </p:attrNameLst>
                                      </p:cBhvr>
                                      <p:rCtr x="12422" y="-12106"/>
                                    </p:animMotion>
                                  </p:childTnLst>
                                </p:cTn>
                              </p:par>
                              <p:par>
                                <p:cTn id="883" presetID="10" presetClass="entr" presetSubtype="0" repeatCount="indefinite" fill="hold" grpId="0" nodeType="withEffect">
                                  <p:stCondLst>
                                    <p:cond delay="0"/>
                                  </p:stCondLst>
                                  <p:childTnLst>
                                    <p:set>
                                      <p:cBhvr>
                                        <p:cTn id="884" dur="1" fill="hold">
                                          <p:stCondLst>
                                            <p:cond delay="0"/>
                                          </p:stCondLst>
                                        </p:cTn>
                                        <p:tgtEl>
                                          <p:spTgt spid="164"/>
                                        </p:tgtEl>
                                        <p:attrNameLst>
                                          <p:attrName>style.visibility</p:attrName>
                                        </p:attrNameLst>
                                      </p:cBhvr>
                                      <p:to>
                                        <p:strVal val="visible"/>
                                      </p:to>
                                    </p:set>
                                    <p:animEffect transition="out" filter="fade">
                                      <p:cBhvr additive="base" accumulate="none">
                                        <p:cTn id="885" dur="262" fill="hold">
                                          <p:stCondLst>
                                            <p:cond delay="1835"/>
                                          </p:stCondLst>
                                        </p:cTn>
                                        <p:tgtEl>
                                          <p:spTgt spid="164"/>
                                        </p:tgtEl>
                                      </p:cBhvr>
                                    </p:animEffect>
                                    <p:animEffect transition="in" filter="fade">
                                      <p:cBhvr additive="base" accumulate="none">
                                        <p:cTn id="886" dur="262" fill="hold">
                                          <p:stCondLst>
                                            <p:cond delay="0"/>
                                          </p:stCondLst>
                                        </p:cTn>
                                        <p:tgtEl>
                                          <p:spTgt spid="164"/>
                                        </p:tgtEl>
                                      </p:cBhvr>
                                    </p:animEffect>
                                    <p:set>
                                      <p:cBhvr additive="base" accumulate="none">
                                        <p:cTn id="887" dur="1" fill="hold">
                                          <p:stCondLst>
                                            <p:cond delay="2096"/>
                                          </p:stCondLst>
                                        </p:cTn>
                                        <p:tgtEl>
                                          <p:spTgt spid="164"/>
                                        </p:tgtEl>
                                        <p:attrNameLst>
                                          <p:attrName>style.visibility</p:attrName>
                                        </p:attrNameLst>
                                      </p:cBhvr>
                                      <p:to>
                                        <p:strVal val="hidden"/>
                                      </p:to>
                                    </p:set>
                                    <p:set>
                                      <p:cBhvr additive="base" accumulate="none">
                                        <p:cTn id="888" dur="2412" fill="hold">
                                          <p:stCondLst>
                                            <p:cond delay="0"/>
                                          </p:stCondLst>
                                        </p:cTn>
                                        <p:tgtEl>
                                          <p:spTgt spid="164"/>
                                        </p:tgtEl>
                                        <p:attrNameLst>
                                          <p:attrName/>
                                        </p:attrNameLst>
                                      </p:cBhvr>
                                      <p:to>
                                        <p:strVal val=""/>
                                      </p:to>
                                    </p:set>
                                  </p:childTnLst>
                                </p:cTn>
                              </p:par>
                              <p:par>
                                <p:cTn id="889" presetID="0" presetClass="path" presetSubtype="0" repeatCount="indefinite" fill="hold" grpId="1" nodeType="withEffect">
                                  <p:stCondLst>
                                    <p:cond delay="0"/>
                                  </p:stCondLst>
                                  <p:childTnLst>
                                    <p:animMotion origin="layout" path="M -0.00013 -0.00023 C 0.09909 -0.05741 0.07318 0.02847 0.16263 -0.03727 " pathEditMode="relative" rAng="0" ptsTypes="AA">
                                      <p:cBhvr>
                                        <p:cTn id="890" dur="3729" spd="-100000" fill="hold"/>
                                        <p:tgtEl>
                                          <p:spTgt spid="164"/>
                                        </p:tgtEl>
                                        <p:attrNameLst>
                                          <p:attrName>ppt_x</p:attrName>
                                          <p:attrName>ppt_y</p:attrName>
                                        </p:attrNameLst>
                                      </p:cBhvr>
                                      <p:rCtr x="8138" y="-1852"/>
                                    </p:animMotion>
                                  </p:childTnLst>
                                </p:cTn>
                              </p:par>
                              <p:par>
                                <p:cTn id="891" presetID="10" presetClass="entr" presetSubtype="0" repeatCount="indefinite" fill="hold" grpId="0" nodeType="withEffect">
                                  <p:stCondLst>
                                    <p:cond delay="0"/>
                                  </p:stCondLst>
                                  <p:childTnLst>
                                    <p:set>
                                      <p:cBhvr>
                                        <p:cTn id="892" dur="1" fill="hold">
                                          <p:stCondLst>
                                            <p:cond delay="0"/>
                                          </p:stCondLst>
                                        </p:cTn>
                                        <p:tgtEl>
                                          <p:spTgt spid="165"/>
                                        </p:tgtEl>
                                        <p:attrNameLst>
                                          <p:attrName>style.visibility</p:attrName>
                                        </p:attrNameLst>
                                      </p:cBhvr>
                                      <p:to>
                                        <p:strVal val="visible"/>
                                      </p:to>
                                    </p:set>
                                    <p:animEffect transition="out" filter="fade">
                                      <p:cBhvr additive="base" accumulate="none">
                                        <p:cTn id="893" dur="345" fill="hold">
                                          <p:stCondLst>
                                            <p:cond delay="2417"/>
                                          </p:stCondLst>
                                        </p:cTn>
                                        <p:tgtEl>
                                          <p:spTgt spid="165"/>
                                        </p:tgtEl>
                                      </p:cBhvr>
                                    </p:animEffect>
                                    <p:animEffect transition="in" filter="fade">
                                      <p:cBhvr additive="base" accumulate="none">
                                        <p:cTn id="894" dur="345" fill="hold">
                                          <p:stCondLst>
                                            <p:cond delay="0"/>
                                          </p:stCondLst>
                                        </p:cTn>
                                        <p:tgtEl>
                                          <p:spTgt spid="165"/>
                                        </p:tgtEl>
                                      </p:cBhvr>
                                    </p:animEffect>
                                    <p:set>
                                      <p:cBhvr additive="base" accumulate="none">
                                        <p:cTn id="895" dur="1" fill="hold">
                                          <p:stCondLst>
                                            <p:cond delay="2761"/>
                                          </p:stCondLst>
                                        </p:cTn>
                                        <p:tgtEl>
                                          <p:spTgt spid="165"/>
                                        </p:tgtEl>
                                        <p:attrNameLst>
                                          <p:attrName>style.visibility</p:attrName>
                                        </p:attrNameLst>
                                      </p:cBhvr>
                                      <p:to>
                                        <p:strVal val="hidden"/>
                                      </p:to>
                                    </p:set>
                                    <p:set>
                                      <p:cBhvr additive="base" accumulate="none">
                                        <p:cTn id="896" dur="3177" fill="hold">
                                          <p:stCondLst>
                                            <p:cond delay="0"/>
                                          </p:stCondLst>
                                        </p:cTn>
                                        <p:tgtEl>
                                          <p:spTgt spid="165"/>
                                        </p:tgtEl>
                                        <p:attrNameLst>
                                          <p:attrName/>
                                        </p:attrNameLst>
                                      </p:cBhvr>
                                      <p:to>
                                        <p:strVal val=""/>
                                      </p:to>
                                    </p:set>
                                  </p:childTnLst>
                                </p:cTn>
                              </p:par>
                              <p:par>
                                <p:cTn id="897" presetID="0" presetClass="path" presetSubtype="0" repeatCount="indefinite" fill="hold" grpId="1" nodeType="withEffect">
                                  <p:stCondLst>
                                    <p:cond delay="0"/>
                                  </p:stCondLst>
                                  <p:childTnLst>
                                    <p:animMotion origin="layout" path="M -2.08333E-6 4.81481E-6 C 0.03321 -0.23588 0.0431 -0.23704 0.13763 -0.34769 " pathEditMode="relative" rAng="0" ptsTypes="AA">
                                      <p:cBhvr>
                                        <p:cTn id="898" dur="3510" spd="-100000" fill="hold"/>
                                        <p:tgtEl>
                                          <p:spTgt spid="165"/>
                                        </p:tgtEl>
                                        <p:attrNameLst>
                                          <p:attrName>ppt_x</p:attrName>
                                          <p:attrName>ppt_y</p:attrName>
                                        </p:attrNameLst>
                                      </p:cBhvr>
                                      <p:rCtr x="6875" y="-17384"/>
                                    </p:animMotion>
                                  </p:childTnLst>
                                </p:cTn>
                              </p:par>
                              <p:par>
                                <p:cTn id="899" presetID="10" presetClass="entr" presetSubtype="0" repeatCount="indefinite" fill="hold" grpId="0" nodeType="withEffect">
                                  <p:stCondLst>
                                    <p:cond delay="0"/>
                                  </p:stCondLst>
                                  <p:childTnLst>
                                    <p:set>
                                      <p:cBhvr>
                                        <p:cTn id="900" dur="1" fill="hold">
                                          <p:stCondLst>
                                            <p:cond delay="0"/>
                                          </p:stCondLst>
                                        </p:cTn>
                                        <p:tgtEl>
                                          <p:spTgt spid="166"/>
                                        </p:tgtEl>
                                        <p:attrNameLst>
                                          <p:attrName>style.visibility</p:attrName>
                                        </p:attrNameLst>
                                      </p:cBhvr>
                                      <p:to>
                                        <p:strVal val="visible"/>
                                      </p:to>
                                    </p:set>
                                    <p:animEffect transition="out" filter="fade">
                                      <p:cBhvr additive="base" accumulate="none">
                                        <p:cTn id="901" dur="419" fill="hold">
                                          <p:stCondLst>
                                            <p:cond delay="2934"/>
                                          </p:stCondLst>
                                        </p:cTn>
                                        <p:tgtEl>
                                          <p:spTgt spid="166"/>
                                        </p:tgtEl>
                                      </p:cBhvr>
                                    </p:animEffect>
                                    <p:animEffect transition="in" filter="fade">
                                      <p:cBhvr additive="base" accumulate="none">
                                        <p:cTn id="902" dur="419" fill="hold">
                                          <p:stCondLst>
                                            <p:cond delay="0"/>
                                          </p:stCondLst>
                                        </p:cTn>
                                        <p:tgtEl>
                                          <p:spTgt spid="166"/>
                                        </p:tgtEl>
                                      </p:cBhvr>
                                    </p:animEffect>
                                    <p:set>
                                      <p:cBhvr additive="base" accumulate="none">
                                        <p:cTn id="903" dur="1" fill="hold">
                                          <p:stCondLst>
                                            <p:cond delay="3351"/>
                                          </p:stCondLst>
                                        </p:cTn>
                                        <p:tgtEl>
                                          <p:spTgt spid="166"/>
                                        </p:tgtEl>
                                        <p:attrNameLst>
                                          <p:attrName>style.visibility</p:attrName>
                                        </p:attrNameLst>
                                      </p:cBhvr>
                                      <p:to>
                                        <p:strVal val="hidden"/>
                                      </p:to>
                                    </p:set>
                                    <p:set>
                                      <p:cBhvr additive="base" accumulate="none">
                                        <p:cTn id="904" dur="3856" fill="hold">
                                          <p:stCondLst>
                                            <p:cond delay="0"/>
                                          </p:stCondLst>
                                        </p:cTn>
                                        <p:tgtEl>
                                          <p:spTgt spid="166"/>
                                        </p:tgtEl>
                                        <p:attrNameLst>
                                          <p:attrName/>
                                        </p:attrNameLst>
                                      </p:cBhvr>
                                      <p:to>
                                        <p:strVal val=""/>
                                      </p:to>
                                    </p:set>
                                  </p:childTnLst>
                                </p:cTn>
                              </p:par>
                              <p:par>
                                <p:cTn id="905" presetID="0" presetClass="path" presetSubtype="0" repeatCount="indefinite" fill="hold" grpId="1" nodeType="withEffect">
                                  <p:stCondLst>
                                    <p:cond delay="0"/>
                                  </p:stCondLst>
                                  <p:childTnLst>
                                    <p:animMotion origin="layout" path="M 0.00013 -4.44444E-6 C 0.07331 0.08403 0.17201 -0.15393 0.23334 -0.00509 " pathEditMode="relative" rAng="7320000" ptsTypes="AA">
                                      <p:cBhvr>
                                        <p:cTn id="906" dur="2662" spd="-100000" fill="hold"/>
                                        <p:tgtEl>
                                          <p:spTgt spid="166"/>
                                        </p:tgtEl>
                                        <p:attrNameLst>
                                          <p:attrName>ppt_x</p:attrName>
                                          <p:attrName>ppt_y</p:attrName>
                                        </p:attrNameLst>
                                      </p:cBhvr>
                                      <p:rCtr x="11823" y="-694"/>
                                    </p:animMotion>
                                  </p:childTnLst>
                                </p:cTn>
                              </p:par>
                              <p:par>
                                <p:cTn id="907" presetID="10" presetClass="entr" presetSubtype="0" repeatCount="indefinite" fill="hold" grpId="0" nodeType="withEffect">
                                  <p:stCondLst>
                                    <p:cond delay="0"/>
                                  </p:stCondLst>
                                  <p:childTnLst>
                                    <p:set>
                                      <p:cBhvr>
                                        <p:cTn id="908" dur="1" fill="hold">
                                          <p:stCondLst>
                                            <p:cond delay="0"/>
                                          </p:stCondLst>
                                        </p:cTn>
                                        <p:tgtEl>
                                          <p:spTgt spid="167"/>
                                        </p:tgtEl>
                                        <p:attrNameLst>
                                          <p:attrName>style.visibility</p:attrName>
                                        </p:attrNameLst>
                                      </p:cBhvr>
                                      <p:to>
                                        <p:strVal val="visible"/>
                                      </p:to>
                                    </p:set>
                                    <p:animEffect transition="out" filter="fade">
                                      <p:cBhvr additive="base" accumulate="none">
                                        <p:cTn id="909" dur="335" fill="hold">
                                          <p:stCondLst>
                                            <p:cond delay="2348"/>
                                          </p:stCondLst>
                                        </p:cTn>
                                        <p:tgtEl>
                                          <p:spTgt spid="167"/>
                                        </p:tgtEl>
                                      </p:cBhvr>
                                    </p:animEffect>
                                    <p:animEffect transition="in" filter="fade">
                                      <p:cBhvr additive="base" accumulate="none">
                                        <p:cTn id="910" dur="335" fill="hold">
                                          <p:stCondLst>
                                            <p:cond delay="0"/>
                                          </p:stCondLst>
                                        </p:cTn>
                                        <p:tgtEl>
                                          <p:spTgt spid="167"/>
                                        </p:tgtEl>
                                      </p:cBhvr>
                                    </p:animEffect>
                                    <p:set>
                                      <p:cBhvr additive="base" accumulate="none">
                                        <p:cTn id="911" dur="1" fill="hold">
                                          <p:stCondLst>
                                            <p:cond delay="2682"/>
                                          </p:stCondLst>
                                        </p:cTn>
                                        <p:tgtEl>
                                          <p:spTgt spid="167"/>
                                        </p:tgtEl>
                                        <p:attrNameLst>
                                          <p:attrName>style.visibility</p:attrName>
                                        </p:attrNameLst>
                                      </p:cBhvr>
                                      <p:to>
                                        <p:strVal val="hidden"/>
                                      </p:to>
                                    </p:set>
                                    <p:set>
                                      <p:cBhvr additive="base" accumulate="none">
                                        <p:cTn id="912" dur="3086" fill="hold">
                                          <p:stCondLst>
                                            <p:cond delay="0"/>
                                          </p:stCondLst>
                                        </p:cTn>
                                        <p:tgtEl>
                                          <p:spTgt spid="167"/>
                                        </p:tgtEl>
                                        <p:attrNameLst>
                                          <p:attrName/>
                                        </p:attrNameLst>
                                      </p:cBhvr>
                                      <p:to>
                                        <p:strVal val=""/>
                                      </p:to>
                                    </p:set>
                                  </p:childTnLst>
                                </p:cTn>
                              </p:par>
                              <p:par>
                                <p:cTn id="913" presetID="0" presetClass="path" presetSubtype="0" repeatCount="indefinite" fill="hold" grpId="1" nodeType="withEffect">
                                  <p:stCondLst>
                                    <p:cond delay="0"/>
                                  </p:stCondLst>
                                  <p:childTnLst>
                                    <p:animMotion origin="layout" path="M -1.25E-6 -0.00023 C 0.11016 -0.09722 0.10912 -0.21551 0.13763 -0.38565 " pathEditMode="relative" rAng="0" ptsTypes="AA">
                                      <p:cBhvr>
                                        <p:cTn id="914" dur="2161" spd="-100000" fill="hold"/>
                                        <p:tgtEl>
                                          <p:spTgt spid="167"/>
                                        </p:tgtEl>
                                        <p:attrNameLst>
                                          <p:attrName>ppt_x</p:attrName>
                                          <p:attrName>ppt_y</p:attrName>
                                        </p:attrNameLst>
                                      </p:cBhvr>
                                      <p:rCtr x="6875" y="-19259"/>
                                    </p:animMotion>
                                  </p:childTnLst>
                                </p:cTn>
                              </p:par>
                              <p:par>
                                <p:cTn id="915" presetID="10" presetClass="entr" presetSubtype="0" repeatCount="indefinite" fill="hold" grpId="0" nodeType="withEffect">
                                  <p:stCondLst>
                                    <p:cond delay="0"/>
                                  </p:stCondLst>
                                  <p:childTnLst>
                                    <p:set>
                                      <p:cBhvr>
                                        <p:cTn id="916" dur="1" fill="hold">
                                          <p:stCondLst>
                                            <p:cond delay="0"/>
                                          </p:stCondLst>
                                        </p:cTn>
                                        <p:tgtEl>
                                          <p:spTgt spid="107"/>
                                        </p:tgtEl>
                                        <p:attrNameLst>
                                          <p:attrName>style.visibility</p:attrName>
                                        </p:attrNameLst>
                                      </p:cBhvr>
                                      <p:to>
                                        <p:strVal val="visible"/>
                                      </p:to>
                                    </p:set>
                                    <p:animEffect transition="out" filter="fade">
                                      <p:cBhvr additive="base" accumulate="none">
                                        <p:cTn id="917" dur="355" fill="hold">
                                          <p:stCondLst>
                                            <p:cond delay="2487"/>
                                          </p:stCondLst>
                                        </p:cTn>
                                        <p:tgtEl>
                                          <p:spTgt spid="107"/>
                                        </p:tgtEl>
                                      </p:cBhvr>
                                    </p:animEffect>
                                    <p:animEffect transition="in" filter="fade">
                                      <p:cBhvr additive="base" accumulate="none">
                                        <p:cTn id="918" dur="355" fill="hold">
                                          <p:stCondLst>
                                            <p:cond delay="0"/>
                                          </p:stCondLst>
                                        </p:cTn>
                                        <p:tgtEl>
                                          <p:spTgt spid="107"/>
                                        </p:tgtEl>
                                      </p:cBhvr>
                                    </p:animEffect>
                                    <p:set>
                                      <p:cBhvr additive="base" accumulate="none">
                                        <p:cTn id="919" dur="1" fill="hold">
                                          <p:stCondLst>
                                            <p:cond delay="2841"/>
                                          </p:stCondLst>
                                        </p:cTn>
                                        <p:tgtEl>
                                          <p:spTgt spid="107"/>
                                        </p:tgtEl>
                                        <p:attrNameLst>
                                          <p:attrName>style.visibility</p:attrName>
                                        </p:attrNameLst>
                                      </p:cBhvr>
                                      <p:to>
                                        <p:strVal val="hidden"/>
                                      </p:to>
                                    </p:set>
                                    <p:set>
                                      <p:cBhvr additive="base" accumulate="none">
                                        <p:cTn id="920" dur="3269" fill="hold">
                                          <p:stCondLst>
                                            <p:cond delay="0"/>
                                          </p:stCondLst>
                                        </p:cTn>
                                        <p:tgtEl>
                                          <p:spTgt spid="107"/>
                                        </p:tgtEl>
                                        <p:attrNameLst>
                                          <p:attrName/>
                                        </p:attrNameLst>
                                      </p:cBhvr>
                                      <p:to>
                                        <p:strVal val=""/>
                                      </p:to>
                                    </p:set>
                                  </p:childTnLst>
                                </p:cTn>
                              </p:par>
                              <p:par>
                                <p:cTn id="921" presetID="0" presetClass="path" presetSubtype="0" repeatCount="indefinite" fill="hold" grpId="1" nodeType="withEffect">
                                  <p:stCondLst>
                                    <p:cond delay="0"/>
                                  </p:stCondLst>
                                  <p:childTnLst>
                                    <p:animMotion origin="layout" path="M -1.25E-6 2.59259E-6 C 0.07123 -0.04398 0.06237 -0.16273 0.09011 -0.27847 " pathEditMode="relative" rAng="0" ptsTypes="AA">
                                      <p:cBhvr>
                                        <p:cTn id="922" dur="2820" spd="-100000" fill="hold"/>
                                        <p:tgtEl>
                                          <p:spTgt spid="107"/>
                                        </p:tgtEl>
                                        <p:attrNameLst>
                                          <p:attrName>ppt_x</p:attrName>
                                          <p:attrName>ppt_y</p:attrName>
                                        </p:attrNameLst>
                                      </p:cBhvr>
                                      <p:rCtr x="4505" y="-13912"/>
                                    </p:animMotion>
                                  </p:childTnLst>
                                </p:cTn>
                              </p:par>
                              <p:par>
                                <p:cTn id="923" presetID="10" presetClass="entr" presetSubtype="0" repeatCount="indefinite" fill="hold" grpId="0" nodeType="withEffect">
                                  <p:stCondLst>
                                    <p:cond delay="0"/>
                                  </p:stCondLst>
                                  <p:childTnLst>
                                    <p:set>
                                      <p:cBhvr>
                                        <p:cTn id="924" dur="1" fill="hold">
                                          <p:stCondLst>
                                            <p:cond delay="0"/>
                                          </p:stCondLst>
                                        </p:cTn>
                                        <p:tgtEl>
                                          <p:spTgt spid="168"/>
                                        </p:tgtEl>
                                        <p:attrNameLst>
                                          <p:attrName>style.visibility</p:attrName>
                                        </p:attrNameLst>
                                      </p:cBhvr>
                                      <p:to>
                                        <p:strVal val="visible"/>
                                      </p:to>
                                    </p:set>
                                    <p:animEffect transition="out" filter="fade">
                                      <p:cBhvr additive="base" accumulate="none">
                                        <p:cTn id="925" dur="426" fill="hold">
                                          <p:stCondLst>
                                            <p:cond delay="2983"/>
                                          </p:stCondLst>
                                        </p:cTn>
                                        <p:tgtEl>
                                          <p:spTgt spid="168"/>
                                        </p:tgtEl>
                                      </p:cBhvr>
                                    </p:animEffect>
                                    <p:animEffect transition="in" filter="fade">
                                      <p:cBhvr additive="base" accumulate="none">
                                        <p:cTn id="926" dur="426" fill="hold">
                                          <p:stCondLst>
                                            <p:cond delay="0"/>
                                          </p:stCondLst>
                                        </p:cTn>
                                        <p:tgtEl>
                                          <p:spTgt spid="168"/>
                                        </p:tgtEl>
                                      </p:cBhvr>
                                    </p:animEffect>
                                    <p:set>
                                      <p:cBhvr additive="base" accumulate="none">
                                        <p:cTn id="927" dur="1" fill="hold">
                                          <p:stCondLst>
                                            <p:cond delay="3408"/>
                                          </p:stCondLst>
                                        </p:cTn>
                                        <p:tgtEl>
                                          <p:spTgt spid="168"/>
                                        </p:tgtEl>
                                        <p:attrNameLst>
                                          <p:attrName>style.visibility</p:attrName>
                                        </p:attrNameLst>
                                      </p:cBhvr>
                                      <p:to>
                                        <p:strVal val="hidden"/>
                                      </p:to>
                                    </p:set>
                                    <p:set>
                                      <p:cBhvr additive="base" accumulate="none">
                                        <p:cTn id="928" dur="3921" fill="hold">
                                          <p:stCondLst>
                                            <p:cond delay="0"/>
                                          </p:stCondLst>
                                        </p:cTn>
                                        <p:tgtEl>
                                          <p:spTgt spid="168"/>
                                        </p:tgtEl>
                                        <p:attrNameLst>
                                          <p:attrName/>
                                        </p:attrNameLst>
                                      </p:cBhvr>
                                      <p:to>
                                        <p:strVal val=""/>
                                      </p:to>
                                    </p:set>
                                  </p:childTnLst>
                                </p:cTn>
                              </p:par>
                              <p:par>
                                <p:cTn id="929" presetID="0" presetClass="path" presetSubtype="0" repeatCount="indefinite" fill="hold" grpId="1" nodeType="withEffect">
                                  <p:stCondLst>
                                    <p:cond delay="0"/>
                                  </p:stCondLst>
                                  <p:childTnLst>
                                    <p:animMotion origin="layout" path="M 0.00013 -0.00023 C 0.09427 -0.05995 0.08112 0.02385 0.16497 -0.04027 " pathEditMode="relative" rAng="1800000" ptsTypes="AA">
                                      <p:cBhvr>
                                        <p:cTn id="930" dur="2229" spd="-100000" fill="hold"/>
                                        <p:tgtEl>
                                          <p:spTgt spid="168"/>
                                        </p:tgtEl>
                                        <p:attrNameLst>
                                          <p:attrName>ppt_x</p:attrName>
                                          <p:attrName>ppt_y</p:attrName>
                                        </p:attrNameLst>
                                      </p:cBhvr>
                                      <p:rCtr x="8242" y="-2014"/>
                                    </p:animMotion>
                                  </p:childTnLst>
                                </p:cTn>
                              </p:par>
                              <p:par>
                                <p:cTn id="931" presetID="10" presetClass="entr" presetSubtype="0" repeatCount="indefinite" fill="hold" grpId="0" nodeType="withEffect">
                                  <p:stCondLst>
                                    <p:cond delay="0"/>
                                  </p:stCondLst>
                                  <p:childTnLst>
                                    <p:set>
                                      <p:cBhvr>
                                        <p:cTn id="932" dur="1" fill="hold">
                                          <p:stCondLst>
                                            <p:cond delay="0"/>
                                          </p:stCondLst>
                                        </p:cTn>
                                        <p:tgtEl>
                                          <p:spTgt spid="169"/>
                                        </p:tgtEl>
                                        <p:attrNameLst>
                                          <p:attrName>style.visibility</p:attrName>
                                        </p:attrNameLst>
                                      </p:cBhvr>
                                      <p:to>
                                        <p:strVal val="visible"/>
                                      </p:to>
                                    </p:set>
                                    <p:animEffect transition="out" filter="fade">
                                      <p:cBhvr additive="base" accumulate="none">
                                        <p:cTn id="933" dur="418" fill="hold">
                                          <p:stCondLst>
                                            <p:cond delay="2927"/>
                                          </p:stCondLst>
                                        </p:cTn>
                                        <p:tgtEl>
                                          <p:spTgt spid="169"/>
                                        </p:tgtEl>
                                      </p:cBhvr>
                                    </p:animEffect>
                                    <p:animEffect transition="in" filter="fade">
                                      <p:cBhvr additive="base" accumulate="none">
                                        <p:cTn id="934" dur="418" fill="hold">
                                          <p:stCondLst>
                                            <p:cond delay="0"/>
                                          </p:stCondLst>
                                        </p:cTn>
                                        <p:tgtEl>
                                          <p:spTgt spid="169"/>
                                        </p:tgtEl>
                                      </p:cBhvr>
                                    </p:animEffect>
                                    <p:set>
                                      <p:cBhvr additive="base" accumulate="none">
                                        <p:cTn id="935" dur="1" fill="hold">
                                          <p:stCondLst>
                                            <p:cond delay="3343"/>
                                          </p:stCondLst>
                                        </p:cTn>
                                        <p:tgtEl>
                                          <p:spTgt spid="169"/>
                                        </p:tgtEl>
                                        <p:attrNameLst>
                                          <p:attrName>style.visibility</p:attrName>
                                        </p:attrNameLst>
                                      </p:cBhvr>
                                      <p:to>
                                        <p:strVal val="hidden"/>
                                      </p:to>
                                    </p:set>
                                    <p:set>
                                      <p:cBhvr additive="base" accumulate="none">
                                        <p:cTn id="936" dur="3847" fill="hold">
                                          <p:stCondLst>
                                            <p:cond delay="0"/>
                                          </p:stCondLst>
                                        </p:cTn>
                                        <p:tgtEl>
                                          <p:spTgt spid="169"/>
                                        </p:tgtEl>
                                        <p:attrNameLst>
                                          <p:attrName/>
                                        </p:attrNameLst>
                                      </p:cBhvr>
                                      <p:to>
                                        <p:strVal val=""/>
                                      </p:to>
                                    </p:set>
                                  </p:childTnLst>
                                </p:cTn>
                              </p:par>
                              <p:par>
                                <p:cTn id="937" presetID="0" presetClass="path" presetSubtype="0" repeatCount="indefinite" fill="hold" grpId="1" nodeType="withEffect">
                                  <p:stCondLst>
                                    <p:cond delay="0"/>
                                  </p:stCondLst>
                                  <p:childTnLst>
                                    <p:animMotion origin="layout" path="M 4.16667E-6 4.81481E-6 C -0.01133 -0.10579 -0.06198 -0.1845 -0.00769 -0.31459 " pathEditMode="relative" rAng="0" ptsTypes="AA">
                                      <p:cBhvr>
                                        <p:cTn id="938" dur="3240" spd="-100000" fill="hold"/>
                                        <p:tgtEl>
                                          <p:spTgt spid="169"/>
                                        </p:tgtEl>
                                        <p:attrNameLst>
                                          <p:attrName>ppt_x</p:attrName>
                                          <p:attrName>ppt_y</p:attrName>
                                        </p:attrNameLst>
                                      </p:cBhvr>
                                      <p:rCtr x="-1628" y="-15741"/>
                                    </p:animMotion>
                                  </p:childTnLst>
                                </p:cTn>
                              </p:par>
                              <p:par>
                                <p:cTn id="939" presetID="10" presetClass="entr" presetSubtype="0" repeatCount="indefinite" fill="hold" grpId="0" nodeType="withEffect">
                                  <p:stCondLst>
                                    <p:cond delay="0"/>
                                  </p:stCondLst>
                                  <p:childTnLst>
                                    <p:set>
                                      <p:cBhvr>
                                        <p:cTn id="940" dur="1" fill="hold">
                                          <p:stCondLst>
                                            <p:cond delay="0"/>
                                          </p:stCondLst>
                                        </p:cTn>
                                        <p:tgtEl>
                                          <p:spTgt spid="170"/>
                                        </p:tgtEl>
                                        <p:attrNameLst>
                                          <p:attrName>style.visibility</p:attrName>
                                        </p:attrNameLst>
                                      </p:cBhvr>
                                      <p:to>
                                        <p:strVal val="visible"/>
                                      </p:to>
                                    </p:set>
                                    <p:animEffect transition="out" filter="fade">
                                      <p:cBhvr additive="base" accumulate="none">
                                        <p:cTn id="941" dur="293" fill="hold">
                                          <p:stCondLst>
                                            <p:cond delay="2051"/>
                                          </p:stCondLst>
                                        </p:cTn>
                                        <p:tgtEl>
                                          <p:spTgt spid="170"/>
                                        </p:tgtEl>
                                      </p:cBhvr>
                                    </p:animEffect>
                                    <p:animEffect transition="in" filter="fade">
                                      <p:cBhvr additive="base" accumulate="none">
                                        <p:cTn id="942" dur="293" fill="hold">
                                          <p:stCondLst>
                                            <p:cond delay="0"/>
                                          </p:stCondLst>
                                        </p:cTn>
                                        <p:tgtEl>
                                          <p:spTgt spid="170"/>
                                        </p:tgtEl>
                                      </p:cBhvr>
                                    </p:animEffect>
                                    <p:set>
                                      <p:cBhvr additive="base" accumulate="none">
                                        <p:cTn id="943" dur="1" fill="hold">
                                          <p:stCondLst>
                                            <p:cond delay="2343"/>
                                          </p:stCondLst>
                                        </p:cTn>
                                        <p:tgtEl>
                                          <p:spTgt spid="170"/>
                                        </p:tgtEl>
                                        <p:attrNameLst>
                                          <p:attrName>style.visibility</p:attrName>
                                        </p:attrNameLst>
                                      </p:cBhvr>
                                      <p:to>
                                        <p:strVal val="hidden"/>
                                      </p:to>
                                    </p:set>
                                    <p:set>
                                      <p:cBhvr additive="base" accumulate="none">
                                        <p:cTn id="944" dur="2695" fill="hold">
                                          <p:stCondLst>
                                            <p:cond delay="0"/>
                                          </p:stCondLst>
                                        </p:cTn>
                                        <p:tgtEl>
                                          <p:spTgt spid="170"/>
                                        </p:tgtEl>
                                        <p:attrNameLst>
                                          <p:attrName/>
                                        </p:attrNameLst>
                                      </p:cBhvr>
                                      <p:to>
                                        <p:strVal val=""/>
                                      </p:to>
                                    </p:set>
                                  </p:childTnLst>
                                </p:cTn>
                              </p:par>
                              <p:par>
                                <p:cTn id="945" presetID="0" presetClass="path" presetSubtype="0" repeatCount="indefinite" fill="hold" grpId="1" nodeType="withEffect">
                                  <p:stCondLst>
                                    <p:cond delay="0"/>
                                  </p:stCondLst>
                                  <p:childTnLst>
                                    <p:animMotion origin="layout" path="M 4.16667E-7 -1.11111E-6 C 0.00378 -0.22477 0.15404 -0.14305 0.13372 -0.2912 " pathEditMode="relative" rAng="0" ptsTypes="AA">
                                      <p:cBhvr>
                                        <p:cTn id="946" dur="2298" spd="-100000" fill="hold"/>
                                        <p:tgtEl>
                                          <p:spTgt spid="170"/>
                                        </p:tgtEl>
                                        <p:attrNameLst>
                                          <p:attrName>ppt_x</p:attrName>
                                          <p:attrName>ppt_y</p:attrName>
                                        </p:attrNameLst>
                                      </p:cBhvr>
                                      <p:rCtr x="6771" y="-14560"/>
                                    </p:animMotion>
                                  </p:childTnLst>
                                </p:cTn>
                              </p:par>
                              <p:par>
                                <p:cTn id="947" presetID="10" presetClass="entr" presetSubtype="0" repeatCount="indefinite" fill="hold" grpId="0" nodeType="withEffect">
                                  <p:stCondLst>
                                    <p:cond delay="0"/>
                                  </p:stCondLst>
                                  <p:childTnLst>
                                    <p:set>
                                      <p:cBhvr>
                                        <p:cTn id="948" dur="1" fill="hold">
                                          <p:stCondLst>
                                            <p:cond delay="0"/>
                                          </p:stCondLst>
                                        </p:cTn>
                                        <p:tgtEl>
                                          <p:spTgt spid="171"/>
                                        </p:tgtEl>
                                        <p:attrNameLst>
                                          <p:attrName>style.visibility</p:attrName>
                                        </p:attrNameLst>
                                      </p:cBhvr>
                                      <p:to>
                                        <p:strVal val="visible"/>
                                      </p:to>
                                    </p:set>
                                    <p:animEffect transition="out" filter="fade">
                                      <p:cBhvr additive="base" accumulate="none">
                                        <p:cTn id="949" dur="322" fill="hold">
                                          <p:stCondLst>
                                            <p:cond delay="2252"/>
                                          </p:stCondLst>
                                        </p:cTn>
                                        <p:tgtEl>
                                          <p:spTgt spid="171"/>
                                        </p:tgtEl>
                                      </p:cBhvr>
                                    </p:animEffect>
                                    <p:animEffect transition="in" filter="fade">
                                      <p:cBhvr additive="base" accumulate="none">
                                        <p:cTn id="950" dur="322" fill="hold">
                                          <p:stCondLst>
                                            <p:cond delay="0"/>
                                          </p:stCondLst>
                                        </p:cTn>
                                        <p:tgtEl>
                                          <p:spTgt spid="171"/>
                                        </p:tgtEl>
                                      </p:cBhvr>
                                    </p:animEffect>
                                    <p:set>
                                      <p:cBhvr additive="base" accumulate="none">
                                        <p:cTn id="951" dur="1" fill="hold">
                                          <p:stCondLst>
                                            <p:cond delay="2573"/>
                                          </p:stCondLst>
                                        </p:cTn>
                                        <p:tgtEl>
                                          <p:spTgt spid="171"/>
                                        </p:tgtEl>
                                        <p:attrNameLst>
                                          <p:attrName>style.visibility</p:attrName>
                                        </p:attrNameLst>
                                      </p:cBhvr>
                                      <p:to>
                                        <p:strVal val="hidden"/>
                                      </p:to>
                                    </p:set>
                                    <p:set>
                                      <p:cBhvr additive="base" accumulate="none">
                                        <p:cTn id="952" dur="2960" fill="hold">
                                          <p:stCondLst>
                                            <p:cond delay="0"/>
                                          </p:stCondLst>
                                        </p:cTn>
                                        <p:tgtEl>
                                          <p:spTgt spid="171"/>
                                        </p:tgtEl>
                                        <p:attrNameLst>
                                          <p:attrName/>
                                        </p:attrNameLst>
                                      </p:cBhvr>
                                      <p:to>
                                        <p:strVal val=""/>
                                      </p:to>
                                    </p:set>
                                  </p:childTnLst>
                                </p:cTn>
                              </p:par>
                              <p:par>
                                <p:cTn id="953" presetID="0" presetClass="path" presetSubtype="0" repeatCount="indefinite" fill="hold" grpId="1" nodeType="withEffect">
                                  <p:stCondLst>
                                    <p:cond delay="0"/>
                                  </p:stCondLst>
                                  <p:childTnLst>
                                    <p:animMotion origin="layout" path="M 1.25E-6 2.59259E-6 C -0.04011 -0.14375 -0.07305 -0.07477 -0.10899 -0.21713 " pathEditMode="relative" rAng="0" ptsTypes="AA">
                                      <p:cBhvr>
                                        <p:cTn id="954" dur="2439" spd="-100000" fill="hold"/>
                                        <p:tgtEl>
                                          <p:spTgt spid="171"/>
                                        </p:tgtEl>
                                        <p:attrNameLst>
                                          <p:attrName>ppt_x</p:attrName>
                                          <p:attrName>ppt_y</p:attrName>
                                        </p:attrNameLst>
                                      </p:cBhvr>
                                      <p:rCtr x="-5456" y="-10856"/>
                                    </p:animMotion>
                                  </p:childTnLst>
                                </p:cTn>
                              </p:par>
                              <p:par>
                                <p:cTn id="955" presetID="10" presetClass="entr" presetSubtype="0" repeatCount="indefinite" fill="hold" grpId="0" nodeType="withEffect">
                                  <p:stCondLst>
                                    <p:cond delay="0"/>
                                  </p:stCondLst>
                                  <p:childTnLst>
                                    <p:set>
                                      <p:cBhvr>
                                        <p:cTn id="956" dur="1" fill="hold">
                                          <p:stCondLst>
                                            <p:cond delay="0"/>
                                          </p:stCondLst>
                                        </p:cTn>
                                        <p:tgtEl>
                                          <p:spTgt spid="172"/>
                                        </p:tgtEl>
                                        <p:attrNameLst>
                                          <p:attrName>style.visibility</p:attrName>
                                        </p:attrNameLst>
                                      </p:cBhvr>
                                      <p:to>
                                        <p:strVal val="visible"/>
                                      </p:to>
                                    </p:set>
                                    <p:animEffect transition="out" filter="fade">
                                      <p:cBhvr additive="base" accumulate="none">
                                        <p:cTn id="957" dur="433" fill="hold">
                                          <p:stCondLst>
                                            <p:cond delay="3034"/>
                                          </p:stCondLst>
                                        </p:cTn>
                                        <p:tgtEl>
                                          <p:spTgt spid="172"/>
                                        </p:tgtEl>
                                      </p:cBhvr>
                                    </p:animEffect>
                                    <p:animEffect transition="in" filter="fade">
                                      <p:cBhvr additive="base" accumulate="none">
                                        <p:cTn id="958" dur="433" fill="hold">
                                          <p:stCondLst>
                                            <p:cond delay="0"/>
                                          </p:stCondLst>
                                        </p:cTn>
                                        <p:tgtEl>
                                          <p:spTgt spid="172"/>
                                        </p:tgtEl>
                                      </p:cBhvr>
                                    </p:animEffect>
                                    <p:set>
                                      <p:cBhvr additive="base" accumulate="none">
                                        <p:cTn id="959" dur="1" fill="hold">
                                          <p:stCondLst>
                                            <p:cond delay="3466"/>
                                          </p:stCondLst>
                                        </p:cTn>
                                        <p:tgtEl>
                                          <p:spTgt spid="172"/>
                                        </p:tgtEl>
                                        <p:attrNameLst>
                                          <p:attrName>style.visibility</p:attrName>
                                        </p:attrNameLst>
                                      </p:cBhvr>
                                      <p:to>
                                        <p:strVal val="hidden"/>
                                      </p:to>
                                    </p:set>
                                    <p:set>
                                      <p:cBhvr additive="base" accumulate="none">
                                        <p:cTn id="960" dur="3987" fill="hold">
                                          <p:stCondLst>
                                            <p:cond delay="0"/>
                                          </p:stCondLst>
                                        </p:cTn>
                                        <p:tgtEl>
                                          <p:spTgt spid="172"/>
                                        </p:tgtEl>
                                        <p:attrNameLst>
                                          <p:attrName/>
                                        </p:attrNameLst>
                                      </p:cBhvr>
                                      <p:to>
                                        <p:strVal val=""/>
                                      </p:to>
                                    </p:set>
                                  </p:childTnLst>
                                </p:cTn>
                              </p:par>
                              <p:par>
                                <p:cTn id="961" presetID="0" presetClass="path" presetSubtype="0" repeatCount="indefinite" fill="hold" grpId="1" nodeType="withEffect">
                                  <p:stCondLst>
                                    <p:cond delay="0"/>
                                  </p:stCondLst>
                                  <p:childTnLst>
                                    <p:animMotion origin="layout" path="M 0.00013 -1.11111E-6 C -0.04062 -0.14421 0.01771 -0.1956 -0.00286 -0.34421 " pathEditMode="relative" rAng="0" ptsTypes="AA">
                                      <p:cBhvr>
                                        <p:cTn id="962" dur="2261" spd="-100000" fill="hold"/>
                                        <p:tgtEl>
                                          <p:spTgt spid="172"/>
                                        </p:tgtEl>
                                        <p:attrNameLst>
                                          <p:attrName>ppt_x</p:attrName>
                                          <p:attrName>ppt_y</p:attrName>
                                        </p:attrNameLst>
                                      </p:cBhvr>
                                      <p:rCtr x="-677" y="-17222"/>
                                    </p:animMotion>
                                  </p:childTnLst>
                                </p:cTn>
                              </p:par>
                              <p:par>
                                <p:cTn id="963" presetID="10" presetClass="entr" presetSubtype="0" repeatCount="indefinite" fill="hold" grpId="0" nodeType="withEffect">
                                  <p:stCondLst>
                                    <p:cond delay="0"/>
                                  </p:stCondLst>
                                  <p:childTnLst>
                                    <p:set>
                                      <p:cBhvr>
                                        <p:cTn id="964" dur="1" fill="hold">
                                          <p:stCondLst>
                                            <p:cond delay="0"/>
                                          </p:stCondLst>
                                        </p:cTn>
                                        <p:tgtEl>
                                          <p:spTgt spid="173"/>
                                        </p:tgtEl>
                                        <p:attrNameLst>
                                          <p:attrName>style.visibility</p:attrName>
                                        </p:attrNameLst>
                                      </p:cBhvr>
                                      <p:to>
                                        <p:strVal val="visible"/>
                                      </p:to>
                                    </p:set>
                                    <p:animEffect transition="out" filter="fade">
                                      <p:cBhvr additive="base" accumulate="none">
                                        <p:cTn id="965" dur="224" fill="hold">
                                          <p:stCondLst>
                                            <p:cond delay="1566"/>
                                          </p:stCondLst>
                                        </p:cTn>
                                        <p:tgtEl>
                                          <p:spTgt spid="173"/>
                                        </p:tgtEl>
                                      </p:cBhvr>
                                    </p:animEffect>
                                    <p:animEffect transition="in" filter="fade">
                                      <p:cBhvr additive="base" accumulate="none">
                                        <p:cTn id="966" dur="224" fill="hold">
                                          <p:stCondLst>
                                            <p:cond delay="0"/>
                                          </p:stCondLst>
                                        </p:cTn>
                                        <p:tgtEl>
                                          <p:spTgt spid="173"/>
                                        </p:tgtEl>
                                      </p:cBhvr>
                                    </p:animEffect>
                                    <p:set>
                                      <p:cBhvr additive="base" accumulate="none">
                                        <p:cTn id="967" dur="1" fill="hold">
                                          <p:stCondLst>
                                            <p:cond delay="1788"/>
                                          </p:stCondLst>
                                        </p:cTn>
                                        <p:tgtEl>
                                          <p:spTgt spid="173"/>
                                        </p:tgtEl>
                                        <p:attrNameLst>
                                          <p:attrName>style.visibility</p:attrName>
                                        </p:attrNameLst>
                                      </p:cBhvr>
                                      <p:to>
                                        <p:strVal val="hidden"/>
                                      </p:to>
                                    </p:set>
                                    <p:set>
                                      <p:cBhvr additive="base" accumulate="none">
                                        <p:cTn id="968" dur="2058" fill="hold">
                                          <p:stCondLst>
                                            <p:cond delay="0"/>
                                          </p:stCondLst>
                                        </p:cTn>
                                        <p:tgtEl>
                                          <p:spTgt spid="173"/>
                                        </p:tgtEl>
                                        <p:attrNameLst>
                                          <p:attrName/>
                                        </p:attrNameLst>
                                      </p:cBhvr>
                                      <p:to>
                                        <p:strVal val=""/>
                                      </p:to>
                                    </p:set>
                                  </p:childTnLst>
                                </p:cTn>
                              </p:par>
                              <p:par>
                                <p:cTn id="969" presetID="0" presetClass="path" presetSubtype="0" repeatCount="indefinite" fill="hold" grpId="1" nodeType="withEffect">
                                  <p:stCondLst>
                                    <p:cond delay="0"/>
                                  </p:stCondLst>
                                  <p:childTnLst>
                                    <p:animMotion origin="layout" path="M -0.00013 2.22222E-6 C 0.08373 -0.1206 0.14375 -0.01111 0.19831 -0.14097 " pathEditMode="relative" rAng="0" ptsTypes="AA">
                                      <p:cBhvr>
                                        <p:cTn id="970" dur="2691" spd="-100000" fill="hold"/>
                                        <p:tgtEl>
                                          <p:spTgt spid="173"/>
                                        </p:tgtEl>
                                        <p:attrNameLst>
                                          <p:attrName>ppt_x</p:attrName>
                                          <p:attrName>ppt_y</p:attrName>
                                        </p:attrNameLst>
                                      </p:cBhvr>
                                      <p:rCtr x="9922" y="-7060"/>
                                    </p:animMotion>
                                  </p:childTnLst>
                                </p:cTn>
                              </p:par>
                              <p:par>
                                <p:cTn id="971" presetID="10" presetClass="entr" presetSubtype="0" repeatCount="indefinite" fill="hold" grpId="0" nodeType="withEffect">
                                  <p:stCondLst>
                                    <p:cond delay="0"/>
                                  </p:stCondLst>
                                  <p:childTnLst>
                                    <p:set>
                                      <p:cBhvr>
                                        <p:cTn id="972" dur="1" fill="hold">
                                          <p:stCondLst>
                                            <p:cond delay="0"/>
                                          </p:stCondLst>
                                        </p:cTn>
                                        <p:tgtEl>
                                          <p:spTgt spid="174"/>
                                        </p:tgtEl>
                                        <p:attrNameLst>
                                          <p:attrName>style.visibility</p:attrName>
                                        </p:attrNameLst>
                                      </p:cBhvr>
                                      <p:to>
                                        <p:strVal val="visible"/>
                                      </p:to>
                                    </p:set>
                                    <p:animEffect transition="out" filter="fade">
                                      <p:cBhvr additive="base" accumulate="none">
                                        <p:cTn id="973" dur="336" fill="hold">
                                          <p:stCondLst>
                                            <p:cond delay="2355"/>
                                          </p:stCondLst>
                                        </p:cTn>
                                        <p:tgtEl>
                                          <p:spTgt spid="174"/>
                                        </p:tgtEl>
                                      </p:cBhvr>
                                    </p:animEffect>
                                    <p:animEffect transition="in" filter="fade">
                                      <p:cBhvr additive="base" accumulate="none">
                                        <p:cTn id="974" dur="336" fill="hold">
                                          <p:stCondLst>
                                            <p:cond delay="0"/>
                                          </p:stCondLst>
                                        </p:cTn>
                                        <p:tgtEl>
                                          <p:spTgt spid="174"/>
                                        </p:tgtEl>
                                      </p:cBhvr>
                                    </p:animEffect>
                                    <p:set>
                                      <p:cBhvr additive="base" accumulate="none">
                                        <p:cTn id="975" dur="1" fill="hold">
                                          <p:stCondLst>
                                            <p:cond delay="2690"/>
                                          </p:stCondLst>
                                        </p:cTn>
                                        <p:tgtEl>
                                          <p:spTgt spid="174"/>
                                        </p:tgtEl>
                                        <p:attrNameLst>
                                          <p:attrName>style.visibility</p:attrName>
                                        </p:attrNameLst>
                                      </p:cBhvr>
                                      <p:to>
                                        <p:strVal val="hidden"/>
                                      </p:to>
                                    </p:set>
                                    <p:set>
                                      <p:cBhvr additive="base" accumulate="none">
                                        <p:cTn id="976" dur="3095" fill="hold">
                                          <p:stCondLst>
                                            <p:cond delay="0"/>
                                          </p:stCondLst>
                                        </p:cTn>
                                        <p:tgtEl>
                                          <p:spTgt spid="174"/>
                                        </p:tgtEl>
                                        <p:attrNameLst>
                                          <p:attrName/>
                                        </p:attrNameLst>
                                      </p:cBhvr>
                                      <p:to>
                                        <p:strVal val=""/>
                                      </p:to>
                                    </p:set>
                                  </p:childTnLst>
                                </p:cTn>
                              </p:par>
                              <p:par>
                                <p:cTn id="977"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978" dur="3846" spd="-100000" fill="hold"/>
                                        <p:tgtEl>
                                          <p:spTgt spid="174"/>
                                        </p:tgtEl>
                                        <p:attrNameLst>
                                          <p:attrName>ppt_x</p:attrName>
                                          <p:attrName>ppt_y</p:attrName>
                                        </p:attrNameLst>
                                      </p:cBhvr>
                                      <p:rCtr x="8138" y="-1852"/>
                                    </p:animMotion>
                                  </p:childTnLst>
                                </p:cTn>
                              </p:par>
                              <p:par>
                                <p:cTn id="979" presetID="10" presetClass="entr" presetSubtype="0" repeatCount="indefinite" fill="hold" grpId="0" nodeType="withEffect">
                                  <p:stCondLst>
                                    <p:cond delay="0"/>
                                  </p:stCondLst>
                                  <p:childTnLst>
                                    <p:set>
                                      <p:cBhvr>
                                        <p:cTn id="980" dur="1" fill="hold">
                                          <p:stCondLst>
                                            <p:cond delay="0"/>
                                          </p:stCondLst>
                                        </p:cTn>
                                        <p:tgtEl>
                                          <p:spTgt spid="175"/>
                                        </p:tgtEl>
                                        <p:attrNameLst>
                                          <p:attrName>style.visibility</p:attrName>
                                        </p:attrNameLst>
                                      </p:cBhvr>
                                      <p:to>
                                        <p:strVal val="visible"/>
                                      </p:to>
                                    </p:set>
                                    <p:animEffect transition="out" filter="fade">
                                      <p:cBhvr additive="base" accumulate="none">
                                        <p:cTn id="981" dur="334" fill="hold">
                                          <p:stCondLst>
                                            <p:cond delay="2341"/>
                                          </p:stCondLst>
                                        </p:cTn>
                                        <p:tgtEl>
                                          <p:spTgt spid="175"/>
                                        </p:tgtEl>
                                      </p:cBhvr>
                                    </p:animEffect>
                                    <p:animEffect transition="in" filter="fade">
                                      <p:cBhvr additive="base" accumulate="none">
                                        <p:cTn id="982" dur="334" fill="hold">
                                          <p:stCondLst>
                                            <p:cond delay="0"/>
                                          </p:stCondLst>
                                        </p:cTn>
                                        <p:tgtEl>
                                          <p:spTgt spid="175"/>
                                        </p:tgtEl>
                                      </p:cBhvr>
                                    </p:animEffect>
                                    <p:set>
                                      <p:cBhvr additive="base" accumulate="none">
                                        <p:cTn id="983" dur="1" fill="hold">
                                          <p:stCondLst>
                                            <p:cond delay="2674"/>
                                          </p:stCondLst>
                                        </p:cTn>
                                        <p:tgtEl>
                                          <p:spTgt spid="175"/>
                                        </p:tgtEl>
                                        <p:attrNameLst>
                                          <p:attrName>style.visibility</p:attrName>
                                        </p:attrNameLst>
                                      </p:cBhvr>
                                      <p:to>
                                        <p:strVal val="hidden"/>
                                      </p:to>
                                    </p:set>
                                    <p:set>
                                      <p:cBhvr additive="base" accumulate="none">
                                        <p:cTn id="984" dur="3076" fill="hold">
                                          <p:stCondLst>
                                            <p:cond delay="0"/>
                                          </p:stCondLst>
                                        </p:cTn>
                                        <p:tgtEl>
                                          <p:spTgt spid="175"/>
                                        </p:tgtEl>
                                        <p:attrNameLst>
                                          <p:attrName/>
                                        </p:attrNameLst>
                                      </p:cBhvr>
                                      <p:to>
                                        <p:strVal val=""/>
                                      </p:to>
                                    </p:set>
                                  </p:childTnLst>
                                </p:cTn>
                              </p:par>
                              <p:par>
                                <p:cTn id="985" presetID="0" presetClass="path" presetSubtype="0" repeatCount="indefinite" fill="hold" grpId="1" nodeType="withEffect">
                                  <p:stCondLst>
                                    <p:cond delay="0"/>
                                  </p:stCondLst>
                                  <p:childTnLst>
                                    <p:animMotion origin="layout" path="M 1.45833E-6 -2.22222E-6 C 0.03229 -0.19768 0.04193 -0.19838 0.13359 -0.2912 " pathEditMode="relative" rAng="0" ptsTypes="AA">
                                      <p:cBhvr>
                                        <p:cTn id="986" dur="2813" spd="-100000" fill="hold"/>
                                        <p:tgtEl>
                                          <p:spTgt spid="175"/>
                                        </p:tgtEl>
                                        <p:attrNameLst>
                                          <p:attrName>ppt_x</p:attrName>
                                          <p:attrName>ppt_y</p:attrName>
                                        </p:attrNameLst>
                                      </p:cBhvr>
                                      <p:rCtr x="6680" y="-14560"/>
                                    </p:animMotion>
                                  </p:childTnLst>
                                </p:cTn>
                              </p:par>
                              <p:par>
                                <p:cTn id="987" presetID="10" presetClass="entr" presetSubtype="0" repeatCount="indefinite" fill="hold" grpId="0" nodeType="withEffect">
                                  <p:stCondLst>
                                    <p:cond delay="0"/>
                                  </p:stCondLst>
                                  <p:childTnLst>
                                    <p:set>
                                      <p:cBhvr>
                                        <p:cTn id="988" dur="1" fill="hold">
                                          <p:stCondLst>
                                            <p:cond delay="0"/>
                                          </p:stCondLst>
                                        </p:cTn>
                                        <p:tgtEl>
                                          <p:spTgt spid="176"/>
                                        </p:tgtEl>
                                        <p:attrNameLst>
                                          <p:attrName>style.visibility</p:attrName>
                                        </p:attrNameLst>
                                      </p:cBhvr>
                                      <p:to>
                                        <p:strVal val="visible"/>
                                      </p:to>
                                    </p:set>
                                    <p:animEffect transition="out" filter="fade">
                                      <p:cBhvr additive="base" accumulate="none">
                                        <p:cTn id="989" dur="402" fill="hold">
                                          <p:stCondLst>
                                            <p:cond delay="2811"/>
                                          </p:stCondLst>
                                        </p:cTn>
                                        <p:tgtEl>
                                          <p:spTgt spid="176"/>
                                        </p:tgtEl>
                                      </p:cBhvr>
                                    </p:animEffect>
                                    <p:animEffect transition="in" filter="fade">
                                      <p:cBhvr additive="base" accumulate="none">
                                        <p:cTn id="990" dur="402" fill="hold">
                                          <p:stCondLst>
                                            <p:cond delay="0"/>
                                          </p:stCondLst>
                                        </p:cTn>
                                        <p:tgtEl>
                                          <p:spTgt spid="176"/>
                                        </p:tgtEl>
                                      </p:cBhvr>
                                    </p:animEffect>
                                    <p:set>
                                      <p:cBhvr additive="base" accumulate="none">
                                        <p:cTn id="991" dur="1" fill="hold">
                                          <p:stCondLst>
                                            <p:cond delay="3211"/>
                                          </p:stCondLst>
                                        </p:cTn>
                                        <p:tgtEl>
                                          <p:spTgt spid="176"/>
                                        </p:tgtEl>
                                        <p:attrNameLst>
                                          <p:attrName>style.visibility</p:attrName>
                                        </p:attrNameLst>
                                      </p:cBhvr>
                                      <p:to>
                                        <p:strVal val="hidden"/>
                                      </p:to>
                                    </p:set>
                                    <p:set>
                                      <p:cBhvr additive="base" accumulate="none">
                                        <p:cTn id="992" dur="3694" fill="hold">
                                          <p:stCondLst>
                                            <p:cond delay="0"/>
                                          </p:stCondLst>
                                        </p:cTn>
                                        <p:tgtEl>
                                          <p:spTgt spid="176"/>
                                        </p:tgtEl>
                                        <p:attrNameLst>
                                          <p:attrName/>
                                        </p:attrNameLst>
                                      </p:cBhvr>
                                      <p:to>
                                        <p:strVal val=""/>
                                      </p:to>
                                    </p:set>
                                  </p:childTnLst>
                                </p:cTn>
                              </p:par>
                              <p:par>
                                <p:cTn id="993" presetID="0" presetClass="path" presetSubtype="0" repeatCount="indefinite" fill="hold" grpId="1" nodeType="withEffect">
                                  <p:stCondLst>
                                    <p:cond delay="0"/>
                                  </p:stCondLst>
                                  <p:childTnLst>
                                    <p:animMotion origin="layout" path="M -2.70833E-6 1.48148E-6 C 0.00104 -0.11574 -0.11797 -0.13287 -0.09036 -0.26158 " pathEditMode="relative" rAng="0" ptsTypes="AA">
                                      <p:cBhvr>
                                        <p:cTn id="994" dur="3652" spd="-100000" fill="hold"/>
                                        <p:tgtEl>
                                          <p:spTgt spid="176"/>
                                        </p:tgtEl>
                                        <p:attrNameLst>
                                          <p:attrName>ppt_x</p:attrName>
                                          <p:attrName>ppt_y</p:attrName>
                                        </p:attrNameLst>
                                      </p:cBhvr>
                                      <p:rCtr x="-4727" y="-13079"/>
                                    </p:animMotion>
                                  </p:childTnLst>
                                </p:cTn>
                              </p:par>
                              <p:par>
                                <p:cTn id="995" presetID="10" presetClass="entr" presetSubtype="0" repeatCount="indefinite" fill="hold" grpId="0" nodeType="withEffect">
                                  <p:stCondLst>
                                    <p:cond delay="0"/>
                                  </p:stCondLst>
                                  <p:childTnLst>
                                    <p:set>
                                      <p:cBhvr>
                                        <p:cTn id="996" dur="1" fill="hold">
                                          <p:stCondLst>
                                            <p:cond delay="0"/>
                                          </p:stCondLst>
                                        </p:cTn>
                                        <p:tgtEl>
                                          <p:spTgt spid="177"/>
                                        </p:tgtEl>
                                        <p:attrNameLst>
                                          <p:attrName>style.visibility</p:attrName>
                                        </p:attrNameLst>
                                      </p:cBhvr>
                                      <p:to>
                                        <p:strVal val="visible"/>
                                      </p:to>
                                    </p:set>
                                    <p:animEffect transition="out" filter="fade">
                                      <p:cBhvr additive="base" accumulate="none">
                                        <p:cTn id="997" dur="364" fill="hold">
                                          <p:stCondLst>
                                            <p:cond delay="2545"/>
                                          </p:stCondLst>
                                        </p:cTn>
                                        <p:tgtEl>
                                          <p:spTgt spid="177"/>
                                        </p:tgtEl>
                                      </p:cBhvr>
                                    </p:animEffect>
                                    <p:animEffect transition="in" filter="fade">
                                      <p:cBhvr additive="base" accumulate="none">
                                        <p:cTn id="998" dur="364" fill="hold">
                                          <p:stCondLst>
                                            <p:cond delay="0"/>
                                          </p:stCondLst>
                                        </p:cTn>
                                        <p:tgtEl>
                                          <p:spTgt spid="177"/>
                                        </p:tgtEl>
                                      </p:cBhvr>
                                    </p:animEffect>
                                    <p:set>
                                      <p:cBhvr additive="base" accumulate="none">
                                        <p:cTn id="999" dur="1" fill="hold">
                                          <p:stCondLst>
                                            <p:cond delay="2907"/>
                                          </p:stCondLst>
                                        </p:cTn>
                                        <p:tgtEl>
                                          <p:spTgt spid="177"/>
                                        </p:tgtEl>
                                        <p:attrNameLst>
                                          <p:attrName>style.visibility</p:attrName>
                                        </p:attrNameLst>
                                      </p:cBhvr>
                                      <p:to>
                                        <p:strVal val="hidden"/>
                                      </p:to>
                                    </p:set>
                                    <p:set>
                                      <p:cBhvr additive="base" accumulate="none">
                                        <p:cTn id="1000" dur="3345" fill="hold">
                                          <p:stCondLst>
                                            <p:cond delay="0"/>
                                          </p:stCondLst>
                                        </p:cTn>
                                        <p:tgtEl>
                                          <p:spTgt spid="177"/>
                                        </p:tgtEl>
                                        <p:attrNameLst>
                                          <p:attrName/>
                                        </p:attrNameLst>
                                      </p:cBhvr>
                                      <p:to>
                                        <p:strVal val=""/>
                                      </p:to>
                                    </p:set>
                                  </p:childTnLst>
                                </p:cTn>
                              </p:par>
                              <p:par>
                                <p:cTn id="1001" presetID="0" presetClass="path" presetSubtype="0" repeatCount="indefinite" fill="hold" grpId="1" nodeType="withEffect">
                                  <p:stCondLst>
                                    <p:cond delay="0"/>
                                  </p:stCondLst>
                                  <p:childTnLst>
                                    <p:animMotion origin="layout" path="M -3.33333E-6 2.96296E-6 C 0.1069 -0.07315 0.10586 -0.1625 0.1336 -0.29121 " pathEditMode="relative" rAng="0" ptsTypes="AA">
                                      <p:cBhvr>
                                        <p:cTn id="1002" dur="3444" spd="-100000" fill="hold"/>
                                        <p:tgtEl>
                                          <p:spTgt spid="177"/>
                                        </p:tgtEl>
                                        <p:attrNameLst>
                                          <p:attrName>ppt_x</p:attrName>
                                          <p:attrName>ppt_y</p:attrName>
                                        </p:attrNameLst>
                                      </p:cBhvr>
                                      <p:rCtr x="6680" y="-14560"/>
                                    </p:animMotion>
                                  </p:childTnLst>
                                </p:cTn>
                              </p:par>
                              <p:par>
                                <p:cTn id="1003" presetID="10" presetClass="entr" presetSubtype="0" repeatCount="indefinite" fill="hold" grpId="0" nodeType="withEffect">
                                  <p:stCondLst>
                                    <p:cond delay="0"/>
                                  </p:stCondLst>
                                  <p:childTnLst>
                                    <p:set>
                                      <p:cBhvr>
                                        <p:cTn id="1004" dur="1" fill="hold">
                                          <p:stCondLst>
                                            <p:cond delay="0"/>
                                          </p:stCondLst>
                                        </p:cTn>
                                        <p:tgtEl>
                                          <p:spTgt spid="178"/>
                                        </p:tgtEl>
                                        <p:attrNameLst>
                                          <p:attrName>style.visibility</p:attrName>
                                        </p:attrNameLst>
                                      </p:cBhvr>
                                      <p:to>
                                        <p:strVal val="visible"/>
                                      </p:to>
                                    </p:set>
                                    <p:animEffect transition="out" filter="fade">
                                      <p:cBhvr additive="base" accumulate="none">
                                        <p:cTn id="1005" dur="316" fill="hold">
                                          <p:stCondLst>
                                            <p:cond delay="2213"/>
                                          </p:stCondLst>
                                        </p:cTn>
                                        <p:tgtEl>
                                          <p:spTgt spid="178"/>
                                        </p:tgtEl>
                                      </p:cBhvr>
                                    </p:animEffect>
                                    <p:animEffect transition="in" filter="fade">
                                      <p:cBhvr additive="base" accumulate="none">
                                        <p:cTn id="1006" dur="316" fill="hold">
                                          <p:stCondLst>
                                            <p:cond delay="0"/>
                                          </p:stCondLst>
                                        </p:cTn>
                                        <p:tgtEl>
                                          <p:spTgt spid="178"/>
                                        </p:tgtEl>
                                      </p:cBhvr>
                                    </p:animEffect>
                                    <p:set>
                                      <p:cBhvr additive="base" accumulate="none">
                                        <p:cTn id="1007" dur="1" fill="hold">
                                          <p:stCondLst>
                                            <p:cond delay="2528"/>
                                          </p:stCondLst>
                                        </p:cTn>
                                        <p:tgtEl>
                                          <p:spTgt spid="178"/>
                                        </p:tgtEl>
                                        <p:attrNameLst>
                                          <p:attrName>style.visibility</p:attrName>
                                        </p:attrNameLst>
                                      </p:cBhvr>
                                      <p:to>
                                        <p:strVal val="hidden"/>
                                      </p:to>
                                    </p:set>
                                    <p:set>
                                      <p:cBhvr additive="base" accumulate="none">
                                        <p:cTn id="1008" dur="2908" fill="hold">
                                          <p:stCondLst>
                                            <p:cond delay="0"/>
                                          </p:stCondLst>
                                        </p:cTn>
                                        <p:tgtEl>
                                          <p:spTgt spid="178"/>
                                        </p:tgtEl>
                                        <p:attrNameLst>
                                          <p:attrName/>
                                        </p:attrNameLst>
                                      </p:cBhvr>
                                      <p:to>
                                        <p:strVal val=""/>
                                      </p:to>
                                    </p:set>
                                  </p:childTnLst>
                                </p:cTn>
                              </p:par>
                              <p:par>
                                <p:cTn id="1009" presetID="0" presetClass="path" presetSubtype="0" repeatCount="indefinite" fill="hold" grpId="1" nodeType="withEffect">
                                  <p:stCondLst>
                                    <p:cond delay="0"/>
                                  </p:stCondLst>
                                  <p:childTnLst>
                                    <p:animMotion origin="layout" path="M -2.70833E-6 2.22222E-6 C 0.07123 -0.04398 0.06237 -0.16273 0.09011 -0.27847 " pathEditMode="relative" rAng="0" ptsTypes="AA">
                                      <p:cBhvr>
                                        <p:cTn id="1010" dur="2714" spd="-100000" fill="hold"/>
                                        <p:tgtEl>
                                          <p:spTgt spid="178"/>
                                        </p:tgtEl>
                                        <p:attrNameLst>
                                          <p:attrName>ppt_x</p:attrName>
                                          <p:attrName>ppt_y</p:attrName>
                                        </p:attrNameLst>
                                      </p:cBhvr>
                                      <p:rCtr x="4505" y="-13935"/>
                                    </p:animMotion>
                                  </p:childTnLst>
                                </p:cTn>
                              </p:par>
                              <p:par>
                                <p:cTn id="1011" presetID="10" presetClass="entr" presetSubtype="0" repeatCount="indefinite" fill="hold" grpId="0" nodeType="withEffect">
                                  <p:stCondLst>
                                    <p:cond delay="0"/>
                                  </p:stCondLst>
                                  <p:childTnLst>
                                    <p:set>
                                      <p:cBhvr>
                                        <p:cTn id="1012" dur="1" fill="hold">
                                          <p:stCondLst>
                                            <p:cond delay="0"/>
                                          </p:stCondLst>
                                        </p:cTn>
                                        <p:tgtEl>
                                          <p:spTgt spid="180"/>
                                        </p:tgtEl>
                                        <p:attrNameLst>
                                          <p:attrName>style.visibility</p:attrName>
                                        </p:attrNameLst>
                                      </p:cBhvr>
                                      <p:to>
                                        <p:strVal val="visible"/>
                                      </p:to>
                                    </p:set>
                                    <p:animEffect transition="out" filter="fade">
                                      <p:cBhvr additive="base" accumulate="none">
                                        <p:cTn id="1013" dur="305" fill="hold">
                                          <p:stCondLst>
                                            <p:cond delay="2133"/>
                                          </p:stCondLst>
                                        </p:cTn>
                                        <p:tgtEl>
                                          <p:spTgt spid="180"/>
                                        </p:tgtEl>
                                      </p:cBhvr>
                                    </p:animEffect>
                                    <p:animEffect transition="in" filter="fade">
                                      <p:cBhvr additive="base" accumulate="none">
                                        <p:cTn id="1014" dur="305" fill="hold">
                                          <p:stCondLst>
                                            <p:cond delay="0"/>
                                          </p:stCondLst>
                                        </p:cTn>
                                        <p:tgtEl>
                                          <p:spTgt spid="180"/>
                                        </p:tgtEl>
                                      </p:cBhvr>
                                    </p:animEffect>
                                    <p:set>
                                      <p:cBhvr additive="base" accumulate="none">
                                        <p:cTn id="1015" dur="1" fill="hold">
                                          <p:stCondLst>
                                            <p:cond delay="2437"/>
                                          </p:stCondLst>
                                        </p:cTn>
                                        <p:tgtEl>
                                          <p:spTgt spid="180"/>
                                        </p:tgtEl>
                                        <p:attrNameLst>
                                          <p:attrName>style.visibility</p:attrName>
                                        </p:attrNameLst>
                                      </p:cBhvr>
                                      <p:to>
                                        <p:strVal val="hidden"/>
                                      </p:to>
                                    </p:set>
                                    <p:set>
                                      <p:cBhvr additive="base" accumulate="none">
                                        <p:cTn id="1016" dur="2804" fill="hold">
                                          <p:stCondLst>
                                            <p:cond delay="0"/>
                                          </p:stCondLst>
                                        </p:cTn>
                                        <p:tgtEl>
                                          <p:spTgt spid="180"/>
                                        </p:tgtEl>
                                        <p:attrNameLst>
                                          <p:attrName/>
                                        </p:attrNameLst>
                                      </p:cBhvr>
                                      <p:to>
                                        <p:strVal val=""/>
                                      </p:to>
                                    </p:set>
                                  </p:childTnLst>
                                </p:cTn>
                              </p:par>
                              <p:par>
                                <p:cTn id="1017" presetID="0" presetClass="path" presetSubtype="0" repeatCount="indefinite" fill="hold" grpId="1" nodeType="withEffect">
                                  <p:stCondLst>
                                    <p:cond delay="0"/>
                                  </p:stCondLst>
                                  <p:childTnLst>
                                    <p:animMotion origin="layout" path="M -0.00013 -1.85185E-6 C 0.08373 -0.1206 0.14375 -0.01111 0.19831 -0.14097 " pathEditMode="relative" rAng="0" ptsTypes="AA">
                                      <p:cBhvr>
                                        <p:cTn id="1018" dur="2924" spd="-100000" fill="hold"/>
                                        <p:tgtEl>
                                          <p:spTgt spid="180"/>
                                        </p:tgtEl>
                                        <p:attrNameLst>
                                          <p:attrName>ppt_x</p:attrName>
                                          <p:attrName>ppt_y</p:attrName>
                                        </p:attrNameLst>
                                      </p:cBhvr>
                                      <p:rCtr x="9922" y="-7060"/>
                                    </p:animMotion>
                                  </p:childTnLst>
                                </p:cTn>
                              </p:par>
                              <p:par>
                                <p:cTn id="1019" presetID="10" presetClass="entr" presetSubtype="0" repeatCount="indefinite" fill="hold" grpId="0" nodeType="withEffect">
                                  <p:stCondLst>
                                    <p:cond delay="0"/>
                                  </p:stCondLst>
                                  <p:childTnLst>
                                    <p:set>
                                      <p:cBhvr>
                                        <p:cTn id="1020" dur="1" fill="hold">
                                          <p:stCondLst>
                                            <p:cond delay="0"/>
                                          </p:stCondLst>
                                        </p:cTn>
                                        <p:tgtEl>
                                          <p:spTgt spid="179"/>
                                        </p:tgtEl>
                                        <p:attrNameLst>
                                          <p:attrName>style.visibility</p:attrName>
                                        </p:attrNameLst>
                                      </p:cBhvr>
                                      <p:to>
                                        <p:strVal val="visible"/>
                                      </p:to>
                                    </p:set>
                                    <p:animEffect transition="out" filter="fade">
                                      <p:cBhvr additive="base" accumulate="none">
                                        <p:cTn id="1021" dur="277" fill="hold">
                                          <p:stCondLst>
                                            <p:cond delay="1937"/>
                                          </p:stCondLst>
                                        </p:cTn>
                                        <p:tgtEl>
                                          <p:spTgt spid="179"/>
                                        </p:tgtEl>
                                      </p:cBhvr>
                                    </p:animEffect>
                                    <p:animEffect transition="in" filter="fade">
                                      <p:cBhvr additive="base" accumulate="none">
                                        <p:cTn id="1022" dur="277" fill="hold">
                                          <p:stCondLst>
                                            <p:cond delay="0"/>
                                          </p:stCondLst>
                                        </p:cTn>
                                        <p:tgtEl>
                                          <p:spTgt spid="179"/>
                                        </p:tgtEl>
                                      </p:cBhvr>
                                    </p:animEffect>
                                    <p:set>
                                      <p:cBhvr additive="base" accumulate="none">
                                        <p:cTn id="1023" dur="1" fill="hold">
                                          <p:stCondLst>
                                            <p:cond delay="2213"/>
                                          </p:stCondLst>
                                        </p:cTn>
                                        <p:tgtEl>
                                          <p:spTgt spid="179"/>
                                        </p:tgtEl>
                                        <p:attrNameLst>
                                          <p:attrName>style.visibility</p:attrName>
                                        </p:attrNameLst>
                                      </p:cBhvr>
                                      <p:to>
                                        <p:strVal val="hidden"/>
                                      </p:to>
                                    </p:set>
                                    <p:set>
                                      <p:cBhvr additive="base" accumulate="none">
                                        <p:cTn id="1024" dur="2546" fill="hold">
                                          <p:stCondLst>
                                            <p:cond delay="0"/>
                                          </p:stCondLst>
                                        </p:cTn>
                                        <p:tgtEl>
                                          <p:spTgt spid="179"/>
                                        </p:tgtEl>
                                        <p:attrNameLst>
                                          <p:attrName/>
                                        </p:attrNameLst>
                                      </p:cBhvr>
                                      <p:to>
                                        <p:strVal val=""/>
                                      </p:to>
                                    </p:set>
                                  </p:childTnLst>
                                </p:cTn>
                              </p:par>
                              <p:par>
                                <p:cTn id="1025" presetID="0" presetClass="path" presetSubtype="0" repeatCount="indefinite" fill="hold" grpId="1" nodeType="withEffect">
                                  <p:stCondLst>
                                    <p:cond delay="0"/>
                                  </p:stCondLst>
                                  <p:childTnLst>
                                    <p:animMotion origin="layout" path="M 1.04167E-6 -1.48148E-6 C 0.07604 -0.05301 0.06667 -0.19606 0.09635 -0.33518 " pathEditMode="relative" rAng="0" ptsTypes="AA">
                                      <p:cBhvr>
                                        <p:cTn id="1026" dur="3347" spd="-100000" fill="hold"/>
                                        <p:tgtEl>
                                          <p:spTgt spid="179"/>
                                        </p:tgtEl>
                                        <p:attrNameLst>
                                          <p:attrName>ppt_x</p:attrName>
                                          <p:attrName>ppt_y</p:attrName>
                                        </p:attrNameLst>
                                      </p:cBhvr>
                                      <p:rCtr x="4818" y="-16759"/>
                                    </p:animMotion>
                                  </p:childTnLst>
                                </p:cTn>
                              </p:par>
                              <p:par>
                                <p:cTn id="1027" presetID="10" presetClass="entr" presetSubtype="0" repeatCount="indefinite" fill="hold" grpId="0" nodeType="withEffect">
                                  <p:stCondLst>
                                    <p:cond delay="0"/>
                                  </p:stCondLst>
                                  <p:childTnLst>
                                    <p:set>
                                      <p:cBhvr>
                                        <p:cTn id="1028" dur="1" fill="hold">
                                          <p:stCondLst>
                                            <p:cond delay="0"/>
                                          </p:stCondLst>
                                        </p:cTn>
                                        <p:tgtEl>
                                          <p:spTgt spid="181"/>
                                        </p:tgtEl>
                                        <p:attrNameLst>
                                          <p:attrName>style.visibility</p:attrName>
                                        </p:attrNameLst>
                                      </p:cBhvr>
                                      <p:to>
                                        <p:strVal val="visible"/>
                                      </p:to>
                                    </p:set>
                                    <p:animEffect transition="out" filter="fade">
                                      <p:cBhvr additive="base" accumulate="none">
                                        <p:cTn id="1029" dur="345" fill="hold">
                                          <p:stCondLst>
                                            <p:cond delay="2417"/>
                                          </p:stCondLst>
                                        </p:cTn>
                                        <p:tgtEl>
                                          <p:spTgt spid="181"/>
                                        </p:tgtEl>
                                      </p:cBhvr>
                                    </p:animEffect>
                                    <p:animEffect transition="in" filter="fade">
                                      <p:cBhvr additive="base" accumulate="none">
                                        <p:cTn id="1030" dur="345" fill="hold">
                                          <p:stCondLst>
                                            <p:cond delay="0"/>
                                          </p:stCondLst>
                                        </p:cTn>
                                        <p:tgtEl>
                                          <p:spTgt spid="181"/>
                                        </p:tgtEl>
                                      </p:cBhvr>
                                    </p:animEffect>
                                    <p:set>
                                      <p:cBhvr additive="base" accumulate="none">
                                        <p:cTn id="1031" dur="1" fill="hold">
                                          <p:stCondLst>
                                            <p:cond delay="2761"/>
                                          </p:stCondLst>
                                        </p:cTn>
                                        <p:tgtEl>
                                          <p:spTgt spid="181"/>
                                        </p:tgtEl>
                                        <p:attrNameLst>
                                          <p:attrName>style.visibility</p:attrName>
                                        </p:attrNameLst>
                                      </p:cBhvr>
                                      <p:to>
                                        <p:strVal val="hidden"/>
                                      </p:to>
                                    </p:set>
                                    <p:set>
                                      <p:cBhvr additive="base" accumulate="none">
                                        <p:cTn id="1032" dur="3177" fill="hold">
                                          <p:stCondLst>
                                            <p:cond delay="0"/>
                                          </p:stCondLst>
                                        </p:cTn>
                                        <p:tgtEl>
                                          <p:spTgt spid="181"/>
                                        </p:tgtEl>
                                        <p:attrNameLst>
                                          <p:attrName/>
                                        </p:attrNameLst>
                                      </p:cBhvr>
                                      <p:to>
                                        <p:strVal val=""/>
                                      </p:to>
                                    </p:set>
                                  </p:childTnLst>
                                </p:cTn>
                              </p:par>
                              <p:par>
                                <p:cTn id="1033" presetID="0" presetClass="path" presetSubtype="0" repeatCount="indefinite" fill="hold" grpId="1" nodeType="withEffect">
                                  <p:stCondLst>
                                    <p:cond delay="0"/>
                                  </p:stCondLst>
                                  <p:childTnLst>
                                    <p:animMotion origin="layout" path="M -1.45833E-6 1.48148E-6 C 0.0332 -0.23611 0.0431 -0.23704 0.13763 -0.34769 " pathEditMode="relative" rAng="0" ptsTypes="AA">
                                      <p:cBhvr>
                                        <p:cTn id="1034" dur="3510" spd="-100000" fill="hold"/>
                                        <p:tgtEl>
                                          <p:spTgt spid="181"/>
                                        </p:tgtEl>
                                        <p:attrNameLst>
                                          <p:attrName>ppt_x</p:attrName>
                                          <p:attrName>ppt_y</p:attrName>
                                        </p:attrNameLst>
                                      </p:cBhvr>
                                      <p:rCtr x="6875" y="-17384"/>
                                    </p:animMotion>
                                  </p:childTnLst>
                                </p:cTn>
                              </p:par>
                              <p:par>
                                <p:cTn id="1035" presetID="10" presetClass="entr" presetSubtype="0" repeatCount="indefinite" fill="hold" grpId="0" nodeType="withEffect">
                                  <p:stCondLst>
                                    <p:cond delay="0"/>
                                  </p:stCondLst>
                                  <p:childTnLst>
                                    <p:set>
                                      <p:cBhvr>
                                        <p:cTn id="1036" dur="1" fill="hold">
                                          <p:stCondLst>
                                            <p:cond delay="0"/>
                                          </p:stCondLst>
                                        </p:cTn>
                                        <p:tgtEl>
                                          <p:spTgt spid="182"/>
                                        </p:tgtEl>
                                        <p:attrNameLst>
                                          <p:attrName>style.visibility</p:attrName>
                                        </p:attrNameLst>
                                      </p:cBhvr>
                                      <p:to>
                                        <p:strVal val="visible"/>
                                      </p:to>
                                    </p:set>
                                    <p:animEffect transition="out" filter="fade">
                                      <p:cBhvr additive="base" accumulate="none">
                                        <p:cTn id="1037" dur="419" fill="hold">
                                          <p:stCondLst>
                                            <p:cond delay="2934"/>
                                          </p:stCondLst>
                                        </p:cTn>
                                        <p:tgtEl>
                                          <p:spTgt spid="182"/>
                                        </p:tgtEl>
                                      </p:cBhvr>
                                    </p:animEffect>
                                    <p:animEffect transition="in" filter="fade">
                                      <p:cBhvr additive="base" accumulate="none">
                                        <p:cTn id="1038" dur="419" fill="hold">
                                          <p:stCondLst>
                                            <p:cond delay="0"/>
                                          </p:stCondLst>
                                        </p:cTn>
                                        <p:tgtEl>
                                          <p:spTgt spid="182"/>
                                        </p:tgtEl>
                                      </p:cBhvr>
                                    </p:animEffect>
                                    <p:set>
                                      <p:cBhvr additive="base" accumulate="none">
                                        <p:cTn id="1039" dur="1" fill="hold">
                                          <p:stCondLst>
                                            <p:cond delay="3351"/>
                                          </p:stCondLst>
                                        </p:cTn>
                                        <p:tgtEl>
                                          <p:spTgt spid="182"/>
                                        </p:tgtEl>
                                        <p:attrNameLst>
                                          <p:attrName>style.visibility</p:attrName>
                                        </p:attrNameLst>
                                      </p:cBhvr>
                                      <p:to>
                                        <p:strVal val="hidden"/>
                                      </p:to>
                                    </p:set>
                                    <p:set>
                                      <p:cBhvr additive="base" accumulate="none">
                                        <p:cTn id="1040" dur="3856" fill="hold">
                                          <p:stCondLst>
                                            <p:cond delay="0"/>
                                          </p:stCondLst>
                                        </p:cTn>
                                        <p:tgtEl>
                                          <p:spTgt spid="182"/>
                                        </p:tgtEl>
                                        <p:attrNameLst>
                                          <p:attrName/>
                                        </p:attrNameLst>
                                      </p:cBhvr>
                                      <p:to>
                                        <p:strVal val=""/>
                                      </p:to>
                                    </p:set>
                                  </p:childTnLst>
                                </p:cTn>
                              </p:par>
                              <p:par>
                                <p:cTn id="1041" presetID="0" presetClass="path" presetSubtype="0" repeatCount="indefinite" fill="hold" grpId="1" nodeType="withEffect">
                                  <p:stCondLst>
                                    <p:cond delay="0"/>
                                  </p:stCondLst>
                                  <p:childTnLst>
                                    <p:animMotion origin="layout" path="M -8.33333E-7 3.7037E-7 C 0.00143 -0.15486 -0.16406 -0.17778 -0.12565 -0.34954 " pathEditMode="relative" rAng="0" ptsTypes="AA">
                                      <p:cBhvr>
                                        <p:cTn id="1042" dur="2662" spd="-100000" fill="hold"/>
                                        <p:tgtEl>
                                          <p:spTgt spid="182"/>
                                        </p:tgtEl>
                                        <p:attrNameLst>
                                          <p:attrName>ppt_x</p:attrName>
                                          <p:attrName>ppt_y</p:attrName>
                                        </p:attrNameLst>
                                      </p:cBhvr>
                                      <p:rCtr x="-6576" y="-17477"/>
                                    </p:animMotion>
                                  </p:childTnLst>
                                </p:cTn>
                              </p:par>
                              <p:par>
                                <p:cTn id="1043" presetID="10" presetClass="entr" presetSubtype="0" repeatCount="indefinite" fill="hold" grpId="0" nodeType="withEffect">
                                  <p:stCondLst>
                                    <p:cond delay="0"/>
                                  </p:stCondLst>
                                  <p:childTnLst>
                                    <p:set>
                                      <p:cBhvr>
                                        <p:cTn id="1044" dur="1" fill="hold">
                                          <p:stCondLst>
                                            <p:cond delay="0"/>
                                          </p:stCondLst>
                                        </p:cTn>
                                        <p:tgtEl>
                                          <p:spTgt spid="183"/>
                                        </p:tgtEl>
                                        <p:attrNameLst>
                                          <p:attrName>style.visibility</p:attrName>
                                        </p:attrNameLst>
                                      </p:cBhvr>
                                      <p:to>
                                        <p:strVal val="visible"/>
                                      </p:to>
                                    </p:set>
                                    <p:animEffect transition="out" filter="fade">
                                      <p:cBhvr additive="base" accumulate="none">
                                        <p:cTn id="1045" dur="426" fill="hold">
                                          <p:stCondLst>
                                            <p:cond delay="2983"/>
                                          </p:stCondLst>
                                        </p:cTn>
                                        <p:tgtEl>
                                          <p:spTgt spid="183"/>
                                        </p:tgtEl>
                                      </p:cBhvr>
                                    </p:animEffect>
                                    <p:animEffect transition="in" filter="fade">
                                      <p:cBhvr additive="base" accumulate="none">
                                        <p:cTn id="1046" dur="426" fill="hold">
                                          <p:stCondLst>
                                            <p:cond delay="0"/>
                                          </p:stCondLst>
                                        </p:cTn>
                                        <p:tgtEl>
                                          <p:spTgt spid="183"/>
                                        </p:tgtEl>
                                      </p:cBhvr>
                                    </p:animEffect>
                                    <p:set>
                                      <p:cBhvr additive="base" accumulate="none">
                                        <p:cTn id="1047" dur="1" fill="hold">
                                          <p:stCondLst>
                                            <p:cond delay="3408"/>
                                          </p:stCondLst>
                                        </p:cTn>
                                        <p:tgtEl>
                                          <p:spTgt spid="183"/>
                                        </p:tgtEl>
                                        <p:attrNameLst>
                                          <p:attrName>style.visibility</p:attrName>
                                        </p:attrNameLst>
                                      </p:cBhvr>
                                      <p:to>
                                        <p:strVal val="hidden"/>
                                      </p:to>
                                    </p:set>
                                    <p:set>
                                      <p:cBhvr additive="base" accumulate="none">
                                        <p:cTn id="1048" dur="3921" fill="hold">
                                          <p:stCondLst>
                                            <p:cond delay="0"/>
                                          </p:stCondLst>
                                        </p:cTn>
                                        <p:tgtEl>
                                          <p:spTgt spid="183"/>
                                        </p:tgtEl>
                                        <p:attrNameLst>
                                          <p:attrName/>
                                        </p:attrNameLst>
                                      </p:cBhvr>
                                      <p:to>
                                        <p:strVal val=""/>
                                      </p:to>
                                    </p:set>
                                  </p:childTnLst>
                                </p:cTn>
                              </p:par>
                              <p:par>
                                <p:cTn id="1049" presetID="0" presetClass="path" presetSubtype="0" repeatCount="indefinite" fill="hold" grpId="1" nodeType="withEffect">
                                  <p:stCondLst>
                                    <p:cond delay="0"/>
                                  </p:stCondLst>
                                  <p:childTnLst>
                                    <p:animMotion origin="layout" path="M -0.00013 3.33333E-6 C 0.06471 -0.13519 0.07708 -0.05139 0.13151 -0.18125 " pathEditMode="relative" rAng="0" ptsTypes="AA">
                                      <p:cBhvr>
                                        <p:cTn id="1050" dur="2229" spd="-100000" fill="hold"/>
                                        <p:tgtEl>
                                          <p:spTgt spid="183"/>
                                        </p:tgtEl>
                                        <p:attrNameLst>
                                          <p:attrName>ppt_x</p:attrName>
                                          <p:attrName>ppt_y</p:attrName>
                                        </p:attrNameLst>
                                      </p:cBhvr>
                                      <p:rCtr x="6576" y="-9074"/>
                                    </p:animMotion>
                                  </p:childTnLst>
                                </p:cTn>
                              </p:par>
                              <p:par>
                                <p:cTn id="1051" presetID="10" presetClass="entr" presetSubtype="0" repeatCount="indefinite" fill="hold" grpId="0" nodeType="withEffect">
                                  <p:stCondLst>
                                    <p:cond delay="0"/>
                                  </p:stCondLst>
                                  <p:childTnLst>
                                    <p:set>
                                      <p:cBhvr>
                                        <p:cTn id="1052" dur="1" fill="hold">
                                          <p:stCondLst>
                                            <p:cond delay="0"/>
                                          </p:stCondLst>
                                        </p:cTn>
                                        <p:tgtEl>
                                          <p:spTgt spid="184"/>
                                        </p:tgtEl>
                                        <p:attrNameLst>
                                          <p:attrName>style.visibility</p:attrName>
                                        </p:attrNameLst>
                                      </p:cBhvr>
                                      <p:to>
                                        <p:strVal val="visible"/>
                                      </p:to>
                                    </p:set>
                                    <p:animEffect transition="out" filter="fade">
                                      <p:cBhvr additive="base" accumulate="none">
                                        <p:cTn id="1053" dur="433" fill="hold">
                                          <p:stCondLst>
                                            <p:cond delay="3034"/>
                                          </p:stCondLst>
                                        </p:cTn>
                                        <p:tgtEl>
                                          <p:spTgt spid="184"/>
                                        </p:tgtEl>
                                      </p:cBhvr>
                                    </p:animEffect>
                                    <p:animEffect transition="in" filter="fade">
                                      <p:cBhvr additive="base" accumulate="none">
                                        <p:cTn id="1054" dur="433" fill="hold">
                                          <p:stCondLst>
                                            <p:cond delay="0"/>
                                          </p:stCondLst>
                                        </p:cTn>
                                        <p:tgtEl>
                                          <p:spTgt spid="184"/>
                                        </p:tgtEl>
                                      </p:cBhvr>
                                    </p:animEffect>
                                    <p:set>
                                      <p:cBhvr additive="base" accumulate="none">
                                        <p:cTn id="1055" dur="1" fill="hold">
                                          <p:stCondLst>
                                            <p:cond delay="3466"/>
                                          </p:stCondLst>
                                        </p:cTn>
                                        <p:tgtEl>
                                          <p:spTgt spid="184"/>
                                        </p:tgtEl>
                                        <p:attrNameLst>
                                          <p:attrName>style.visibility</p:attrName>
                                        </p:attrNameLst>
                                      </p:cBhvr>
                                      <p:to>
                                        <p:strVal val="hidden"/>
                                      </p:to>
                                    </p:set>
                                    <p:set>
                                      <p:cBhvr additive="base" accumulate="none">
                                        <p:cTn id="1056" dur="3987" fill="hold">
                                          <p:stCondLst>
                                            <p:cond delay="0"/>
                                          </p:stCondLst>
                                        </p:cTn>
                                        <p:tgtEl>
                                          <p:spTgt spid="184"/>
                                        </p:tgtEl>
                                        <p:attrNameLst>
                                          <p:attrName/>
                                        </p:attrNameLst>
                                      </p:cBhvr>
                                      <p:to>
                                        <p:strVal val=""/>
                                      </p:to>
                                    </p:set>
                                  </p:childTnLst>
                                </p:cTn>
                              </p:par>
                              <p:par>
                                <p:cTn id="1057" presetID="0" presetClass="path" presetSubtype="0" repeatCount="indefinite" fill="hold" grpId="1" nodeType="withEffect">
                                  <p:stCondLst>
                                    <p:cond delay="0"/>
                                  </p:stCondLst>
                                  <p:childTnLst>
                                    <p:animMotion origin="layout" path="M 0.00013 2.22222E-6 C -0.04036 -0.14422 0.01758 -0.1956 -0.00286 -0.34422 " pathEditMode="relative" rAng="0" ptsTypes="AA">
                                      <p:cBhvr>
                                        <p:cTn id="1058" dur="2261" spd="-100000" fill="hold"/>
                                        <p:tgtEl>
                                          <p:spTgt spid="184"/>
                                        </p:tgtEl>
                                        <p:attrNameLst>
                                          <p:attrName>ppt_x</p:attrName>
                                          <p:attrName>ppt_y</p:attrName>
                                        </p:attrNameLst>
                                      </p:cBhvr>
                                      <p:rCtr x="-677" y="-17222"/>
                                    </p:animMotion>
                                  </p:childTnLst>
                                </p:cTn>
                              </p:par>
                              <p:par>
                                <p:cTn id="1059" presetID="10" presetClass="entr" presetSubtype="0" repeatCount="indefinite" fill="hold" grpId="0" nodeType="withEffect">
                                  <p:stCondLst>
                                    <p:cond delay="0"/>
                                  </p:stCondLst>
                                  <p:childTnLst>
                                    <p:set>
                                      <p:cBhvr>
                                        <p:cTn id="1060" dur="1" fill="hold">
                                          <p:stCondLst>
                                            <p:cond delay="0"/>
                                          </p:stCondLst>
                                        </p:cTn>
                                        <p:tgtEl>
                                          <p:spTgt spid="185"/>
                                        </p:tgtEl>
                                        <p:attrNameLst>
                                          <p:attrName>style.visibility</p:attrName>
                                        </p:attrNameLst>
                                      </p:cBhvr>
                                      <p:to>
                                        <p:strVal val="visible"/>
                                      </p:to>
                                    </p:set>
                                    <p:animEffect transition="out" filter="fade">
                                      <p:cBhvr additive="base" accumulate="none">
                                        <p:cTn id="1061" dur="336" fill="hold">
                                          <p:stCondLst>
                                            <p:cond delay="2355"/>
                                          </p:stCondLst>
                                        </p:cTn>
                                        <p:tgtEl>
                                          <p:spTgt spid="185"/>
                                        </p:tgtEl>
                                      </p:cBhvr>
                                    </p:animEffect>
                                    <p:animEffect transition="in" filter="fade">
                                      <p:cBhvr additive="base" accumulate="none">
                                        <p:cTn id="1062" dur="336" fill="hold">
                                          <p:stCondLst>
                                            <p:cond delay="0"/>
                                          </p:stCondLst>
                                        </p:cTn>
                                        <p:tgtEl>
                                          <p:spTgt spid="185"/>
                                        </p:tgtEl>
                                      </p:cBhvr>
                                    </p:animEffect>
                                    <p:set>
                                      <p:cBhvr additive="base" accumulate="none">
                                        <p:cTn id="1063" dur="1" fill="hold">
                                          <p:stCondLst>
                                            <p:cond delay="2690"/>
                                          </p:stCondLst>
                                        </p:cTn>
                                        <p:tgtEl>
                                          <p:spTgt spid="185"/>
                                        </p:tgtEl>
                                        <p:attrNameLst>
                                          <p:attrName>style.visibility</p:attrName>
                                        </p:attrNameLst>
                                      </p:cBhvr>
                                      <p:to>
                                        <p:strVal val="hidden"/>
                                      </p:to>
                                    </p:set>
                                    <p:set>
                                      <p:cBhvr additive="base" accumulate="none">
                                        <p:cTn id="1064" dur="3095" fill="hold">
                                          <p:stCondLst>
                                            <p:cond delay="0"/>
                                          </p:stCondLst>
                                        </p:cTn>
                                        <p:tgtEl>
                                          <p:spTgt spid="185"/>
                                        </p:tgtEl>
                                        <p:attrNameLst>
                                          <p:attrName/>
                                        </p:attrNameLst>
                                      </p:cBhvr>
                                      <p:to>
                                        <p:strVal val=""/>
                                      </p:to>
                                    </p:set>
                                  </p:childTnLst>
                                </p:cTn>
                              </p:par>
                              <p:par>
                                <p:cTn id="1065" presetID="0" presetClass="path" presetSubtype="0" repeatCount="indefinite" fill="hold" grpId="1" nodeType="withEffect">
                                  <p:stCondLst>
                                    <p:cond delay="0"/>
                                  </p:stCondLst>
                                  <p:childTnLst>
                                    <p:animMotion origin="layout" path="M -0.00013 -0.00023 C 0.09909 -0.0574 0.07318 0.02848 0.16263 -0.03726 " pathEditMode="relative" rAng="0" ptsTypes="AA">
                                      <p:cBhvr>
                                        <p:cTn id="1066" dur="3846" spd="-100000" fill="hold"/>
                                        <p:tgtEl>
                                          <p:spTgt spid="185"/>
                                        </p:tgtEl>
                                        <p:attrNameLst>
                                          <p:attrName>ppt_x</p:attrName>
                                          <p:attrName>ppt_y</p:attrName>
                                        </p:attrNameLst>
                                      </p:cBhvr>
                                      <p:rCtr x="8138" y="-1852"/>
                                    </p:animMotion>
                                  </p:childTnLst>
                                </p:cTn>
                              </p:par>
                              <p:par>
                                <p:cTn id="1067" presetID="10" presetClass="entr" presetSubtype="0" repeatCount="indefinite" fill="hold" grpId="0" nodeType="withEffect">
                                  <p:stCondLst>
                                    <p:cond delay="0"/>
                                  </p:stCondLst>
                                  <p:childTnLst>
                                    <p:set>
                                      <p:cBhvr>
                                        <p:cTn id="1068" dur="1" fill="hold">
                                          <p:stCondLst>
                                            <p:cond delay="0"/>
                                          </p:stCondLst>
                                        </p:cTn>
                                        <p:tgtEl>
                                          <p:spTgt spid="186"/>
                                        </p:tgtEl>
                                        <p:attrNameLst>
                                          <p:attrName>style.visibility</p:attrName>
                                        </p:attrNameLst>
                                      </p:cBhvr>
                                      <p:to>
                                        <p:strVal val="visible"/>
                                      </p:to>
                                    </p:set>
                                    <p:animEffect transition="out" filter="fade">
                                      <p:cBhvr additive="base" accumulate="none">
                                        <p:cTn id="1069" dur="364" fill="hold">
                                          <p:stCondLst>
                                            <p:cond delay="2545"/>
                                          </p:stCondLst>
                                        </p:cTn>
                                        <p:tgtEl>
                                          <p:spTgt spid="186"/>
                                        </p:tgtEl>
                                      </p:cBhvr>
                                    </p:animEffect>
                                    <p:animEffect transition="in" filter="fade">
                                      <p:cBhvr additive="base" accumulate="none">
                                        <p:cTn id="1070" dur="364" fill="hold">
                                          <p:stCondLst>
                                            <p:cond delay="0"/>
                                          </p:stCondLst>
                                        </p:cTn>
                                        <p:tgtEl>
                                          <p:spTgt spid="186"/>
                                        </p:tgtEl>
                                      </p:cBhvr>
                                    </p:animEffect>
                                    <p:set>
                                      <p:cBhvr additive="base" accumulate="none">
                                        <p:cTn id="1071" dur="1" fill="hold">
                                          <p:stCondLst>
                                            <p:cond delay="2907"/>
                                          </p:stCondLst>
                                        </p:cTn>
                                        <p:tgtEl>
                                          <p:spTgt spid="186"/>
                                        </p:tgtEl>
                                        <p:attrNameLst>
                                          <p:attrName>style.visibility</p:attrName>
                                        </p:attrNameLst>
                                      </p:cBhvr>
                                      <p:to>
                                        <p:strVal val="hidden"/>
                                      </p:to>
                                    </p:set>
                                    <p:set>
                                      <p:cBhvr additive="base" accumulate="none">
                                        <p:cTn id="1072" dur="3345" fill="hold">
                                          <p:stCondLst>
                                            <p:cond delay="0"/>
                                          </p:stCondLst>
                                        </p:cTn>
                                        <p:tgtEl>
                                          <p:spTgt spid="186"/>
                                        </p:tgtEl>
                                        <p:attrNameLst>
                                          <p:attrName/>
                                        </p:attrNameLst>
                                      </p:cBhvr>
                                      <p:to>
                                        <p:strVal val=""/>
                                      </p:to>
                                    </p:set>
                                  </p:childTnLst>
                                </p:cTn>
                              </p:par>
                              <p:par>
                                <p:cTn id="1073" presetID="0" presetClass="path" presetSubtype="0" repeatCount="indefinite" fill="hold" grpId="1" nodeType="withEffect">
                                  <p:stCondLst>
                                    <p:cond delay="0"/>
                                  </p:stCondLst>
                                  <p:childTnLst>
                                    <p:animMotion origin="layout" path="M 1.875E-6 5.55112E-17 C 0.1069 -0.07315 0.10586 -0.1625 0.13359 -0.2912 " pathEditMode="relative" rAng="0" ptsTypes="AA">
                                      <p:cBhvr>
                                        <p:cTn id="1074" dur="3444" spd="-100000" fill="hold"/>
                                        <p:tgtEl>
                                          <p:spTgt spid="186"/>
                                        </p:tgtEl>
                                        <p:attrNameLst>
                                          <p:attrName>ppt_x</p:attrName>
                                          <p:attrName>ppt_y</p:attrName>
                                        </p:attrNameLst>
                                      </p:cBhvr>
                                      <p:rCtr x="6680" y="-14560"/>
                                    </p:animMotion>
                                  </p:childTnLst>
                                </p:cTn>
                              </p:par>
                              <p:par>
                                <p:cTn id="1075" presetID="10" presetClass="entr" presetSubtype="0" repeatCount="indefinite" fill="hold" grpId="0" nodeType="withEffect">
                                  <p:stCondLst>
                                    <p:cond delay="0"/>
                                  </p:stCondLst>
                                  <p:childTnLst>
                                    <p:set>
                                      <p:cBhvr>
                                        <p:cTn id="1076" dur="1" fill="hold">
                                          <p:stCondLst>
                                            <p:cond delay="0"/>
                                          </p:stCondLst>
                                        </p:cTn>
                                        <p:tgtEl>
                                          <p:spTgt spid="187"/>
                                        </p:tgtEl>
                                        <p:attrNameLst>
                                          <p:attrName>style.visibility</p:attrName>
                                        </p:attrNameLst>
                                      </p:cBhvr>
                                      <p:to>
                                        <p:strVal val="visible"/>
                                      </p:to>
                                    </p:set>
                                    <p:animEffect transition="out" filter="fade">
                                      <p:cBhvr additive="base" accumulate="none">
                                        <p:cTn id="1077" dur="250" fill="hold">
                                          <p:stCondLst>
                                            <p:cond delay="1750"/>
                                          </p:stCondLst>
                                        </p:cTn>
                                        <p:tgtEl>
                                          <p:spTgt spid="187"/>
                                        </p:tgtEl>
                                      </p:cBhvr>
                                    </p:animEffect>
                                    <p:animEffect transition="in" filter="fade">
                                      <p:cBhvr additive="base" accumulate="none">
                                        <p:cTn id="1078" dur="250" fill="hold">
                                          <p:stCondLst>
                                            <p:cond delay="0"/>
                                          </p:stCondLst>
                                        </p:cTn>
                                        <p:tgtEl>
                                          <p:spTgt spid="187"/>
                                        </p:tgtEl>
                                      </p:cBhvr>
                                    </p:animEffect>
                                    <p:set>
                                      <p:cBhvr additive="base" accumulate="none">
                                        <p:cTn id="1079" dur="1" fill="hold">
                                          <p:stCondLst>
                                            <p:cond delay="1999"/>
                                          </p:stCondLst>
                                        </p:cTn>
                                        <p:tgtEl>
                                          <p:spTgt spid="187"/>
                                        </p:tgtEl>
                                        <p:attrNameLst>
                                          <p:attrName>style.visibility</p:attrName>
                                        </p:attrNameLst>
                                      </p:cBhvr>
                                      <p:to>
                                        <p:strVal val="hidden"/>
                                      </p:to>
                                    </p:set>
                                    <p:set>
                                      <p:cBhvr additive="base" accumulate="none">
                                        <p:cTn id="1080" dur="2300" fill="hold">
                                          <p:stCondLst>
                                            <p:cond delay="0"/>
                                          </p:stCondLst>
                                        </p:cTn>
                                        <p:tgtEl>
                                          <p:spTgt spid="187"/>
                                        </p:tgtEl>
                                        <p:attrNameLst>
                                          <p:attrName/>
                                        </p:attrNameLst>
                                      </p:cBhvr>
                                      <p:to>
                                        <p:strVal val=""/>
                                      </p:to>
                                    </p:set>
                                  </p:childTnLst>
                                </p:cTn>
                              </p:par>
                              <p:par>
                                <p:cTn id="1081"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082" dur="2300" spd="-100000" fill="hold"/>
                                        <p:tgtEl>
                                          <p:spTgt spid="187"/>
                                        </p:tgtEl>
                                        <p:attrNameLst>
                                          <p:attrName>ppt_x</p:attrName>
                                          <p:attrName>ppt_y</p:attrName>
                                        </p:attrNameLst>
                                      </p:cBhvr>
                                      <p:rCtr x="4505" y="-13912"/>
                                    </p:animMotion>
                                  </p:childTnLst>
                                </p:cTn>
                              </p:par>
                              <p:par>
                                <p:cTn id="1083" presetID="10" presetClass="entr" presetSubtype="0" repeatCount="indefinite" fill="hold" grpId="0" nodeType="withEffect">
                                  <p:stCondLst>
                                    <p:cond delay="0"/>
                                  </p:stCondLst>
                                  <p:childTnLst>
                                    <p:set>
                                      <p:cBhvr>
                                        <p:cTn id="1084" dur="1" fill="hold">
                                          <p:stCondLst>
                                            <p:cond delay="0"/>
                                          </p:stCondLst>
                                        </p:cTn>
                                        <p:tgtEl>
                                          <p:spTgt spid="188"/>
                                        </p:tgtEl>
                                        <p:attrNameLst>
                                          <p:attrName>style.visibility</p:attrName>
                                        </p:attrNameLst>
                                      </p:cBhvr>
                                      <p:to>
                                        <p:strVal val="visible"/>
                                      </p:to>
                                    </p:set>
                                    <p:animEffect transition="out" filter="fade">
                                      <p:cBhvr additive="base" accumulate="none">
                                        <p:cTn id="1085" dur="250" fill="hold">
                                          <p:stCondLst>
                                            <p:cond delay="1750"/>
                                          </p:stCondLst>
                                        </p:cTn>
                                        <p:tgtEl>
                                          <p:spTgt spid="188"/>
                                        </p:tgtEl>
                                      </p:cBhvr>
                                    </p:animEffect>
                                    <p:animEffect transition="in" filter="fade">
                                      <p:cBhvr additive="base" accumulate="none">
                                        <p:cTn id="1086" dur="250" fill="hold">
                                          <p:stCondLst>
                                            <p:cond delay="0"/>
                                          </p:stCondLst>
                                        </p:cTn>
                                        <p:tgtEl>
                                          <p:spTgt spid="188"/>
                                        </p:tgtEl>
                                      </p:cBhvr>
                                    </p:animEffect>
                                    <p:set>
                                      <p:cBhvr additive="base" accumulate="none">
                                        <p:cTn id="1087" dur="1" fill="hold">
                                          <p:stCondLst>
                                            <p:cond delay="1999"/>
                                          </p:stCondLst>
                                        </p:cTn>
                                        <p:tgtEl>
                                          <p:spTgt spid="188"/>
                                        </p:tgtEl>
                                        <p:attrNameLst>
                                          <p:attrName>style.visibility</p:attrName>
                                        </p:attrNameLst>
                                      </p:cBhvr>
                                      <p:to>
                                        <p:strVal val="hidden"/>
                                      </p:to>
                                    </p:set>
                                    <p:set>
                                      <p:cBhvr additive="base" accumulate="none">
                                        <p:cTn id="1088" dur="2300" fill="hold">
                                          <p:stCondLst>
                                            <p:cond delay="0"/>
                                          </p:stCondLst>
                                        </p:cTn>
                                        <p:tgtEl>
                                          <p:spTgt spid="188"/>
                                        </p:tgtEl>
                                        <p:attrNameLst>
                                          <p:attrName/>
                                        </p:attrNameLst>
                                      </p:cBhvr>
                                      <p:to>
                                        <p:strVal val=""/>
                                      </p:to>
                                    </p:set>
                                  </p:childTnLst>
                                </p:cTn>
                              </p:par>
                              <p:par>
                                <p:cTn id="1089" presetID="0" presetClass="path" presetSubtype="0" repeatCount="indefinite" fill="hold" grpId="1" nodeType="withEffect">
                                  <p:stCondLst>
                                    <p:cond delay="0"/>
                                  </p:stCondLst>
                                  <p:childTnLst>
                                    <p:animMotion origin="layout" path="M 1.45833E-6 -3.33333E-6 C -0.01133 -0.10578 -0.06198 -0.18449 -0.00768 -0.31458 " pathEditMode="relative" rAng="0" ptsTypes="AA">
                                      <p:cBhvr>
                                        <p:cTn id="1090" dur="2300" spd="-100000" fill="hold"/>
                                        <p:tgtEl>
                                          <p:spTgt spid="188"/>
                                        </p:tgtEl>
                                        <p:attrNameLst>
                                          <p:attrName>ppt_x</p:attrName>
                                          <p:attrName>ppt_y</p:attrName>
                                        </p:attrNameLst>
                                      </p:cBhvr>
                                      <p:rCtr x="-1628" y="-15741"/>
                                    </p:animMotion>
                                  </p:childTnLst>
                                </p:cTn>
                              </p:par>
                              <p:par>
                                <p:cTn id="1091" presetID="10" presetClass="entr" presetSubtype="0" repeatCount="indefinite" fill="hold" grpId="0" nodeType="withEffect">
                                  <p:stCondLst>
                                    <p:cond delay="0"/>
                                  </p:stCondLst>
                                  <p:childTnLst>
                                    <p:set>
                                      <p:cBhvr>
                                        <p:cTn id="1092" dur="1" fill="hold">
                                          <p:stCondLst>
                                            <p:cond delay="0"/>
                                          </p:stCondLst>
                                        </p:cTn>
                                        <p:tgtEl>
                                          <p:spTgt spid="189"/>
                                        </p:tgtEl>
                                        <p:attrNameLst>
                                          <p:attrName>style.visibility</p:attrName>
                                        </p:attrNameLst>
                                      </p:cBhvr>
                                      <p:to>
                                        <p:strVal val="visible"/>
                                      </p:to>
                                    </p:set>
                                    <p:animEffect transition="out" filter="fade">
                                      <p:cBhvr additive="base" accumulate="none">
                                        <p:cTn id="1093" dur="250" fill="hold">
                                          <p:stCondLst>
                                            <p:cond delay="1750"/>
                                          </p:stCondLst>
                                        </p:cTn>
                                        <p:tgtEl>
                                          <p:spTgt spid="189"/>
                                        </p:tgtEl>
                                      </p:cBhvr>
                                    </p:animEffect>
                                    <p:animEffect transition="in" filter="fade">
                                      <p:cBhvr additive="base" accumulate="none">
                                        <p:cTn id="1094" dur="250" fill="hold">
                                          <p:stCondLst>
                                            <p:cond delay="0"/>
                                          </p:stCondLst>
                                        </p:cTn>
                                        <p:tgtEl>
                                          <p:spTgt spid="189"/>
                                        </p:tgtEl>
                                      </p:cBhvr>
                                    </p:animEffect>
                                    <p:set>
                                      <p:cBhvr additive="base" accumulate="none">
                                        <p:cTn id="1095" dur="1" fill="hold">
                                          <p:stCondLst>
                                            <p:cond delay="1999"/>
                                          </p:stCondLst>
                                        </p:cTn>
                                        <p:tgtEl>
                                          <p:spTgt spid="189"/>
                                        </p:tgtEl>
                                        <p:attrNameLst>
                                          <p:attrName>style.visibility</p:attrName>
                                        </p:attrNameLst>
                                      </p:cBhvr>
                                      <p:to>
                                        <p:strVal val="hidden"/>
                                      </p:to>
                                    </p:set>
                                    <p:set>
                                      <p:cBhvr additive="base" accumulate="none">
                                        <p:cTn id="1096" dur="2300" fill="hold">
                                          <p:stCondLst>
                                            <p:cond delay="0"/>
                                          </p:stCondLst>
                                        </p:cTn>
                                        <p:tgtEl>
                                          <p:spTgt spid="189"/>
                                        </p:tgtEl>
                                        <p:attrNameLst>
                                          <p:attrName/>
                                        </p:attrNameLst>
                                      </p:cBhvr>
                                      <p:to>
                                        <p:strVal val=""/>
                                      </p:to>
                                    </p:set>
                                  </p:childTnLst>
                                </p:cTn>
                              </p:par>
                              <p:par>
                                <p:cTn id="1097" presetID="0" presetClass="path" presetSubtype="0" repeatCount="indefinite" fill="hold" grpId="1" nodeType="withEffect">
                                  <p:stCondLst>
                                    <p:cond delay="0"/>
                                  </p:stCondLst>
                                  <p:childTnLst>
                                    <p:animMotion origin="layout" path="M -0.00013 -2.59259E-6 C 0.06471 -0.13518 0.07708 -0.05139 0.13151 -0.18125 " pathEditMode="relative" rAng="0" ptsTypes="AA">
                                      <p:cBhvr>
                                        <p:cTn id="1098" dur="2300" spd="-100000" fill="hold"/>
                                        <p:tgtEl>
                                          <p:spTgt spid="189"/>
                                        </p:tgtEl>
                                        <p:attrNameLst>
                                          <p:attrName>ppt_x</p:attrName>
                                          <p:attrName>ppt_y</p:attrName>
                                        </p:attrNameLst>
                                      </p:cBhvr>
                                      <p:rCtr x="6576" y="-9074"/>
                                    </p:animMotion>
                                  </p:childTnLst>
                                </p:cTn>
                              </p:par>
                              <p:par>
                                <p:cTn id="1099" presetID="10" presetClass="entr" presetSubtype="0" repeatCount="indefinite" fill="hold" grpId="0" nodeType="withEffect">
                                  <p:stCondLst>
                                    <p:cond delay="0"/>
                                  </p:stCondLst>
                                  <p:childTnLst>
                                    <p:set>
                                      <p:cBhvr>
                                        <p:cTn id="1100" dur="1" fill="hold">
                                          <p:stCondLst>
                                            <p:cond delay="0"/>
                                          </p:stCondLst>
                                        </p:cTn>
                                        <p:tgtEl>
                                          <p:spTgt spid="190"/>
                                        </p:tgtEl>
                                        <p:attrNameLst>
                                          <p:attrName>style.visibility</p:attrName>
                                        </p:attrNameLst>
                                      </p:cBhvr>
                                      <p:to>
                                        <p:strVal val="visible"/>
                                      </p:to>
                                    </p:set>
                                    <p:animEffect transition="out" filter="fade">
                                      <p:cBhvr additive="base" accumulate="none">
                                        <p:cTn id="1101" dur="250" fill="hold">
                                          <p:stCondLst>
                                            <p:cond delay="1750"/>
                                          </p:stCondLst>
                                        </p:cTn>
                                        <p:tgtEl>
                                          <p:spTgt spid="190"/>
                                        </p:tgtEl>
                                      </p:cBhvr>
                                    </p:animEffect>
                                    <p:animEffect transition="in" filter="fade">
                                      <p:cBhvr additive="base" accumulate="none">
                                        <p:cTn id="1102" dur="250" fill="hold">
                                          <p:stCondLst>
                                            <p:cond delay="0"/>
                                          </p:stCondLst>
                                        </p:cTn>
                                        <p:tgtEl>
                                          <p:spTgt spid="190"/>
                                        </p:tgtEl>
                                      </p:cBhvr>
                                    </p:animEffect>
                                    <p:set>
                                      <p:cBhvr additive="base" accumulate="none">
                                        <p:cTn id="1103" dur="1" fill="hold">
                                          <p:stCondLst>
                                            <p:cond delay="1999"/>
                                          </p:stCondLst>
                                        </p:cTn>
                                        <p:tgtEl>
                                          <p:spTgt spid="190"/>
                                        </p:tgtEl>
                                        <p:attrNameLst>
                                          <p:attrName>style.visibility</p:attrName>
                                        </p:attrNameLst>
                                      </p:cBhvr>
                                      <p:to>
                                        <p:strVal val="hidden"/>
                                      </p:to>
                                    </p:set>
                                    <p:set>
                                      <p:cBhvr additive="base" accumulate="none">
                                        <p:cTn id="1104" dur="2300" fill="hold">
                                          <p:stCondLst>
                                            <p:cond delay="0"/>
                                          </p:stCondLst>
                                        </p:cTn>
                                        <p:tgtEl>
                                          <p:spTgt spid="190"/>
                                        </p:tgtEl>
                                        <p:attrNameLst>
                                          <p:attrName/>
                                        </p:attrNameLst>
                                      </p:cBhvr>
                                      <p:to>
                                        <p:strVal val=""/>
                                      </p:to>
                                    </p:set>
                                  </p:childTnLst>
                                </p:cTn>
                              </p:par>
                              <p:par>
                                <p:cTn id="110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106" dur="2300" spd="-100000" fill="hold"/>
                                        <p:tgtEl>
                                          <p:spTgt spid="190"/>
                                        </p:tgtEl>
                                        <p:attrNameLst>
                                          <p:attrName>ppt_x</p:attrName>
                                          <p:attrName>ppt_y</p:attrName>
                                        </p:attrNameLst>
                                      </p:cBhvr>
                                      <p:rCtr x="-5456" y="-10856"/>
                                    </p:animMotion>
                                  </p:childTnLst>
                                </p:cTn>
                              </p:par>
                              <p:par>
                                <p:cTn id="1107" presetID="10" presetClass="entr" presetSubtype="0" repeatCount="indefinite" fill="hold" grpId="0" nodeType="withEffect">
                                  <p:stCondLst>
                                    <p:cond delay="0"/>
                                  </p:stCondLst>
                                  <p:childTnLst>
                                    <p:set>
                                      <p:cBhvr>
                                        <p:cTn id="1108" dur="1" fill="hold">
                                          <p:stCondLst>
                                            <p:cond delay="0"/>
                                          </p:stCondLst>
                                        </p:cTn>
                                        <p:tgtEl>
                                          <p:spTgt spid="191"/>
                                        </p:tgtEl>
                                        <p:attrNameLst>
                                          <p:attrName>style.visibility</p:attrName>
                                        </p:attrNameLst>
                                      </p:cBhvr>
                                      <p:to>
                                        <p:strVal val="visible"/>
                                      </p:to>
                                    </p:set>
                                    <p:animEffect transition="out" filter="fade">
                                      <p:cBhvr additive="base" accumulate="none">
                                        <p:cTn id="1109" dur="250" fill="hold">
                                          <p:stCondLst>
                                            <p:cond delay="1750"/>
                                          </p:stCondLst>
                                        </p:cTn>
                                        <p:tgtEl>
                                          <p:spTgt spid="191"/>
                                        </p:tgtEl>
                                      </p:cBhvr>
                                    </p:animEffect>
                                    <p:animEffect transition="in" filter="fade">
                                      <p:cBhvr additive="base" accumulate="none">
                                        <p:cTn id="1110" dur="250" fill="hold">
                                          <p:stCondLst>
                                            <p:cond delay="0"/>
                                          </p:stCondLst>
                                        </p:cTn>
                                        <p:tgtEl>
                                          <p:spTgt spid="191"/>
                                        </p:tgtEl>
                                      </p:cBhvr>
                                    </p:animEffect>
                                    <p:set>
                                      <p:cBhvr additive="base" accumulate="none">
                                        <p:cTn id="1111" dur="1" fill="hold">
                                          <p:stCondLst>
                                            <p:cond delay="1999"/>
                                          </p:stCondLst>
                                        </p:cTn>
                                        <p:tgtEl>
                                          <p:spTgt spid="191"/>
                                        </p:tgtEl>
                                        <p:attrNameLst>
                                          <p:attrName>style.visibility</p:attrName>
                                        </p:attrNameLst>
                                      </p:cBhvr>
                                      <p:to>
                                        <p:strVal val="hidden"/>
                                      </p:to>
                                    </p:set>
                                    <p:set>
                                      <p:cBhvr additive="base" accumulate="none">
                                        <p:cTn id="1112" dur="2300" fill="hold">
                                          <p:stCondLst>
                                            <p:cond delay="0"/>
                                          </p:stCondLst>
                                        </p:cTn>
                                        <p:tgtEl>
                                          <p:spTgt spid="191"/>
                                        </p:tgtEl>
                                        <p:attrNameLst>
                                          <p:attrName/>
                                        </p:attrNameLst>
                                      </p:cBhvr>
                                      <p:to>
                                        <p:strVal val=""/>
                                      </p:to>
                                    </p:set>
                                  </p:childTnLst>
                                </p:cTn>
                              </p:par>
                              <p:par>
                                <p:cTn id="1113" presetID="0" presetClass="path" presetSubtype="0" repeatCount="indefinite" fill="hold" grpId="1" nodeType="withEffect">
                                  <p:stCondLst>
                                    <p:cond delay="0"/>
                                  </p:stCondLst>
                                  <p:childTnLst>
                                    <p:animMotion origin="layout" path="M -0.00013 -3.7037E-7 C 0.08372 -0.1206 0.14375 -0.01111 0.19831 -0.14097 " pathEditMode="relative" rAng="0" ptsTypes="AA">
                                      <p:cBhvr>
                                        <p:cTn id="1114" dur="2300" spd="-100000" fill="hold"/>
                                        <p:tgtEl>
                                          <p:spTgt spid="191"/>
                                        </p:tgtEl>
                                        <p:attrNameLst>
                                          <p:attrName>ppt_x</p:attrName>
                                          <p:attrName>ppt_y</p:attrName>
                                        </p:attrNameLst>
                                      </p:cBhvr>
                                      <p:rCtr x="9922" y="-7060"/>
                                    </p:animMotion>
                                  </p:childTnLst>
                                </p:cTn>
                              </p:par>
                              <p:par>
                                <p:cTn id="1115" presetID="10" presetClass="entr" presetSubtype="0" repeatCount="indefinite" fill="hold" grpId="0" nodeType="withEffect">
                                  <p:stCondLst>
                                    <p:cond delay="0"/>
                                  </p:stCondLst>
                                  <p:childTnLst>
                                    <p:set>
                                      <p:cBhvr>
                                        <p:cTn id="1116" dur="1" fill="hold">
                                          <p:stCondLst>
                                            <p:cond delay="0"/>
                                          </p:stCondLst>
                                        </p:cTn>
                                        <p:tgtEl>
                                          <p:spTgt spid="192"/>
                                        </p:tgtEl>
                                        <p:attrNameLst>
                                          <p:attrName>style.visibility</p:attrName>
                                        </p:attrNameLst>
                                      </p:cBhvr>
                                      <p:to>
                                        <p:strVal val="visible"/>
                                      </p:to>
                                    </p:set>
                                    <p:animEffect transition="out" filter="fade">
                                      <p:cBhvr additive="base" accumulate="none">
                                        <p:cTn id="1117" dur="250" fill="hold">
                                          <p:stCondLst>
                                            <p:cond delay="1750"/>
                                          </p:stCondLst>
                                        </p:cTn>
                                        <p:tgtEl>
                                          <p:spTgt spid="192"/>
                                        </p:tgtEl>
                                      </p:cBhvr>
                                    </p:animEffect>
                                    <p:animEffect transition="in" filter="fade">
                                      <p:cBhvr additive="base" accumulate="none">
                                        <p:cTn id="1118" dur="250" fill="hold">
                                          <p:stCondLst>
                                            <p:cond delay="0"/>
                                          </p:stCondLst>
                                        </p:cTn>
                                        <p:tgtEl>
                                          <p:spTgt spid="192"/>
                                        </p:tgtEl>
                                      </p:cBhvr>
                                    </p:animEffect>
                                    <p:set>
                                      <p:cBhvr additive="base" accumulate="none">
                                        <p:cTn id="1119" dur="1" fill="hold">
                                          <p:stCondLst>
                                            <p:cond delay="1999"/>
                                          </p:stCondLst>
                                        </p:cTn>
                                        <p:tgtEl>
                                          <p:spTgt spid="192"/>
                                        </p:tgtEl>
                                        <p:attrNameLst>
                                          <p:attrName>style.visibility</p:attrName>
                                        </p:attrNameLst>
                                      </p:cBhvr>
                                      <p:to>
                                        <p:strVal val="hidden"/>
                                      </p:to>
                                    </p:set>
                                    <p:set>
                                      <p:cBhvr additive="base" accumulate="none">
                                        <p:cTn id="1120" dur="2300" fill="hold">
                                          <p:stCondLst>
                                            <p:cond delay="0"/>
                                          </p:stCondLst>
                                        </p:cTn>
                                        <p:tgtEl>
                                          <p:spTgt spid="192"/>
                                        </p:tgtEl>
                                        <p:attrNameLst>
                                          <p:attrName/>
                                        </p:attrNameLst>
                                      </p:cBhvr>
                                      <p:to>
                                        <p:strVal val=""/>
                                      </p:to>
                                    </p:set>
                                  </p:childTnLst>
                                </p:cTn>
                              </p:par>
                              <p:par>
                                <p:cTn id="1121"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122" dur="2300" spd="-100000" fill="hold"/>
                                        <p:tgtEl>
                                          <p:spTgt spid="192"/>
                                        </p:tgtEl>
                                        <p:attrNameLst>
                                          <p:attrName>ppt_x</p:attrName>
                                          <p:attrName>ppt_y</p:attrName>
                                        </p:attrNameLst>
                                      </p:cBhvr>
                                      <p:rCtr x="8138" y="-1852"/>
                                    </p:animMotion>
                                  </p:childTnLst>
                                </p:cTn>
                              </p:par>
                              <p:par>
                                <p:cTn id="1123" presetID="10" presetClass="entr" presetSubtype="0" repeatCount="indefinite" fill="hold" grpId="0" nodeType="withEffect">
                                  <p:stCondLst>
                                    <p:cond delay="0"/>
                                  </p:stCondLst>
                                  <p:childTnLst>
                                    <p:set>
                                      <p:cBhvr>
                                        <p:cTn id="1124" dur="1" fill="hold">
                                          <p:stCondLst>
                                            <p:cond delay="0"/>
                                          </p:stCondLst>
                                        </p:cTn>
                                        <p:tgtEl>
                                          <p:spTgt spid="193"/>
                                        </p:tgtEl>
                                        <p:attrNameLst>
                                          <p:attrName>style.visibility</p:attrName>
                                        </p:attrNameLst>
                                      </p:cBhvr>
                                      <p:to>
                                        <p:strVal val="visible"/>
                                      </p:to>
                                    </p:set>
                                    <p:animEffect transition="out" filter="fade">
                                      <p:cBhvr additive="base" accumulate="none">
                                        <p:cTn id="1125" dur="250" fill="hold">
                                          <p:stCondLst>
                                            <p:cond delay="1750"/>
                                          </p:stCondLst>
                                        </p:cTn>
                                        <p:tgtEl>
                                          <p:spTgt spid="193"/>
                                        </p:tgtEl>
                                      </p:cBhvr>
                                    </p:animEffect>
                                    <p:animEffect transition="in" filter="fade">
                                      <p:cBhvr additive="base" accumulate="none">
                                        <p:cTn id="1126" dur="250" fill="hold">
                                          <p:stCondLst>
                                            <p:cond delay="0"/>
                                          </p:stCondLst>
                                        </p:cTn>
                                        <p:tgtEl>
                                          <p:spTgt spid="193"/>
                                        </p:tgtEl>
                                      </p:cBhvr>
                                    </p:animEffect>
                                    <p:set>
                                      <p:cBhvr additive="base" accumulate="none">
                                        <p:cTn id="1127" dur="1" fill="hold">
                                          <p:stCondLst>
                                            <p:cond delay="1999"/>
                                          </p:stCondLst>
                                        </p:cTn>
                                        <p:tgtEl>
                                          <p:spTgt spid="193"/>
                                        </p:tgtEl>
                                        <p:attrNameLst>
                                          <p:attrName>style.visibility</p:attrName>
                                        </p:attrNameLst>
                                      </p:cBhvr>
                                      <p:to>
                                        <p:strVal val="hidden"/>
                                      </p:to>
                                    </p:set>
                                    <p:set>
                                      <p:cBhvr additive="base" accumulate="none">
                                        <p:cTn id="1128" dur="2300" fill="hold">
                                          <p:stCondLst>
                                            <p:cond delay="0"/>
                                          </p:stCondLst>
                                        </p:cTn>
                                        <p:tgtEl>
                                          <p:spTgt spid="193"/>
                                        </p:tgtEl>
                                        <p:attrNameLst>
                                          <p:attrName/>
                                        </p:attrNameLst>
                                      </p:cBhvr>
                                      <p:to>
                                        <p:strVal val=""/>
                                      </p:to>
                                    </p:set>
                                  </p:childTnLst>
                                </p:cTn>
                              </p:par>
                              <p:par>
                                <p:cTn id="112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130" dur="2300" spd="-100000" fill="hold"/>
                                        <p:tgtEl>
                                          <p:spTgt spid="193"/>
                                        </p:tgtEl>
                                        <p:attrNameLst>
                                          <p:attrName>ppt_x</p:attrName>
                                          <p:attrName>ppt_y</p:attrName>
                                        </p:attrNameLst>
                                      </p:cBhvr>
                                      <p:rCtr x="-664" y="-17222"/>
                                    </p:animMotion>
                                  </p:childTnLst>
                                </p:cTn>
                              </p:par>
                              <p:par>
                                <p:cTn id="1131" presetID="10" presetClass="entr" presetSubtype="0" repeatCount="indefinite" fill="hold" grpId="0" nodeType="withEffect">
                                  <p:stCondLst>
                                    <p:cond delay="0"/>
                                  </p:stCondLst>
                                  <p:childTnLst>
                                    <p:set>
                                      <p:cBhvr>
                                        <p:cTn id="1132" dur="1" fill="hold">
                                          <p:stCondLst>
                                            <p:cond delay="0"/>
                                          </p:stCondLst>
                                        </p:cTn>
                                        <p:tgtEl>
                                          <p:spTgt spid="194"/>
                                        </p:tgtEl>
                                        <p:attrNameLst>
                                          <p:attrName>style.visibility</p:attrName>
                                        </p:attrNameLst>
                                      </p:cBhvr>
                                      <p:to>
                                        <p:strVal val="visible"/>
                                      </p:to>
                                    </p:set>
                                    <p:animEffect transition="out" filter="fade">
                                      <p:cBhvr additive="base" accumulate="none">
                                        <p:cTn id="1133" dur="250" fill="hold">
                                          <p:stCondLst>
                                            <p:cond delay="1750"/>
                                          </p:stCondLst>
                                        </p:cTn>
                                        <p:tgtEl>
                                          <p:spTgt spid="194"/>
                                        </p:tgtEl>
                                      </p:cBhvr>
                                    </p:animEffect>
                                    <p:animEffect transition="in" filter="fade">
                                      <p:cBhvr additive="base" accumulate="none">
                                        <p:cTn id="1134" dur="250" fill="hold">
                                          <p:stCondLst>
                                            <p:cond delay="0"/>
                                          </p:stCondLst>
                                        </p:cTn>
                                        <p:tgtEl>
                                          <p:spTgt spid="194"/>
                                        </p:tgtEl>
                                      </p:cBhvr>
                                    </p:animEffect>
                                    <p:set>
                                      <p:cBhvr additive="base" accumulate="none">
                                        <p:cTn id="1135" dur="1" fill="hold">
                                          <p:stCondLst>
                                            <p:cond delay="1999"/>
                                          </p:stCondLst>
                                        </p:cTn>
                                        <p:tgtEl>
                                          <p:spTgt spid="194"/>
                                        </p:tgtEl>
                                        <p:attrNameLst>
                                          <p:attrName>style.visibility</p:attrName>
                                        </p:attrNameLst>
                                      </p:cBhvr>
                                      <p:to>
                                        <p:strVal val="hidden"/>
                                      </p:to>
                                    </p:set>
                                    <p:set>
                                      <p:cBhvr additive="base" accumulate="none">
                                        <p:cTn id="1136" dur="2300" fill="hold">
                                          <p:stCondLst>
                                            <p:cond delay="0"/>
                                          </p:stCondLst>
                                        </p:cTn>
                                        <p:tgtEl>
                                          <p:spTgt spid="194"/>
                                        </p:tgtEl>
                                        <p:attrNameLst>
                                          <p:attrName/>
                                        </p:attrNameLst>
                                      </p:cBhvr>
                                      <p:to>
                                        <p:strVal val=""/>
                                      </p:to>
                                    </p:set>
                                  </p:childTnLst>
                                </p:cTn>
                              </p:par>
                              <p:par>
                                <p:cTn id="1137" presetID="0" presetClass="path" presetSubtype="0" repeatCount="indefinite" fill="hold" grpId="1" nodeType="withEffect">
                                  <p:stCondLst>
                                    <p:cond delay="0"/>
                                  </p:stCondLst>
                                  <p:childTnLst>
                                    <p:animMotion origin="layout" path="M -3.95833E-6 4.44444E-6 C 0.00378 -0.22477 0.15391 -0.14306 0.13373 -0.29121 " pathEditMode="relative" rAng="0" ptsTypes="AA">
                                      <p:cBhvr>
                                        <p:cTn id="1138" dur="2300" spd="-100000" fill="hold"/>
                                        <p:tgtEl>
                                          <p:spTgt spid="194"/>
                                        </p:tgtEl>
                                        <p:attrNameLst>
                                          <p:attrName>ppt_x</p:attrName>
                                          <p:attrName>ppt_y</p:attrName>
                                        </p:attrNameLst>
                                      </p:cBhvr>
                                      <p:rCtr x="6771" y="-14560"/>
                                    </p:animMotion>
                                  </p:childTnLst>
                                </p:cTn>
                              </p:par>
                              <p:par>
                                <p:cTn id="1139" presetID="10" presetClass="entr" presetSubtype="0" repeatCount="indefinite" fill="hold" grpId="0" nodeType="withEffect">
                                  <p:stCondLst>
                                    <p:cond delay="0"/>
                                  </p:stCondLst>
                                  <p:childTnLst>
                                    <p:set>
                                      <p:cBhvr>
                                        <p:cTn id="1140" dur="1" fill="hold">
                                          <p:stCondLst>
                                            <p:cond delay="0"/>
                                          </p:stCondLst>
                                        </p:cTn>
                                        <p:tgtEl>
                                          <p:spTgt spid="195"/>
                                        </p:tgtEl>
                                        <p:attrNameLst>
                                          <p:attrName>style.visibility</p:attrName>
                                        </p:attrNameLst>
                                      </p:cBhvr>
                                      <p:to>
                                        <p:strVal val="visible"/>
                                      </p:to>
                                    </p:set>
                                    <p:animEffect transition="out" filter="fade">
                                      <p:cBhvr additive="base" accumulate="none">
                                        <p:cTn id="1141" dur="250" fill="hold">
                                          <p:stCondLst>
                                            <p:cond delay="1750"/>
                                          </p:stCondLst>
                                        </p:cTn>
                                        <p:tgtEl>
                                          <p:spTgt spid="195"/>
                                        </p:tgtEl>
                                      </p:cBhvr>
                                    </p:animEffect>
                                    <p:animEffect transition="in" filter="fade">
                                      <p:cBhvr additive="base" accumulate="none">
                                        <p:cTn id="1142" dur="250" fill="hold">
                                          <p:stCondLst>
                                            <p:cond delay="0"/>
                                          </p:stCondLst>
                                        </p:cTn>
                                        <p:tgtEl>
                                          <p:spTgt spid="195"/>
                                        </p:tgtEl>
                                      </p:cBhvr>
                                    </p:animEffect>
                                    <p:set>
                                      <p:cBhvr additive="base" accumulate="none">
                                        <p:cTn id="1143" dur="1" fill="hold">
                                          <p:stCondLst>
                                            <p:cond delay="1999"/>
                                          </p:stCondLst>
                                        </p:cTn>
                                        <p:tgtEl>
                                          <p:spTgt spid="195"/>
                                        </p:tgtEl>
                                        <p:attrNameLst>
                                          <p:attrName>style.visibility</p:attrName>
                                        </p:attrNameLst>
                                      </p:cBhvr>
                                      <p:to>
                                        <p:strVal val="hidden"/>
                                      </p:to>
                                    </p:set>
                                    <p:set>
                                      <p:cBhvr additive="base" accumulate="none">
                                        <p:cTn id="1144" dur="2300" fill="hold">
                                          <p:stCondLst>
                                            <p:cond delay="0"/>
                                          </p:stCondLst>
                                        </p:cTn>
                                        <p:tgtEl>
                                          <p:spTgt spid="195"/>
                                        </p:tgtEl>
                                        <p:attrNameLst>
                                          <p:attrName/>
                                        </p:attrNameLst>
                                      </p:cBhvr>
                                      <p:to>
                                        <p:strVal val=""/>
                                      </p:to>
                                    </p:set>
                                  </p:childTnLst>
                                </p:cTn>
                              </p:par>
                              <p:par>
                                <p:cTn id="1145" presetID="0" presetClass="path" presetSubtype="0" repeatCount="indefinite" fill="hold" grpId="1" nodeType="withEffect">
                                  <p:stCondLst>
                                    <p:cond delay="0"/>
                                  </p:stCondLst>
                                  <p:childTnLst>
                                    <p:animMotion origin="layout" path="M -3.95833E-6 -3.7037E-6 C 0.0323 -0.19768 0.04193 -0.19838 0.1336 -0.2912 " pathEditMode="relative" rAng="0" ptsTypes="AA">
                                      <p:cBhvr>
                                        <p:cTn id="1146" dur="2300" spd="-100000" fill="hold"/>
                                        <p:tgtEl>
                                          <p:spTgt spid="195"/>
                                        </p:tgtEl>
                                        <p:attrNameLst>
                                          <p:attrName>ppt_x</p:attrName>
                                          <p:attrName>ppt_y</p:attrName>
                                        </p:attrNameLst>
                                      </p:cBhvr>
                                      <p:rCtr x="6680" y="-14560"/>
                                    </p:animMotion>
                                  </p:childTnLst>
                                </p:cTn>
                              </p:par>
                              <p:par>
                                <p:cTn id="1147" presetID="10" presetClass="entr" presetSubtype="0" repeatCount="indefinite" fill="hold" grpId="0" nodeType="withEffect">
                                  <p:stCondLst>
                                    <p:cond delay="0"/>
                                  </p:stCondLst>
                                  <p:childTnLst>
                                    <p:set>
                                      <p:cBhvr>
                                        <p:cTn id="1148" dur="1" fill="hold">
                                          <p:stCondLst>
                                            <p:cond delay="0"/>
                                          </p:stCondLst>
                                        </p:cTn>
                                        <p:tgtEl>
                                          <p:spTgt spid="196"/>
                                        </p:tgtEl>
                                        <p:attrNameLst>
                                          <p:attrName>style.visibility</p:attrName>
                                        </p:attrNameLst>
                                      </p:cBhvr>
                                      <p:to>
                                        <p:strVal val="visible"/>
                                      </p:to>
                                    </p:set>
                                    <p:animEffect transition="out" filter="fade">
                                      <p:cBhvr additive="base" accumulate="none">
                                        <p:cTn id="1149" dur="250" fill="hold">
                                          <p:stCondLst>
                                            <p:cond delay="1750"/>
                                          </p:stCondLst>
                                        </p:cTn>
                                        <p:tgtEl>
                                          <p:spTgt spid="196"/>
                                        </p:tgtEl>
                                      </p:cBhvr>
                                    </p:animEffect>
                                    <p:animEffect transition="in" filter="fade">
                                      <p:cBhvr additive="base" accumulate="none">
                                        <p:cTn id="1150" dur="250" fill="hold">
                                          <p:stCondLst>
                                            <p:cond delay="0"/>
                                          </p:stCondLst>
                                        </p:cTn>
                                        <p:tgtEl>
                                          <p:spTgt spid="196"/>
                                        </p:tgtEl>
                                      </p:cBhvr>
                                    </p:animEffect>
                                    <p:set>
                                      <p:cBhvr additive="base" accumulate="none">
                                        <p:cTn id="1151" dur="1" fill="hold">
                                          <p:stCondLst>
                                            <p:cond delay="1999"/>
                                          </p:stCondLst>
                                        </p:cTn>
                                        <p:tgtEl>
                                          <p:spTgt spid="196"/>
                                        </p:tgtEl>
                                        <p:attrNameLst>
                                          <p:attrName>style.visibility</p:attrName>
                                        </p:attrNameLst>
                                      </p:cBhvr>
                                      <p:to>
                                        <p:strVal val="hidden"/>
                                      </p:to>
                                    </p:set>
                                    <p:set>
                                      <p:cBhvr additive="base" accumulate="none">
                                        <p:cTn id="1152" dur="2300" fill="hold">
                                          <p:stCondLst>
                                            <p:cond delay="0"/>
                                          </p:stCondLst>
                                        </p:cTn>
                                        <p:tgtEl>
                                          <p:spTgt spid="196"/>
                                        </p:tgtEl>
                                        <p:attrNameLst>
                                          <p:attrName/>
                                        </p:attrNameLst>
                                      </p:cBhvr>
                                      <p:to>
                                        <p:strVal val=""/>
                                      </p:to>
                                    </p:set>
                                  </p:childTnLst>
                                </p:cTn>
                              </p:par>
                              <p:par>
                                <p:cTn id="1153" presetID="0" presetClass="path" presetSubtype="0" repeatCount="indefinite" fill="hold" grpId="1" nodeType="withEffect">
                                  <p:stCondLst>
                                    <p:cond delay="0"/>
                                  </p:stCondLst>
                                  <p:childTnLst>
                                    <p:animMotion origin="layout" path="M 2.70833E-6 -4.81481E-6 C 0.10703 -0.07314 0.10599 -0.1625 0.13359 -0.2912 " pathEditMode="relative" rAng="0" ptsTypes="AA">
                                      <p:cBhvr>
                                        <p:cTn id="1154" dur="2300" spd="-100000" fill="hold"/>
                                        <p:tgtEl>
                                          <p:spTgt spid="196"/>
                                        </p:tgtEl>
                                        <p:attrNameLst>
                                          <p:attrName>ppt_x</p:attrName>
                                          <p:attrName>ppt_y</p:attrName>
                                        </p:attrNameLst>
                                      </p:cBhvr>
                                      <p:rCtr x="6680" y="-14560"/>
                                    </p:animMotion>
                                  </p:childTnLst>
                                </p:cTn>
                              </p:par>
                              <p:par>
                                <p:cTn id="1155" presetID="10" presetClass="entr" presetSubtype="0" repeatCount="indefinite" fill="hold" grpId="0" nodeType="withEffect">
                                  <p:stCondLst>
                                    <p:cond delay="0"/>
                                  </p:stCondLst>
                                  <p:childTnLst>
                                    <p:set>
                                      <p:cBhvr>
                                        <p:cTn id="1156" dur="1" fill="hold">
                                          <p:stCondLst>
                                            <p:cond delay="0"/>
                                          </p:stCondLst>
                                        </p:cTn>
                                        <p:tgtEl>
                                          <p:spTgt spid="197"/>
                                        </p:tgtEl>
                                        <p:attrNameLst>
                                          <p:attrName>style.visibility</p:attrName>
                                        </p:attrNameLst>
                                      </p:cBhvr>
                                      <p:to>
                                        <p:strVal val="visible"/>
                                      </p:to>
                                    </p:set>
                                    <p:animEffect transition="out" filter="fade">
                                      <p:cBhvr additive="base" accumulate="none">
                                        <p:cTn id="1157" dur="250" fill="hold">
                                          <p:stCondLst>
                                            <p:cond delay="1750"/>
                                          </p:stCondLst>
                                        </p:cTn>
                                        <p:tgtEl>
                                          <p:spTgt spid="197"/>
                                        </p:tgtEl>
                                      </p:cBhvr>
                                    </p:animEffect>
                                    <p:animEffect transition="in" filter="fade">
                                      <p:cBhvr additive="base" accumulate="none">
                                        <p:cTn id="1158" dur="250" fill="hold">
                                          <p:stCondLst>
                                            <p:cond delay="0"/>
                                          </p:stCondLst>
                                        </p:cTn>
                                        <p:tgtEl>
                                          <p:spTgt spid="197"/>
                                        </p:tgtEl>
                                      </p:cBhvr>
                                    </p:animEffect>
                                    <p:set>
                                      <p:cBhvr additive="base" accumulate="none">
                                        <p:cTn id="1159" dur="1" fill="hold">
                                          <p:stCondLst>
                                            <p:cond delay="1999"/>
                                          </p:stCondLst>
                                        </p:cTn>
                                        <p:tgtEl>
                                          <p:spTgt spid="197"/>
                                        </p:tgtEl>
                                        <p:attrNameLst>
                                          <p:attrName>style.visibility</p:attrName>
                                        </p:attrNameLst>
                                      </p:cBhvr>
                                      <p:to>
                                        <p:strVal val="hidden"/>
                                      </p:to>
                                    </p:set>
                                    <p:set>
                                      <p:cBhvr additive="base" accumulate="none">
                                        <p:cTn id="1160" dur="2300" fill="hold">
                                          <p:stCondLst>
                                            <p:cond delay="0"/>
                                          </p:stCondLst>
                                        </p:cTn>
                                        <p:tgtEl>
                                          <p:spTgt spid="197"/>
                                        </p:tgtEl>
                                        <p:attrNameLst>
                                          <p:attrName/>
                                        </p:attrNameLst>
                                      </p:cBhvr>
                                      <p:to>
                                        <p:strVal val=""/>
                                      </p:to>
                                    </p:set>
                                  </p:childTnLst>
                                </p:cTn>
                              </p:par>
                              <p:par>
                                <p:cTn id="1161" presetID="0" presetClass="path" presetSubtype="0" repeatCount="indefinite" fill="hold" grpId="1" nodeType="withEffect">
                                  <p:stCondLst>
                                    <p:cond delay="0"/>
                                  </p:stCondLst>
                                  <p:childTnLst>
                                    <p:animMotion origin="layout" path="M -3.33333E-6 -2.22222E-6 C 0.00105 -0.11574 -0.11797 -0.13287 -0.09036 -0.26157 " pathEditMode="relative" rAng="0" ptsTypes="AA">
                                      <p:cBhvr>
                                        <p:cTn id="1162" dur="2300" spd="-100000" fill="hold"/>
                                        <p:tgtEl>
                                          <p:spTgt spid="197"/>
                                        </p:tgtEl>
                                        <p:attrNameLst>
                                          <p:attrName>ppt_x</p:attrName>
                                          <p:attrName>ppt_y</p:attrName>
                                        </p:attrNameLst>
                                      </p:cBhvr>
                                      <p:rCtr x="-4727" y="-13079"/>
                                    </p:animMotion>
                                  </p:childTnLst>
                                </p:cTn>
                              </p:par>
                              <p:par>
                                <p:cTn id="1163" presetID="10" presetClass="entr" presetSubtype="0" repeatCount="indefinite" fill="hold" grpId="0" nodeType="withEffect">
                                  <p:stCondLst>
                                    <p:cond delay="0"/>
                                  </p:stCondLst>
                                  <p:childTnLst>
                                    <p:set>
                                      <p:cBhvr>
                                        <p:cTn id="1164" dur="1" fill="hold">
                                          <p:stCondLst>
                                            <p:cond delay="0"/>
                                          </p:stCondLst>
                                        </p:cTn>
                                        <p:tgtEl>
                                          <p:spTgt spid="199"/>
                                        </p:tgtEl>
                                        <p:attrNameLst>
                                          <p:attrName>style.visibility</p:attrName>
                                        </p:attrNameLst>
                                      </p:cBhvr>
                                      <p:to>
                                        <p:strVal val="visible"/>
                                      </p:to>
                                    </p:set>
                                    <p:animEffect transition="out" filter="fade">
                                      <p:cBhvr additive="base" accumulate="none">
                                        <p:cTn id="1165" dur="316" fill="hold">
                                          <p:stCondLst>
                                            <p:cond delay="2213"/>
                                          </p:stCondLst>
                                        </p:cTn>
                                        <p:tgtEl>
                                          <p:spTgt spid="199"/>
                                        </p:tgtEl>
                                      </p:cBhvr>
                                    </p:animEffect>
                                    <p:animEffect transition="in" filter="fade">
                                      <p:cBhvr additive="base" accumulate="none">
                                        <p:cTn id="1166" dur="316" fill="hold">
                                          <p:stCondLst>
                                            <p:cond delay="0"/>
                                          </p:stCondLst>
                                        </p:cTn>
                                        <p:tgtEl>
                                          <p:spTgt spid="199"/>
                                        </p:tgtEl>
                                      </p:cBhvr>
                                    </p:animEffect>
                                    <p:set>
                                      <p:cBhvr additive="base" accumulate="none">
                                        <p:cTn id="1167" dur="1" fill="hold">
                                          <p:stCondLst>
                                            <p:cond delay="2528"/>
                                          </p:stCondLst>
                                        </p:cTn>
                                        <p:tgtEl>
                                          <p:spTgt spid="199"/>
                                        </p:tgtEl>
                                        <p:attrNameLst>
                                          <p:attrName>style.visibility</p:attrName>
                                        </p:attrNameLst>
                                      </p:cBhvr>
                                      <p:to>
                                        <p:strVal val="hidden"/>
                                      </p:to>
                                    </p:set>
                                    <p:set>
                                      <p:cBhvr additive="base" accumulate="none">
                                        <p:cTn id="1168" dur="2908" fill="hold">
                                          <p:stCondLst>
                                            <p:cond delay="0"/>
                                          </p:stCondLst>
                                        </p:cTn>
                                        <p:tgtEl>
                                          <p:spTgt spid="199"/>
                                        </p:tgtEl>
                                        <p:attrNameLst>
                                          <p:attrName/>
                                        </p:attrNameLst>
                                      </p:cBhvr>
                                      <p:to>
                                        <p:strVal val=""/>
                                      </p:to>
                                    </p:set>
                                  </p:childTnLst>
                                </p:cTn>
                              </p:par>
                              <p:par>
                                <p:cTn id="1169" presetID="0" presetClass="path" presetSubtype="0" repeatCount="indefinite" fill="hold" grpId="1" nodeType="withEffect">
                                  <p:stCondLst>
                                    <p:cond delay="0"/>
                                  </p:stCondLst>
                                  <p:childTnLst>
                                    <p:animMotion origin="layout" path="M -3.33333E-6 1.85185E-6 C 0.07123 -0.04398 0.06237 -0.16273 0.09011 -0.27847 " pathEditMode="relative" rAng="0" ptsTypes="AA">
                                      <p:cBhvr>
                                        <p:cTn id="1170" dur="2714" spd="-100000" fill="hold"/>
                                        <p:tgtEl>
                                          <p:spTgt spid="199"/>
                                        </p:tgtEl>
                                        <p:attrNameLst>
                                          <p:attrName>ppt_x</p:attrName>
                                          <p:attrName>ppt_y</p:attrName>
                                        </p:attrNameLst>
                                      </p:cBhvr>
                                      <p:rCtr x="4505" y="-13935"/>
                                    </p:animMotion>
                                  </p:childTnLst>
                                </p:cTn>
                              </p:par>
                              <p:par>
                                <p:cTn id="1171" presetID="10" presetClass="entr" presetSubtype="0" repeatCount="indefinite" fill="hold" grpId="0" nodeType="withEffect">
                                  <p:stCondLst>
                                    <p:cond delay="0"/>
                                  </p:stCondLst>
                                  <p:childTnLst>
                                    <p:set>
                                      <p:cBhvr>
                                        <p:cTn id="1172" dur="1" fill="hold">
                                          <p:stCondLst>
                                            <p:cond delay="0"/>
                                          </p:stCondLst>
                                        </p:cTn>
                                        <p:tgtEl>
                                          <p:spTgt spid="201"/>
                                        </p:tgtEl>
                                        <p:attrNameLst>
                                          <p:attrName>style.visibility</p:attrName>
                                        </p:attrNameLst>
                                      </p:cBhvr>
                                      <p:to>
                                        <p:strVal val="visible"/>
                                      </p:to>
                                    </p:set>
                                    <p:animEffect transition="out" filter="fade">
                                      <p:cBhvr additive="base" accumulate="none">
                                        <p:cTn id="1173" dur="250" fill="hold">
                                          <p:stCondLst>
                                            <p:cond delay="1750"/>
                                          </p:stCondLst>
                                        </p:cTn>
                                        <p:tgtEl>
                                          <p:spTgt spid="201"/>
                                        </p:tgtEl>
                                      </p:cBhvr>
                                    </p:animEffect>
                                    <p:animEffect transition="in" filter="fade">
                                      <p:cBhvr additive="base" accumulate="none">
                                        <p:cTn id="1174" dur="250" fill="hold">
                                          <p:stCondLst>
                                            <p:cond delay="0"/>
                                          </p:stCondLst>
                                        </p:cTn>
                                        <p:tgtEl>
                                          <p:spTgt spid="201"/>
                                        </p:tgtEl>
                                      </p:cBhvr>
                                    </p:animEffect>
                                    <p:set>
                                      <p:cBhvr additive="base" accumulate="none">
                                        <p:cTn id="1175" dur="1" fill="hold">
                                          <p:stCondLst>
                                            <p:cond delay="1999"/>
                                          </p:stCondLst>
                                        </p:cTn>
                                        <p:tgtEl>
                                          <p:spTgt spid="201"/>
                                        </p:tgtEl>
                                        <p:attrNameLst>
                                          <p:attrName>style.visibility</p:attrName>
                                        </p:attrNameLst>
                                      </p:cBhvr>
                                      <p:to>
                                        <p:strVal val="hidden"/>
                                      </p:to>
                                    </p:set>
                                    <p:set>
                                      <p:cBhvr additive="base" accumulate="none">
                                        <p:cTn id="1176" dur="2300" fill="hold">
                                          <p:stCondLst>
                                            <p:cond delay="0"/>
                                          </p:stCondLst>
                                        </p:cTn>
                                        <p:tgtEl>
                                          <p:spTgt spid="201"/>
                                        </p:tgtEl>
                                        <p:attrNameLst>
                                          <p:attrName/>
                                        </p:attrNameLst>
                                      </p:cBhvr>
                                      <p:to>
                                        <p:strVal val=""/>
                                      </p:to>
                                    </p:set>
                                  </p:childTnLst>
                                </p:cTn>
                              </p:par>
                              <p:par>
                                <p:cTn id="1177" presetID="0" presetClass="path" presetSubtype="0" repeatCount="indefinite" fill="hold" grpId="1" nodeType="withEffect">
                                  <p:stCondLst>
                                    <p:cond delay="0"/>
                                  </p:stCondLst>
                                  <p:childTnLst>
                                    <p:animMotion origin="layout" path="M -3.75E-6 -1.48148E-6 C -0.01132 -0.10579 -0.06198 -0.18449 -0.00768 -0.31458 " pathEditMode="relative" rAng="0" ptsTypes="AA">
                                      <p:cBhvr>
                                        <p:cTn id="1178" dur="3409" spd="-100000" fill="hold"/>
                                        <p:tgtEl>
                                          <p:spTgt spid="201"/>
                                        </p:tgtEl>
                                        <p:attrNameLst>
                                          <p:attrName>ppt_x</p:attrName>
                                          <p:attrName>ppt_y</p:attrName>
                                        </p:attrNameLst>
                                      </p:cBhvr>
                                      <p:rCtr x="-1628" y="-15718"/>
                                    </p:animMotion>
                                  </p:childTnLst>
                                </p:cTn>
                              </p:par>
                              <p:par>
                                <p:cTn id="1179" presetID="10" presetClass="entr" presetSubtype="0" repeatCount="indefinite" fill="hold" grpId="0" nodeType="withEffect">
                                  <p:stCondLst>
                                    <p:cond delay="0"/>
                                  </p:stCondLst>
                                  <p:childTnLst>
                                    <p:set>
                                      <p:cBhvr>
                                        <p:cTn id="1180" dur="1" fill="hold">
                                          <p:stCondLst>
                                            <p:cond delay="0"/>
                                          </p:stCondLst>
                                        </p:cTn>
                                        <p:tgtEl>
                                          <p:spTgt spid="202"/>
                                        </p:tgtEl>
                                        <p:attrNameLst>
                                          <p:attrName>style.visibility</p:attrName>
                                        </p:attrNameLst>
                                      </p:cBhvr>
                                      <p:to>
                                        <p:strVal val="visible"/>
                                      </p:to>
                                    </p:set>
                                    <p:animEffect transition="out" filter="fade">
                                      <p:cBhvr additive="base" accumulate="none">
                                        <p:cTn id="1181" dur="419" fill="hold">
                                          <p:stCondLst>
                                            <p:cond delay="2935"/>
                                          </p:stCondLst>
                                        </p:cTn>
                                        <p:tgtEl>
                                          <p:spTgt spid="202"/>
                                        </p:tgtEl>
                                      </p:cBhvr>
                                    </p:animEffect>
                                    <p:animEffect transition="in" filter="fade">
                                      <p:cBhvr additive="base" accumulate="none">
                                        <p:cTn id="1182" dur="419" fill="hold">
                                          <p:stCondLst>
                                            <p:cond delay="0"/>
                                          </p:stCondLst>
                                        </p:cTn>
                                        <p:tgtEl>
                                          <p:spTgt spid="202"/>
                                        </p:tgtEl>
                                      </p:cBhvr>
                                    </p:animEffect>
                                    <p:set>
                                      <p:cBhvr additive="base" accumulate="none">
                                        <p:cTn id="1183" dur="1" fill="hold">
                                          <p:stCondLst>
                                            <p:cond delay="3353"/>
                                          </p:stCondLst>
                                        </p:cTn>
                                        <p:tgtEl>
                                          <p:spTgt spid="202"/>
                                        </p:tgtEl>
                                        <p:attrNameLst>
                                          <p:attrName>style.visibility</p:attrName>
                                        </p:attrNameLst>
                                      </p:cBhvr>
                                      <p:to>
                                        <p:strVal val="hidden"/>
                                      </p:to>
                                    </p:set>
                                    <p:set>
                                      <p:cBhvr additive="base" accumulate="none">
                                        <p:cTn id="1184" dur="3858" fill="hold">
                                          <p:stCondLst>
                                            <p:cond delay="0"/>
                                          </p:stCondLst>
                                        </p:cTn>
                                        <p:tgtEl>
                                          <p:spTgt spid="202"/>
                                        </p:tgtEl>
                                        <p:attrNameLst>
                                          <p:attrName/>
                                        </p:attrNameLst>
                                      </p:cBhvr>
                                      <p:to>
                                        <p:strVal val=""/>
                                      </p:to>
                                    </p:set>
                                  </p:childTnLst>
                                </p:cTn>
                              </p:par>
                              <p:par>
                                <p:cTn id="1185" presetID="0" presetClass="path" presetSubtype="0" repeatCount="indefinite" fill="hold" grpId="1" nodeType="withEffect">
                                  <p:stCondLst>
                                    <p:cond delay="0"/>
                                  </p:stCondLst>
                                  <p:childTnLst>
                                    <p:animMotion origin="layout" path="M -0.00013 3.33333E-6 C 0.06472 -0.13542 0.07722 -0.05139 0.13164 -0.18125 " pathEditMode="relative" rAng="0" ptsTypes="AA">
                                      <p:cBhvr>
                                        <p:cTn id="1186" dur="3060" spd="-100000" fill="hold"/>
                                        <p:tgtEl>
                                          <p:spTgt spid="202"/>
                                        </p:tgtEl>
                                        <p:attrNameLst>
                                          <p:attrName>ppt_x</p:attrName>
                                          <p:attrName>ppt_y</p:attrName>
                                        </p:attrNameLst>
                                      </p:cBhvr>
                                      <p:rCtr x="6589" y="-9074"/>
                                    </p:animMotion>
                                  </p:childTnLst>
                                </p:cTn>
                              </p:par>
                              <p:par>
                                <p:cTn id="1187" presetID="10" presetClass="entr" presetSubtype="0" repeatCount="indefinite" fill="hold" grpId="0" nodeType="withEffect">
                                  <p:stCondLst>
                                    <p:cond delay="0"/>
                                  </p:stCondLst>
                                  <p:childTnLst>
                                    <p:set>
                                      <p:cBhvr>
                                        <p:cTn id="1188" dur="1" fill="hold">
                                          <p:stCondLst>
                                            <p:cond delay="0"/>
                                          </p:stCondLst>
                                        </p:cTn>
                                        <p:tgtEl>
                                          <p:spTgt spid="203"/>
                                        </p:tgtEl>
                                        <p:attrNameLst>
                                          <p:attrName>style.visibility</p:attrName>
                                        </p:attrNameLst>
                                      </p:cBhvr>
                                      <p:to>
                                        <p:strVal val="visible"/>
                                      </p:to>
                                    </p:set>
                                    <p:animEffect transition="out" filter="fade">
                                      <p:cBhvr additive="base" accumulate="none">
                                        <p:cTn id="1189" dur="237" fill="hold">
                                          <p:stCondLst>
                                            <p:cond delay="1658"/>
                                          </p:stCondLst>
                                        </p:cTn>
                                        <p:tgtEl>
                                          <p:spTgt spid="203"/>
                                        </p:tgtEl>
                                      </p:cBhvr>
                                    </p:animEffect>
                                    <p:animEffect transition="in" filter="fade">
                                      <p:cBhvr additive="base" accumulate="none">
                                        <p:cTn id="1190" dur="237" fill="hold">
                                          <p:stCondLst>
                                            <p:cond delay="0"/>
                                          </p:stCondLst>
                                        </p:cTn>
                                        <p:tgtEl>
                                          <p:spTgt spid="203"/>
                                        </p:tgtEl>
                                      </p:cBhvr>
                                    </p:animEffect>
                                    <p:set>
                                      <p:cBhvr additive="base" accumulate="none">
                                        <p:cTn id="1191" dur="1" fill="hold">
                                          <p:stCondLst>
                                            <p:cond delay="1894"/>
                                          </p:stCondLst>
                                        </p:cTn>
                                        <p:tgtEl>
                                          <p:spTgt spid="203"/>
                                        </p:tgtEl>
                                        <p:attrNameLst>
                                          <p:attrName>style.visibility</p:attrName>
                                        </p:attrNameLst>
                                      </p:cBhvr>
                                      <p:to>
                                        <p:strVal val="hidden"/>
                                      </p:to>
                                    </p:set>
                                    <p:set>
                                      <p:cBhvr additive="base" accumulate="none">
                                        <p:cTn id="1192" dur="2179" fill="hold">
                                          <p:stCondLst>
                                            <p:cond delay="0"/>
                                          </p:stCondLst>
                                        </p:cTn>
                                        <p:tgtEl>
                                          <p:spTgt spid="203"/>
                                        </p:tgtEl>
                                        <p:attrNameLst>
                                          <p:attrName/>
                                        </p:attrNameLst>
                                      </p:cBhvr>
                                      <p:to>
                                        <p:strVal val=""/>
                                      </p:to>
                                    </p:set>
                                  </p:childTnLst>
                                </p:cTn>
                              </p:par>
                              <p:par>
                                <p:cTn id="1193" presetID="0" presetClass="path" presetSubtype="0" repeatCount="indefinite" fill="hold" grpId="1" nodeType="withEffect">
                                  <p:stCondLst>
                                    <p:cond delay="0"/>
                                  </p:stCondLst>
                                  <p:childTnLst>
                                    <p:animMotion origin="layout" path="M 6.25E-7 -3.33333E-6 C -0.0401 -0.14375 -0.07305 -0.07477 -0.10898 -0.21713 " pathEditMode="relative" rAng="0" ptsTypes="AA">
                                      <p:cBhvr>
                                        <p:cTn id="1194" dur="3515" spd="-100000" fill="hold"/>
                                        <p:tgtEl>
                                          <p:spTgt spid="203"/>
                                        </p:tgtEl>
                                        <p:attrNameLst>
                                          <p:attrName>ppt_x</p:attrName>
                                          <p:attrName>ppt_y</p:attrName>
                                        </p:attrNameLst>
                                      </p:cBhvr>
                                      <p:rCtr x="-5456" y="-10856"/>
                                    </p:animMotion>
                                  </p:childTnLst>
                                </p:cTn>
                              </p:par>
                              <p:par>
                                <p:cTn id="1195" presetID="10" presetClass="entr" presetSubtype="0" repeatCount="indefinite" fill="hold" grpId="0" nodeType="withEffect">
                                  <p:stCondLst>
                                    <p:cond delay="0"/>
                                  </p:stCondLst>
                                  <p:childTnLst>
                                    <p:set>
                                      <p:cBhvr>
                                        <p:cTn id="1196" dur="1" fill="hold">
                                          <p:stCondLst>
                                            <p:cond delay="0"/>
                                          </p:stCondLst>
                                        </p:cTn>
                                        <p:tgtEl>
                                          <p:spTgt spid="204"/>
                                        </p:tgtEl>
                                        <p:attrNameLst>
                                          <p:attrName>style.visibility</p:attrName>
                                        </p:attrNameLst>
                                      </p:cBhvr>
                                      <p:to>
                                        <p:strVal val="visible"/>
                                      </p:to>
                                    </p:set>
                                    <p:animEffect transition="out" filter="fade">
                                      <p:cBhvr additive="base" accumulate="none">
                                        <p:cTn id="1197" dur="305" fill="hold">
                                          <p:stCondLst>
                                            <p:cond delay="2133"/>
                                          </p:stCondLst>
                                        </p:cTn>
                                        <p:tgtEl>
                                          <p:spTgt spid="204"/>
                                        </p:tgtEl>
                                      </p:cBhvr>
                                    </p:animEffect>
                                    <p:animEffect transition="in" filter="fade">
                                      <p:cBhvr additive="base" accumulate="none">
                                        <p:cTn id="1198" dur="305" fill="hold">
                                          <p:stCondLst>
                                            <p:cond delay="0"/>
                                          </p:stCondLst>
                                        </p:cTn>
                                        <p:tgtEl>
                                          <p:spTgt spid="204"/>
                                        </p:tgtEl>
                                      </p:cBhvr>
                                    </p:animEffect>
                                    <p:set>
                                      <p:cBhvr additive="base" accumulate="none">
                                        <p:cTn id="1199" dur="1" fill="hold">
                                          <p:stCondLst>
                                            <p:cond delay="2437"/>
                                          </p:stCondLst>
                                        </p:cTn>
                                        <p:tgtEl>
                                          <p:spTgt spid="204"/>
                                        </p:tgtEl>
                                        <p:attrNameLst>
                                          <p:attrName>style.visibility</p:attrName>
                                        </p:attrNameLst>
                                      </p:cBhvr>
                                      <p:to>
                                        <p:strVal val="hidden"/>
                                      </p:to>
                                    </p:set>
                                    <p:set>
                                      <p:cBhvr additive="base" accumulate="none">
                                        <p:cTn id="1200" dur="2804" fill="hold">
                                          <p:stCondLst>
                                            <p:cond delay="0"/>
                                          </p:stCondLst>
                                        </p:cTn>
                                        <p:tgtEl>
                                          <p:spTgt spid="204"/>
                                        </p:tgtEl>
                                        <p:attrNameLst>
                                          <p:attrName/>
                                        </p:attrNameLst>
                                      </p:cBhvr>
                                      <p:to>
                                        <p:strVal val=""/>
                                      </p:to>
                                    </p:set>
                                  </p:childTnLst>
                                </p:cTn>
                              </p:par>
                              <p:par>
                                <p:cTn id="1201" presetID="0" presetClass="path" presetSubtype="0" repeatCount="indefinite" fill="hold" grpId="1" nodeType="withEffect">
                                  <p:stCondLst>
                                    <p:cond delay="0"/>
                                  </p:stCondLst>
                                  <p:childTnLst>
                                    <p:animMotion origin="layout" path="M -0.00013 -2.96296E-6 C 0.08373 -0.1206 0.14375 -0.01111 0.19831 -0.14097 " pathEditMode="relative" rAng="0" ptsTypes="AA">
                                      <p:cBhvr>
                                        <p:cTn id="1202" dur="2924" spd="-100000" fill="hold"/>
                                        <p:tgtEl>
                                          <p:spTgt spid="204"/>
                                        </p:tgtEl>
                                        <p:attrNameLst>
                                          <p:attrName>ppt_x</p:attrName>
                                          <p:attrName>ppt_y</p:attrName>
                                        </p:attrNameLst>
                                      </p:cBhvr>
                                      <p:rCtr x="9922" y="-7060"/>
                                    </p:animMotion>
                                  </p:childTnLst>
                                </p:cTn>
                              </p:par>
                              <p:par>
                                <p:cTn id="1203" presetID="10" presetClass="entr" presetSubtype="0" repeatCount="indefinite" fill="hold" grpId="0" nodeType="withEffect">
                                  <p:stCondLst>
                                    <p:cond delay="0"/>
                                  </p:stCondLst>
                                  <p:childTnLst>
                                    <p:set>
                                      <p:cBhvr>
                                        <p:cTn id="1204" dur="1" fill="hold">
                                          <p:stCondLst>
                                            <p:cond delay="0"/>
                                          </p:stCondLst>
                                        </p:cTn>
                                        <p:tgtEl>
                                          <p:spTgt spid="205"/>
                                        </p:tgtEl>
                                        <p:attrNameLst>
                                          <p:attrName>style.visibility</p:attrName>
                                        </p:attrNameLst>
                                      </p:cBhvr>
                                      <p:to>
                                        <p:strVal val="visible"/>
                                      </p:to>
                                    </p:set>
                                    <p:animEffect transition="out" filter="fade">
                                      <p:cBhvr additive="base" accumulate="none">
                                        <p:cTn id="1205" dur="324" fill="hold">
                                          <p:stCondLst>
                                            <p:cond delay="2271"/>
                                          </p:stCondLst>
                                        </p:cTn>
                                        <p:tgtEl>
                                          <p:spTgt spid="205"/>
                                        </p:tgtEl>
                                      </p:cBhvr>
                                    </p:animEffect>
                                    <p:animEffect transition="in" filter="fade">
                                      <p:cBhvr additive="base" accumulate="none">
                                        <p:cTn id="1206" dur="324" fill="hold">
                                          <p:stCondLst>
                                            <p:cond delay="0"/>
                                          </p:stCondLst>
                                        </p:cTn>
                                        <p:tgtEl>
                                          <p:spTgt spid="205"/>
                                        </p:tgtEl>
                                      </p:cBhvr>
                                    </p:animEffect>
                                    <p:set>
                                      <p:cBhvr additive="base" accumulate="none">
                                        <p:cTn id="1207" dur="1" fill="hold">
                                          <p:stCondLst>
                                            <p:cond delay="2594"/>
                                          </p:stCondLst>
                                        </p:cTn>
                                        <p:tgtEl>
                                          <p:spTgt spid="205"/>
                                        </p:tgtEl>
                                        <p:attrNameLst>
                                          <p:attrName>style.visibility</p:attrName>
                                        </p:attrNameLst>
                                      </p:cBhvr>
                                      <p:to>
                                        <p:strVal val="hidden"/>
                                      </p:to>
                                    </p:set>
                                    <p:set>
                                      <p:cBhvr additive="base" accumulate="none">
                                        <p:cTn id="1208" dur="2984" fill="hold">
                                          <p:stCondLst>
                                            <p:cond delay="0"/>
                                          </p:stCondLst>
                                        </p:cTn>
                                        <p:tgtEl>
                                          <p:spTgt spid="205"/>
                                        </p:tgtEl>
                                        <p:attrNameLst>
                                          <p:attrName/>
                                        </p:attrNameLst>
                                      </p:cBhvr>
                                      <p:to>
                                        <p:strVal val=""/>
                                      </p:to>
                                    </p:set>
                                  </p:childTnLst>
                                </p:cTn>
                              </p:par>
                              <p:par>
                                <p:cTn id="1209" presetID="0" presetClass="path" presetSubtype="0" repeatCount="indefinite" fill="hold" grpId="1" nodeType="withEffect">
                                  <p:stCondLst>
                                    <p:cond delay="0"/>
                                  </p:stCondLst>
                                  <p:childTnLst>
                                    <p:animMotion origin="layout" path="M -0.00013 -0.00023 C 0.09909 -0.05741 0.07317 0.02847 0.16263 -0.03727 " pathEditMode="relative" rAng="0" ptsTypes="AA">
                                      <p:cBhvr>
                                        <p:cTn id="1210" dur="2415" spd="-100000" fill="hold"/>
                                        <p:tgtEl>
                                          <p:spTgt spid="205"/>
                                        </p:tgtEl>
                                        <p:attrNameLst>
                                          <p:attrName>ppt_x</p:attrName>
                                          <p:attrName>ppt_y</p:attrName>
                                        </p:attrNameLst>
                                      </p:cBhvr>
                                      <p:rCtr x="8138" y="-1852"/>
                                    </p:animMotion>
                                  </p:childTnLst>
                                </p:cTn>
                              </p:par>
                              <p:par>
                                <p:cTn id="1211" presetID="10" presetClass="entr" presetSubtype="0" repeatCount="indefinite" fill="hold" grpId="0" nodeType="withEffect">
                                  <p:stCondLst>
                                    <p:cond delay="0"/>
                                  </p:stCondLst>
                                  <p:childTnLst>
                                    <p:set>
                                      <p:cBhvr>
                                        <p:cTn id="1212" dur="1" fill="hold">
                                          <p:stCondLst>
                                            <p:cond delay="0"/>
                                          </p:stCondLst>
                                        </p:cTn>
                                        <p:tgtEl>
                                          <p:spTgt spid="206"/>
                                        </p:tgtEl>
                                        <p:attrNameLst>
                                          <p:attrName>style.visibility</p:attrName>
                                        </p:attrNameLst>
                                      </p:cBhvr>
                                      <p:to>
                                        <p:strVal val="visible"/>
                                      </p:to>
                                    </p:set>
                                    <p:animEffect transition="out" filter="fade">
                                      <p:cBhvr additive="base" accumulate="none">
                                        <p:cTn id="1213" dur="289" fill="hold">
                                          <p:stCondLst>
                                            <p:cond delay="2024"/>
                                          </p:stCondLst>
                                        </p:cTn>
                                        <p:tgtEl>
                                          <p:spTgt spid="206"/>
                                        </p:tgtEl>
                                      </p:cBhvr>
                                    </p:animEffect>
                                    <p:animEffect transition="in" filter="fade">
                                      <p:cBhvr additive="base" accumulate="none">
                                        <p:cTn id="1214" dur="289" fill="hold">
                                          <p:stCondLst>
                                            <p:cond delay="0"/>
                                          </p:stCondLst>
                                        </p:cTn>
                                        <p:tgtEl>
                                          <p:spTgt spid="206"/>
                                        </p:tgtEl>
                                      </p:cBhvr>
                                    </p:animEffect>
                                    <p:set>
                                      <p:cBhvr additive="base" accumulate="none">
                                        <p:cTn id="1215" dur="1" fill="hold">
                                          <p:stCondLst>
                                            <p:cond delay="2311"/>
                                          </p:stCondLst>
                                        </p:cTn>
                                        <p:tgtEl>
                                          <p:spTgt spid="206"/>
                                        </p:tgtEl>
                                        <p:attrNameLst>
                                          <p:attrName>style.visibility</p:attrName>
                                        </p:attrNameLst>
                                      </p:cBhvr>
                                      <p:to>
                                        <p:strVal val="hidden"/>
                                      </p:to>
                                    </p:set>
                                    <p:set>
                                      <p:cBhvr additive="base" accumulate="none">
                                        <p:cTn id="1216" dur="2659" fill="hold">
                                          <p:stCondLst>
                                            <p:cond delay="0"/>
                                          </p:stCondLst>
                                        </p:cTn>
                                        <p:tgtEl>
                                          <p:spTgt spid="206"/>
                                        </p:tgtEl>
                                        <p:attrNameLst>
                                          <p:attrName/>
                                        </p:attrNameLst>
                                      </p:cBhvr>
                                      <p:to>
                                        <p:strVal val=""/>
                                      </p:to>
                                    </p:set>
                                  </p:childTnLst>
                                </p:cTn>
                              </p:par>
                              <p:par>
                                <p:cTn id="1217" presetID="0" presetClass="path" presetSubtype="0" repeatCount="indefinite" fill="hold" grpId="1" nodeType="withEffect">
                                  <p:stCondLst>
                                    <p:cond delay="0"/>
                                  </p:stCondLst>
                                  <p:childTnLst>
                                    <p:animMotion origin="layout" path="M 4.79167E-6 -7.40741E-7 C -0.04024 -0.14421 0.01731 -0.1956 -0.003 -0.34421 " pathEditMode="relative" rAng="0" ptsTypes="AA">
                                      <p:cBhvr>
                                        <p:cTn id="1218" dur="2191" spd="-100000" fill="hold"/>
                                        <p:tgtEl>
                                          <p:spTgt spid="206"/>
                                        </p:tgtEl>
                                        <p:attrNameLst>
                                          <p:attrName>ppt_x</p:attrName>
                                          <p:attrName>ppt_y</p:attrName>
                                        </p:attrNameLst>
                                      </p:cBhvr>
                                      <p:rCtr x="-664" y="-17222"/>
                                    </p:animMotion>
                                  </p:childTnLst>
                                </p:cTn>
                              </p:par>
                              <p:par>
                                <p:cTn id="1219" presetID="10" presetClass="entr" presetSubtype="0" repeatCount="indefinite" fill="hold" grpId="0" nodeType="withEffect">
                                  <p:stCondLst>
                                    <p:cond delay="0"/>
                                  </p:stCondLst>
                                  <p:childTnLst>
                                    <p:set>
                                      <p:cBhvr>
                                        <p:cTn id="1220" dur="1" fill="hold">
                                          <p:stCondLst>
                                            <p:cond delay="0"/>
                                          </p:stCondLst>
                                        </p:cTn>
                                        <p:tgtEl>
                                          <p:spTgt spid="207"/>
                                        </p:tgtEl>
                                        <p:attrNameLst>
                                          <p:attrName>style.visibility</p:attrName>
                                        </p:attrNameLst>
                                      </p:cBhvr>
                                      <p:to>
                                        <p:strVal val="visible"/>
                                      </p:to>
                                    </p:set>
                                    <p:animEffect transition="out" filter="fade">
                                      <p:cBhvr additive="base" accumulate="none">
                                        <p:cTn id="1221" dur="346" fill="hold">
                                          <p:stCondLst>
                                            <p:cond delay="2419"/>
                                          </p:stCondLst>
                                        </p:cTn>
                                        <p:tgtEl>
                                          <p:spTgt spid="207"/>
                                        </p:tgtEl>
                                      </p:cBhvr>
                                    </p:animEffect>
                                    <p:animEffect transition="in" filter="fade">
                                      <p:cBhvr additive="base" accumulate="none">
                                        <p:cTn id="1222" dur="346" fill="hold">
                                          <p:stCondLst>
                                            <p:cond delay="0"/>
                                          </p:stCondLst>
                                        </p:cTn>
                                        <p:tgtEl>
                                          <p:spTgt spid="207"/>
                                        </p:tgtEl>
                                      </p:cBhvr>
                                    </p:animEffect>
                                    <p:set>
                                      <p:cBhvr additive="base" accumulate="none">
                                        <p:cTn id="1223" dur="1" fill="hold">
                                          <p:stCondLst>
                                            <p:cond delay="2763"/>
                                          </p:stCondLst>
                                        </p:cTn>
                                        <p:tgtEl>
                                          <p:spTgt spid="207"/>
                                        </p:tgtEl>
                                        <p:attrNameLst>
                                          <p:attrName>style.visibility</p:attrName>
                                        </p:attrNameLst>
                                      </p:cBhvr>
                                      <p:to>
                                        <p:strVal val="hidden"/>
                                      </p:to>
                                    </p:set>
                                    <p:set>
                                      <p:cBhvr additive="base" accumulate="none">
                                        <p:cTn id="1224" dur="3180" fill="hold">
                                          <p:stCondLst>
                                            <p:cond delay="0"/>
                                          </p:stCondLst>
                                        </p:cTn>
                                        <p:tgtEl>
                                          <p:spTgt spid="207"/>
                                        </p:tgtEl>
                                        <p:attrNameLst>
                                          <p:attrName/>
                                        </p:attrNameLst>
                                      </p:cBhvr>
                                      <p:to>
                                        <p:strVal val=""/>
                                      </p:to>
                                    </p:set>
                                  </p:childTnLst>
                                </p:cTn>
                              </p:par>
                              <p:par>
                                <p:cTn id="1225" presetID="0" presetClass="path" presetSubtype="0" repeatCount="indefinite" fill="hold" grpId="1" nodeType="withEffect">
                                  <p:stCondLst>
                                    <p:cond delay="0"/>
                                  </p:stCondLst>
                                  <p:childTnLst>
                                    <p:animMotion origin="layout" path="M 4.16667E-7 -7.40741E-7 C 0.00378 -0.22477 0.15404 -0.14282 0.13372 -0.2912 " pathEditMode="relative" rAng="0" ptsTypes="AA">
                                      <p:cBhvr>
                                        <p:cTn id="1226" dur="2340" spd="-100000" fill="hold"/>
                                        <p:tgtEl>
                                          <p:spTgt spid="207"/>
                                        </p:tgtEl>
                                        <p:attrNameLst>
                                          <p:attrName>ppt_x</p:attrName>
                                          <p:attrName>ppt_y</p:attrName>
                                        </p:attrNameLst>
                                      </p:cBhvr>
                                      <p:rCtr x="6771" y="-14560"/>
                                    </p:animMotion>
                                  </p:childTnLst>
                                </p:cTn>
                              </p:par>
                              <p:par>
                                <p:cTn id="1227" presetID="10" presetClass="entr" presetSubtype="0" repeatCount="indefinite" fill="hold" grpId="0" nodeType="withEffect">
                                  <p:stCondLst>
                                    <p:cond delay="0"/>
                                  </p:stCondLst>
                                  <p:childTnLst>
                                    <p:set>
                                      <p:cBhvr>
                                        <p:cTn id="1228" dur="1" fill="hold">
                                          <p:stCondLst>
                                            <p:cond delay="0"/>
                                          </p:stCondLst>
                                        </p:cTn>
                                        <p:tgtEl>
                                          <p:spTgt spid="200"/>
                                        </p:tgtEl>
                                        <p:attrNameLst>
                                          <p:attrName>style.visibility</p:attrName>
                                        </p:attrNameLst>
                                      </p:cBhvr>
                                      <p:to>
                                        <p:strVal val="visible"/>
                                      </p:to>
                                    </p:set>
                                    <p:animEffect transition="out" filter="fade">
                                      <p:cBhvr additive="base" accumulate="none">
                                        <p:cTn id="1229" dur="277" fill="hold">
                                          <p:stCondLst>
                                            <p:cond delay="1937"/>
                                          </p:stCondLst>
                                        </p:cTn>
                                        <p:tgtEl>
                                          <p:spTgt spid="200"/>
                                        </p:tgtEl>
                                      </p:cBhvr>
                                    </p:animEffect>
                                    <p:animEffect transition="in" filter="fade">
                                      <p:cBhvr additive="base" accumulate="none">
                                        <p:cTn id="1230" dur="277" fill="hold">
                                          <p:stCondLst>
                                            <p:cond delay="0"/>
                                          </p:stCondLst>
                                        </p:cTn>
                                        <p:tgtEl>
                                          <p:spTgt spid="200"/>
                                        </p:tgtEl>
                                      </p:cBhvr>
                                    </p:animEffect>
                                    <p:set>
                                      <p:cBhvr additive="base" accumulate="none">
                                        <p:cTn id="1231" dur="1" fill="hold">
                                          <p:stCondLst>
                                            <p:cond delay="2213"/>
                                          </p:stCondLst>
                                        </p:cTn>
                                        <p:tgtEl>
                                          <p:spTgt spid="200"/>
                                        </p:tgtEl>
                                        <p:attrNameLst>
                                          <p:attrName>style.visibility</p:attrName>
                                        </p:attrNameLst>
                                      </p:cBhvr>
                                      <p:to>
                                        <p:strVal val="hidden"/>
                                      </p:to>
                                    </p:set>
                                    <p:set>
                                      <p:cBhvr additive="base" accumulate="none">
                                        <p:cTn id="1232" dur="2546" fill="hold">
                                          <p:stCondLst>
                                            <p:cond delay="0"/>
                                          </p:stCondLst>
                                        </p:cTn>
                                        <p:tgtEl>
                                          <p:spTgt spid="200"/>
                                        </p:tgtEl>
                                        <p:attrNameLst>
                                          <p:attrName/>
                                        </p:attrNameLst>
                                      </p:cBhvr>
                                      <p:to>
                                        <p:strVal val=""/>
                                      </p:to>
                                    </p:set>
                                  </p:childTnLst>
                                </p:cTn>
                              </p:par>
                              <p:par>
                                <p:cTn id="1233" presetID="0" presetClass="path" presetSubtype="0" repeatCount="indefinite" fill="hold" grpId="1" nodeType="withEffect">
                                  <p:stCondLst>
                                    <p:cond delay="0"/>
                                  </p:stCondLst>
                                  <p:childTnLst>
                                    <p:animMotion origin="layout" path="M 3.95833E-6 -3.7037E-6 C 0.07604 -0.05301 0.06666 -0.19606 0.09635 -0.33518 " pathEditMode="relative" rAng="0" ptsTypes="AA">
                                      <p:cBhvr>
                                        <p:cTn id="1234" dur="3347" spd="-100000" fill="hold"/>
                                        <p:tgtEl>
                                          <p:spTgt spid="200"/>
                                        </p:tgtEl>
                                        <p:attrNameLst>
                                          <p:attrName>ppt_x</p:attrName>
                                          <p:attrName>ppt_y</p:attrName>
                                        </p:attrNameLst>
                                      </p:cBhvr>
                                      <p:rCtr x="4818" y="-16759"/>
                                    </p:animMotion>
                                  </p:childTnLst>
                                </p:cTn>
                              </p:par>
                              <p:par>
                                <p:cTn id="1235" presetID="10" presetClass="entr" presetSubtype="0" repeatCount="indefinite" fill="hold" grpId="0" nodeType="withEffect">
                                  <p:stCondLst>
                                    <p:cond delay="0"/>
                                  </p:stCondLst>
                                  <p:childTnLst>
                                    <p:set>
                                      <p:cBhvr>
                                        <p:cTn id="1236" dur="1" fill="hold">
                                          <p:stCondLst>
                                            <p:cond delay="0"/>
                                          </p:stCondLst>
                                        </p:cTn>
                                        <p:tgtEl>
                                          <p:spTgt spid="208"/>
                                        </p:tgtEl>
                                        <p:attrNameLst>
                                          <p:attrName>style.visibility</p:attrName>
                                        </p:attrNameLst>
                                      </p:cBhvr>
                                      <p:to>
                                        <p:strVal val="visible"/>
                                      </p:to>
                                    </p:set>
                                    <p:animEffect transition="out" filter="fade">
                                      <p:cBhvr additive="base" accumulate="none">
                                        <p:cTn id="1237" dur="273" fill="hold">
                                          <p:stCondLst>
                                            <p:cond delay="1912"/>
                                          </p:stCondLst>
                                        </p:cTn>
                                        <p:tgtEl>
                                          <p:spTgt spid="208"/>
                                        </p:tgtEl>
                                      </p:cBhvr>
                                    </p:animEffect>
                                    <p:animEffect transition="in" filter="fade">
                                      <p:cBhvr additive="base" accumulate="none">
                                        <p:cTn id="1238" dur="273" fill="hold">
                                          <p:stCondLst>
                                            <p:cond delay="0"/>
                                          </p:stCondLst>
                                        </p:cTn>
                                        <p:tgtEl>
                                          <p:spTgt spid="208"/>
                                        </p:tgtEl>
                                      </p:cBhvr>
                                    </p:animEffect>
                                    <p:set>
                                      <p:cBhvr additive="base" accumulate="none">
                                        <p:cTn id="1239" dur="1" fill="hold">
                                          <p:stCondLst>
                                            <p:cond delay="2184"/>
                                          </p:stCondLst>
                                        </p:cTn>
                                        <p:tgtEl>
                                          <p:spTgt spid="208"/>
                                        </p:tgtEl>
                                        <p:attrNameLst>
                                          <p:attrName>style.visibility</p:attrName>
                                        </p:attrNameLst>
                                      </p:cBhvr>
                                      <p:to>
                                        <p:strVal val="hidden"/>
                                      </p:to>
                                    </p:set>
                                    <p:set>
                                      <p:cBhvr additive="base" accumulate="none">
                                        <p:cTn id="1240" dur="2513" fill="hold">
                                          <p:stCondLst>
                                            <p:cond delay="0"/>
                                          </p:stCondLst>
                                        </p:cTn>
                                        <p:tgtEl>
                                          <p:spTgt spid="208"/>
                                        </p:tgtEl>
                                        <p:attrNameLst>
                                          <p:attrName/>
                                        </p:attrNameLst>
                                      </p:cBhvr>
                                      <p:to>
                                        <p:strVal val=""/>
                                      </p:to>
                                    </p:set>
                                  </p:childTnLst>
                                </p:cTn>
                              </p:par>
                              <p:par>
                                <p:cTn id="1241" presetID="0" presetClass="path" presetSubtype="0" repeatCount="indefinite" fill="hold" grpId="1" nodeType="withEffect">
                                  <p:stCondLst>
                                    <p:cond delay="0"/>
                                  </p:stCondLst>
                                  <p:childTnLst>
                                    <p:animMotion origin="layout" path="M 1.04167E-6 3.7037E-6 C 0.06432 -0.17315 0.07669 -0.06574 0.13086 -0.23172 " pathEditMode="relative" rAng="0" ptsTypes="AA">
                                      <p:cBhvr>
                                        <p:cTn id="1242" dur="2180" spd="-100000" fill="hold"/>
                                        <p:tgtEl>
                                          <p:spTgt spid="208"/>
                                        </p:tgtEl>
                                        <p:attrNameLst>
                                          <p:attrName>ppt_x</p:attrName>
                                          <p:attrName>ppt_y</p:attrName>
                                        </p:attrNameLst>
                                      </p:cBhvr>
                                      <p:rCtr x="6536" y="-11597"/>
                                    </p:animMotion>
                                  </p:childTnLst>
                                </p:cTn>
                              </p:par>
                              <p:par>
                                <p:cTn id="1243" presetID="10" presetClass="entr" presetSubtype="0" repeatCount="indefinite" fill="hold" grpId="0" nodeType="withEffect">
                                  <p:stCondLst>
                                    <p:cond delay="0"/>
                                  </p:stCondLst>
                                  <p:childTnLst>
                                    <p:set>
                                      <p:cBhvr>
                                        <p:cTn id="1244" dur="1" fill="hold">
                                          <p:stCondLst>
                                            <p:cond delay="0"/>
                                          </p:stCondLst>
                                        </p:cTn>
                                        <p:tgtEl>
                                          <p:spTgt spid="209"/>
                                        </p:tgtEl>
                                        <p:attrNameLst>
                                          <p:attrName>style.visibility</p:attrName>
                                        </p:attrNameLst>
                                      </p:cBhvr>
                                      <p:to>
                                        <p:strVal val="visible"/>
                                      </p:to>
                                    </p:set>
                                    <p:animEffect transition="out" filter="fade">
                                      <p:cBhvr additive="base" accumulate="none">
                                        <p:cTn id="1245" dur="224" fill="hold">
                                          <p:stCondLst>
                                            <p:cond delay="1569"/>
                                          </p:stCondLst>
                                        </p:cTn>
                                        <p:tgtEl>
                                          <p:spTgt spid="209"/>
                                        </p:tgtEl>
                                      </p:cBhvr>
                                    </p:animEffect>
                                    <p:animEffect transition="in" filter="fade">
                                      <p:cBhvr additive="base" accumulate="none">
                                        <p:cTn id="1246" dur="224" fill="hold">
                                          <p:stCondLst>
                                            <p:cond delay="0"/>
                                          </p:stCondLst>
                                        </p:cTn>
                                        <p:tgtEl>
                                          <p:spTgt spid="209"/>
                                        </p:tgtEl>
                                      </p:cBhvr>
                                    </p:animEffect>
                                    <p:set>
                                      <p:cBhvr additive="base" accumulate="none">
                                        <p:cTn id="1247" dur="1" fill="hold">
                                          <p:stCondLst>
                                            <p:cond delay="1792"/>
                                          </p:stCondLst>
                                        </p:cTn>
                                        <p:tgtEl>
                                          <p:spTgt spid="209"/>
                                        </p:tgtEl>
                                        <p:attrNameLst>
                                          <p:attrName>style.visibility</p:attrName>
                                        </p:attrNameLst>
                                      </p:cBhvr>
                                      <p:to>
                                        <p:strVal val="hidden"/>
                                      </p:to>
                                    </p:set>
                                    <p:set>
                                      <p:cBhvr additive="base" accumulate="none">
                                        <p:cTn id="1248" dur="2062" fill="hold">
                                          <p:stCondLst>
                                            <p:cond delay="0"/>
                                          </p:stCondLst>
                                        </p:cTn>
                                        <p:tgtEl>
                                          <p:spTgt spid="209"/>
                                        </p:tgtEl>
                                        <p:attrNameLst>
                                          <p:attrName/>
                                        </p:attrNameLst>
                                      </p:cBhvr>
                                      <p:to>
                                        <p:strVal val=""/>
                                      </p:to>
                                    </p:set>
                                  </p:childTnLst>
                                </p:cTn>
                              </p:par>
                              <p:par>
                                <p:cTn id="1249" presetID="0" presetClass="path" presetSubtype="0" repeatCount="indefinite" fill="hold" grpId="1" nodeType="withEffect">
                                  <p:stCondLst>
                                    <p:cond delay="0"/>
                                  </p:stCondLst>
                                  <p:childTnLst>
                                    <p:animMotion origin="layout" path="M -2.08333E-7 3.33333E-6 C -0.01471 -0.12338 -0.08021 -0.21551 -0.01003 -0.36713 " pathEditMode="relative" rAng="0" ptsTypes="AA">
                                      <p:cBhvr>
                                        <p:cTn id="1250" dur="2645" spd="-100000" fill="hold"/>
                                        <p:tgtEl>
                                          <p:spTgt spid="209"/>
                                        </p:tgtEl>
                                        <p:attrNameLst>
                                          <p:attrName>ppt_x</p:attrName>
                                          <p:attrName>ppt_y</p:attrName>
                                        </p:attrNameLst>
                                      </p:cBhvr>
                                      <p:rCtr x="-2096" y="-18356"/>
                                    </p:animMotion>
                                  </p:childTnLst>
                                </p:cTn>
                              </p:par>
                              <p:par>
                                <p:cTn id="1251" presetID="10" presetClass="entr" presetSubtype="0" repeatCount="indefinite" fill="hold" grpId="0" nodeType="withEffect">
                                  <p:stCondLst>
                                    <p:cond delay="0"/>
                                  </p:stCondLst>
                                  <p:childTnLst>
                                    <p:set>
                                      <p:cBhvr>
                                        <p:cTn id="1252" dur="1" fill="hold">
                                          <p:stCondLst>
                                            <p:cond delay="0"/>
                                          </p:stCondLst>
                                        </p:cTn>
                                        <p:tgtEl>
                                          <p:spTgt spid="210"/>
                                        </p:tgtEl>
                                        <p:attrNameLst>
                                          <p:attrName>style.visibility</p:attrName>
                                        </p:attrNameLst>
                                      </p:cBhvr>
                                      <p:to>
                                        <p:strVal val="visible"/>
                                      </p:to>
                                    </p:set>
                                    <p:animEffect transition="out" filter="fade">
                                      <p:cBhvr additive="base" accumulate="none">
                                        <p:cTn id="1253" dur="389" fill="hold">
                                          <p:stCondLst>
                                            <p:cond delay="2724"/>
                                          </p:stCondLst>
                                        </p:cTn>
                                        <p:tgtEl>
                                          <p:spTgt spid="210"/>
                                        </p:tgtEl>
                                      </p:cBhvr>
                                    </p:animEffect>
                                    <p:animEffect transition="in" filter="fade">
                                      <p:cBhvr additive="base" accumulate="none">
                                        <p:cTn id="1254" dur="389" fill="hold">
                                          <p:stCondLst>
                                            <p:cond delay="0"/>
                                          </p:stCondLst>
                                        </p:cTn>
                                        <p:tgtEl>
                                          <p:spTgt spid="210"/>
                                        </p:tgtEl>
                                      </p:cBhvr>
                                    </p:animEffect>
                                    <p:set>
                                      <p:cBhvr additive="base" accumulate="none">
                                        <p:cTn id="1255" dur="1" fill="hold">
                                          <p:stCondLst>
                                            <p:cond delay="3112"/>
                                          </p:stCondLst>
                                        </p:cTn>
                                        <p:tgtEl>
                                          <p:spTgt spid="210"/>
                                        </p:tgtEl>
                                        <p:attrNameLst>
                                          <p:attrName>style.visibility</p:attrName>
                                        </p:attrNameLst>
                                      </p:cBhvr>
                                      <p:to>
                                        <p:strVal val="hidden"/>
                                      </p:to>
                                    </p:set>
                                    <p:set>
                                      <p:cBhvr additive="base" accumulate="none">
                                        <p:cTn id="1256" dur="3580" fill="hold">
                                          <p:stCondLst>
                                            <p:cond delay="0"/>
                                          </p:stCondLst>
                                        </p:cTn>
                                        <p:tgtEl>
                                          <p:spTgt spid="210"/>
                                        </p:tgtEl>
                                        <p:attrNameLst>
                                          <p:attrName/>
                                        </p:attrNameLst>
                                      </p:cBhvr>
                                      <p:to>
                                        <p:strVal val=""/>
                                      </p:to>
                                    </p:set>
                                  </p:childTnLst>
                                </p:cTn>
                              </p:par>
                              <p:par>
                                <p:cTn id="1257" presetID="0" presetClass="path" presetSubtype="0" repeatCount="indefinite" fill="hold" grpId="1" nodeType="withEffect">
                                  <p:stCondLst>
                                    <p:cond delay="0"/>
                                  </p:stCondLst>
                                  <p:childTnLst>
                                    <p:animMotion origin="layout" path="M -1.66667E-6 -1.85185E-6 C 0.13985 -0.01227 0.09727 0.20209 0.18815 0.16227 " pathEditMode="relative" rAng="5160000" ptsTypes="AA">
                                      <p:cBhvr>
                                        <p:cTn id="1258" dur="2595" spd="-100000" fill="hold"/>
                                        <p:tgtEl>
                                          <p:spTgt spid="210"/>
                                        </p:tgtEl>
                                        <p:attrNameLst>
                                          <p:attrName>ppt_x</p:attrName>
                                          <p:attrName>ppt_y</p:attrName>
                                        </p:attrNameLst>
                                      </p:cBhvr>
                                      <p:rCtr x="9414" y="8241"/>
                                    </p:animMotion>
                                  </p:childTnLst>
                                </p:cTn>
                              </p:par>
                              <p:par>
                                <p:cTn id="1259" presetID="10" presetClass="entr" presetSubtype="0" repeatCount="indefinite" fill="hold" grpId="0" nodeType="withEffect">
                                  <p:stCondLst>
                                    <p:cond delay="0"/>
                                  </p:stCondLst>
                                  <p:childTnLst>
                                    <p:set>
                                      <p:cBhvr>
                                        <p:cTn id="1260" dur="1" fill="hold">
                                          <p:stCondLst>
                                            <p:cond delay="0"/>
                                          </p:stCondLst>
                                        </p:cTn>
                                        <p:tgtEl>
                                          <p:spTgt spid="211"/>
                                        </p:tgtEl>
                                        <p:attrNameLst>
                                          <p:attrName>style.visibility</p:attrName>
                                        </p:attrNameLst>
                                      </p:cBhvr>
                                      <p:to>
                                        <p:strVal val="visible"/>
                                      </p:to>
                                    </p:set>
                                    <p:animEffect transition="out" filter="fade">
                                      <p:cBhvr additive="base" accumulate="none">
                                        <p:cTn id="1261" dur="269" fill="hold">
                                          <p:stCondLst>
                                            <p:cond delay="1880"/>
                                          </p:stCondLst>
                                        </p:cTn>
                                        <p:tgtEl>
                                          <p:spTgt spid="211"/>
                                        </p:tgtEl>
                                      </p:cBhvr>
                                    </p:animEffect>
                                    <p:animEffect transition="in" filter="fade">
                                      <p:cBhvr additive="base" accumulate="none">
                                        <p:cTn id="1262" dur="269" fill="hold">
                                          <p:stCondLst>
                                            <p:cond delay="0"/>
                                          </p:stCondLst>
                                        </p:cTn>
                                        <p:tgtEl>
                                          <p:spTgt spid="211"/>
                                        </p:tgtEl>
                                      </p:cBhvr>
                                    </p:animEffect>
                                    <p:set>
                                      <p:cBhvr additive="base" accumulate="none">
                                        <p:cTn id="1263" dur="1" fill="hold">
                                          <p:stCondLst>
                                            <p:cond delay="2147"/>
                                          </p:stCondLst>
                                        </p:cTn>
                                        <p:tgtEl>
                                          <p:spTgt spid="211"/>
                                        </p:tgtEl>
                                        <p:attrNameLst>
                                          <p:attrName>style.visibility</p:attrName>
                                        </p:attrNameLst>
                                      </p:cBhvr>
                                      <p:to>
                                        <p:strVal val="hidden"/>
                                      </p:to>
                                    </p:set>
                                    <p:set>
                                      <p:cBhvr additive="base" accumulate="none">
                                        <p:cTn id="1264" dur="2471" fill="hold">
                                          <p:stCondLst>
                                            <p:cond delay="0"/>
                                          </p:stCondLst>
                                        </p:cTn>
                                        <p:tgtEl>
                                          <p:spTgt spid="211"/>
                                        </p:tgtEl>
                                        <p:attrNameLst>
                                          <p:attrName/>
                                        </p:attrNameLst>
                                      </p:cBhvr>
                                      <p:to>
                                        <p:strVal val=""/>
                                      </p:to>
                                    </p:set>
                                  </p:childTnLst>
                                </p:cTn>
                              </p:par>
                              <p:par>
                                <p:cTn id="1265" presetID="0" presetClass="path" presetSubtype="0" repeatCount="indefinite" fill="hold" grpId="1" nodeType="withEffect">
                                  <p:stCondLst>
                                    <p:cond delay="0"/>
                                  </p:stCondLst>
                                  <p:childTnLst>
                                    <p:animMotion origin="layout" path="M -1.25E-6 2.59259E-6 C -0.04479 -0.16551 -0.08151 -0.08611 -0.12148 -0.25023 " pathEditMode="relative" rAng="0" ptsTypes="AA">
                                      <p:cBhvr>
                                        <p:cTn id="1266" dur="2961" spd="-100000" fill="hold"/>
                                        <p:tgtEl>
                                          <p:spTgt spid="211"/>
                                        </p:tgtEl>
                                        <p:attrNameLst>
                                          <p:attrName>ppt_x</p:attrName>
                                          <p:attrName>ppt_y</p:attrName>
                                        </p:attrNameLst>
                                      </p:cBhvr>
                                      <p:rCtr x="-6081" y="-12500"/>
                                    </p:animMotion>
                                  </p:childTnLst>
                                </p:cTn>
                              </p:par>
                              <p:par>
                                <p:cTn id="1267" presetID="10" presetClass="entr" presetSubtype="0" repeatCount="indefinite" fill="hold" grpId="0" nodeType="withEffect">
                                  <p:stCondLst>
                                    <p:cond delay="0"/>
                                  </p:stCondLst>
                                  <p:childTnLst>
                                    <p:set>
                                      <p:cBhvr>
                                        <p:cTn id="1268" dur="1" fill="hold">
                                          <p:stCondLst>
                                            <p:cond delay="0"/>
                                          </p:stCondLst>
                                        </p:cTn>
                                        <p:tgtEl>
                                          <p:spTgt spid="212"/>
                                        </p:tgtEl>
                                        <p:attrNameLst>
                                          <p:attrName>style.visibility</p:attrName>
                                        </p:attrNameLst>
                                      </p:cBhvr>
                                      <p:to>
                                        <p:strVal val="visible"/>
                                      </p:to>
                                    </p:set>
                                    <p:animEffect transition="out" filter="fade">
                                      <p:cBhvr additive="base" accumulate="none">
                                        <p:cTn id="1269" dur="227" fill="hold">
                                          <p:stCondLst>
                                            <p:cond delay="1590"/>
                                          </p:stCondLst>
                                        </p:cTn>
                                        <p:tgtEl>
                                          <p:spTgt spid="212"/>
                                        </p:tgtEl>
                                      </p:cBhvr>
                                    </p:animEffect>
                                    <p:animEffect transition="in" filter="fade">
                                      <p:cBhvr additive="base" accumulate="none">
                                        <p:cTn id="1270" dur="227" fill="hold">
                                          <p:stCondLst>
                                            <p:cond delay="0"/>
                                          </p:stCondLst>
                                        </p:cTn>
                                        <p:tgtEl>
                                          <p:spTgt spid="212"/>
                                        </p:tgtEl>
                                      </p:cBhvr>
                                    </p:animEffect>
                                    <p:set>
                                      <p:cBhvr additive="base" accumulate="none">
                                        <p:cTn id="1271" dur="1" fill="hold">
                                          <p:stCondLst>
                                            <p:cond delay="1816"/>
                                          </p:stCondLst>
                                        </p:cTn>
                                        <p:tgtEl>
                                          <p:spTgt spid="212"/>
                                        </p:tgtEl>
                                        <p:attrNameLst>
                                          <p:attrName>style.visibility</p:attrName>
                                        </p:attrNameLst>
                                      </p:cBhvr>
                                      <p:to>
                                        <p:strVal val="hidden"/>
                                      </p:to>
                                    </p:set>
                                    <p:set>
                                      <p:cBhvr additive="base" accumulate="none">
                                        <p:cTn id="1272" dur="2090" fill="hold">
                                          <p:stCondLst>
                                            <p:cond delay="0"/>
                                          </p:stCondLst>
                                        </p:cTn>
                                        <p:tgtEl>
                                          <p:spTgt spid="212"/>
                                        </p:tgtEl>
                                        <p:attrNameLst>
                                          <p:attrName/>
                                        </p:attrNameLst>
                                      </p:cBhvr>
                                      <p:to>
                                        <p:strVal val=""/>
                                      </p:to>
                                    </p:set>
                                  </p:childTnLst>
                                </p:cTn>
                              </p:par>
                              <p:par>
                                <p:cTn id="1273" presetID="0" presetClass="path" presetSubtype="0" repeatCount="indefinite" fill="hold" grpId="1" nodeType="withEffect">
                                  <p:stCondLst>
                                    <p:cond delay="0"/>
                                  </p:stCondLst>
                                  <p:childTnLst>
                                    <p:animMotion origin="layout" path="M -0.00013 -3.7037E-6 C 0.10482 -0.20694 0.17995 -0.01921 0.24831 -0.24189 " pathEditMode="relative" rAng="0" ptsTypes="AA">
                                      <p:cBhvr>
                                        <p:cTn id="1274" dur="2965" spd="-100000" fill="hold"/>
                                        <p:tgtEl>
                                          <p:spTgt spid="212"/>
                                        </p:tgtEl>
                                        <p:attrNameLst>
                                          <p:attrName>ppt_x</p:attrName>
                                          <p:attrName>ppt_y</p:attrName>
                                        </p:attrNameLst>
                                      </p:cBhvr>
                                      <p:rCtr x="12422" y="-12083"/>
                                    </p:animMotion>
                                  </p:childTnLst>
                                </p:cTn>
                              </p:par>
                              <p:par>
                                <p:cTn id="1275" presetID="10" presetClass="entr" presetSubtype="0" repeatCount="indefinite" fill="hold" grpId="0" nodeType="withEffect">
                                  <p:stCondLst>
                                    <p:cond delay="0"/>
                                  </p:stCondLst>
                                  <p:childTnLst>
                                    <p:set>
                                      <p:cBhvr>
                                        <p:cTn id="1276" dur="1" fill="hold">
                                          <p:stCondLst>
                                            <p:cond delay="0"/>
                                          </p:stCondLst>
                                        </p:cTn>
                                        <p:tgtEl>
                                          <p:spTgt spid="213"/>
                                        </p:tgtEl>
                                        <p:attrNameLst>
                                          <p:attrName>style.visibility</p:attrName>
                                        </p:attrNameLst>
                                      </p:cBhvr>
                                      <p:to>
                                        <p:strVal val="visible"/>
                                      </p:to>
                                    </p:set>
                                    <p:animEffect transition="out" filter="fade">
                                      <p:cBhvr additive="base" accumulate="none">
                                        <p:cTn id="1277" dur="345" fill="hold">
                                          <p:stCondLst>
                                            <p:cond delay="2417"/>
                                          </p:stCondLst>
                                        </p:cTn>
                                        <p:tgtEl>
                                          <p:spTgt spid="213"/>
                                        </p:tgtEl>
                                      </p:cBhvr>
                                    </p:animEffect>
                                    <p:animEffect transition="in" filter="fade">
                                      <p:cBhvr additive="base" accumulate="none">
                                        <p:cTn id="1278" dur="345" fill="hold">
                                          <p:stCondLst>
                                            <p:cond delay="0"/>
                                          </p:stCondLst>
                                        </p:cTn>
                                        <p:tgtEl>
                                          <p:spTgt spid="213"/>
                                        </p:tgtEl>
                                      </p:cBhvr>
                                    </p:animEffect>
                                    <p:set>
                                      <p:cBhvr additive="base" accumulate="none">
                                        <p:cTn id="1279" dur="1" fill="hold">
                                          <p:stCondLst>
                                            <p:cond delay="2761"/>
                                          </p:stCondLst>
                                        </p:cTn>
                                        <p:tgtEl>
                                          <p:spTgt spid="213"/>
                                        </p:tgtEl>
                                        <p:attrNameLst>
                                          <p:attrName>style.visibility</p:attrName>
                                        </p:attrNameLst>
                                      </p:cBhvr>
                                      <p:to>
                                        <p:strVal val="hidden"/>
                                      </p:to>
                                    </p:set>
                                    <p:set>
                                      <p:cBhvr additive="base" accumulate="none">
                                        <p:cTn id="1280" dur="3177" fill="hold">
                                          <p:stCondLst>
                                            <p:cond delay="0"/>
                                          </p:stCondLst>
                                        </p:cTn>
                                        <p:tgtEl>
                                          <p:spTgt spid="213"/>
                                        </p:tgtEl>
                                        <p:attrNameLst>
                                          <p:attrName/>
                                        </p:attrNameLst>
                                      </p:cBhvr>
                                      <p:to>
                                        <p:strVal val=""/>
                                      </p:to>
                                    </p:set>
                                  </p:childTnLst>
                                </p:cTn>
                              </p:par>
                              <p:par>
                                <p:cTn id="1281" presetID="0" presetClass="path" presetSubtype="0" repeatCount="indefinite" fill="hold" grpId="1" nodeType="withEffect">
                                  <p:stCondLst>
                                    <p:cond delay="0"/>
                                  </p:stCondLst>
                                  <p:childTnLst>
                                    <p:animMotion origin="layout" path="M 4.79167E-6 -2.96296E-6 C 0.0332 -0.23611 0.04309 -0.23703 0.13763 -0.34768 " pathEditMode="relative" rAng="0" ptsTypes="AA">
                                      <p:cBhvr>
                                        <p:cTn id="1282" dur="3510" spd="-100000" fill="hold"/>
                                        <p:tgtEl>
                                          <p:spTgt spid="213"/>
                                        </p:tgtEl>
                                        <p:attrNameLst>
                                          <p:attrName>ppt_x</p:attrName>
                                          <p:attrName>ppt_y</p:attrName>
                                        </p:attrNameLst>
                                      </p:cBhvr>
                                      <p:rCtr x="6875" y="-17384"/>
                                    </p:animMotion>
                                  </p:childTnLst>
                                </p:cTn>
                              </p:par>
                              <p:par>
                                <p:cTn id="1283" presetID="10" presetClass="entr" presetSubtype="0" repeatCount="indefinite" fill="hold" grpId="0" nodeType="withEffect">
                                  <p:stCondLst>
                                    <p:cond delay="0"/>
                                  </p:stCondLst>
                                  <p:childTnLst>
                                    <p:set>
                                      <p:cBhvr>
                                        <p:cTn id="1284" dur="1" fill="hold">
                                          <p:stCondLst>
                                            <p:cond delay="0"/>
                                          </p:stCondLst>
                                        </p:cTn>
                                        <p:tgtEl>
                                          <p:spTgt spid="214"/>
                                        </p:tgtEl>
                                        <p:attrNameLst>
                                          <p:attrName>style.visibility</p:attrName>
                                        </p:attrNameLst>
                                      </p:cBhvr>
                                      <p:to>
                                        <p:strVal val="visible"/>
                                      </p:to>
                                    </p:set>
                                    <p:animEffect transition="out" filter="fade">
                                      <p:cBhvr additive="base" accumulate="none">
                                        <p:cTn id="1285" dur="419" fill="hold">
                                          <p:stCondLst>
                                            <p:cond delay="2934"/>
                                          </p:stCondLst>
                                        </p:cTn>
                                        <p:tgtEl>
                                          <p:spTgt spid="214"/>
                                        </p:tgtEl>
                                      </p:cBhvr>
                                    </p:animEffect>
                                    <p:animEffect transition="in" filter="fade">
                                      <p:cBhvr additive="base" accumulate="none">
                                        <p:cTn id="1286" dur="419" fill="hold">
                                          <p:stCondLst>
                                            <p:cond delay="0"/>
                                          </p:stCondLst>
                                        </p:cTn>
                                        <p:tgtEl>
                                          <p:spTgt spid="214"/>
                                        </p:tgtEl>
                                      </p:cBhvr>
                                    </p:animEffect>
                                    <p:set>
                                      <p:cBhvr additive="base" accumulate="none">
                                        <p:cTn id="1287" dur="1" fill="hold">
                                          <p:stCondLst>
                                            <p:cond delay="3351"/>
                                          </p:stCondLst>
                                        </p:cTn>
                                        <p:tgtEl>
                                          <p:spTgt spid="214"/>
                                        </p:tgtEl>
                                        <p:attrNameLst>
                                          <p:attrName>style.visibility</p:attrName>
                                        </p:attrNameLst>
                                      </p:cBhvr>
                                      <p:to>
                                        <p:strVal val="hidden"/>
                                      </p:to>
                                    </p:set>
                                    <p:set>
                                      <p:cBhvr additive="base" accumulate="none">
                                        <p:cTn id="1288" dur="3856" fill="hold">
                                          <p:stCondLst>
                                            <p:cond delay="0"/>
                                          </p:stCondLst>
                                        </p:cTn>
                                        <p:tgtEl>
                                          <p:spTgt spid="214"/>
                                        </p:tgtEl>
                                        <p:attrNameLst>
                                          <p:attrName/>
                                        </p:attrNameLst>
                                      </p:cBhvr>
                                      <p:to>
                                        <p:strVal val=""/>
                                      </p:to>
                                    </p:set>
                                  </p:childTnLst>
                                </p:cTn>
                              </p:par>
                              <p:par>
                                <p:cTn id="1289" presetID="0" presetClass="path" presetSubtype="0" repeatCount="indefinite" fill="hold" grpId="1" nodeType="withEffect">
                                  <p:stCondLst>
                                    <p:cond delay="0"/>
                                  </p:stCondLst>
                                  <p:childTnLst>
                                    <p:animMotion origin="layout" path="M 0.00013 1.11111E-6 C 0.00156 -0.15486 -0.16419 -0.17778 -0.12565 -0.34954 " pathEditMode="relative" rAng="0" ptsTypes="AA">
                                      <p:cBhvr>
                                        <p:cTn id="1290" dur="2662" spd="-100000" fill="hold"/>
                                        <p:tgtEl>
                                          <p:spTgt spid="214"/>
                                        </p:tgtEl>
                                        <p:attrNameLst>
                                          <p:attrName>ppt_x</p:attrName>
                                          <p:attrName>ppt_y</p:attrName>
                                        </p:attrNameLst>
                                      </p:cBhvr>
                                      <p:rCtr x="-6589" y="-17477"/>
                                    </p:animMotion>
                                  </p:childTnLst>
                                </p:cTn>
                              </p:par>
                              <p:par>
                                <p:cTn id="1291" presetID="10" presetClass="entr" presetSubtype="0" repeatCount="indefinite" fill="hold" grpId="0" nodeType="withEffect">
                                  <p:stCondLst>
                                    <p:cond delay="0"/>
                                  </p:stCondLst>
                                  <p:childTnLst>
                                    <p:set>
                                      <p:cBhvr>
                                        <p:cTn id="1292" dur="1" fill="hold">
                                          <p:stCondLst>
                                            <p:cond delay="0"/>
                                          </p:stCondLst>
                                        </p:cTn>
                                        <p:tgtEl>
                                          <p:spTgt spid="198"/>
                                        </p:tgtEl>
                                        <p:attrNameLst>
                                          <p:attrName>style.visibility</p:attrName>
                                        </p:attrNameLst>
                                      </p:cBhvr>
                                      <p:to>
                                        <p:strVal val="visible"/>
                                      </p:to>
                                    </p:set>
                                    <p:animEffect transition="out" filter="fade">
                                      <p:cBhvr additive="base" accumulate="none">
                                        <p:cTn id="1293" dur="355" fill="hold">
                                          <p:stCondLst>
                                            <p:cond delay="2487"/>
                                          </p:stCondLst>
                                        </p:cTn>
                                        <p:tgtEl>
                                          <p:spTgt spid="198"/>
                                        </p:tgtEl>
                                      </p:cBhvr>
                                    </p:animEffect>
                                    <p:animEffect transition="in" filter="fade">
                                      <p:cBhvr additive="base" accumulate="none">
                                        <p:cTn id="1294" dur="355" fill="hold">
                                          <p:stCondLst>
                                            <p:cond delay="0"/>
                                          </p:stCondLst>
                                        </p:cTn>
                                        <p:tgtEl>
                                          <p:spTgt spid="198"/>
                                        </p:tgtEl>
                                      </p:cBhvr>
                                    </p:animEffect>
                                    <p:set>
                                      <p:cBhvr additive="base" accumulate="none">
                                        <p:cTn id="1295" dur="1" fill="hold">
                                          <p:stCondLst>
                                            <p:cond delay="2841"/>
                                          </p:stCondLst>
                                        </p:cTn>
                                        <p:tgtEl>
                                          <p:spTgt spid="198"/>
                                        </p:tgtEl>
                                        <p:attrNameLst>
                                          <p:attrName>style.visibility</p:attrName>
                                        </p:attrNameLst>
                                      </p:cBhvr>
                                      <p:to>
                                        <p:strVal val="hidden"/>
                                      </p:to>
                                    </p:set>
                                    <p:set>
                                      <p:cBhvr additive="base" accumulate="none">
                                        <p:cTn id="1296" dur="3269" fill="hold">
                                          <p:stCondLst>
                                            <p:cond delay="0"/>
                                          </p:stCondLst>
                                        </p:cTn>
                                        <p:tgtEl>
                                          <p:spTgt spid="198"/>
                                        </p:tgtEl>
                                        <p:attrNameLst>
                                          <p:attrName/>
                                        </p:attrNameLst>
                                      </p:cBhvr>
                                      <p:to>
                                        <p:strVal val=""/>
                                      </p:to>
                                    </p:set>
                                  </p:childTnLst>
                                </p:cTn>
                              </p:par>
                              <p:par>
                                <p:cTn id="1297" presetID="0" presetClass="path" presetSubtype="0" repeatCount="indefinite" fill="hold" grpId="1" nodeType="withEffect">
                                  <p:stCondLst>
                                    <p:cond delay="0"/>
                                  </p:stCondLst>
                                  <p:childTnLst>
                                    <p:animMotion origin="layout" path="M 2.08333E-7 -2.59259E-6 C 0.07122 -0.04398 0.06237 -0.16273 0.0901 -0.27847 " pathEditMode="relative" rAng="0" ptsTypes="AA">
                                      <p:cBhvr>
                                        <p:cTn id="1298" dur="2820" spd="-100000" fill="hold"/>
                                        <p:tgtEl>
                                          <p:spTgt spid="198"/>
                                        </p:tgtEl>
                                        <p:attrNameLst>
                                          <p:attrName>ppt_x</p:attrName>
                                          <p:attrName>ppt_y</p:attrName>
                                        </p:attrNameLst>
                                      </p:cBhvr>
                                      <p:rCtr x="4505" y="-13935"/>
                                    </p:animMotion>
                                  </p:childTnLst>
                                </p:cTn>
                              </p:par>
                              <p:par>
                                <p:cTn id="1299" presetID="10" presetClass="entr" presetSubtype="0" repeatCount="indefinite" fill="hold" grpId="0" nodeType="withEffect">
                                  <p:stCondLst>
                                    <p:cond delay="0"/>
                                  </p:stCondLst>
                                  <p:childTnLst>
                                    <p:set>
                                      <p:cBhvr>
                                        <p:cTn id="1300" dur="1" fill="hold">
                                          <p:stCondLst>
                                            <p:cond delay="0"/>
                                          </p:stCondLst>
                                        </p:cTn>
                                        <p:tgtEl>
                                          <p:spTgt spid="215"/>
                                        </p:tgtEl>
                                        <p:attrNameLst>
                                          <p:attrName>style.visibility</p:attrName>
                                        </p:attrNameLst>
                                      </p:cBhvr>
                                      <p:to>
                                        <p:strVal val="visible"/>
                                      </p:to>
                                    </p:set>
                                    <p:animEffect transition="out" filter="fade">
                                      <p:cBhvr additive="base" accumulate="none">
                                        <p:cTn id="1301" dur="293" fill="hold">
                                          <p:stCondLst>
                                            <p:cond delay="2051"/>
                                          </p:stCondLst>
                                        </p:cTn>
                                        <p:tgtEl>
                                          <p:spTgt spid="215"/>
                                        </p:tgtEl>
                                      </p:cBhvr>
                                    </p:animEffect>
                                    <p:animEffect transition="in" filter="fade">
                                      <p:cBhvr additive="base" accumulate="none">
                                        <p:cTn id="1302" dur="293" fill="hold">
                                          <p:stCondLst>
                                            <p:cond delay="0"/>
                                          </p:stCondLst>
                                        </p:cTn>
                                        <p:tgtEl>
                                          <p:spTgt spid="215"/>
                                        </p:tgtEl>
                                      </p:cBhvr>
                                    </p:animEffect>
                                    <p:set>
                                      <p:cBhvr additive="base" accumulate="none">
                                        <p:cTn id="1303" dur="1" fill="hold">
                                          <p:stCondLst>
                                            <p:cond delay="2343"/>
                                          </p:stCondLst>
                                        </p:cTn>
                                        <p:tgtEl>
                                          <p:spTgt spid="215"/>
                                        </p:tgtEl>
                                        <p:attrNameLst>
                                          <p:attrName>style.visibility</p:attrName>
                                        </p:attrNameLst>
                                      </p:cBhvr>
                                      <p:to>
                                        <p:strVal val="hidden"/>
                                      </p:to>
                                    </p:set>
                                    <p:set>
                                      <p:cBhvr additive="base" accumulate="none">
                                        <p:cTn id="1304" dur="2695" fill="hold">
                                          <p:stCondLst>
                                            <p:cond delay="0"/>
                                          </p:stCondLst>
                                        </p:cTn>
                                        <p:tgtEl>
                                          <p:spTgt spid="215"/>
                                        </p:tgtEl>
                                        <p:attrNameLst>
                                          <p:attrName/>
                                        </p:attrNameLst>
                                      </p:cBhvr>
                                      <p:to>
                                        <p:strVal val=""/>
                                      </p:to>
                                    </p:set>
                                  </p:childTnLst>
                                </p:cTn>
                              </p:par>
                              <p:par>
                                <p:cTn id="1305" presetID="0" presetClass="path" presetSubtype="0" repeatCount="indefinite" fill="hold" grpId="1" nodeType="withEffect">
                                  <p:stCondLst>
                                    <p:cond delay="0"/>
                                  </p:stCondLst>
                                  <p:childTnLst>
                                    <p:animMotion origin="layout" path="M 1.875E-6 7.40741E-7 C 0.00377 -0.22477 0.15403 -0.14282 0.13372 -0.2912 " pathEditMode="relative" rAng="0" ptsTypes="AA">
                                      <p:cBhvr>
                                        <p:cTn id="1306" dur="2298" spd="-100000" fill="hold"/>
                                        <p:tgtEl>
                                          <p:spTgt spid="215"/>
                                        </p:tgtEl>
                                        <p:attrNameLst>
                                          <p:attrName>ppt_x</p:attrName>
                                          <p:attrName>ppt_y</p:attrName>
                                        </p:attrNameLst>
                                      </p:cBhvr>
                                      <p:rCtr x="6771" y="-14560"/>
                                    </p:animMotion>
                                  </p:childTnLst>
                                </p:cTn>
                              </p:par>
                              <p:par>
                                <p:cTn id="1307" presetID="10" presetClass="entr" presetSubtype="0" repeatCount="indefinite" fill="hold" grpId="0" nodeType="withEffect">
                                  <p:stCondLst>
                                    <p:cond delay="0"/>
                                  </p:stCondLst>
                                  <p:childTnLst>
                                    <p:set>
                                      <p:cBhvr>
                                        <p:cTn id="1308" dur="1" fill="hold">
                                          <p:stCondLst>
                                            <p:cond delay="0"/>
                                          </p:stCondLst>
                                        </p:cTn>
                                        <p:tgtEl>
                                          <p:spTgt spid="216"/>
                                        </p:tgtEl>
                                        <p:attrNameLst>
                                          <p:attrName>style.visibility</p:attrName>
                                        </p:attrNameLst>
                                      </p:cBhvr>
                                      <p:to>
                                        <p:strVal val="visible"/>
                                      </p:to>
                                    </p:set>
                                    <p:animEffect transition="out" filter="fade">
                                      <p:cBhvr additive="base" accumulate="none">
                                        <p:cTn id="1309" dur="336" fill="hold">
                                          <p:stCondLst>
                                            <p:cond delay="2355"/>
                                          </p:stCondLst>
                                        </p:cTn>
                                        <p:tgtEl>
                                          <p:spTgt spid="216"/>
                                        </p:tgtEl>
                                      </p:cBhvr>
                                    </p:animEffect>
                                    <p:animEffect transition="in" filter="fade">
                                      <p:cBhvr additive="base" accumulate="none">
                                        <p:cTn id="1310" dur="336" fill="hold">
                                          <p:stCondLst>
                                            <p:cond delay="0"/>
                                          </p:stCondLst>
                                        </p:cTn>
                                        <p:tgtEl>
                                          <p:spTgt spid="216"/>
                                        </p:tgtEl>
                                      </p:cBhvr>
                                    </p:animEffect>
                                    <p:set>
                                      <p:cBhvr additive="base" accumulate="none">
                                        <p:cTn id="1311" dur="1" fill="hold">
                                          <p:stCondLst>
                                            <p:cond delay="2690"/>
                                          </p:stCondLst>
                                        </p:cTn>
                                        <p:tgtEl>
                                          <p:spTgt spid="216"/>
                                        </p:tgtEl>
                                        <p:attrNameLst>
                                          <p:attrName>style.visibility</p:attrName>
                                        </p:attrNameLst>
                                      </p:cBhvr>
                                      <p:to>
                                        <p:strVal val="hidden"/>
                                      </p:to>
                                    </p:set>
                                    <p:set>
                                      <p:cBhvr additive="base" accumulate="none">
                                        <p:cTn id="1312" dur="3095" fill="hold">
                                          <p:stCondLst>
                                            <p:cond delay="0"/>
                                          </p:stCondLst>
                                        </p:cTn>
                                        <p:tgtEl>
                                          <p:spTgt spid="216"/>
                                        </p:tgtEl>
                                        <p:attrNameLst>
                                          <p:attrName/>
                                        </p:attrNameLst>
                                      </p:cBhvr>
                                      <p:to>
                                        <p:strVal val=""/>
                                      </p:to>
                                    </p:set>
                                  </p:childTnLst>
                                </p:cTn>
                              </p:par>
                              <p:par>
                                <p:cTn id="131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14" dur="3846" spd="-100000" fill="hold"/>
                                        <p:tgtEl>
                                          <p:spTgt spid="216"/>
                                        </p:tgtEl>
                                        <p:attrNameLst>
                                          <p:attrName>ppt_x</p:attrName>
                                          <p:attrName>ppt_y</p:attrName>
                                        </p:attrNameLst>
                                      </p:cBhvr>
                                      <p:rCtr x="8138" y="-1852"/>
                                    </p:animMotion>
                                  </p:childTnLst>
                                </p:cTn>
                              </p:par>
                              <p:par>
                                <p:cTn id="1315" presetID="10" presetClass="entr" presetSubtype="0" repeatCount="indefinite" fill="hold" grpId="0" nodeType="withEffect">
                                  <p:stCondLst>
                                    <p:cond delay="0"/>
                                  </p:stCondLst>
                                  <p:childTnLst>
                                    <p:set>
                                      <p:cBhvr>
                                        <p:cTn id="1316" dur="1" fill="hold">
                                          <p:stCondLst>
                                            <p:cond delay="0"/>
                                          </p:stCondLst>
                                        </p:cTn>
                                        <p:tgtEl>
                                          <p:spTgt spid="217"/>
                                        </p:tgtEl>
                                        <p:attrNameLst>
                                          <p:attrName>style.visibility</p:attrName>
                                        </p:attrNameLst>
                                      </p:cBhvr>
                                      <p:to>
                                        <p:strVal val="visible"/>
                                      </p:to>
                                    </p:set>
                                    <p:animEffect transition="out" filter="fade">
                                      <p:cBhvr additive="base" accumulate="none">
                                        <p:cTn id="1317" dur="402" fill="hold">
                                          <p:stCondLst>
                                            <p:cond delay="2811"/>
                                          </p:stCondLst>
                                        </p:cTn>
                                        <p:tgtEl>
                                          <p:spTgt spid="217"/>
                                        </p:tgtEl>
                                      </p:cBhvr>
                                    </p:animEffect>
                                    <p:animEffect transition="in" filter="fade">
                                      <p:cBhvr additive="base" accumulate="none">
                                        <p:cTn id="1318" dur="402" fill="hold">
                                          <p:stCondLst>
                                            <p:cond delay="0"/>
                                          </p:stCondLst>
                                        </p:cTn>
                                        <p:tgtEl>
                                          <p:spTgt spid="217"/>
                                        </p:tgtEl>
                                      </p:cBhvr>
                                    </p:animEffect>
                                    <p:set>
                                      <p:cBhvr additive="base" accumulate="none">
                                        <p:cTn id="1319" dur="1" fill="hold">
                                          <p:stCondLst>
                                            <p:cond delay="3211"/>
                                          </p:stCondLst>
                                        </p:cTn>
                                        <p:tgtEl>
                                          <p:spTgt spid="217"/>
                                        </p:tgtEl>
                                        <p:attrNameLst>
                                          <p:attrName>style.visibility</p:attrName>
                                        </p:attrNameLst>
                                      </p:cBhvr>
                                      <p:to>
                                        <p:strVal val="hidden"/>
                                      </p:to>
                                    </p:set>
                                    <p:set>
                                      <p:cBhvr additive="base" accumulate="none">
                                        <p:cTn id="1320" dur="3694" fill="hold">
                                          <p:stCondLst>
                                            <p:cond delay="0"/>
                                          </p:stCondLst>
                                        </p:cTn>
                                        <p:tgtEl>
                                          <p:spTgt spid="217"/>
                                        </p:tgtEl>
                                        <p:attrNameLst>
                                          <p:attrName/>
                                        </p:attrNameLst>
                                      </p:cBhvr>
                                      <p:to>
                                        <p:strVal val=""/>
                                      </p:to>
                                    </p:set>
                                  </p:childTnLst>
                                </p:cTn>
                              </p:par>
                              <p:par>
                                <p:cTn id="1321" presetID="0" presetClass="path" presetSubtype="0" repeatCount="indefinite" fill="hold" grpId="1" nodeType="withEffect">
                                  <p:stCondLst>
                                    <p:cond delay="0"/>
                                  </p:stCondLst>
                                  <p:childTnLst>
                                    <p:animMotion origin="layout" path="M -1.875E-6 7.40741E-7 C 0.00104 -0.11574 -0.11797 -0.13287 -0.09036 -0.26157 " pathEditMode="relative" rAng="0" ptsTypes="AA">
                                      <p:cBhvr>
                                        <p:cTn id="1322" dur="3652" spd="-100000" fill="hold"/>
                                        <p:tgtEl>
                                          <p:spTgt spid="217"/>
                                        </p:tgtEl>
                                        <p:attrNameLst>
                                          <p:attrName>ppt_x</p:attrName>
                                          <p:attrName>ppt_y</p:attrName>
                                        </p:attrNameLst>
                                      </p:cBhvr>
                                      <p:rCtr x="-4727" y="-13079"/>
                                    </p:animMotion>
                                  </p:childTnLst>
                                </p:cTn>
                              </p:par>
                              <p:par>
                                <p:cTn id="1323" presetID="10" presetClass="entr" presetSubtype="0" repeatCount="indefinite" fill="hold" grpId="0" nodeType="withEffect">
                                  <p:stCondLst>
                                    <p:cond delay="0"/>
                                  </p:stCondLst>
                                  <p:childTnLst>
                                    <p:set>
                                      <p:cBhvr>
                                        <p:cTn id="1324" dur="1" fill="hold">
                                          <p:stCondLst>
                                            <p:cond delay="0"/>
                                          </p:stCondLst>
                                        </p:cTn>
                                        <p:tgtEl>
                                          <p:spTgt spid="218"/>
                                        </p:tgtEl>
                                        <p:attrNameLst>
                                          <p:attrName>style.visibility</p:attrName>
                                        </p:attrNameLst>
                                      </p:cBhvr>
                                      <p:to>
                                        <p:strVal val="visible"/>
                                      </p:to>
                                    </p:set>
                                    <p:animEffect transition="out" filter="fade">
                                      <p:cBhvr additive="base" accumulate="none">
                                        <p:cTn id="1325" dur="364" fill="hold">
                                          <p:stCondLst>
                                            <p:cond delay="2545"/>
                                          </p:stCondLst>
                                        </p:cTn>
                                        <p:tgtEl>
                                          <p:spTgt spid="218"/>
                                        </p:tgtEl>
                                      </p:cBhvr>
                                    </p:animEffect>
                                    <p:animEffect transition="in" filter="fade">
                                      <p:cBhvr additive="base" accumulate="none">
                                        <p:cTn id="1326" dur="364" fill="hold">
                                          <p:stCondLst>
                                            <p:cond delay="0"/>
                                          </p:stCondLst>
                                        </p:cTn>
                                        <p:tgtEl>
                                          <p:spTgt spid="218"/>
                                        </p:tgtEl>
                                      </p:cBhvr>
                                    </p:animEffect>
                                    <p:set>
                                      <p:cBhvr additive="base" accumulate="none">
                                        <p:cTn id="1327" dur="1" fill="hold">
                                          <p:stCondLst>
                                            <p:cond delay="2907"/>
                                          </p:stCondLst>
                                        </p:cTn>
                                        <p:tgtEl>
                                          <p:spTgt spid="218"/>
                                        </p:tgtEl>
                                        <p:attrNameLst>
                                          <p:attrName>style.visibility</p:attrName>
                                        </p:attrNameLst>
                                      </p:cBhvr>
                                      <p:to>
                                        <p:strVal val="hidden"/>
                                      </p:to>
                                    </p:set>
                                    <p:set>
                                      <p:cBhvr additive="base" accumulate="none">
                                        <p:cTn id="1328" dur="3345" fill="hold">
                                          <p:stCondLst>
                                            <p:cond delay="0"/>
                                          </p:stCondLst>
                                        </p:cTn>
                                        <p:tgtEl>
                                          <p:spTgt spid="218"/>
                                        </p:tgtEl>
                                        <p:attrNameLst>
                                          <p:attrName/>
                                        </p:attrNameLst>
                                      </p:cBhvr>
                                      <p:to>
                                        <p:strVal val=""/>
                                      </p:to>
                                    </p:set>
                                  </p:childTnLst>
                                </p:cTn>
                              </p:par>
                              <p:par>
                                <p:cTn id="1329" presetID="0" presetClass="path" presetSubtype="0" repeatCount="indefinite" fill="hold" grpId="1" nodeType="withEffect">
                                  <p:stCondLst>
                                    <p:cond delay="0"/>
                                  </p:stCondLst>
                                  <p:childTnLst>
                                    <p:animMotion origin="layout" path="M -3.75E-6 2.96296E-6 C 0.1069 -0.07315 0.10586 -0.1625 0.1336 -0.29121 " pathEditMode="relative" rAng="0" ptsTypes="AA">
                                      <p:cBhvr>
                                        <p:cTn id="1330" dur="3444" spd="-100000" fill="hold"/>
                                        <p:tgtEl>
                                          <p:spTgt spid="218"/>
                                        </p:tgtEl>
                                        <p:attrNameLst>
                                          <p:attrName>ppt_x</p:attrName>
                                          <p:attrName>ppt_y</p:attrName>
                                        </p:attrNameLst>
                                      </p:cBhvr>
                                      <p:rCtr x="6680" y="-14560"/>
                                    </p:animMotion>
                                  </p:childTnLst>
                                </p:cTn>
                              </p:par>
                              <p:par>
                                <p:cTn id="1331" presetID="10" presetClass="entr" presetSubtype="0" repeatCount="indefinite" fill="hold" grpId="0" nodeType="withEffect">
                                  <p:stCondLst>
                                    <p:cond delay="0"/>
                                  </p:stCondLst>
                                  <p:childTnLst>
                                    <p:set>
                                      <p:cBhvr>
                                        <p:cTn id="1332" dur="1" fill="hold">
                                          <p:stCondLst>
                                            <p:cond delay="0"/>
                                          </p:stCondLst>
                                        </p:cTn>
                                        <p:tgtEl>
                                          <p:spTgt spid="219"/>
                                        </p:tgtEl>
                                        <p:attrNameLst>
                                          <p:attrName>style.visibility</p:attrName>
                                        </p:attrNameLst>
                                      </p:cBhvr>
                                      <p:to>
                                        <p:strVal val="visible"/>
                                      </p:to>
                                    </p:set>
                                    <p:animEffect transition="out" filter="fade">
                                      <p:cBhvr additive="base" accumulate="none">
                                        <p:cTn id="1333" dur="277" fill="hold">
                                          <p:stCondLst>
                                            <p:cond delay="1937"/>
                                          </p:stCondLst>
                                        </p:cTn>
                                        <p:tgtEl>
                                          <p:spTgt spid="219"/>
                                        </p:tgtEl>
                                      </p:cBhvr>
                                    </p:animEffect>
                                    <p:animEffect transition="in" filter="fade">
                                      <p:cBhvr additive="base" accumulate="none">
                                        <p:cTn id="1334" dur="277" fill="hold">
                                          <p:stCondLst>
                                            <p:cond delay="0"/>
                                          </p:stCondLst>
                                        </p:cTn>
                                        <p:tgtEl>
                                          <p:spTgt spid="219"/>
                                        </p:tgtEl>
                                      </p:cBhvr>
                                    </p:animEffect>
                                    <p:set>
                                      <p:cBhvr additive="base" accumulate="none">
                                        <p:cTn id="1335" dur="1" fill="hold">
                                          <p:stCondLst>
                                            <p:cond delay="2213"/>
                                          </p:stCondLst>
                                        </p:cTn>
                                        <p:tgtEl>
                                          <p:spTgt spid="219"/>
                                        </p:tgtEl>
                                        <p:attrNameLst>
                                          <p:attrName>style.visibility</p:attrName>
                                        </p:attrNameLst>
                                      </p:cBhvr>
                                      <p:to>
                                        <p:strVal val="hidden"/>
                                      </p:to>
                                    </p:set>
                                    <p:set>
                                      <p:cBhvr additive="base" accumulate="none">
                                        <p:cTn id="1336" dur="2546" fill="hold">
                                          <p:stCondLst>
                                            <p:cond delay="0"/>
                                          </p:stCondLst>
                                        </p:cTn>
                                        <p:tgtEl>
                                          <p:spTgt spid="219"/>
                                        </p:tgtEl>
                                        <p:attrNameLst>
                                          <p:attrName/>
                                        </p:attrNameLst>
                                      </p:cBhvr>
                                      <p:to>
                                        <p:strVal val=""/>
                                      </p:to>
                                    </p:set>
                                  </p:childTnLst>
                                </p:cTn>
                              </p:par>
                              <p:par>
                                <p:cTn id="1337" presetID="0" presetClass="path" presetSubtype="0" repeatCount="indefinite" fill="hold" grpId="1" nodeType="withEffect">
                                  <p:stCondLst>
                                    <p:cond delay="0"/>
                                  </p:stCondLst>
                                  <p:childTnLst>
                                    <p:animMotion origin="layout" path="M 8.33333E-7 -4.07407E-6 C 0.07604 -0.05301 0.06667 -0.19606 0.09635 -0.33518 " pathEditMode="relative" rAng="0" ptsTypes="AA">
                                      <p:cBhvr>
                                        <p:cTn id="1338" dur="3347" spd="-100000" fill="hold"/>
                                        <p:tgtEl>
                                          <p:spTgt spid="219"/>
                                        </p:tgtEl>
                                        <p:attrNameLst>
                                          <p:attrName>ppt_x</p:attrName>
                                          <p:attrName>ppt_y</p:attrName>
                                        </p:attrNameLst>
                                      </p:cBhvr>
                                      <p:rCtr x="4818" y="-16759"/>
                                    </p:animMotion>
                                  </p:childTnLst>
                                </p:cTn>
                              </p:par>
                              <p:par>
                                <p:cTn id="1339" presetID="10" presetClass="entr" presetSubtype="0" repeatCount="indefinite" fill="hold" grpId="0" nodeType="withEffect">
                                  <p:stCondLst>
                                    <p:cond delay="0"/>
                                  </p:stCondLst>
                                  <p:childTnLst>
                                    <p:set>
                                      <p:cBhvr>
                                        <p:cTn id="1340" dur="1" fill="hold">
                                          <p:stCondLst>
                                            <p:cond delay="0"/>
                                          </p:stCondLst>
                                        </p:cTn>
                                        <p:tgtEl>
                                          <p:spTgt spid="220"/>
                                        </p:tgtEl>
                                        <p:attrNameLst>
                                          <p:attrName>style.visibility</p:attrName>
                                        </p:attrNameLst>
                                      </p:cBhvr>
                                      <p:to>
                                        <p:strVal val="visible"/>
                                      </p:to>
                                    </p:set>
                                    <p:animEffect transition="out" filter="fade">
                                      <p:cBhvr additive="base" accumulate="none">
                                        <p:cTn id="1341" dur="345" fill="hold">
                                          <p:stCondLst>
                                            <p:cond delay="2417"/>
                                          </p:stCondLst>
                                        </p:cTn>
                                        <p:tgtEl>
                                          <p:spTgt spid="220"/>
                                        </p:tgtEl>
                                      </p:cBhvr>
                                    </p:animEffect>
                                    <p:animEffect transition="in" filter="fade">
                                      <p:cBhvr additive="base" accumulate="none">
                                        <p:cTn id="1342" dur="345" fill="hold">
                                          <p:stCondLst>
                                            <p:cond delay="0"/>
                                          </p:stCondLst>
                                        </p:cTn>
                                        <p:tgtEl>
                                          <p:spTgt spid="220"/>
                                        </p:tgtEl>
                                      </p:cBhvr>
                                    </p:animEffect>
                                    <p:set>
                                      <p:cBhvr additive="base" accumulate="none">
                                        <p:cTn id="1343" dur="1" fill="hold">
                                          <p:stCondLst>
                                            <p:cond delay="2761"/>
                                          </p:stCondLst>
                                        </p:cTn>
                                        <p:tgtEl>
                                          <p:spTgt spid="220"/>
                                        </p:tgtEl>
                                        <p:attrNameLst>
                                          <p:attrName>style.visibility</p:attrName>
                                        </p:attrNameLst>
                                      </p:cBhvr>
                                      <p:to>
                                        <p:strVal val="hidden"/>
                                      </p:to>
                                    </p:set>
                                    <p:set>
                                      <p:cBhvr additive="base" accumulate="none">
                                        <p:cTn id="1344" dur="3177" fill="hold">
                                          <p:stCondLst>
                                            <p:cond delay="0"/>
                                          </p:stCondLst>
                                        </p:cTn>
                                        <p:tgtEl>
                                          <p:spTgt spid="220"/>
                                        </p:tgtEl>
                                        <p:attrNameLst>
                                          <p:attrName/>
                                        </p:attrNameLst>
                                      </p:cBhvr>
                                      <p:to>
                                        <p:strVal val=""/>
                                      </p:to>
                                    </p:set>
                                  </p:childTnLst>
                                </p:cTn>
                              </p:par>
                              <p:par>
                                <p:cTn id="1345"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346" dur="3510" spd="-100000" fill="hold"/>
                                        <p:tgtEl>
                                          <p:spTgt spid="220"/>
                                        </p:tgtEl>
                                        <p:attrNameLst>
                                          <p:attrName>ppt_x</p:attrName>
                                          <p:attrName>ppt_y</p:attrName>
                                        </p:attrNameLst>
                                      </p:cBhvr>
                                      <p:rCtr x="6875" y="-17384"/>
                                    </p:animMotion>
                                  </p:childTnLst>
                                </p:cTn>
                              </p:par>
                              <p:par>
                                <p:cTn id="1347" presetID="10" presetClass="entr" presetSubtype="0" repeatCount="indefinite" fill="hold" grpId="0" nodeType="withEffect">
                                  <p:stCondLst>
                                    <p:cond delay="0"/>
                                  </p:stCondLst>
                                  <p:childTnLst>
                                    <p:set>
                                      <p:cBhvr>
                                        <p:cTn id="1348" dur="1" fill="hold">
                                          <p:stCondLst>
                                            <p:cond delay="0"/>
                                          </p:stCondLst>
                                        </p:cTn>
                                        <p:tgtEl>
                                          <p:spTgt spid="221"/>
                                        </p:tgtEl>
                                        <p:attrNameLst>
                                          <p:attrName>style.visibility</p:attrName>
                                        </p:attrNameLst>
                                      </p:cBhvr>
                                      <p:to>
                                        <p:strVal val="visible"/>
                                      </p:to>
                                    </p:set>
                                    <p:animEffect transition="out" filter="fade">
                                      <p:cBhvr additive="base" accumulate="none">
                                        <p:cTn id="1349" dur="419" fill="hold">
                                          <p:stCondLst>
                                            <p:cond delay="2934"/>
                                          </p:stCondLst>
                                        </p:cTn>
                                        <p:tgtEl>
                                          <p:spTgt spid="221"/>
                                        </p:tgtEl>
                                      </p:cBhvr>
                                    </p:animEffect>
                                    <p:animEffect transition="in" filter="fade">
                                      <p:cBhvr additive="base" accumulate="none">
                                        <p:cTn id="1350" dur="419" fill="hold">
                                          <p:stCondLst>
                                            <p:cond delay="0"/>
                                          </p:stCondLst>
                                        </p:cTn>
                                        <p:tgtEl>
                                          <p:spTgt spid="221"/>
                                        </p:tgtEl>
                                      </p:cBhvr>
                                    </p:animEffect>
                                    <p:set>
                                      <p:cBhvr additive="base" accumulate="none">
                                        <p:cTn id="1351" dur="1" fill="hold">
                                          <p:stCondLst>
                                            <p:cond delay="3351"/>
                                          </p:stCondLst>
                                        </p:cTn>
                                        <p:tgtEl>
                                          <p:spTgt spid="221"/>
                                        </p:tgtEl>
                                        <p:attrNameLst>
                                          <p:attrName>style.visibility</p:attrName>
                                        </p:attrNameLst>
                                      </p:cBhvr>
                                      <p:to>
                                        <p:strVal val="hidden"/>
                                      </p:to>
                                    </p:set>
                                    <p:set>
                                      <p:cBhvr additive="base" accumulate="none">
                                        <p:cTn id="1352" dur="3856" fill="hold">
                                          <p:stCondLst>
                                            <p:cond delay="0"/>
                                          </p:stCondLst>
                                        </p:cTn>
                                        <p:tgtEl>
                                          <p:spTgt spid="221"/>
                                        </p:tgtEl>
                                        <p:attrNameLst>
                                          <p:attrName/>
                                        </p:attrNameLst>
                                      </p:cBhvr>
                                      <p:to>
                                        <p:strVal val=""/>
                                      </p:to>
                                    </p:set>
                                  </p:childTnLst>
                                </p:cTn>
                              </p:par>
                              <p:par>
                                <p:cTn id="1353" presetID="0" presetClass="path" presetSubtype="0" repeatCount="indefinite" fill="hold" grpId="1" nodeType="withEffect">
                                  <p:stCondLst>
                                    <p:cond delay="0"/>
                                  </p:stCondLst>
                                  <p:childTnLst>
                                    <p:animMotion origin="layout" path="M -2.5E-6 -1.11111E-6 C 0.00143 -0.15486 -0.16406 -0.17778 -0.12565 -0.34954 " pathEditMode="relative" rAng="0" ptsTypes="AA">
                                      <p:cBhvr>
                                        <p:cTn id="1354" dur="2662" spd="-100000" fill="hold"/>
                                        <p:tgtEl>
                                          <p:spTgt spid="221"/>
                                        </p:tgtEl>
                                        <p:attrNameLst>
                                          <p:attrName>ppt_x</p:attrName>
                                          <p:attrName>ppt_y</p:attrName>
                                        </p:attrNameLst>
                                      </p:cBhvr>
                                      <p:rCtr x="-6576" y="-17477"/>
                                    </p:animMotion>
                                  </p:childTnLst>
                                </p:cTn>
                              </p:par>
                              <p:par>
                                <p:cTn id="1355" presetID="10" presetClass="entr" presetSubtype="0" repeatCount="indefinite" fill="hold" grpId="0" nodeType="withEffect">
                                  <p:stCondLst>
                                    <p:cond delay="0"/>
                                  </p:stCondLst>
                                  <p:childTnLst>
                                    <p:set>
                                      <p:cBhvr>
                                        <p:cTn id="1356" dur="1" fill="hold">
                                          <p:stCondLst>
                                            <p:cond delay="0"/>
                                          </p:stCondLst>
                                        </p:cTn>
                                        <p:tgtEl>
                                          <p:spTgt spid="222"/>
                                        </p:tgtEl>
                                        <p:attrNameLst>
                                          <p:attrName>style.visibility</p:attrName>
                                        </p:attrNameLst>
                                      </p:cBhvr>
                                      <p:to>
                                        <p:strVal val="visible"/>
                                      </p:to>
                                    </p:set>
                                    <p:animEffect transition="out" filter="fade">
                                      <p:cBhvr additive="base" accumulate="none">
                                        <p:cTn id="1357" dur="426" fill="hold">
                                          <p:stCondLst>
                                            <p:cond delay="2983"/>
                                          </p:stCondLst>
                                        </p:cTn>
                                        <p:tgtEl>
                                          <p:spTgt spid="222"/>
                                        </p:tgtEl>
                                      </p:cBhvr>
                                    </p:animEffect>
                                    <p:animEffect transition="in" filter="fade">
                                      <p:cBhvr additive="base" accumulate="none">
                                        <p:cTn id="1358" dur="426" fill="hold">
                                          <p:stCondLst>
                                            <p:cond delay="0"/>
                                          </p:stCondLst>
                                        </p:cTn>
                                        <p:tgtEl>
                                          <p:spTgt spid="222"/>
                                        </p:tgtEl>
                                      </p:cBhvr>
                                    </p:animEffect>
                                    <p:set>
                                      <p:cBhvr additive="base" accumulate="none">
                                        <p:cTn id="1359" dur="1" fill="hold">
                                          <p:stCondLst>
                                            <p:cond delay="3408"/>
                                          </p:stCondLst>
                                        </p:cTn>
                                        <p:tgtEl>
                                          <p:spTgt spid="222"/>
                                        </p:tgtEl>
                                        <p:attrNameLst>
                                          <p:attrName>style.visibility</p:attrName>
                                        </p:attrNameLst>
                                      </p:cBhvr>
                                      <p:to>
                                        <p:strVal val="hidden"/>
                                      </p:to>
                                    </p:set>
                                    <p:set>
                                      <p:cBhvr additive="base" accumulate="none">
                                        <p:cTn id="1360" dur="3921" fill="hold">
                                          <p:stCondLst>
                                            <p:cond delay="0"/>
                                          </p:stCondLst>
                                        </p:cTn>
                                        <p:tgtEl>
                                          <p:spTgt spid="222"/>
                                        </p:tgtEl>
                                        <p:attrNameLst>
                                          <p:attrName/>
                                        </p:attrNameLst>
                                      </p:cBhvr>
                                      <p:to>
                                        <p:strVal val=""/>
                                      </p:to>
                                    </p:set>
                                  </p:childTnLst>
                                </p:cTn>
                              </p:par>
                              <p:par>
                                <p:cTn id="1361" presetID="0" presetClass="path" presetSubtype="0" repeatCount="indefinite" fill="hold" grpId="1" nodeType="withEffect">
                                  <p:stCondLst>
                                    <p:cond delay="0"/>
                                  </p:stCondLst>
                                  <p:childTnLst>
                                    <p:animMotion origin="layout" path="M -0.00013 -1.48148E-6 C 0.06472 -0.13518 0.07709 -0.05139 0.13151 -0.18125 " pathEditMode="relative" rAng="0" ptsTypes="AA">
                                      <p:cBhvr>
                                        <p:cTn id="1362" dur="2229" spd="-100000" fill="hold"/>
                                        <p:tgtEl>
                                          <p:spTgt spid="222"/>
                                        </p:tgtEl>
                                        <p:attrNameLst>
                                          <p:attrName>ppt_x</p:attrName>
                                          <p:attrName>ppt_y</p:attrName>
                                        </p:attrNameLst>
                                      </p:cBhvr>
                                      <p:rCtr x="6576" y="-9074"/>
                                    </p:animMotion>
                                  </p:childTnLst>
                                </p:cTn>
                              </p:par>
                              <p:par>
                                <p:cTn id="1363" presetID="10" presetClass="entr" presetSubtype="0" repeatCount="indefinite" fill="hold" grpId="0" nodeType="withEffect">
                                  <p:stCondLst>
                                    <p:cond delay="0"/>
                                  </p:stCondLst>
                                  <p:childTnLst>
                                    <p:set>
                                      <p:cBhvr>
                                        <p:cTn id="1364" dur="1" fill="hold">
                                          <p:stCondLst>
                                            <p:cond delay="0"/>
                                          </p:stCondLst>
                                        </p:cTn>
                                        <p:tgtEl>
                                          <p:spTgt spid="223"/>
                                        </p:tgtEl>
                                        <p:attrNameLst>
                                          <p:attrName>style.visibility</p:attrName>
                                        </p:attrNameLst>
                                      </p:cBhvr>
                                      <p:to>
                                        <p:strVal val="visible"/>
                                      </p:to>
                                    </p:set>
                                    <p:animEffect transition="out" filter="fade">
                                      <p:cBhvr additive="base" accumulate="none">
                                        <p:cTn id="1365" dur="336" fill="hold">
                                          <p:stCondLst>
                                            <p:cond delay="2355"/>
                                          </p:stCondLst>
                                        </p:cTn>
                                        <p:tgtEl>
                                          <p:spTgt spid="223"/>
                                        </p:tgtEl>
                                      </p:cBhvr>
                                    </p:animEffect>
                                    <p:animEffect transition="in" filter="fade">
                                      <p:cBhvr additive="base" accumulate="none">
                                        <p:cTn id="1366" dur="336" fill="hold">
                                          <p:stCondLst>
                                            <p:cond delay="0"/>
                                          </p:stCondLst>
                                        </p:cTn>
                                        <p:tgtEl>
                                          <p:spTgt spid="223"/>
                                        </p:tgtEl>
                                      </p:cBhvr>
                                    </p:animEffect>
                                    <p:set>
                                      <p:cBhvr additive="base" accumulate="none">
                                        <p:cTn id="1367" dur="1" fill="hold">
                                          <p:stCondLst>
                                            <p:cond delay="2690"/>
                                          </p:stCondLst>
                                        </p:cTn>
                                        <p:tgtEl>
                                          <p:spTgt spid="223"/>
                                        </p:tgtEl>
                                        <p:attrNameLst>
                                          <p:attrName>style.visibility</p:attrName>
                                        </p:attrNameLst>
                                      </p:cBhvr>
                                      <p:to>
                                        <p:strVal val="hidden"/>
                                      </p:to>
                                    </p:set>
                                    <p:set>
                                      <p:cBhvr additive="base" accumulate="none">
                                        <p:cTn id="1368" dur="3095" fill="hold">
                                          <p:stCondLst>
                                            <p:cond delay="0"/>
                                          </p:stCondLst>
                                        </p:cTn>
                                        <p:tgtEl>
                                          <p:spTgt spid="223"/>
                                        </p:tgtEl>
                                        <p:attrNameLst>
                                          <p:attrName/>
                                        </p:attrNameLst>
                                      </p:cBhvr>
                                      <p:to>
                                        <p:strVal val=""/>
                                      </p:to>
                                    </p:set>
                                  </p:childTnLst>
                                </p:cTn>
                              </p:par>
                              <p:par>
                                <p:cTn id="1369" presetID="0" presetClass="path" presetSubtype="0" repeatCount="indefinite" fill="hold" grpId="1" nodeType="withEffect">
                                  <p:stCondLst>
                                    <p:cond delay="0"/>
                                  </p:stCondLst>
                                  <p:childTnLst>
                                    <p:animMotion origin="layout" path="M -0.20794 0.16644 C -0.10872 0.10903 -0.13464 0.19514 -0.04518 0.1294 " pathEditMode="relative" rAng="0" ptsTypes="AA">
                                      <p:cBhvr>
                                        <p:cTn id="1370" dur="3846" spd="-100000" fill="hold"/>
                                        <p:tgtEl>
                                          <p:spTgt spid="223"/>
                                        </p:tgtEl>
                                        <p:attrNameLst>
                                          <p:attrName>ppt_x</p:attrName>
                                          <p:attrName>ppt_y</p:attrName>
                                        </p:attrNameLst>
                                      </p:cBhvr>
                                      <p:rCtr x="8138" y="-1852"/>
                                    </p:animMotion>
                                  </p:childTnLst>
                                </p:cTn>
                              </p:par>
                              <p:par>
                                <p:cTn id="1371" presetID="10" presetClass="entr" presetSubtype="0" repeatCount="indefinite" fill="hold" grpId="0" nodeType="withEffect">
                                  <p:stCondLst>
                                    <p:cond delay="0"/>
                                  </p:stCondLst>
                                  <p:childTnLst>
                                    <p:set>
                                      <p:cBhvr>
                                        <p:cTn id="1372" dur="1" fill="hold">
                                          <p:stCondLst>
                                            <p:cond delay="0"/>
                                          </p:stCondLst>
                                        </p:cTn>
                                        <p:tgtEl>
                                          <p:spTgt spid="224"/>
                                        </p:tgtEl>
                                        <p:attrNameLst>
                                          <p:attrName>style.visibility</p:attrName>
                                        </p:attrNameLst>
                                      </p:cBhvr>
                                      <p:to>
                                        <p:strVal val="visible"/>
                                      </p:to>
                                    </p:set>
                                    <p:animEffect transition="out" filter="fade">
                                      <p:cBhvr additive="base" accumulate="none">
                                        <p:cTn id="1373" dur="250" fill="hold">
                                          <p:stCondLst>
                                            <p:cond delay="1750"/>
                                          </p:stCondLst>
                                        </p:cTn>
                                        <p:tgtEl>
                                          <p:spTgt spid="224"/>
                                        </p:tgtEl>
                                      </p:cBhvr>
                                    </p:animEffect>
                                    <p:animEffect transition="in" filter="fade">
                                      <p:cBhvr additive="base" accumulate="none">
                                        <p:cTn id="1374" dur="250" fill="hold">
                                          <p:stCondLst>
                                            <p:cond delay="0"/>
                                          </p:stCondLst>
                                        </p:cTn>
                                        <p:tgtEl>
                                          <p:spTgt spid="224"/>
                                        </p:tgtEl>
                                      </p:cBhvr>
                                    </p:animEffect>
                                    <p:set>
                                      <p:cBhvr additive="base" accumulate="none">
                                        <p:cTn id="1375" dur="1" fill="hold">
                                          <p:stCondLst>
                                            <p:cond delay="1999"/>
                                          </p:stCondLst>
                                        </p:cTn>
                                        <p:tgtEl>
                                          <p:spTgt spid="224"/>
                                        </p:tgtEl>
                                        <p:attrNameLst>
                                          <p:attrName>style.visibility</p:attrName>
                                        </p:attrNameLst>
                                      </p:cBhvr>
                                      <p:to>
                                        <p:strVal val="hidden"/>
                                      </p:to>
                                    </p:set>
                                    <p:set>
                                      <p:cBhvr additive="base" accumulate="none">
                                        <p:cTn id="1376" dur="2300" fill="hold">
                                          <p:stCondLst>
                                            <p:cond delay="0"/>
                                          </p:stCondLst>
                                        </p:cTn>
                                        <p:tgtEl>
                                          <p:spTgt spid="224"/>
                                        </p:tgtEl>
                                        <p:attrNameLst>
                                          <p:attrName/>
                                        </p:attrNameLst>
                                      </p:cBhvr>
                                      <p:to>
                                        <p:strVal val=""/>
                                      </p:to>
                                    </p:set>
                                  </p:childTnLst>
                                </p:cTn>
                              </p:par>
                              <p:par>
                                <p:cTn id="1377" presetID="0" presetClass="path" presetSubtype="0" repeatCount="indefinite" fill="hold" grpId="1" nodeType="withEffect">
                                  <p:stCondLst>
                                    <p:cond delay="0"/>
                                  </p:stCondLst>
                                  <p:childTnLst>
                                    <p:animMotion origin="layout" path="M 2.08333E-6 -3.7037E-7 C 0.07122 -0.04398 0.06237 -0.16273 0.0901 -0.27847 " pathEditMode="relative" rAng="0" ptsTypes="AA">
                                      <p:cBhvr>
                                        <p:cTn id="1378" dur="2300" spd="-100000" fill="hold"/>
                                        <p:tgtEl>
                                          <p:spTgt spid="224"/>
                                        </p:tgtEl>
                                        <p:attrNameLst>
                                          <p:attrName>ppt_x</p:attrName>
                                          <p:attrName>ppt_y</p:attrName>
                                        </p:attrNameLst>
                                      </p:cBhvr>
                                      <p:rCtr x="4505" y="-13935"/>
                                    </p:animMotion>
                                  </p:childTnLst>
                                </p:cTn>
                              </p:par>
                              <p:par>
                                <p:cTn id="1379" presetID="10" presetClass="entr" presetSubtype="0" repeatCount="indefinite" fill="hold" grpId="0" nodeType="withEffect">
                                  <p:stCondLst>
                                    <p:cond delay="0"/>
                                  </p:stCondLst>
                                  <p:childTnLst>
                                    <p:set>
                                      <p:cBhvr>
                                        <p:cTn id="1380" dur="1" fill="hold">
                                          <p:stCondLst>
                                            <p:cond delay="0"/>
                                          </p:stCondLst>
                                        </p:cTn>
                                        <p:tgtEl>
                                          <p:spTgt spid="225"/>
                                        </p:tgtEl>
                                        <p:attrNameLst>
                                          <p:attrName>style.visibility</p:attrName>
                                        </p:attrNameLst>
                                      </p:cBhvr>
                                      <p:to>
                                        <p:strVal val="visible"/>
                                      </p:to>
                                    </p:set>
                                    <p:animEffect transition="out" filter="fade">
                                      <p:cBhvr additive="base" accumulate="none">
                                        <p:cTn id="1381" dur="250" fill="hold">
                                          <p:stCondLst>
                                            <p:cond delay="1750"/>
                                          </p:stCondLst>
                                        </p:cTn>
                                        <p:tgtEl>
                                          <p:spTgt spid="225"/>
                                        </p:tgtEl>
                                      </p:cBhvr>
                                    </p:animEffect>
                                    <p:animEffect transition="in" filter="fade">
                                      <p:cBhvr additive="base" accumulate="none">
                                        <p:cTn id="1382" dur="250" fill="hold">
                                          <p:stCondLst>
                                            <p:cond delay="0"/>
                                          </p:stCondLst>
                                        </p:cTn>
                                        <p:tgtEl>
                                          <p:spTgt spid="225"/>
                                        </p:tgtEl>
                                      </p:cBhvr>
                                    </p:animEffect>
                                    <p:set>
                                      <p:cBhvr additive="base" accumulate="none">
                                        <p:cTn id="1383" dur="1" fill="hold">
                                          <p:stCondLst>
                                            <p:cond delay="1999"/>
                                          </p:stCondLst>
                                        </p:cTn>
                                        <p:tgtEl>
                                          <p:spTgt spid="225"/>
                                        </p:tgtEl>
                                        <p:attrNameLst>
                                          <p:attrName>style.visibility</p:attrName>
                                        </p:attrNameLst>
                                      </p:cBhvr>
                                      <p:to>
                                        <p:strVal val="hidden"/>
                                      </p:to>
                                    </p:set>
                                    <p:set>
                                      <p:cBhvr additive="base" accumulate="none">
                                        <p:cTn id="1384" dur="2300" fill="hold">
                                          <p:stCondLst>
                                            <p:cond delay="0"/>
                                          </p:stCondLst>
                                        </p:cTn>
                                        <p:tgtEl>
                                          <p:spTgt spid="225"/>
                                        </p:tgtEl>
                                        <p:attrNameLst>
                                          <p:attrName/>
                                        </p:attrNameLst>
                                      </p:cBhvr>
                                      <p:to>
                                        <p:strVal val=""/>
                                      </p:to>
                                    </p:set>
                                  </p:childTnLst>
                                </p:cTn>
                              </p:par>
                              <p:par>
                                <p:cTn id="1385" presetID="0" presetClass="path" presetSubtype="0" repeatCount="indefinite" fill="hold" grpId="1" nodeType="withEffect">
                                  <p:stCondLst>
                                    <p:cond delay="0"/>
                                  </p:stCondLst>
                                  <p:childTnLst>
                                    <p:animMotion origin="layout" path="M -0.00013 -1.85185E-6 C 0.06472 -0.13541 0.07709 -0.05139 0.13152 -0.18125 " pathEditMode="relative" rAng="0" ptsTypes="AA">
                                      <p:cBhvr>
                                        <p:cTn id="1386" dur="2300" spd="-100000" fill="hold"/>
                                        <p:tgtEl>
                                          <p:spTgt spid="225"/>
                                        </p:tgtEl>
                                        <p:attrNameLst>
                                          <p:attrName>ppt_x</p:attrName>
                                          <p:attrName>ppt_y</p:attrName>
                                        </p:attrNameLst>
                                      </p:cBhvr>
                                      <p:rCtr x="6576" y="-9074"/>
                                    </p:animMotion>
                                  </p:childTnLst>
                                </p:cTn>
                              </p:par>
                              <p:par>
                                <p:cTn id="1387" presetID="10" presetClass="entr" presetSubtype="0" repeatCount="indefinite" fill="hold" grpId="0" nodeType="withEffect">
                                  <p:stCondLst>
                                    <p:cond delay="0"/>
                                  </p:stCondLst>
                                  <p:childTnLst>
                                    <p:set>
                                      <p:cBhvr>
                                        <p:cTn id="1388" dur="1" fill="hold">
                                          <p:stCondLst>
                                            <p:cond delay="0"/>
                                          </p:stCondLst>
                                        </p:cTn>
                                        <p:tgtEl>
                                          <p:spTgt spid="226"/>
                                        </p:tgtEl>
                                        <p:attrNameLst>
                                          <p:attrName>style.visibility</p:attrName>
                                        </p:attrNameLst>
                                      </p:cBhvr>
                                      <p:to>
                                        <p:strVal val="visible"/>
                                      </p:to>
                                    </p:set>
                                    <p:animEffect transition="out" filter="fade">
                                      <p:cBhvr additive="base" accumulate="none">
                                        <p:cTn id="1389" dur="250" fill="hold">
                                          <p:stCondLst>
                                            <p:cond delay="1750"/>
                                          </p:stCondLst>
                                        </p:cTn>
                                        <p:tgtEl>
                                          <p:spTgt spid="226"/>
                                        </p:tgtEl>
                                      </p:cBhvr>
                                    </p:animEffect>
                                    <p:animEffect transition="in" filter="fade">
                                      <p:cBhvr additive="base" accumulate="none">
                                        <p:cTn id="1390" dur="250" fill="hold">
                                          <p:stCondLst>
                                            <p:cond delay="0"/>
                                          </p:stCondLst>
                                        </p:cTn>
                                        <p:tgtEl>
                                          <p:spTgt spid="226"/>
                                        </p:tgtEl>
                                      </p:cBhvr>
                                    </p:animEffect>
                                    <p:set>
                                      <p:cBhvr additive="base" accumulate="none">
                                        <p:cTn id="1391" dur="1" fill="hold">
                                          <p:stCondLst>
                                            <p:cond delay="1999"/>
                                          </p:stCondLst>
                                        </p:cTn>
                                        <p:tgtEl>
                                          <p:spTgt spid="226"/>
                                        </p:tgtEl>
                                        <p:attrNameLst>
                                          <p:attrName>style.visibility</p:attrName>
                                        </p:attrNameLst>
                                      </p:cBhvr>
                                      <p:to>
                                        <p:strVal val="hidden"/>
                                      </p:to>
                                    </p:set>
                                    <p:set>
                                      <p:cBhvr additive="base" accumulate="none">
                                        <p:cTn id="1392" dur="2300" fill="hold">
                                          <p:stCondLst>
                                            <p:cond delay="0"/>
                                          </p:stCondLst>
                                        </p:cTn>
                                        <p:tgtEl>
                                          <p:spTgt spid="226"/>
                                        </p:tgtEl>
                                        <p:attrNameLst>
                                          <p:attrName/>
                                        </p:attrNameLst>
                                      </p:cBhvr>
                                      <p:to>
                                        <p:strVal val=""/>
                                      </p:to>
                                    </p:set>
                                  </p:childTnLst>
                                </p:cTn>
                              </p:par>
                              <p:par>
                                <p:cTn id="1393"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394" dur="2300" spd="-100000" fill="hold"/>
                                        <p:tgtEl>
                                          <p:spTgt spid="226"/>
                                        </p:tgtEl>
                                        <p:attrNameLst>
                                          <p:attrName>ppt_x</p:attrName>
                                          <p:attrName>ppt_y</p:attrName>
                                        </p:attrNameLst>
                                      </p:cBhvr>
                                      <p:rCtr x="8138" y="-1852"/>
                                    </p:animMotion>
                                  </p:childTnLst>
                                </p:cTn>
                              </p:par>
                              <p:par>
                                <p:cTn id="1395" presetID="10" presetClass="entr" presetSubtype="0" repeatCount="indefinite" fill="hold" grpId="0" nodeType="withEffect">
                                  <p:stCondLst>
                                    <p:cond delay="0"/>
                                  </p:stCondLst>
                                  <p:childTnLst>
                                    <p:set>
                                      <p:cBhvr>
                                        <p:cTn id="1396" dur="1" fill="hold">
                                          <p:stCondLst>
                                            <p:cond delay="0"/>
                                          </p:stCondLst>
                                        </p:cTn>
                                        <p:tgtEl>
                                          <p:spTgt spid="227"/>
                                        </p:tgtEl>
                                        <p:attrNameLst>
                                          <p:attrName>style.visibility</p:attrName>
                                        </p:attrNameLst>
                                      </p:cBhvr>
                                      <p:to>
                                        <p:strVal val="visible"/>
                                      </p:to>
                                    </p:set>
                                    <p:animEffect transition="out" filter="fade">
                                      <p:cBhvr additive="base" accumulate="none">
                                        <p:cTn id="1397" dur="250" fill="hold">
                                          <p:stCondLst>
                                            <p:cond delay="1750"/>
                                          </p:stCondLst>
                                        </p:cTn>
                                        <p:tgtEl>
                                          <p:spTgt spid="227"/>
                                        </p:tgtEl>
                                      </p:cBhvr>
                                    </p:animEffect>
                                    <p:animEffect transition="in" filter="fade">
                                      <p:cBhvr additive="base" accumulate="none">
                                        <p:cTn id="1398" dur="250" fill="hold">
                                          <p:stCondLst>
                                            <p:cond delay="0"/>
                                          </p:stCondLst>
                                        </p:cTn>
                                        <p:tgtEl>
                                          <p:spTgt spid="227"/>
                                        </p:tgtEl>
                                      </p:cBhvr>
                                    </p:animEffect>
                                    <p:set>
                                      <p:cBhvr additive="base" accumulate="none">
                                        <p:cTn id="1399" dur="1" fill="hold">
                                          <p:stCondLst>
                                            <p:cond delay="1999"/>
                                          </p:stCondLst>
                                        </p:cTn>
                                        <p:tgtEl>
                                          <p:spTgt spid="227"/>
                                        </p:tgtEl>
                                        <p:attrNameLst>
                                          <p:attrName>style.visibility</p:attrName>
                                        </p:attrNameLst>
                                      </p:cBhvr>
                                      <p:to>
                                        <p:strVal val="hidden"/>
                                      </p:to>
                                    </p:set>
                                    <p:set>
                                      <p:cBhvr additive="base" accumulate="none">
                                        <p:cTn id="1400" dur="2300" fill="hold">
                                          <p:stCondLst>
                                            <p:cond delay="0"/>
                                          </p:stCondLst>
                                        </p:cTn>
                                        <p:tgtEl>
                                          <p:spTgt spid="227"/>
                                        </p:tgtEl>
                                        <p:attrNameLst>
                                          <p:attrName/>
                                        </p:attrNameLst>
                                      </p:cBhvr>
                                      <p:to>
                                        <p:strVal val=""/>
                                      </p:to>
                                    </p:set>
                                  </p:childTnLst>
                                </p:cTn>
                              </p:par>
                              <p:par>
                                <p:cTn id="140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02" dur="2300" spd="-100000" fill="hold"/>
                                        <p:tgtEl>
                                          <p:spTgt spid="227"/>
                                        </p:tgtEl>
                                        <p:attrNameLst>
                                          <p:attrName>ppt_x</p:attrName>
                                          <p:attrName>ppt_y</p:attrName>
                                        </p:attrNameLst>
                                      </p:cBhvr>
                                      <p:rCtr x="6771" y="-14560"/>
                                    </p:animMotion>
                                  </p:childTnLst>
                                </p:cTn>
                              </p:par>
                              <p:par>
                                <p:cTn id="1403" presetID="10" presetClass="entr" presetSubtype="0" repeatCount="indefinite" fill="hold" grpId="0" nodeType="withEffect">
                                  <p:stCondLst>
                                    <p:cond delay="0"/>
                                  </p:stCondLst>
                                  <p:childTnLst>
                                    <p:set>
                                      <p:cBhvr>
                                        <p:cTn id="1404" dur="1" fill="hold">
                                          <p:stCondLst>
                                            <p:cond delay="0"/>
                                          </p:stCondLst>
                                        </p:cTn>
                                        <p:tgtEl>
                                          <p:spTgt spid="228"/>
                                        </p:tgtEl>
                                        <p:attrNameLst>
                                          <p:attrName>style.visibility</p:attrName>
                                        </p:attrNameLst>
                                      </p:cBhvr>
                                      <p:to>
                                        <p:strVal val="visible"/>
                                      </p:to>
                                    </p:set>
                                    <p:animEffect transition="out" filter="fade">
                                      <p:cBhvr additive="base" accumulate="none">
                                        <p:cTn id="1405" dur="250" fill="hold">
                                          <p:stCondLst>
                                            <p:cond delay="1750"/>
                                          </p:stCondLst>
                                        </p:cTn>
                                        <p:tgtEl>
                                          <p:spTgt spid="228"/>
                                        </p:tgtEl>
                                      </p:cBhvr>
                                    </p:animEffect>
                                    <p:animEffect transition="in" filter="fade">
                                      <p:cBhvr additive="base" accumulate="none">
                                        <p:cTn id="1406" dur="250" fill="hold">
                                          <p:stCondLst>
                                            <p:cond delay="0"/>
                                          </p:stCondLst>
                                        </p:cTn>
                                        <p:tgtEl>
                                          <p:spTgt spid="228"/>
                                        </p:tgtEl>
                                      </p:cBhvr>
                                    </p:animEffect>
                                    <p:set>
                                      <p:cBhvr additive="base" accumulate="none">
                                        <p:cTn id="1407" dur="1" fill="hold">
                                          <p:stCondLst>
                                            <p:cond delay="1999"/>
                                          </p:stCondLst>
                                        </p:cTn>
                                        <p:tgtEl>
                                          <p:spTgt spid="228"/>
                                        </p:tgtEl>
                                        <p:attrNameLst>
                                          <p:attrName>style.visibility</p:attrName>
                                        </p:attrNameLst>
                                      </p:cBhvr>
                                      <p:to>
                                        <p:strVal val="hidden"/>
                                      </p:to>
                                    </p:set>
                                    <p:set>
                                      <p:cBhvr additive="base" accumulate="none">
                                        <p:cTn id="1408" dur="2300" fill="hold">
                                          <p:stCondLst>
                                            <p:cond delay="0"/>
                                          </p:stCondLst>
                                        </p:cTn>
                                        <p:tgtEl>
                                          <p:spTgt spid="228"/>
                                        </p:tgtEl>
                                        <p:attrNameLst>
                                          <p:attrName/>
                                        </p:attrNameLst>
                                      </p:cBhvr>
                                      <p:to>
                                        <p:strVal val=""/>
                                      </p:to>
                                    </p:set>
                                  </p:childTnLst>
                                </p:cTn>
                              </p:par>
                              <p:par>
                                <p:cTn id="1409" presetID="0" presetClass="path" presetSubtype="0" repeatCount="indefinite" fill="hold" grpId="1" nodeType="withEffect">
                                  <p:stCondLst>
                                    <p:cond delay="0"/>
                                  </p:stCondLst>
                                  <p:childTnLst>
                                    <p:animMotion origin="layout" path="M -0.00079 4.81481E-6 C 0.00286 0.20578 -0.00625 0.2118 -0.07735 0.35046 " pathEditMode="relative" rAng="9720000" ptsTypes="AA">
                                      <p:cBhvr>
                                        <p:cTn id="1410" dur="2300" fill="hold"/>
                                        <p:tgtEl>
                                          <p:spTgt spid="228"/>
                                        </p:tgtEl>
                                        <p:attrNameLst>
                                          <p:attrName>ppt_x</p:attrName>
                                          <p:attrName>ppt_y</p:attrName>
                                        </p:attrNameLst>
                                      </p:cBhvr>
                                      <p:rCtr x="-3828" y="17523"/>
                                    </p:animMotion>
                                  </p:childTnLst>
                                </p:cTn>
                              </p:par>
                              <p:par>
                                <p:cTn id="1411" presetID="10" presetClass="entr" presetSubtype="0" repeatCount="indefinite" fill="hold" grpId="0" nodeType="withEffect">
                                  <p:stCondLst>
                                    <p:cond delay="0"/>
                                  </p:stCondLst>
                                  <p:childTnLst>
                                    <p:set>
                                      <p:cBhvr>
                                        <p:cTn id="1412" dur="1" fill="hold">
                                          <p:stCondLst>
                                            <p:cond delay="0"/>
                                          </p:stCondLst>
                                        </p:cTn>
                                        <p:tgtEl>
                                          <p:spTgt spid="229"/>
                                        </p:tgtEl>
                                        <p:attrNameLst>
                                          <p:attrName>style.visibility</p:attrName>
                                        </p:attrNameLst>
                                      </p:cBhvr>
                                      <p:to>
                                        <p:strVal val="visible"/>
                                      </p:to>
                                    </p:set>
                                    <p:animEffect transition="out" filter="fade">
                                      <p:cBhvr additive="base" accumulate="none">
                                        <p:cTn id="1413" dur="250" fill="hold">
                                          <p:stCondLst>
                                            <p:cond delay="1750"/>
                                          </p:stCondLst>
                                        </p:cTn>
                                        <p:tgtEl>
                                          <p:spTgt spid="229"/>
                                        </p:tgtEl>
                                      </p:cBhvr>
                                    </p:animEffect>
                                    <p:animEffect transition="in" filter="fade">
                                      <p:cBhvr additive="base" accumulate="none">
                                        <p:cTn id="1414" dur="250" fill="hold">
                                          <p:stCondLst>
                                            <p:cond delay="0"/>
                                          </p:stCondLst>
                                        </p:cTn>
                                        <p:tgtEl>
                                          <p:spTgt spid="229"/>
                                        </p:tgtEl>
                                      </p:cBhvr>
                                    </p:animEffect>
                                    <p:set>
                                      <p:cBhvr additive="base" accumulate="none">
                                        <p:cTn id="1415" dur="1" fill="hold">
                                          <p:stCondLst>
                                            <p:cond delay="1999"/>
                                          </p:stCondLst>
                                        </p:cTn>
                                        <p:tgtEl>
                                          <p:spTgt spid="229"/>
                                        </p:tgtEl>
                                        <p:attrNameLst>
                                          <p:attrName>style.visibility</p:attrName>
                                        </p:attrNameLst>
                                      </p:cBhvr>
                                      <p:to>
                                        <p:strVal val="hidden"/>
                                      </p:to>
                                    </p:set>
                                    <p:set>
                                      <p:cBhvr additive="base" accumulate="none">
                                        <p:cTn id="1416" dur="2300" fill="hold">
                                          <p:stCondLst>
                                            <p:cond delay="0"/>
                                          </p:stCondLst>
                                        </p:cTn>
                                        <p:tgtEl>
                                          <p:spTgt spid="229"/>
                                        </p:tgtEl>
                                        <p:attrNameLst>
                                          <p:attrName/>
                                        </p:attrNameLst>
                                      </p:cBhvr>
                                      <p:to>
                                        <p:strVal val=""/>
                                      </p:to>
                                    </p:set>
                                  </p:childTnLst>
                                </p:cTn>
                              </p:par>
                              <p:par>
                                <p:cTn id="1417" presetID="0" presetClass="path" presetSubtype="0" repeatCount="indefinite" fill="hold" grpId="1" nodeType="withEffect">
                                  <p:stCondLst>
                                    <p:cond delay="0"/>
                                  </p:stCondLst>
                                  <p:childTnLst>
                                    <p:animMotion origin="layout" path="M -0.00091 -0.00023 C -0.0655 0.01505 -0.05847 0.22593 -0.13412 0.19514 " pathEditMode="relative" rAng="15720000" ptsTypes="AA">
                                      <p:cBhvr>
                                        <p:cTn id="1418" dur="2300" fill="hold"/>
                                        <p:tgtEl>
                                          <p:spTgt spid="229"/>
                                        </p:tgtEl>
                                        <p:attrNameLst>
                                          <p:attrName>ppt_x</p:attrName>
                                          <p:attrName>ppt_y</p:attrName>
                                        </p:attrNameLst>
                                      </p:cBhvr>
                                      <p:rCtr x="-6628" y="10162"/>
                                    </p:animMotion>
                                  </p:childTnLst>
                                </p:cTn>
                              </p:par>
                              <p:par>
                                <p:cTn id="1419" presetID="10" presetClass="entr" presetSubtype="0" repeatCount="indefinite" fill="hold" grpId="0" nodeType="withEffect">
                                  <p:stCondLst>
                                    <p:cond delay="0"/>
                                  </p:stCondLst>
                                  <p:childTnLst>
                                    <p:set>
                                      <p:cBhvr>
                                        <p:cTn id="1420" dur="1" fill="hold">
                                          <p:stCondLst>
                                            <p:cond delay="0"/>
                                          </p:stCondLst>
                                        </p:cTn>
                                        <p:tgtEl>
                                          <p:spTgt spid="230"/>
                                        </p:tgtEl>
                                        <p:attrNameLst>
                                          <p:attrName>style.visibility</p:attrName>
                                        </p:attrNameLst>
                                      </p:cBhvr>
                                      <p:to>
                                        <p:strVal val="visible"/>
                                      </p:to>
                                    </p:set>
                                    <p:animEffect transition="out" filter="fade">
                                      <p:cBhvr additive="base" accumulate="none">
                                        <p:cTn id="1421" dur="250" fill="hold">
                                          <p:stCondLst>
                                            <p:cond delay="1750"/>
                                          </p:stCondLst>
                                        </p:cTn>
                                        <p:tgtEl>
                                          <p:spTgt spid="230"/>
                                        </p:tgtEl>
                                      </p:cBhvr>
                                    </p:animEffect>
                                    <p:animEffect transition="in" filter="fade">
                                      <p:cBhvr additive="base" accumulate="none">
                                        <p:cTn id="1422" dur="250" fill="hold">
                                          <p:stCondLst>
                                            <p:cond delay="0"/>
                                          </p:stCondLst>
                                        </p:cTn>
                                        <p:tgtEl>
                                          <p:spTgt spid="230"/>
                                        </p:tgtEl>
                                      </p:cBhvr>
                                    </p:animEffect>
                                    <p:set>
                                      <p:cBhvr additive="base" accumulate="none">
                                        <p:cTn id="1423" dur="1" fill="hold">
                                          <p:stCondLst>
                                            <p:cond delay="1999"/>
                                          </p:stCondLst>
                                        </p:cTn>
                                        <p:tgtEl>
                                          <p:spTgt spid="230"/>
                                        </p:tgtEl>
                                        <p:attrNameLst>
                                          <p:attrName>style.visibility</p:attrName>
                                        </p:attrNameLst>
                                      </p:cBhvr>
                                      <p:to>
                                        <p:strVal val="hidden"/>
                                      </p:to>
                                    </p:set>
                                    <p:set>
                                      <p:cBhvr additive="base" accumulate="none">
                                        <p:cTn id="1424" dur="2300" fill="hold">
                                          <p:stCondLst>
                                            <p:cond delay="0"/>
                                          </p:stCondLst>
                                        </p:cTn>
                                        <p:tgtEl>
                                          <p:spTgt spid="230"/>
                                        </p:tgtEl>
                                        <p:attrNameLst>
                                          <p:attrName/>
                                        </p:attrNameLst>
                                      </p:cBhvr>
                                      <p:to>
                                        <p:strVal val=""/>
                                      </p:to>
                                    </p:set>
                                  </p:childTnLst>
                                </p:cTn>
                              </p:par>
                              <p:par>
                                <p:cTn id="1425"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26" dur="2300" spd="-100000" fill="hold"/>
                                        <p:tgtEl>
                                          <p:spTgt spid="230"/>
                                        </p:tgtEl>
                                        <p:attrNameLst>
                                          <p:attrName>ppt_x</p:attrName>
                                          <p:attrName>ppt_y</p:attrName>
                                        </p:attrNameLst>
                                      </p:cBhvr>
                                      <p:rCtr x="6680" y="-14560"/>
                                    </p:animMotion>
                                  </p:childTnLst>
                                </p:cTn>
                              </p:par>
                              <p:par>
                                <p:cTn id="1427" presetID="10" presetClass="entr" presetSubtype="0" repeatCount="indefinite" fill="hold" grpId="0" nodeType="withEffect">
                                  <p:stCondLst>
                                    <p:cond delay="0"/>
                                  </p:stCondLst>
                                  <p:childTnLst>
                                    <p:set>
                                      <p:cBhvr>
                                        <p:cTn id="1428" dur="1" fill="hold">
                                          <p:stCondLst>
                                            <p:cond delay="0"/>
                                          </p:stCondLst>
                                        </p:cTn>
                                        <p:tgtEl>
                                          <p:spTgt spid="231"/>
                                        </p:tgtEl>
                                        <p:attrNameLst>
                                          <p:attrName>style.visibility</p:attrName>
                                        </p:attrNameLst>
                                      </p:cBhvr>
                                      <p:to>
                                        <p:strVal val="visible"/>
                                      </p:to>
                                    </p:set>
                                    <p:animEffect transition="out" filter="fade">
                                      <p:cBhvr additive="base" accumulate="none">
                                        <p:cTn id="1429" dur="419" fill="hold">
                                          <p:stCondLst>
                                            <p:cond delay="2934"/>
                                          </p:stCondLst>
                                        </p:cTn>
                                        <p:tgtEl>
                                          <p:spTgt spid="231"/>
                                        </p:tgtEl>
                                      </p:cBhvr>
                                    </p:animEffect>
                                    <p:animEffect transition="in" filter="fade">
                                      <p:cBhvr additive="base" accumulate="none">
                                        <p:cTn id="1430" dur="419" fill="hold">
                                          <p:stCondLst>
                                            <p:cond delay="0"/>
                                          </p:stCondLst>
                                        </p:cTn>
                                        <p:tgtEl>
                                          <p:spTgt spid="231"/>
                                        </p:tgtEl>
                                      </p:cBhvr>
                                    </p:animEffect>
                                    <p:set>
                                      <p:cBhvr additive="base" accumulate="none">
                                        <p:cTn id="1431" dur="1" fill="hold">
                                          <p:stCondLst>
                                            <p:cond delay="3351"/>
                                          </p:stCondLst>
                                        </p:cTn>
                                        <p:tgtEl>
                                          <p:spTgt spid="231"/>
                                        </p:tgtEl>
                                        <p:attrNameLst>
                                          <p:attrName>style.visibility</p:attrName>
                                        </p:attrNameLst>
                                      </p:cBhvr>
                                      <p:to>
                                        <p:strVal val="hidden"/>
                                      </p:to>
                                    </p:set>
                                    <p:set>
                                      <p:cBhvr additive="base" accumulate="none">
                                        <p:cTn id="1432" dur="3856" fill="hold">
                                          <p:stCondLst>
                                            <p:cond delay="0"/>
                                          </p:stCondLst>
                                        </p:cTn>
                                        <p:tgtEl>
                                          <p:spTgt spid="231"/>
                                        </p:tgtEl>
                                        <p:attrNameLst>
                                          <p:attrName/>
                                        </p:attrNameLst>
                                      </p:cBhvr>
                                      <p:to>
                                        <p:strVal val=""/>
                                      </p:to>
                                    </p:set>
                                  </p:childTnLst>
                                </p:cTn>
                              </p:par>
                              <p:par>
                                <p:cTn id="1433" presetID="0" presetClass="path" presetSubtype="0" repeatCount="indefinite" fill="hold" grpId="1" nodeType="withEffect">
                                  <p:stCondLst>
                                    <p:cond delay="0"/>
                                  </p:stCondLst>
                                  <p:childTnLst>
                                    <p:animMotion origin="layout" path="M 0.00013 0.00023 C 0.08658 -0.01875 0.0763 -0.31366 0.17695 -0.26991 " pathEditMode="relative" rAng="4920000" ptsTypes="AA">
                                      <p:cBhvr>
                                        <p:cTn id="1434" dur="2662" spd="-100000" fill="hold"/>
                                        <p:tgtEl>
                                          <p:spTgt spid="231"/>
                                        </p:tgtEl>
                                        <p:attrNameLst>
                                          <p:attrName>ppt_x</p:attrName>
                                          <p:attrName>ppt_y</p:attrName>
                                        </p:attrNameLst>
                                      </p:cBhvr>
                                      <p:rCtr x="8802" y="-14028"/>
                                    </p:animMotion>
                                  </p:childTnLst>
                                </p:cTn>
                              </p:par>
                              <p:par>
                                <p:cTn id="1435" presetID="10" presetClass="entr" presetSubtype="0" repeatCount="indefinite" fill="hold" grpId="0" nodeType="withEffect">
                                  <p:stCondLst>
                                    <p:cond delay="0"/>
                                  </p:stCondLst>
                                  <p:childTnLst>
                                    <p:set>
                                      <p:cBhvr>
                                        <p:cTn id="1436" dur="1" fill="hold">
                                          <p:stCondLst>
                                            <p:cond delay="0"/>
                                          </p:stCondLst>
                                        </p:cTn>
                                        <p:tgtEl>
                                          <p:spTgt spid="232"/>
                                        </p:tgtEl>
                                        <p:attrNameLst>
                                          <p:attrName>style.visibility</p:attrName>
                                        </p:attrNameLst>
                                      </p:cBhvr>
                                      <p:to>
                                        <p:strVal val="visible"/>
                                      </p:to>
                                    </p:set>
                                    <p:animEffect transition="out" filter="fade">
                                      <p:cBhvr additive="base" accumulate="none">
                                        <p:cTn id="1437" dur="250" fill="hold">
                                          <p:stCondLst>
                                            <p:cond delay="1750"/>
                                          </p:stCondLst>
                                        </p:cTn>
                                        <p:tgtEl>
                                          <p:spTgt spid="232"/>
                                        </p:tgtEl>
                                      </p:cBhvr>
                                    </p:animEffect>
                                    <p:animEffect transition="in" filter="fade">
                                      <p:cBhvr additive="base" accumulate="none">
                                        <p:cTn id="1438" dur="250" fill="hold">
                                          <p:stCondLst>
                                            <p:cond delay="0"/>
                                          </p:stCondLst>
                                        </p:cTn>
                                        <p:tgtEl>
                                          <p:spTgt spid="232"/>
                                        </p:tgtEl>
                                      </p:cBhvr>
                                    </p:animEffect>
                                    <p:set>
                                      <p:cBhvr additive="base" accumulate="none">
                                        <p:cTn id="1439" dur="1" fill="hold">
                                          <p:stCondLst>
                                            <p:cond delay="1999"/>
                                          </p:stCondLst>
                                        </p:cTn>
                                        <p:tgtEl>
                                          <p:spTgt spid="232"/>
                                        </p:tgtEl>
                                        <p:attrNameLst>
                                          <p:attrName>style.visibility</p:attrName>
                                        </p:attrNameLst>
                                      </p:cBhvr>
                                      <p:to>
                                        <p:strVal val="hidden"/>
                                      </p:to>
                                    </p:set>
                                    <p:set>
                                      <p:cBhvr additive="base" accumulate="none">
                                        <p:cTn id="1440" dur="2300" fill="hold">
                                          <p:stCondLst>
                                            <p:cond delay="0"/>
                                          </p:stCondLst>
                                        </p:cTn>
                                        <p:tgtEl>
                                          <p:spTgt spid="232"/>
                                        </p:tgtEl>
                                        <p:attrNameLst>
                                          <p:attrName/>
                                        </p:attrNameLst>
                                      </p:cBhvr>
                                      <p:to>
                                        <p:strVal val=""/>
                                      </p:to>
                                    </p:set>
                                  </p:childTnLst>
                                </p:cTn>
                              </p:par>
                              <p:par>
                                <p:cTn id="1441"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42" dur="2300" spd="-100000" fill="hold"/>
                                        <p:tgtEl>
                                          <p:spTgt spid="232"/>
                                        </p:tgtEl>
                                        <p:attrNameLst>
                                          <p:attrName>ppt_x</p:attrName>
                                          <p:attrName>ppt_y</p:attrName>
                                        </p:attrNameLst>
                                      </p:cBhvr>
                                      <p:rCtr x="6771" y="-14560"/>
                                    </p:animMotion>
                                  </p:childTnLst>
                                </p:cTn>
                              </p:par>
                              <p:par>
                                <p:cTn id="1443" presetID="10" presetClass="entr" presetSubtype="0" repeatCount="indefinite" fill="hold" grpId="0" nodeType="withEffect">
                                  <p:stCondLst>
                                    <p:cond delay="0"/>
                                  </p:stCondLst>
                                  <p:childTnLst>
                                    <p:set>
                                      <p:cBhvr>
                                        <p:cTn id="1444" dur="1" fill="hold">
                                          <p:stCondLst>
                                            <p:cond delay="0"/>
                                          </p:stCondLst>
                                        </p:cTn>
                                        <p:tgtEl>
                                          <p:spTgt spid="233"/>
                                        </p:tgtEl>
                                        <p:attrNameLst>
                                          <p:attrName>style.visibility</p:attrName>
                                        </p:attrNameLst>
                                      </p:cBhvr>
                                      <p:to>
                                        <p:strVal val="visible"/>
                                      </p:to>
                                    </p:set>
                                    <p:animEffect transition="out" filter="fade">
                                      <p:cBhvr additive="base" accumulate="none">
                                        <p:cTn id="1445" dur="250" fill="hold">
                                          <p:stCondLst>
                                            <p:cond delay="1750"/>
                                          </p:stCondLst>
                                        </p:cTn>
                                        <p:tgtEl>
                                          <p:spTgt spid="233"/>
                                        </p:tgtEl>
                                      </p:cBhvr>
                                    </p:animEffect>
                                    <p:animEffect transition="in" filter="fade">
                                      <p:cBhvr additive="base" accumulate="none">
                                        <p:cTn id="1446" dur="250" fill="hold">
                                          <p:stCondLst>
                                            <p:cond delay="0"/>
                                          </p:stCondLst>
                                        </p:cTn>
                                        <p:tgtEl>
                                          <p:spTgt spid="233"/>
                                        </p:tgtEl>
                                      </p:cBhvr>
                                    </p:animEffect>
                                    <p:set>
                                      <p:cBhvr additive="base" accumulate="none">
                                        <p:cTn id="1447" dur="1" fill="hold">
                                          <p:stCondLst>
                                            <p:cond delay="1999"/>
                                          </p:stCondLst>
                                        </p:cTn>
                                        <p:tgtEl>
                                          <p:spTgt spid="233"/>
                                        </p:tgtEl>
                                        <p:attrNameLst>
                                          <p:attrName>style.visibility</p:attrName>
                                        </p:attrNameLst>
                                      </p:cBhvr>
                                      <p:to>
                                        <p:strVal val="hidden"/>
                                      </p:to>
                                    </p:set>
                                    <p:set>
                                      <p:cBhvr additive="base" accumulate="none">
                                        <p:cTn id="1448" dur="2300" fill="hold">
                                          <p:stCondLst>
                                            <p:cond delay="0"/>
                                          </p:stCondLst>
                                        </p:cTn>
                                        <p:tgtEl>
                                          <p:spTgt spid="233"/>
                                        </p:tgtEl>
                                        <p:attrNameLst>
                                          <p:attrName/>
                                        </p:attrNameLst>
                                      </p:cBhvr>
                                      <p:to>
                                        <p:strVal val=""/>
                                      </p:to>
                                    </p:set>
                                  </p:childTnLst>
                                </p:cTn>
                              </p:par>
                              <p:par>
                                <p:cTn id="1449" presetID="0" presetClass="path" presetSubtype="0" repeatCount="indefinite" fill="hold" grpId="1" nodeType="withEffect">
                                  <p:stCondLst>
                                    <p:cond delay="0"/>
                                  </p:stCondLst>
                                  <p:childTnLst>
                                    <p:animMotion origin="layout" path="M 2.08333E-7 2.59259E-6 C -0.04023 -0.14422 0.01732 -0.1956 -0.00299 -0.34422 " pathEditMode="relative" rAng="0" ptsTypes="AA">
                                      <p:cBhvr>
                                        <p:cTn id="1450" dur="2300" spd="-100000" fill="hold"/>
                                        <p:tgtEl>
                                          <p:spTgt spid="233"/>
                                        </p:tgtEl>
                                        <p:attrNameLst>
                                          <p:attrName>ppt_x</p:attrName>
                                          <p:attrName>ppt_y</p:attrName>
                                        </p:attrNameLst>
                                      </p:cBhvr>
                                      <p:rCtr x="-664" y="-17222"/>
                                    </p:animMotion>
                                  </p:childTnLst>
                                </p:cTn>
                              </p:par>
                              <p:par>
                                <p:cTn id="1451" presetID="10" presetClass="entr" presetSubtype="0" repeatCount="indefinite" fill="hold" grpId="0" nodeType="withEffect">
                                  <p:stCondLst>
                                    <p:cond delay="0"/>
                                  </p:stCondLst>
                                  <p:childTnLst>
                                    <p:set>
                                      <p:cBhvr>
                                        <p:cTn id="1452" dur="1" fill="hold">
                                          <p:stCondLst>
                                            <p:cond delay="0"/>
                                          </p:stCondLst>
                                        </p:cTn>
                                        <p:tgtEl>
                                          <p:spTgt spid="234"/>
                                        </p:tgtEl>
                                        <p:attrNameLst>
                                          <p:attrName>style.visibility</p:attrName>
                                        </p:attrNameLst>
                                      </p:cBhvr>
                                      <p:to>
                                        <p:strVal val="visible"/>
                                      </p:to>
                                    </p:set>
                                    <p:animEffect transition="out" filter="fade">
                                      <p:cBhvr additive="base" accumulate="none">
                                        <p:cTn id="1453" dur="250" fill="hold">
                                          <p:stCondLst>
                                            <p:cond delay="1750"/>
                                          </p:stCondLst>
                                        </p:cTn>
                                        <p:tgtEl>
                                          <p:spTgt spid="234"/>
                                        </p:tgtEl>
                                      </p:cBhvr>
                                    </p:animEffect>
                                    <p:animEffect transition="in" filter="fade">
                                      <p:cBhvr additive="base" accumulate="none">
                                        <p:cTn id="1454" dur="250" fill="hold">
                                          <p:stCondLst>
                                            <p:cond delay="0"/>
                                          </p:stCondLst>
                                        </p:cTn>
                                        <p:tgtEl>
                                          <p:spTgt spid="234"/>
                                        </p:tgtEl>
                                      </p:cBhvr>
                                    </p:animEffect>
                                    <p:set>
                                      <p:cBhvr additive="base" accumulate="none">
                                        <p:cTn id="1455" dur="1" fill="hold">
                                          <p:stCondLst>
                                            <p:cond delay="1999"/>
                                          </p:stCondLst>
                                        </p:cTn>
                                        <p:tgtEl>
                                          <p:spTgt spid="234"/>
                                        </p:tgtEl>
                                        <p:attrNameLst>
                                          <p:attrName>style.visibility</p:attrName>
                                        </p:attrNameLst>
                                      </p:cBhvr>
                                      <p:to>
                                        <p:strVal val="hidden"/>
                                      </p:to>
                                    </p:set>
                                    <p:set>
                                      <p:cBhvr additive="base" accumulate="none">
                                        <p:cTn id="1456" dur="2300" fill="hold">
                                          <p:stCondLst>
                                            <p:cond delay="0"/>
                                          </p:stCondLst>
                                        </p:cTn>
                                        <p:tgtEl>
                                          <p:spTgt spid="234"/>
                                        </p:tgtEl>
                                        <p:attrNameLst>
                                          <p:attrName/>
                                        </p:attrNameLst>
                                      </p:cBhvr>
                                      <p:to>
                                        <p:strVal val=""/>
                                      </p:to>
                                    </p:set>
                                  </p:childTnLst>
                                </p:cTn>
                              </p:par>
                              <p:par>
                                <p:cTn id="1457" presetID="0" presetClass="path" presetSubtype="0" repeatCount="indefinite" fill="hold" grpId="1" nodeType="withEffect">
                                  <p:stCondLst>
                                    <p:cond delay="0"/>
                                  </p:stCondLst>
                                  <p:childTnLst>
                                    <p:animMotion origin="layout" path="M 4.16667E-6 1.48148E-6 C 0.00377 -0.22477 0.1539 -0.14306 0.13372 -0.29121 " pathEditMode="relative" rAng="0" ptsTypes="AA">
                                      <p:cBhvr>
                                        <p:cTn id="1458" dur="2300" spd="-100000" fill="hold"/>
                                        <p:tgtEl>
                                          <p:spTgt spid="234"/>
                                        </p:tgtEl>
                                        <p:attrNameLst>
                                          <p:attrName>ppt_x</p:attrName>
                                          <p:attrName>ppt_y</p:attrName>
                                        </p:attrNameLst>
                                      </p:cBhvr>
                                      <p:rCtr x="6771" y="-14560"/>
                                    </p:animMotion>
                                  </p:childTnLst>
                                </p:cTn>
                              </p:par>
                              <p:par>
                                <p:cTn id="1459" presetID="10" presetClass="entr" presetSubtype="0" repeatCount="indefinite" fill="hold" grpId="0" nodeType="withEffect">
                                  <p:stCondLst>
                                    <p:cond delay="0"/>
                                  </p:stCondLst>
                                  <p:childTnLst>
                                    <p:set>
                                      <p:cBhvr>
                                        <p:cTn id="1460" dur="1" fill="hold">
                                          <p:stCondLst>
                                            <p:cond delay="0"/>
                                          </p:stCondLst>
                                        </p:cTn>
                                        <p:tgtEl>
                                          <p:spTgt spid="235"/>
                                        </p:tgtEl>
                                        <p:attrNameLst>
                                          <p:attrName>style.visibility</p:attrName>
                                        </p:attrNameLst>
                                      </p:cBhvr>
                                      <p:to>
                                        <p:strVal val="visible"/>
                                      </p:to>
                                    </p:set>
                                    <p:animEffect transition="out" filter="fade">
                                      <p:cBhvr additive="base" accumulate="none">
                                        <p:cTn id="1461" dur="250" fill="hold">
                                          <p:stCondLst>
                                            <p:cond delay="1750"/>
                                          </p:stCondLst>
                                        </p:cTn>
                                        <p:tgtEl>
                                          <p:spTgt spid="235"/>
                                        </p:tgtEl>
                                      </p:cBhvr>
                                    </p:animEffect>
                                    <p:animEffect transition="in" filter="fade">
                                      <p:cBhvr additive="base" accumulate="none">
                                        <p:cTn id="1462" dur="250" fill="hold">
                                          <p:stCondLst>
                                            <p:cond delay="0"/>
                                          </p:stCondLst>
                                        </p:cTn>
                                        <p:tgtEl>
                                          <p:spTgt spid="235"/>
                                        </p:tgtEl>
                                      </p:cBhvr>
                                    </p:animEffect>
                                    <p:set>
                                      <p:cBhvr additive="base" accumulate="none">
                                        <p:cTn id="1463" dur="1" fill="hold">
                                          <p:stCondLst>
                                            <p:cond delay="1999"/>
                                          </p:stCondLst>
                                        </p:cTn>
                                        <p:tgtEl>
                                          <p:spTgt spid="235"/>
                                        </p:tgtEl>
                                        <p:attrNameLst>
                                          <p:attrName>style.visibility</p:attrName>
                                        </p:attrNameLst>
                                      </p:cBhvr>
                                      <p:to>
                                        <p:strVal val="hidden"/>
                                      </p:to>
                                    </p:set>
                                    <p:set>
                                      <p:cBhvr additive="base" accumulate="none">
                                        <p:cTn id="1464" dur="2300" fill="hold">
                                          <p:stCondLst>
                                            <p:cond delay="0"/>
                                          </p:stCondLst>
                                        </p:cTn>
                                        <p:tgtEl>
                                          <p:spTgt spid="235"/>
                                        </p:tgtEl>
                                        <p:attrNameLst>
                                          <p:attrName/>
                                        </p:attrNameLst>
                                      </p:cBhvr>
                                      <p:to>
                                        <p:strVal val=""/>
                                      </p:to>
                                    </p:set>
                                  </p:childTnLst>
                                </p:cTn>
                              </p:par>
                              <p:par>
                                <p:cTn id="1465" presetID="0" presetClass="path" presetSubtype="0" repeatCount="indefinite" fill="hold" grpId="1" nodeType="withEffect">
                                  <p:stCondLst>
                                    <p:cond delay="0"/>
                                  </p:stCondLst>
                                  <p:childTnLst>
                                    <p:animMotion origin="layout" path="M 0 1.48148E-6 C -0.0401 -0.14398 -0.07305 -0.07477 -0.10898 -0.21713 " pathEditMode="relative" rAng="0" ptsTypes="AA">
                                      <p:cBhvr>
                                        <p:cTn id="1466" dur="2300" spd="-100000" fill="hold"/>
                                        <p:tgtEl>
                                          <p:spTgt spid="235"/>
                                        </p:tgtEl>
                                        <p:attrNameLst>
                                          <p:attrName>ppt_x</p:attrName>
                                          <p:attrName>ppt_y</p:attrName>
                                        </p:attrNameLst>
                                      </p:cBhvr>
                                      <p:rCtr x="-5456" y="-10856"/>
                                    </p:animMotion>
                                  </p:childTnLst>
                                </p:cTn>
                              </p:par>
                              <p:par>
                                <p:cTn id="1467" presetID="10" presetClass="entr" presetSubtype="0" repeatCount="indefinite" fill="hold" grpId="0" nodeType="withEffect">
                                  <p:stCondLst>
                                    <p:cond delay="0"/>
                                  </p:stCondLst>
                                  <p:childTnLst>
                                    <p:set>
                                      <p:cBhvr>
                                        <p:cTn id="1468" dur="1" fill="hold">
                                          <p:stCondLst>
                                            <p:cond delay="0"/>
                                          </p:stCondLst>
                                        </p:cTn>
                                        <p:tgtEl>
                                          <p:spTgt spid="236"/>
                                        </p:tgtEl>
                                        <p:attrNameLst>
                                          <p:attrName>style.visibility</p:attrName>
                                        </p:attrNameLst>
                                      </p:cBhvr>
                                      <p:to>
                                        <p:strVal val="visible"/>
                                      </p:to>
                                    </p:set>
                                    <p:animEffect transition="out" filter="fade">
                                      <p:cBhvr additive="base" accumulate="none">
                                        <p:cTn id="1469" dur="250" fill="hold">
                                          <p:stCondLst>
                                            <p:cond delay="1750"/>
                                          </p:stCondLst>
                                        </p:cTn>
                                        <p:tgtEl>
                                          <p:spTgt spid="236"/>
                                        </p:tgtEl>
                                      </p:cBhvr>
                                    </p:animEffect>
                                    <p:animEffect transition="in" filter="fade">
                                      <p:cBhvr additive="base" accumulate="none">
                                        <p:cTn id="1470" dur="250" fill="hold">
                                          <p:stCondLst>
                                            <p:cond delay="0"/>
                                          </p:stCondLst>
                                        </p:cTn>
                                        <p:tgtEl>
                                          <p:spTgt spid="236"/>
                                        </p:tgtEl>
                                      </p:cBhvr>
                                    </p:animEffect>
                                    <p:set>
                                      <p:cBhvr additive="base" accumulate="none">
                                        <p:cTn id="1471" dur="1" fill="hold">
                                          <p:stCondLst>
                                            <p:cond delay="1999"/>
                                          </p:stCondLst>
                                        </p:cTn>
                                        <p:tgtEl>
                                          <p:spTgt spid="236"/>
                                        </p:tgtEl>
                                        <p:attrNameLst>
                                          <p:attrName>style.visibility</p:attrName>
                                        </p:attrNameLst>
                                      </p:cBhvr>
                                      <p:to>
                                        <p:strVal val="hidden"/>
                                      </p:to>
                                    </p:set>
                                    <p:set>
                                      <p:cBhvr additive="base" accumulate="none">
                                        <p:cTn id="1472" dur="2300" fill="hold">
                                          <p:stCondLst>
                                            <p:cond delay="0"/>
                                          </p:stCondLst>
                                        </p:cTn>
                                        <p:tgtEl>
                                          <p:spTgt spid="236"/>
                                        </p:tgtEl>
                                        <p:attrNameLst>
                                          <p:attrName/>
                                        </p:attrNameLst>
                                      </p:cBhvr>
                                      <p:to>
                                        <p:strVal val=""/>
                                      </p:to>
                                    </p:set>
                                  </p:childTnLst>
                                </p:cTn>
                              </p:par>
                              <p:par>
                                <p:cTn id="1473" presetID="0" presetClass="path" presetSubtype="0" repeatCount="indefinite" fill="hold" grpId="1" nodeType="withEffect">
                                  <p:stCondLst>
                                    <p:cond delay="0"/>
                                  </p:stCondLst>
                                  <p:childTnLst>
                                    <p:animMotion origin="layout" path="M 0 -3.33333E-6 C 0.07122 -0.04398 0.06237 -0.16273 0.0901 -0.27847 " pathEditMode="relative" rAng="0" ptsTypes="AA">
                                      <p:cBhvr>
                                        <p:cTn id="1474" dur="2300" spd="-100000" fill="hold"/>
                                        <p:tgtEl>
                                          <p:spTgt spid="236"/>
                                        </p:tgtEl>
                                        <p:attrNameLst>
                                          <p:attrName>ppt_x</p:attrName>
                                          <p:attrName>ppt_y</p:attrName>
                                        </p:attrNameLst>
                                      </p:cBhvr>
                                      <p:rCtr x="4505" y="-13912"/>
                                    </p:animMotion>
                                  </p:childTnLst>
                                </p:cTn>
                              </p:par>
                              <p:par>
                                <p:cTn id="1475" presetID="10" presetClass="entr" presetSubtype="0" repeatCount="indefinite" fill="hold" grpId="0" nodeType="withEffect">
                                  <p:stCondLst>
                                    <p:cond delay="0"/>
                                  </p:stCondLst>
                                  <p:childTnLst>
                                    <p:set>
                                      <p:cBhvr>
                                        <p:cTn id="1476" dur="1" fill="hold">
                                          <p:stCondLst>
                                            <p:cond delay="0"/>
                                          </p:stCondLst>
                                        </p:cTn>
                                        <p:tgtEl>
                                          <p:spTgt spid="237"/>
                                        </p:tgtEl>
                                        <p:attrNameLst>
                                          <p:attrName>style.visibility</p:attrName>
                                        </p:attrNameLst>
                                      </p:cBhvr>
                                      <p:to>
                                        <p:strVal val="visible"/>
                                      </p:to>
                                    </p:set>
                                    <p:animEffect transition="out" filter="fade">
                                      <p:cBhvr additive="base" accumulate="none">
                                        <p:cTn id="1477" dur="250" fill="hold">
                                          <p:stCondLst>
                                            <p:cond delay="1750"/>
                                          </p:stCondLst>
                                        </p:cTn>
                                        <p:tgtEl>
                                          <p:spTgt spid="237"/>
                                        </p:tgtEl>
                                      </p:cBhvr>
                                    </p:animEffect>
                                    <p:animEffect transition="in" filter="fade">
                                      <p:cBhvr additive="base" accumulate="none">
                                        <p:cTn id="1478" dur="250" fill="hold">
                                          <p:stCondLst>
                                            <p:cond delay="0"/>
                                          </p:stCondLst>
                                        </p:cTn>
                                        <p:tgtEl>
                                          <p:spTgt spid="237"/>
                                        </p:tgtEl>
                                      </p:cBhvr>
                                    </p:animEffect>
                                    <p:set>
                                      <p:cBhvr additive="base" accumulate="none">
                                        <p:cTn id="1479" dur="1" fill="hold">
                                          <p:stCondLst>
                                            <p:cond delay="1999"/>
                                          </p:stCondLst>
                                        </p:cTn>
                                        <p:tgtEl>
                                          <p:spTgt spid="237"/>
                                        </p:tgtEl>
                                        <p:attrNameLst>
                                          <p:attrName>style.visibility</p:attrName>
                                        </p:attrNameLst>
                                      </p:cBhvr>
                                      <p:to>
                                        <p:strVal val="hidden"/>
                                      </p:to>
                                    </p:set>
                                    <p:set>
                                      <p:cBhvr additive="base" accumulate="none">
                                        <p:cTn id="1480" dur="2300" fill="hold">
                                          <p:stCondLst>
                                            <p:cond delay="0"/>
                                          </p:stCondLst>
                                        </p:cTn>
                                        <p:tgtEl>
                                          <p:spTgt spid="237"/>
                                        </p:tgtEl>
                                        <p:attrNameLst>
                                          <p:attrName/>
                                        </p:attrNameLst>
                                      </p:cBhvr>
                                      <p:to>
                                        <p:strVal val=""/>
                                      </p:to>
                                    </p:set>
                                  </p:childTnLst>
                                </p:cTn>
                              </p:par>
                              <p:par>
                                <p:cTn id="1481" presetID="0" presetClass="path" presetSubtype="0" repeatCount="indefinite" fill="hold" grpId="1" nodeType="withEffect">
                                  <p:stCondLst>
                                    <p:cond delay="0"/>
                                  </p:stCondLst>
                                  <p:childTnLst>
                                    <p:animMotion origin="layout" path="M 8.33333E-7 -2.59259E-6 C 0.10703 -0.07315 0.10599 -0.1625 0.13359 -0.2912 " pathEditMode="relative" rAng="0" ptsTypes="AA">
                                      <p:cBhvr>
                                        <p:cTn id="1482" dur="2300" spd="-100000" fill="hold"/>
                                        <p:tgtEl>
                                          <p:spTgt spid="237"/>
                                        </p:tgtEl>
                                        <p:attrNameLst>
                                          <p:attrName>ppt_x</p:attrName>
                                          <p:attrName>ppt_y</p:attrName>
                                        </p:attrNameLst>
                                      </p:cBhvr>
                                      <p:rCtr x="6680" y="-14560"/>
                                    </p:animMotion>
                                  </p:childTnLst>
                                </p:cTn>
                              </p:par>
                              <p:par>
                                <p:cTn id="1483" presetID="10" presetClass="entr" presetSubtype="0" repeatCount="indefinite" fill="hold" grpId="0" nodeType="withEffect">
                                  <p:stCondLst>
                                    <p:cond delay="0"/>
                                  </p:stCondLst>
                                  <p:childTnLst>
                                    <p:set>
                                      <p:cBhvr>
                                        <p:cTn id="1484" dur="1" fill="hold">
                                          <p:stCondLst>
                                            <p:cond delay="0"/>
                                          </p:stCondLst>
                                        </p:cTn>
                                        <p:tgtEl>
                                          <p:spTgt spid="238"/>
                                        </p:tgtEl>
                                        <p:attrNameLst>
                                          <p:attrName>style.visibility</p:attrName>
                                        </p:attrNameLst>
                                      </p:cBhvr>
                                      <p:to>
                                        <p:strVal val="visible"/>
                                      </p:to>
                                    </p:set>
                                    <p:animEffect transition="out" filter="fade">
                                      <p:cBhvr additive="base" accumulate="none">
                                        <p:cTn id="1485" dur="250" fill="hold">
                                          <p:stCondLst>
                                            <p:cond delay="1750"/>
                                          </p:stCondLst>
                                        </p:cTn>
                                        <p:tgtEl>
                                          <p:spTgt spid="238"/>
                                        </p:tgtEl>
                                      </p:cBhvr>
                                    </p:animEffect>
                                    <p:animEffect transition="in" filter="fade">
                                      <p:cBhvr additive="base" accumulate="none">
                                        <p:cTn id="1486" dur="250" fill="hold">
                                          <p:stCondLst>
                                            <p:cond delay="0"/>
                                          </p:stCondLst>
                                        </p:cTn>
                                        <p:tgtEl>
                                          <p:spTgt spid="238"/>
                                        </p:tgtEl>
                                      </p:cBhvr>
                                    </p:animEffect>
                                    <p:set>
                                      <p:cBhvr additive="base" accumulate="none">
                                        <p:cTn id="1487" dur="1" fill="hold">
                                          <p:stCondLst>
                                            <p:cond delay="1999"/>
                                          </p:stCondLst>
                                        </p:cTn>
                                        <p:tgtEl>
                                          <p:spTgt spid="238"/>
                                        </p:tgtEl>
                                        <p:attrNameLst>
                                          <p:attrName>style.visibility</p:attrName>
                                        </p:attrNameLst>
                                      </p:cBhvr>
                                      <p:to>
                                        <p:strVal val="hidden"/>
                                      </p:to>
                                    </p:set>
                                    <p:set>
                                      <p:cBhvr additive="base" accumulate="none">
                                        <p:cTn id="1488" dur="2300" fill="hold">
                                          <p:stCondLst>
                                            <p:cond delay="0"/>
                                          </p:stCondLst>
                                        </p:cTn>
                                        <p:tgtEl>
                                          <p:spTgt spid="238"/>
                                        </p:tgtEl>
                                        <p:attrNameLst>
                                          <p:attrName/>
                                        </p:attrNameLst>
                                      </p:cBhvr>
                                      <p:to>
                                        <p:strVal val=""/>
                                      </p:to>
                                    </p:set>
                                  </p:childTnLst>
                                </p:cTn>
                              </p:par>
                              <p:par>
                                <p:cTn id="1489" presetID="0" presetClass="path" presetSubtype="0" repeatCount="indefinite" fill="hold" grpId="1" nodeType="withEffect">
                                  <p:stCondLst>
                                    <p:cond delay="0"/>
                                  </p:stCondLst>
                                  <p:childTnLst>
                                    <p:animMotion origin="layout" path="M -0.00013 -0.00023 C 0.09908 -0.05741 0.07317 0.02847 0.16263 -0.03727 " pathEditMode="relative" rAng="0" ptsTypes="AA">
                                      <p:cBhvr>
                                        <p:cTn id="1490" dur="2300" spd="-100000" fill="hold"/>
                                        <p:tgtEl>
                                          <p:spTgt spid="238"/>
                                        </p:tgtEl>
                                        <p:attrNameLst>
                                          <p:attrName>ppt_x</p:attrName>
                                          <p:attrName>ppt_y</p:attrName>
                                        </p:attrNameLst>
                                      </p:cBhvr>
                                      <p:rCtr x="8138" y="-1852"/>
                                    </p:animMotion>
                                  </p:childTnLst>
                                </p:cTn>
                              </p:par>
                              <p:par>
                                <p:cTn id="1491" presetID="10" presetClass="entr" presetSubtype="0" repeatCount="indefinite" fill="hold" grpId="0" nodeType="withEffect">
                                  <p:stCondLst>
                                    <p:cond delay="0"/>
                                  </p:stCondLst>
                                  <p:childTnLst>
                                    <p:set>
                                      <p:cBhvr>
                                        <p:cTn id="1492" dur="1" fill="hold">
                                          <p:stCondLst>
                                            <p:cond delay="0"/>
                                          </p:stCondLst>
                                        </p:cTn>
                                        <p:tgtEl>
                                          <p:spTgt spid="239"/>
                                        </p:tgtEl>
                                        <p:attrNameLst>
                                          <p:attrName>style.visibility</p:attrName>
                                        </p:attrNameLst>
                                      </p:cBhvr>
                                      <p:to>
                                        <p:strVal val="visible"/>
                                      </p:to>
                                    </p:set>
                                    <p:animEffect transition="out" filter="fade">
                                      <p:cBhvr additive="base" accumulate="none">
                                        <p:cTn id="1493" dur="345" fill="hold">
                                          <p:stCondLst>
                                            <p:cond delay="2417"/>
                                          </p:stCondLst>
                                        </p:cTn>
                                        <p:tgtEl>
                                          <p:spTgt spid="239"/>
                                        </p:tgtEl>
                                      </p:cBhvr>
                                    </p:animEffect>
                                    <p:animEffect transition="in" filter="fade">
                                      <p:cBhvr additive="base" accumulate="none">
                                        <p:cTn id="1494" dur="345" fill="hold">
                                          <p:stCondLst>
                                            <p:cond delay="0"/>
                                          </p:stCondLst>
                                        </p:cTn>
                                        <p:tgtEl>
                                          <p:spTgt spid="239"/>
                                        </p:tgtEl>
                                      </p:cBhvr>
                                    </p:animEffect>
                                    <p:set>
                                      <p:cBhvr additive="base" accumulate="none">
                                        <p:cTn id="1495" dur="1" fill="hold">
                                          <p:stCondLst>
                                            <p:cond delay="2761"/>
                                          </p:stCondLst>
                                        </p:cTn>
                                        <p:tgtEl>
                                          <p:spTgt spid="239"/>
                                        </p:tgtEl>
                                        <p:attrNameLst>
                                          <p:attrName>style.visibility</p:attrName>
                                        </p:attrNameLst>
                                      </p:cBhvr>
                                      <p:to>
                                        <p:strVal val="hidden"/>
                                      </p:to>
                                    </p:set>
                                    <p:set>
                                      <p:cBhvr additive="base" accumulate="none">
                                        <p:cTn id="1496" dur="3177" fill="hold">
                                          <p:stCondLst>
                                            <p:cond delay="0"/>
                                          </p:stCondLst>
                                        </p:cTn>
                                        <p:tgtEl>
                                          <p:spTgt spid="239"/>
                                        </p:tgtEl>
                                        <p:attrNameLst>
                                          <p:attrName/>
                                        </p:attrNameLst>
                                      </p:cBhvr>
                                      <p:to>
                                        <p:strVal val=""/>
                                      </p:to>
                                    </p:set>
                                  </p:childTnLst>
                                </p:cTn>
                              </p:par>
                              <p:par>
                                <p:cTn id="1497" presetID="0" presetClass="path" presetSubtype="0" repeatCount="indefinite" fill="hold" grpId="1" nodeType="withEffect">
                                  <p:stCondLst>
                                    <p:cond delay="0"/>
                                  </p:stCondLst>
                                  <p:childTnLst>
                                    <p:animMotion origin="layout" path="M -4.375E-6 -1.11111E-6 C 0.03321 -0.23588 0.0431 -0.23704 0.13763 -0.34768 " pathEditMode="relative" rAng="0" ptsTypes="AA">
                                      <p:cBhvr>
                                        <p:cTn id="1498" dur="3510" spd="-100000" fill="hold"/>
                                        <p:tgtEl>
                                          <p:spTgt spid="239"/>
                                        </p:tgtEl>
                                        <p:attrNameLst>
                                          <p:attrName>ppt_x</p:attrName>
                                          <p:attrName>ppt_y</p:attrName>
                                        </p:attrNameLst>
                                      </p:cBhvr>
                                      <p:rCtr x="6875" y="-17384"/>
                                    </p:animMotion>
                                  </p:childTnLst>
                                </p:cTn>
                              </p:par>
                            </p:childTnLst>
                          </p:cTn>
                        </p:par>
                        <p:par>
                          <p:cTn id="1499" fill="hold">
                            <p:stCondLst>
                              <p:cond delay="8750"/>
                            </p:stCondLst>
                            <p:childTnLst>
                              <p:par>
                                <p:cTn id="1500" presetID="49" presetClass="entr" presetSubtype="0" decel="100000" fill="hold" grpId="0" nodeType="afterEffect">
                                  <p:stCondLst>
                                    <p:cond delay="0"/>
                                  </p:stCondLst>
                                  <p:iterate type="lt">
                                    <p:tmPct val="10000"/>
                                  </p:iterate>
                                  <p:childTnLst>
                                    <p:set>
                                      <p:cBhvr>
                                        <p:cTn id="1501" dur="1" fill="hold">
                                          <p:stCondLst>
                                            <p:cond delay="0"/>
                                          </p:stCondLst>
                                        </p:cTn>
                                        <p:tgtEl>
                                          <p:spTgt spid="243"/>
                                        </p:tgtEl>
                                        <p:attrNameLst>
                                          <p:attrName>style.visibility</p:attrName>
                                        </p:attrNameLst>
                                      </p:cBhvr>
                                      <p:to>
                                        <p:strVal val="visible"/>
                                      </p:to>
                                    </p:set>
                                    <p:anim calcmode="lin" valueType="num">
                                      <p:cBhvr>
                                        <p:cTn id="1502" dur="500" fill="hold"/>
                                        <p:tgtEl>
                                          <p:spTgt spid="243"/>
                                        </p:tgtEl>
                                        <p:attrNameLst>
                                          <p:attrName>ppt_w</p:attrName>
                                        </p:attrNameLst>
                                      </p:cBhvr>
                                      <p:tavLst>
                                        <p:tav tm="0">
                                          <p:val>
                                            <p:fltVal val="0"/>
                                          </p:val>
                                        </p:tav>
                                        <p:tav tm="100000">
                                          <p:val>
                                            <p:strVal val="#ppt_w"/>
                                          </p:val>
                                        </p:tav>
                                      </p:tavLst>
                                    </p:anim>
                                    <p:anim calcmode="lin" valueType="num">
                                      <p:cBhvr>
                                        <p:cTn id="1503" dur="500" fill="hold"/>
                                        <p:tgtEl>
                                          <p:spTgt spid="243"/>
                                        </p:tgtEl>
                                        <p:attrNameLst>
                                          <p:attrName>ppt_h</p:attrName>
                                        </p:attrNameLst>
                                      </p:cBhvr>
                                      <p:tavLst>
                                        <p:tav tm="0">
                                          <p:val>
                                            <p:fltVal val="0"/>
                                          </p:val>
                                        </p:tav>
                                        <p:tav tm="100000">
                                          <p:val>
                                            <p:strVal val="#ppt_h"/>
                                          </p:val>
                                        </p:tav>
                                      </p:tavLst>
                                    </p:anim>
                                    <p:anim calcmode="lin" valueType="num">
                                      <p:cBhvr>
                                        <p:cTn id="1504" dur="500" fill="hold"/>
                                        <p:tgtEl>
                                          <p:spTgt spid="243"/>
                                        </p:tgtEl>
                                        <p:attrNameLst>
                                          <p:attrName>style.rotation</p:attrName>
                                        </p:attrNameLst>
                                      </p:cBhvr>
                                      <p:tavLst>
                                        <p:tav tm="0">
                                          <p:val>
                                            <p:fltVal val="360"/>
                                          </p:val>
                                        </p:tav>
                                        <p:tav tm="100000">
                                          <p:val>
                                            <p:fltVal val="0"/>
                                          </p:val>
                                        </p:tav>
                                      </p:tavLst>
                                    </p:anim>
                                    <p:animEffect transition="in" filter="fade">
                                      <p:cBhvr>
                                        <p:cTn id="1505"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6" grpId="0" animBg="1"/>
      <p:bldP spid="106"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8" grpId="0" animBg="1"/>
      <p:bldP spid="118" grpId="1" animBg="1"/>
      <p:bldP spid="105"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5" grpId="0" animBg="1"/>
      <p:bldP spid="146" grpId="0"/>
      <p:bldP spid="107" grpId="0" animBg="1"/>
      <p:bldP spid="107" grpId="1" animBg="1"/>
      <p:bldP spid="119" grpId="0" animBg="1"/>
      <p:bldP spid="119"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8" grpId="0" animBg="1"/>
      <p:bldP spid="188"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09" grpId="0" animBg="1"/>
      <p:bldP spid="209" grpId="1" animBg="1"/>
      <p:bldP spid="210" grpId="0" animBg="1"/>
      <p:bldP spid="210" grpId="1" animBg="1"/>
      <p:bldP spid="211" grpId="0" animBg="1"/>
      <p:bldP spid="211" grpId="1" animBg="1"/>
      <p:bldP spid="212" grpId="0" animBg="1"/>
      <p:bldP spid="212" grpId="1" animBg="1"/>
      <p:bldP spid="213" grpId="0" animBg="1"/>
      <p:bldP spid="213" grpId="1" animBg="1"/>
      <p:bldP spid="214" grpId="0" animBg="1"/>
      <p:bldP spid="214" grpId="1" animBg="1"/>
      <p:bldP spid="215" grpId="0" animBg="1"/>
      <p:bldP spid="215" grpId="1" animBg="1"/>
      <p:bldP spid="216" grpId="0" animBg="1"/>
      <p:bldP spid="216" grpId="1" animBg="1"/>
      <p:bldP spid="217" grpId="0" animBg="1"/>
      <p:bldP spid="217" grpId="1" animBg="1"/>
      <p:bldP spid="218" grpId="0" animBg="1"/>
      <p:bldP spid="218" grpId="1" animBg="1"/>
      <p:bldP spid="219" grpId="0" animBg="1"/>
      <p:bldP spid="219" grpId="1" animBg="1"/>
      <p:bldP spid="220" grpId="0" animBg="1"/>
      <p:bldP spid="220" grpId="1" animBg="1"/>
      <p:bldP spid="221" grpId="0" animBg="1"/>
      <p:bldP spid="221" grpId="1" animBg="1"/>
      <p:bldP spid="222" grpId="0" animBg="1"/>
      <p:bldP spid="222" grpId="1" animBg="1"/>
      <p:bldP spid="223" grpId="0" animBg="1"/>
      <p:bldP spid="223" grpId="1" animBg="1"/>
      <p:bldP spid="224" grpId="0" animBg="1"/>
      <p:bldP spid="224" grpId="1" animBg="1"/>
      <p:bldP spid="225" grpId="0" animBg="1"/>
      <p:bldP spid="225" grpId="1" animBg="1"/>
      <p:bldP spid="226" grpId="0" animBg="1"/>
      <p:bldP spid="226" grpId="1" animBg="1"/>
      <p:bldP spid="227" grpId="0" animBg="1"/>
      <p:bldP spid="227" grpId="1" animBg="1"/>
      <p:bldP spid="228" grpId="0" animBg="1"/>
      <p:bldP spid="228" grpId="1" animBg="1"/>
      <p:bldP spid="229" grpId="0" animBg="1"/>
      <p:bldP spid="229" grpId="1" animBg="1"/>
      <p:bldP spid="230" grpId="0" animBg="1"/>
      <p:bldP spid="230" grpId="1" animBg="1"/>
      <p:bldP spid="231" grpId="0" animBg="1"/>
      <p:bldP spid="231" grpId="1" animBg="1"/>
      <p:bldP spid="232" grpId="0" animBg="1"/>
      <p:bldP spid="232" grpId="1" animBg="1"/>
      <p:bldP spid="233" grpId="0" animBg="1"/>
      <p:bldP spid="233" grpId="1"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8" grpId="1" animBg="1"/>
      <p:bldP spid="239" grpId="0" animBg="1"/>
      <p:bldP spid="239" grpId="1" animBg="1"/>
      <p:bldP spid="2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457995" y="488860"/>
            <a:ext cx="8011886" cy="157842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Văn</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bản</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Ếch</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ngồi</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đáy</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giếng</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thuộc</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thể</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3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1" y="381000"/>
            <a:ext cx="933994" cy="1143000"/>
          </a:xfrm>
          <a:prstGeom prst="rect">
            <a:avLst/>
          </a:prstGeom>
        </p:spPr>
      </p:pic>
      <p:sp>
        <p:nvSpPr>
          <p:cNvPr id="3" name="Rectangle: Rounded Corners 2">
            <a:extLst>
              <a:ext uri="{FF2B5EF4-FFF2-40B4-BE49-F238E27FC236}">
                <a16:creationId xmlns:a16="http://schemas.microsoft.com/office/drawing/2014/main" xmlns="" id="{F2253D80-BAD6-4578-AD73-B5D5F7499B31}"/>
              </a:ext>
            </a:extLst>
          </p:cNvPr>
          <p:cNvSpPr/>
          <p:nvPr/>
        </p:nvSpPr>
        <p:spPr>
          <a:xfrm>
            <a:off x="2895600" y="2590800"/>
            <a:ext cx="6400800" cy="2212702"/>
          </a:xfrm>
          <a:prstGeom prst="roundRect">
            <a:avLst/>
          </a:prstGeom>
          <a:solidFill>
            <a:srgbClr val="B07BB7"/>
          </a:solidFill>
          <a:ln>
            <a:solidFill>
              <a:srgbClr val="B07B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lphaUcPeriod"/>
            </a:pPr>
            <a:r>
              <a:rPr lang="en-US" sz="3200" dirty="0" err="1" smtClean="0">
                <a:solidFill>
                  <a:schemeClr val="tx1"/>
                </a:solidFill>
              </a:rPr>
              <a:t>Truyện</a:t>
            </a:r>
            <a:r>
              <a:rPr lang="en-US" sz="3200" dirty="0" smtClean="0">
                <a:solidFill>
                  <a:schemeClr val="tx1"/>
                </a:solidFill>
              </a:rPr>
              <a:t> </a:t>
            </a:r>
            <a:r>
              <a:rPr lang="en-US" sz="3200" dirty="0" err="1" smtClean="0">
                <a:solidFill>
                  <a:schemeClr val="tx1"/>
                </a:solidFill>
              </a:rPr>
              <a:t>cười</a:t>
            </a:r>
            <a:r>
              <a:rPr lang="en-US" sz="3200" dirty="0" smtClean="0">
                <a:solidFill>
                  <a:schemeClr val="tx1"/>
                </a:solidFill>
              </a:rPr>
              <a:t>.</a:t>
            </a:r>
          </a:p>
          <a:p>
            <a:pPr marL="514350" indent="-514350">
              <a:buAutoNum type="alphaUcPeriod"/>
            </a:pPr>
            <a:r>
              <a:rPr lang="en-US" sz="3200" dirty="0" err="1" smtClean="0">
                <a:solidFill>
                  <a:schemeClr val="tx1"/>
                </a:solidFill>
              </a:rPr>
              <a:t>Truyện</a:t>
            </a:r>
            <a:r>
              <a:rPr lang="en-US" sz="3200" dirty="0" smtClean="0">
                <a:solidFill>
                  <a:schemeClr val="tx1"/>
                </a:solidFill>
              </a:rPr>
              <a:t> </a:t>
            </a:r>
            <a:r>
              <a:rPr lang="en-US" sz="3200" dirty="0" err="1" smtClean="0">
                <a:solidFill>
                  <a:schemeClr val="tx1"/>
                </a:solidFill>
              </a:rPr>
              <a:t>truyền</a:t>
            </a:r>
            <a:r>
              <a:rPr lang="en-US" sz="3200" dirty="0" smtClean="0">
                <a:solidFill>
                  <a:schemeClr val="tx1"/>
                </a:solidFill>
              </a:rPr>
              <a:t> </a:t>
            </a:r>
            <a:r>
              <a:rPr lang="en-US" sz="3200" dirty="0" err="1" smtClean="0">
                <a:solidFill>
                  <a:schemeClr val="tx1"/>
                </a:solidFill>
              </a:rPr>
              <a:t>thuyết</a:t>
            </a:r>
            <a:r>
              <a:rPr lang="en-US" sz="3200" dirty="0" smtClean="0">
                <a:solidFill>
                  <a:schemeClr val="tx1"/>
                </a:solidFill>
              </a:rPr>
              <a:t>.</a:t>
            </a:r>
            <a:endParaRPr lang="en-US" sz="3200" dirty="0">
              <a:solidFill>
                <a:schemeClr val="tx1"/>
              </a:solidFill>
            </a:endParaRPr>
          </a:p>
          <a:p>
            <a:pPr marL="514350" indent="-514350">
              <a:buAutoNum type="alphaUcPeriod"/>
            </a:pPr>
            <a:r>
              <a:rPr lang="en-US" sz="3200" dirty="0" err="1" smtClean="0">
                <a:solidFill>
                  <a:schemeClr val="tx1"/>
                </a:solidFill>
              </a:rPr>
              <a:t>Truyện</a:t>
            </a:r>
            <a:r>
              <a:rPr lang="en-US" sz="3200" dirty="0" smtClean="0">
                <a:solidFill>
                  <a:schemeClr val="tx1"/>
                </a:solidFill>
              </a:rPr>
              <a:t> </a:t>
            </a:r>
            <a:r>
              <a:rPr lang="en-US" sz="3200" dirty="0" err="1" smtClean="0">
                <a:solidFill>
                  <a:schemeClr val="tx1"/>
                </a:solidFill>
              </a:rPr>
              <a:t>ngụ</a:t>
            </a:r>
            <a:r>
              <a:rPr lang="en-US" sz="3200" dirty="0" smtClean="0">
                <a:solidFill>
                  <a:schemeClr val="tx1"/>
                </a:solidFill>
              </a:rPr>
              <a:t> </a:t>
            </a:r>
            <a:r>
              <a:rPr lang="en-US" sz="3200" dirty="0" err="1" smtClean="0">
                <a:solidFill>
                  <a:schemeClr val="tx1"/>
                </a:solidFill>
              </a:rPr>
              <a:t>ngôn</a:t>
            </a:r>
            <a:r>
              <a:rPr lang="en-US" sz="3200" dirty="0" smtClean="0">
                <a:solidFill>
                  <a:schemeClr val="tx1"/>
                </a:solidFill>
              </a:rPr>
              <a:t>.</a:t>
            </a:r>
          </a:p>
          <a:p>
            <a:pPr marL="514350" indent="-514350">
              <a:buAutoNum type="alphaUcPeriod"/>
            </a:pPr>
            <a:r>
              <a:rPr lang="en-US" sz="3200" dirty="0" err="1" smtClean="0">
                <a:solidFill>
                  <a:schemeClr val="tx1"/>
                </a:solidFill>
              </a:rPr>
              <a:t>Truyện</a:t>
            </a:r>
            <a:r>
              <a:rPr lang="en-US" sz="3200" dirty="0" smtClean="0">
                <a:solidFill>
                  <a:schemeClr val="tx1"/>
                </a:solidFill>
              </a:rPr>
              <a:t> </a:t>
            </a:r>
            <a:r>
              <a:rPr lang="en-US" sz="3200" dirty="0" err="1" smtClean="0">
                <a:solidFill>
                  <a:schemeClr val="tx1"/>
                </a:solidFill>
              </a:rPr>
              <a:t>cổ</a:t>
            </a:r>
            <a:r>
              <a:rPr lang="en-US" sz="3200" dirty="0" smtClean="0">
                <a:solidFill>
                  <a:schemeClr val="tx1"/>
                </a:solidFill>
              </a:rPr>
              <a:t> </a:t>
            </a:r>
            <a:r>
              <a:rPr lang="en-US" sz="3200" dirty="0" err="1" smtClean="0">
                <a:solidFill>
                  <a:schemeClr val="tx1"/>
                </a:solidFill>
              </a:rPr>
              <a:t>tích</a:t>
            </a:r>
            <a:r>
              <a:rPr lang="en-US" sz="3200" dirty="0" smtClean="0">
                <a:solidFill>
                  <a:schemeClr val="tx1"/>
                </a:solidFill>
              </a:rPr>
              <a:t>.</a:t>
            </a:r>
            <a:endParaRPr lang="en-US" sz="3200" dirty="0">
              <a:solidFill>
                <a:schemeClr val="tx1"/>
              </a:solidFill>
            </a:endParaRPr>
          </a:p>
        </p:txBody>
      </p:sp>
      <p:sp>
        <p:nvSpPr>
          <p:cNvPr id="10" name="Oval 9">
            <a:extLst>
              <a:ext uri="{FF2B5EF4-FFF2-40B4-BE49-F238E27FC236}">
                <a16:creationId xmlns:a16="http://schemas.microsoft.com/office/drawing/2014/main" xmlns="" id="{00CA3C5B-B533-48A1-A2F6-EC1725C9B044}"/>
              </a:ext>
            </a:extLst>
          </p:cNvPr>
          <p:cNvSpPr/>
          <p:nvPr/>
        </p:nvSpPr>
        <p:spPr>
          <a:xfrm>
            <a:off x="2962563" y="3697151"/>
            <a:ext cx="533400" cy="51543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Đồng hồ đếm ngược 15 giây có âm thanh sinh độ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064388" y="4876449"/>
            <a:ext cx="2318326" cy="1753309"/>
          </a:xfrm>
          <a:prstGeom prst="rect">
            <a:avLst/>
          </a:prstGeom>
        </p:spPr>
      </p:pic>
    </p:spTree>
    <p:extLst>
      <p:ext uri="{BB962C8B-B14F-4D97-AF65-F5344CB8AC3E}">
        <p14:creationId xmlns:p14="http://schemas.microsoft.com/office/powerpoint/2010/main" val="415775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7"/>
                </p:tgtEl>
              </p:cMediaNode>
            </p:video>
          </p:childTnLst>
        </p:cTn>
      </p:par>
    </p:tnLst>
    <p:bldLst>
      <p:bldP spid="4" grpId="0" animBg="1"/>
      <p:bldP spid="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456302" y="547643"/>
            <a:ext cx="8246042" cy="157842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vi-VN" sz="28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a:p>
            <a:pPr algn="ctr" defTabSz="685800">
              <a:defRPr/>
            </a:pPr>
            <a:endParaRPr lang="vi-VN" sz="3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Câu</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smtClean="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Sự</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đối</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lập</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giữa</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hai</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nhân</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vật</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chó</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sói</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chiên</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con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chúng</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ta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suy</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nghĩ</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dirty="0" err="1">
                <a:solidFill>
                  <a:srgbClr val="FF0000"/>
                </a:solidFill>
                <a:latin typeface="Tahoma" panose="020B0604030504040204" pitchFamily="34" charset="0"/>
                <a:ea typeface="Tahoma" panose="020B0604030504040204" pitchFamily="34" charset="0"/>
                <a:cs typeface="Tahoma" panose="020B0604030504040204" pitchFamily="34" charset="0"/>
              </a:rPr>
              <a:t>gì</a:t>
            </a:r>
            <a:r>
              <a:rPr lang="en-US" sz="3200"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endParaRPr lang="en-US"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gn="ctr" defTabSz="685800">
              <a:defRPr/>
            </a:pPr>
            <a:endParaRPr lang="vi-VN"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
        <p:nvSpPr>
          <p:cNvPr id="5" name="Snip Diagonal Corner Rectangle 4"/>
          <p:cNvSpPr/>
          <p:nvPr/>
        </p:nvSpPr>
        <p:spPr>
          <a:xfrm>
            <a:off x="2266682" y="2211887"/>
            <a:ext cx="9710670" cy="3551604"/>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defTabSz="685800">
              <a:lnSpc>
                <a:spcPct val="150000"/>
              </a:lnSpc>
              <a:buAutoNum type="alphaUcPeriod"/>
              <a:defRPr/>
            </a:pP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Khiến</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người</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nghe</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cảm</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thấy</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hạnh</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phúc</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p>
          <a:p>
            <a:pPr marL="457200" indent="-457200" defTabSz="685800">
              <a:lnSpc>
                <a:spcPct val="150000"/>
              </a:lnSpc>
              <a:buFontTx/>
              <a:buAutoNum type="alphaUcPeriod"/>
              <a:defRPr/>
            </a:pPr>
            <a:r>
              <a:rPr lang="nl-NL" sz="2400" b="1" dirty="0" smtClean="0">
                <a:latin typeface="Tahoma" panose="020B0604030504040204" pitchFamily="34" charset="0"/>
                <a:ea typeface="Tahoma" panose="020B0604030504040204" pitchFamily="34" charset="0"/>
                <a:cs typeface="Tahoma" panose="020B0604030504040204" pitchFamily="34" charset="0"/>
              </a:rPr>
              <a:t>Khiến </a:t>
            </a:r>
            <a:r>
              <a:rPr lang="nl-NL" sz="2400" b="1" dirty="0">
                <a:latin typeface="Tahoma" panose="020B0604030504040204" pitchFamily="34" charset="0"/>
                <a:ea typeface="Tahoma" panose="020B0604030504040204" pitchFamily="34" charset="0"/>
                <a:cs typeface="Tahoma" panose="020B0604030504040204" pitchFamily="34" charset="0"/>
              </a:rPr>
              <a:t>người nghe càng thêm yêu quý nhân vật chó sói.</a:t>
            </a:r>
            <a:endParaRPr lang="en-US" sz="2400" b="1" dirty="0">
              <a:latin typeface="Tahoma" panose="020B0604030504040204" pitchFamily="34" charset="0"/>
              <a:ea typeface="Tahoma" panose="020B0604030504040204" pitchFamily="34" charset="0"/>
              <a:cs typeface="Tahoma" panose="020B0604030504040204" pitchFamily="34" charset="0"/>
            </a:endParaRPr>
          </a:p>
          <a:p>
            <a:pPr marL="457200" indent="-457200" defTabSz="685800">
              <a:lnSpc>
                <a:spcPct val="150000"/>
              </a:lnSpc>
              <a:buAutoNum type="alphaUcPeriod"/>
              <a:defRPr/>
            </a:pP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Khiến</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người</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nghe</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căm</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ghét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nhân</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vật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chiên</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con</a:t>
            </a:r>
          </a:p>
          <a:p>
            <a:pPr marL="457200" indent="-457200" defTabSz="685800">
              <a:lnSpc>
                <a:spcPct val="150000"/>
              </a:lnSpc>
              <a:buFontTx/>
              <a:buAutoNum type="alphaUcPeriod"/>
              <a:defRPr/>
            </a:pPr>
            <a:r>
              <a:rPr lang="vi-VN"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Khiến </a:t>
            </a:r>
            <a:r>
              <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rPr>
              <a:t>người nghe bất bình, căm ghét cái xã hội mà ở đó kẻ mạnh hiện thân cho cái ác hoành hành </a:t>
            </a:r>
            <a:endPar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defTabSz="685800">
              <a:lnSpc>
                <a:spcPct val="150000"/>
              </a:lnSpc>
              <a:buAutoNum type="alphaUcPeriod"/>
              <a:defRPr/>
            </a:pP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1" y="633459"/>
            <a:ext cx="1219677" cy="1492612"/>
          </a:xfrm>
          <a:prstGeom prst="rect">
            <a:avLst/>
          </a:prstGeom>
        </p:spPr>
      </p:pic>
      <p:sp>
        <p:nvSpPr>
          <p:cNvPr id="2" name="Oval 1">
            <a:extLst>
              <a:ext uri="{FF2B5EF4-FFF2-40B4-BE49-F238E27FC236}">
                <a16:creationId xmlns:a16="http://schemas.microsoft.com/office/drawing/2014/main" xmlns="" id="{92302FC8-D17F-4A43-92CD-4C56D44B2A6E}"/>
              </a:ext>
            </a:extLst>
          </p:cNvPr>
          <p:cNvSpPr/>
          <p:nvPr/>
        </p:nvSpPr>
        <p:spPr>
          <a:xfrm>
            <a:off x="2526883" y="4013447"/>
            <a:ext cx="533400" cy="5334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Đồng hồ đếm ngược 15 giây có âm thanh sinh độ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303082" y="5104691"/>
            <a:ext cx="2318326" cy="1753309"/>
          </a:xfrm>
          <a:prstGeom prst="rect">
            <a:avLst/>
          </a:prstGeom>
        </p:spPr>
      </p:pic>
    </p:spTree>
    <p:extLst>
      <p:ext uri="{BB962C8B-B14F-4D97-AF65-F5344CB8AC3E}">
        <p14:creationId xmlns:p14="http://schemas.microsoft.com/office/powerpoint/2010/main" val="4413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fill="hold" display="0">
                  <p:stCondLst>
                    <p:cond delay="indefinite"/>
                  </p:stCondLst>
                </p:cTn>
                <p:tgtEl>
                  <p:spTgt spid="9"/>
                </p:tgtEl>
              </p:cMediaNode>
            </p:video>
          </p:childTnLst>
        </p:cTn>
      </p:par>
    </p:tnLst>
    <p:bldLst>
      <p:bldP spid="4" grpId="0" animBg="1"/>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2145114" y="669836"/>
            <a:ext cx="9626176" cy="157842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24">
              <a:buClrTx/>
            </a:pPr>
            <a:r>
              <a:rPr lang="en-US" altLang="zh-CN" sz="3200" b="1" i="1" dirty="0" err="1" smtClean="0">
                <a:solidFill>
                  <a:srgbClr val="983611"/>
                </a:solidFill>
                <a:ea typeface="微软雅黑"/>
                <a:cs typeface="Times New Roman" panose="02020603050405020304" pitchFamily="18" charset="0"/>
                <a:sym typeface="+mn-lt"/>
              </a:rPr>
              <a:t>Câu</a:t>
            </a:r>
            <a:r>
              <a:rPr lang="en-US" altLang="zh-CN" sz="3200" b="1" i="1" dirty="0" smtClean="0">
                <a:solidFill>
                  <a:srgbClr val="983611"/>
                </a:solidFill>
                <a:ea typeface="微软雅黑"/>
                <a:cs typeface="Times New Roman" panose="02020603050405020304" pitchFamily="18" charset="0"/>
                <a:sym typeface="+mn-lt"/>
              </a:rPr>
              <a:t> 3: </a:t>
            </a:r>
            <a:r>
              <a:rPr lang="en-US" altLang="zh-CN" sz="3200" b="1" i="1" dirty="0" err="1" smtClean="0">
                <a:solidFill>
                  <a:srgbClr val="983611"/>
                </a:solidFill>
                <a:ea typeface="微软雅黑"/>
                <a:cs typeface="Times New Roman" panose="02020603050405020304" pitchFamily="18" charset="0"/>
                <a:sym typeface="+mn-lt"/>
              </a:rPr>
              <a:t>Tác</a:t>
            </a:r>
            <a:r>
              <a:rPr lang="en-US" altLang="zh-CN" sz="3200" b="1" i="1" dirty="0" smtClean="0">
                <a:solidFill>
                  <a:srgbClr val="983611"/>
                </a:solidFill>
                <a:ea typeface="微软雅黑"/>
                <a:cs typeface="Times New Roman" panose="02020603050405020304" pitchFamily="18" charset="0"/>
                <a:sym typeface="+mn-lt"/>
              </a:rPr>
              <a:t> </a:t>
            </a:r>
            <a:r>
              <a:rPr lang="en-US" altLang="zh-CN" sz="3200" b="1" i="1" dirty="0" err="1" smtClean="0">
                <a:solidFill>
                  <a:srgbClr val="983611"/>
                </a:solidFill>
                <a:ea typeface="微软雅黑"/>
                <a:cs typeface="Times New Roman" panose="02020603050405020304" pitchFamily="18" charset="0"/>
                <a:sym typeface="+mn-lt"/>
              </a:rPr>
              <a:t>gỉa</a:t>
            </a:r>
            <a:r>
              <a:rPr lang="en-US" altLang="zh-CN" sz="3200" b="1" i="1" dirty="0" smtClean="0">
                <a:solidFill>
                  <a:srgbClr val="983611"/>
                </a:solidFill>
                <a:ea typeface="微软雅黑"/>
                <a:cs typeface="Times New Roman" panose="02020603050405020304" pitchFamily="18" charset="0"/>
                <a:sym typeface="+mn-lt"/>
              </a:rPr>
              <a:t> </a:t>
            </a:r>
            <a:r>
              <a:rPr lang="en-US" altLang="zh-CN" sz="3200" b="1" i="1" dirty="0" err="1" smtClean="0">
                <a:solidFill>
                  <a:srgbClr val="983611"/>
                </a:solidFill>
                <a:ea typeface="微软雅黑"/>
                <a:cs typeface="Times New Roman" panose="02020603050405020304" pitchFamily="18" charset="0"/>
                <a:sym typeface="+mn-lt"/>
              </a:rPr>
              <a:t>của</a:t>
            </a:r>
            <a:r>
              <a:rPr lang="en-US" altLang="zh-CN" sz="3200" b="1" i="1" dirty="0" smtClean="0">
                <a:solidFill>
                  <a:srgbClr val="983611"/>
                </a:solidFill>
                <a:ea typeface="微软雅黑"/>
                <a:cs typeface="Times New Roman" panose="02020603050405020304" pitchFamily="18" charset="0"/>
                <a:sym typeface="+mn-lt"/>
              </a:rPr>
              <a:t> </a:t>
            </a:r>
            <a:r>
              <a:rPr lang="en-US" altLang="zh-CN" sz="3200" b="1" i="1" dirty="0" err="1" smtClean="0">
                <a:solidFill>
                  <a:srgbClr val="983611"/>
                </a:solidFill>
                <a:ea typeface="微软雅黑"/>
                <a:cs typeface="Times New Roman" panose="02020603050405020304" pitchFamily="18" charset="0"/>
                <a:sym typeface="+mn-lt"/>
              </a:rPr>
              <a:t>vản</a:t>
            </a:r>
            <a:r>
              <a:rPr lang="en-US" altLang="zh-CN" sz="3200" b="1" i="1" dirty="0" smtClean="0">
                <a:solidFill>
                  <a:srgbClr val="983611"/>
                </a:solidFill>
                <a:ea typeface="微软雅黑"/>
                <a:cs typeface="Times New Roman" panose="02020603050405020304" pitchFamily="18" charset="0"/>
                <a:sym typeface="+mn-lt"/>
              </a:rPr>
              <a:t> </a:t>
            </a:r>
            <a:r>
              <a:rPr lang="en-US" altLang="zh-CN" sz="3200" b="1" i="1" dirty="0" err="1" smtClean="0">
                <a:solidFill>
                  <a:srgbClr val="983611"/>
                </a:solidFill>
                <a:ea typeface="微软雅黑"/>
                <a:cs typeface="Times New Roman" panose="02020603050405020304" pitchFamily="18" charset="0"/>
                <a:sym typeface="+mn-lt"/>
              </a:rPr>
              <a:t>bản</a:t>
            </a:r>
            <a:r>
              <a:rPr lang="en-US" altLang="zh-CN" sz="3200" b="1" i="1" dirty="0" smtClean="0">
                <a:solidFill>
                  <a:srgbClr val="983611"/>
                </a:solidFill>
                <a:ea typeface="微软雅黑"/>
                <a:cs typeface="Times New Roman" panose="02020603050405020304" pitchFamily="18" charset="0"/>
                <a:sym typeface="+mn-lt"/>
              </a:rPr>
              <a:t> “</a:t>
            </a:r>
            <a:r>
              <a:rPr lang="vi-VN" altLang="zh-CN" sz="3200" b="1" i="1" dirty="0" smtClean="0">
                <a:solidFill>
                  <a:srgbClr val="983611"/>
                </a:solidFill>
                <a:ea typeface="微软雅黑"/>
                <a:cs typeface="Times New Roman" panose="02020603050405020304" pitchFamily="18" charset="0"/>
                <a:sym typeface="+mn-lt"/>
              </a:rPr>
              <a:t>Hai </a:t>
            </a:r>
            <a:r>
              <a:rPr lang="vi-VN" altLang="zh-CN" sz="3200" b="1" i="1" dirty="0">
                <a:solidFill>
                  <a:srgbClr val="983611"/>
                </a:solidFill>
                <a:ea typeface="微软雅黑"/>
                <a:cs typeface="Times New Roman" panose="02020603050405020304" pitchFamily="18" charset="0"/>
                <a:sym typeface="+mn-lt"/>
              </a:rPr>
              <a:t>người bạn đồng </a:t>
            </a:r>
            <a:r>
              <a:rPr lang="vi-VN" altLang="zh-CN" sz="3200" b="1" i="1" dirty="0" smtClean="0">
                <a:solidFill>
                  <a:srgbClr val="983611"/>
                </a:solidFill>
                <a:ea typeface="微软雅黑"/>
                <a:cs typeface="Times New Roman" panose="02020603050405020304" pitchFamily="18" charset="0"/>
                <a:sym typeface="+mn-lt"/>
              </a:rPr>
              <a:t>hành</a:t>
            </a:r>
            <a:r>
              <a:rPr lang="en-US" altLang="zh-CN" sz="3200" b="1" i="1" dirty="0" smtClean="0">
                <a:solidFill>
                  <a:srgbClr val="983611"/>
                </a:solidFill>
                <a:ea typeface="微软雅黑"/>
                <a:cs typeface="Times New Roman" panose="02020603050405020304" pitchFamily="18" charset="0"/>
                <a:sym typeface="+mn-lt"/>
              </a:rPr>
              <a:t> </a:t>
            </a:r>
            <a:r>
              <a:rPr lang="vi-VN" altLang="zh-CN" sz="3200" b="1" i="1" dirty="0" smtClean="0">
                <a:solidFill>
                  <a:srgbClr val="983611"/>
                </a:solidFill>
                <a:ea typeface="微软雅黑"/>
                <a:cs typeface="Times New Roman" panose="02020603050405020304" pitchFamily="18" charset="0"/>
                <a:sym typeface="+mn-lt"/>
              </a:rPr>
              <a:t>và </a:t>
            </a:r>
            <a:r>
              <a:rPr lang="vi-VN" altLang="zh-CN" sz="3200" b="1" i="1" dirty="0">
                <a:solidFill>
                  <a:srgbClr val="983611"/>
                </a:solidFill>
                <a:ea typeface="微软雅黑"/>
                <a:cs typeface="Times New Roman" panose="02020603050405020304" pitchFamily="18" charset="0"/>
                <a:sym typeface="+mn-lt"/>
              </a:rPr>
              <a:t>con </a:t>
            </a:r>
            <a:r>
              <a:rPr lang="vi-VN" altLang="zh-CN" sz="3200" b="1" i="1" dirty="0" smtClean="0">
                <a:solidFill>
                  <a:srgbClr val="983611"/>
                </a:solidFill>
                <a:ea typeface="微软雅黑"/>
                <a:cs typeface="Times New Roman" panose="02020603050405020304" pitchFamily="18" charset="0"/>
                <a:sym typeface="+mn-lt"/>
              </a:rPr>
              <a:t>gấu</a:t>
            </a:r>
            <a:r>
              <a:rPr lang="en-US" altLang="zh-CN" sz="3200" b="1" i="1" dirty="0" smtClean="0">
                <a:solidFill>
                  <a:srgbClr val="983611"/>
                </a:solidFill>
                <a:ea typeface="微软雅黑"/>
                <a:cs typeface="Times New Roman" panose="02020603050405020304" pitchFamily="18" charset="0"/>
                <a:sym typeface="+mn-lt"/>
              </a:rPr>
              <a:t>”?</a:t>
            </a:r>
            <a:endParaRPr lang="zh-CN" altLang="en-US" sz="3200" b="1" i="1" dirty="0">
              <a:solidFill>
                <a:srgbClr val="983611"/>
              </a:solidFill>
              <a:ea typeface="微软雅黑"/>
              <a:cs typeface="Times New Roman" panose="02020603050405020304" pitchFamily="18" charset="0"/>
              <a:sym typeface="+mn-lt"/>
            </a:endParaRPr>
          </a:p>
        </p:txBody>
      </p:sp>
      <p:sp>
        <p:nvSpPr>
          <p:cNvPr id="5" name="Snip Diagonal Corner Rectangle 4"/>
          <p:cNvSpPr/>
          <p:nvPr/>
        </p:nvSpPr>
        <p:spPr>
          <a:xfrm>
            <a:off x="2145114" y="2418353"/>
            <a:ext cx="8011886" cy="2070644"/>
          </a:xfrm>
          <a:prstGeom prst="snip2DiagRect">
            <a:avLst/>
          </a:prstGeom>
          <a:solidFill>
            <a:srgbClr val="7030A0">
              <a:alpha val="75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marL="685800" lvl="2" defTabSz="685800">
              <a:defRPr/>
            </a:pPr>
            <a:endParaRPr lang="en-US" sz="2400" b="1" u="sng"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143000" lvl="2" indent="-457200" defTabSz="685800">
              <a:lnSpc>
                <a:spcPct val="150000"/>
              </a:lnSpc>
              <a:buAutoNum type="alphaUcPeriod"/>
              <a:defRPr/>
            </a:pP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La Fontaine</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143000" lvl="2" indent="-457200" defTabSz="685800">
              <a:lnSpc>
                <a:spcPct val="150000"/>
              </a:lnSpc>
              <a:buAutoNum type="alphaUcPeriod"/>
              <a:defRPr/>
            </a:pP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Aesop</a:t>
            </a:r>
          </a:p>
          <a:p>
            <a:pPr marL="1143000" lvl="2" indent="-457200" defTabSz="685800">
              <a:lnSpc>
                <a:spcPct val="150000"/>
              </a:lnSpc>
              <a:buAutoNum type="alphaUcPeriod"/>
              <a:defRPr/>
            </a:pP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Gorki</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143000" lvl="2" indent="-457200" defTabSz="685800">
              <a:lnSpc>
                <a:spcPct val="150000"/>
              </a:lnSpc>
              <a:buAutoNum type="alphaUcPeriod"/>
              <a:defRPr/>
            </a:pPr>
            <a:r>
              <a:rPr lang="en-US" sz="2400" b="1" dirty="0" err="1" smtClean="0">
                <a:solidFill>
                  <a:prstClr val="white"/>
                </a:solidFill>
                <a:latin typeface="Tahoma" panose="020B0604030504040204" pitchFamily="34" charset="0"/>
                <a:ea typeface="Tahoma" panose="020B0604030504040204" pitchFamily="34" charset="0"/>
                <a:cs typeface="Tahoma" panose="020B0604030504040204" pitchFamily="34" charset="0"/>
              </a:rPr>
              <a:t>Ohenry</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1143000" lvl="2" indent="-457200" defTabSz="685800">
              <a:buAutoNum type="alphaUcPeriod"/>
              <a:defRPr/>
            </a:pP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algn="ctr" defTabSz="685800">
              <a:defRPr/>
            </a:pPr>
            <a:endParaRPr lang="vi-VN"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5076" y="969147"/>
            <a:ext cx="858951" cy="929684"/>
          </a:xfrm>
          <a:prstGeom prst="rect">
            <a:avLst/>
          </a:prstGeom>
        </p:spPr>
      </p:pic>
      <p:sp>
        <p:nvSpPr>
          <p:cNvPr id="2" name="Oval 1">
            <a:extLst>
              <a:ext uri="{FF2B5EF4-FFF2-40B4-BE49-F238E27FC236}">
                <a16:creationId xmlns:a16="http://schemas.microsoft.com/office/drawing/2014/main" xmlns="" id="{A55EEA29-EC63-456E-A4E2-A838ECDE886D}"/>
              </a:ext>
            </a:extLst>
          </p:cNvPr>
          <p:cNvSpPr/>
          <p:nvPr/>
        </p:nvSpPr>
        <p:spPr>
          <a:xfrm>
            <a:off x="2914073" y="2996475"/>
            <a:ext cx="533400"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Đồng hồ đếm ngược 15 giây có âm thanh sinh độ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904180" y="4944481"/>
            <a:ext cx="2318326" cy="1753309"/>
          </a:xfrm>
          <a:prstGeom prst="rect">
            <a:avLst/>
          </a:prstGeom>
        </p:spPr>
      </p:pic>
    </p:spTree>
    <p:extLst>
      <p:ext uri="{BB962C8B-B14F-4D97-AF65-F5344CB8AC3E}">
        <p14:creationId xmlns:p14="http://schemas.microsoft.com/office/powerpoint/2010/main" val="263219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9"/>
                </p:tgtEl>
              </p:cMediaNode>
            </p:video>
          </p:childTnLst>
        </p:cTn>
      </p:par>
    </p:tnLst>
    <p:bldLst>
      <p:bldP spid="4" grpId="0" animBg="1"/>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873894" y="1204209"/>
            <a:ext cx="3781594" cy="3777641"/>
            <a:chOff x="5425622" y="292790"/>
            <a:chExt cx="5834378" cy="582828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726470" y="1229777"/>
              <a:ext cx="1864891" cy="605432"/>
            </a:xfrm>
            <a:prstGeom prst="rect">
              <a:avLst/>
            </a:prstGeom>
            <a:noFill/>
          </p:spPr>
          <p:txBody>
            <a:bodyPr wrap="square" rtlCol="0">
              <a:spAutoFit/>
            </a:bodyPr>
            <a:lstStyle/>
            <a:p>
              <a:pPr algn="ctr" defTabSz="685800"/>
              <a:r>
                <a:rPr lang="en-US" sz="1950" b="1" smtClean="0">
                  <a:solidFill>
                    <a:prstClr val="black"/>
                  </a:solidFill>
                  <a:latin typeface="Tahoma" panose="020B0604030504040204" pitchFamily="34" charset="0"/>
                  <a:ea typeface="Tahoma" panose="020B0604030504040204" pitchFamily="34" charset="0"/>
                  <a:cs typeface="Tahoma" panose="020B0604030504040204" pitchFamily="34" charset="0"/>
                </a:rPr>
                <a:t>9 điểm</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8" y="2167066"/>
              <a:ext cx="2025648" cy="712273"/>
            </a:xfrm>
            <a:prstGeom prst="rect">
              <a:avLst/>
            </a:prstGeom>
            <a:noFill/>
          </p:spPr>
          <p:txBody>
            <a:bodyPr wrap="square" rtlCol="0">
              <a:spAutoFit/>
            </a:bodyPr>
            <a:lstStyle/>
            <a:p>
              <a:pPr algn="ctr" defTabSz="685800"/>
              <a:r>
                <a:rPr lang="vi-VN" sz="2400" b="1" smtClean="0">
                  <a:solidFill>
                    <a:prstClr val="black"/>
                  </a:solidFill>
                  <a:latin typeface="+mj-lt"/>
                  <a:ea typeface="Tahoma" panose="020B0604030504040204" pitchFamily="34" charset="0"/>
                  <a:cs typeface="Tahoma" panose="020B0604030504040204" pitchFamily="34" charset="0"/>
                </a:rPr>
                <a:t>10</a:t>
              </a:r>
              <a:r>
                <a:rPr lang="en-US" sz="2400" b="1" smtClean="0">
                  <a:solidFill>
                    <a:prstClr val="black"/>
                  </a:solidFill>
                  <a:latin typeface="+mj-lt"/>
                  <a:ea typeface="Tahoma" panose="020B0604030504040204" pitchFamily="34" charset="0"/>
                  <a:cs typeface="Tahoma" panose="020B0604030504040204" pitchFamily="34" charset="0"/>
                </a:rPr>
                <a:t> điểm</a:t>
              </a:r>
              <a:endParaRPr lang="vi-VN" sz="2400" b="1" dirty="0">
                <a:solidFill>
                  <a:prstClr val="black"/>
                </a:solidFill>
                <a:latin typeface="+mj-lt"/>
                <a:ea typeface="Tahoma" panose="020B0604030504040204" pitchFamily="34" charset="0"/>
                <a:cs typeface="Tahoma" panose="020B0604030504040204" pitchFamily="34" charset="0"/>
              </a:endParaRPr>
            </a:p>
          </p:txBody>
        </p:sp>
        <p:sp>
          <p:nvSpPr>
            <p:cNvPr id="11" name="TextBox 10"/>
            <p:cNvSpPr txBox="1"/>
            <p:nvPr/>
          </p:nvSpPr>
          <p:spPr>
            <a:xfrm rot="17590276">
              <a:off x="8020995" y="1301974"/>
              <a:ext cx="2025648" cy="605432"/>
            </a:xfrm>
            <a:prstGeom prst="rect">
              <a:avLst/>
            </a:prstGeom>
            <a:noFill/>
          </p:spPr>
          <p:txBody>
            <a:bodyPr wrap="square" rtlCol="0">
              <a:spAutoFit/>
            </a:bodyPr>
            <a:lstStyle/>
            <a:p>
              <a:pPr algn="ctr" defTabSz="685800"/>
              <a:r>
                <a:rPr lang="en-US" sz="1950" b="1" dirty="0">
                  <a:solidFill>
                    <a:prstClr val="black"/>
                  </a:solidFill>
                  <a:latin typeface="Tahoma" panose="020B0604030504040204" pitchFamily="34" charset="0"/>
                  <a:ea typeface="Tahoma" panose="020B0604030504040204" pitchFamily="34" charset="0"/>
                  <a:cs typeface="Tahoma" panose="020B0604030504040204" pitchFamily="34" charset="0"/>
                </a:rPr>
                <a:t>10 </a:t>
              </a:r>
              <a:r>
                <a:rPr lang="en-US" sz="1950" b="1" dirty="0" err="1">
                  <a:solidFill>
                    <a:prstClr val="black"/>
                  </a:solidFill>
                  <a:latin typeface="Tahoma" panose="020B0604030504040204" pitchFamily="34" charset="0"/>
                  <a:ea typeface="Tahoma" panose="020B0604030504040204" pitchFamily="34" charset="0"/>
                  <a:cs typeface="Tahoma" panose="020B0604030504040204" pitchFamily="34" charset="0"/>
                </a:rPr>
                <a:t>điểm</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1981729"/>
              <a:ext cx="2025648" cy="1092152"/>
            </a:xfrm>
            <a:prstGeom prst="rect">
              <a:avLst/>
            </a:prstGeom>
            <a:noFill/>
          </p:spPr>
          <p:txBody>
            <a:bodyPr wrap="square" rtlCol="0">
              <a:spAutoFit/>
            </a:bodyPr>
            <a:lstStyle/>
            <a:p>
              <a:pPr algn="ctr" defTabSz="685800"/>
              <a:r>
                <a:rPr lang="en-GB" sz="2000" b="1" dirty="0" err="1">
                  <a:solidFill>
                    <a:prstClr val="black"/>
                  </a:solidFill>
                  <a:latin typeface="Tahoma" panose="020B0604030504040204" pitchFamily="34" charset="0"/>
                  <a:ea typeface="Tahoma" panose="020B0604030504040204" pitchFamily="34" charset="0"/>
                  <a:cs typeface="Tahoma" panose="020B0604030504040204" pitchFamily="34" charset="0"/>
                </a:rPr>
                <a:t>Quà</a:t>
              </a:r>
              <a:r>
                <a:rPr lang="en-GB" sz="20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2000" b="1" dirty="0" err="1">
                  <a:solidFill>
                    <a:prstClr val="black"/>
                  </a:solidFill>
                  <a:latin typeface="Tahoma" panose="020B0604030504040204" pitchFamily="34" charset="0"/>
                  <a:ea typeface="Tahoma" panose="020B0604030504040204" pitchFamily="34" charset="0"/>
                  <a:cs typeface="Tahoma" panose="020B0604030504040204" pitchFamily="34" charset="0"/>
                </a:rPr>
                <a:t>tặng</a:t>
              </a:r>
              <a:endParaRPr lang="vi-VN" sz="20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60277"/>
              <a:ext cx="2025648" cy="605432"/>
            </a:xfrm>
            <a:prstGeom prst="rect">
              <a:avLst/>
            </a:prstGeom>
            <a:noFill/>
          </p:spPr>
          <p:txBody>
            <a:bodyPr wrap="square" rtlCol="0">
              <a:spAutoFit/>
            </a:bodyPr>
            <a:lstStyle/>
            <a:p>
              <a:pPr algn="ctr" defTabSz="685800"/>
              <a:r>
                <a:rPr lang="en-US" sz="1950" b="1" smtClean="0">
                  <a:solidFill>
                    <a:prstClr val="black"/>
                  </a:solidFill>
                  <a:latin typeface="Tahoma" panose="020B0604030504040204" pitchFamily="34" charset="0"/>
                  <a:ea typeface="Tahoma" panose="020B0604030504040204" pitchFamily="34" charset="0"/>
                  <a:cs typeface="Tahoma" panose="020B0604030504040204" pitchFamily="34" charset="0"/>
                </a:rPr>
                <a:t>8 điểm</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7" y="4475190"/>
              <a:ext cx="2025648" cy="712273"/>
            </a:xfrm>
            <a:prstGeom prst="rect">
              <a:avLst/>
            </a:prstGeom>
            <a:noFill/>
          </p:spPr>
          <p:txBody>
            <a:bodyPr wrap="square" rtlCol="0">
              <a:spAutoFit/>
            </a:bodyPr>
            <a:lstStyle/>
            <a:p>
              <a:pPr algn="ctr" defTabSz="685800"/>
              <a:r>
                <a:rPr lang="vi-VN" sz="2400" b="1" dirty="0">
                  <a:solidFill>
                    <a:prstClr val="black"/>
                  </a:solidFill>
                  <a:latin typeface="Tahoma" panose="020B0604030504040204" pitchFamily="34" charset="0"/>
                  <a:ea typeface="Tahoma" panose="020B0604030504040204" pitchFamily="34" charset="0"/>
                  <a:cs typeface="Tahoma" panose="020B0604030504040204" pitchFamily="34" charset="0"/>
                </a:rPr>
                <a:t>10</a:t>
              </a:r>
            </a:p>
          </p:txBody>
        </p:sp>
        <p:sp>
          <p:nvSpPr>
            <p:cNvPr id="20" name="TextBox 19"/>
            <p:cNvSpPr txBox="1"/>
            <p:nvPr/>
          </p:nvSpPr>
          <p:spPr>
            <a:xfrm rot="3829829">
              <a:off x="8019635" y="4304362"/>
              <a:ext cx="2025648" cy="1068409"/>
            </a:xfrm>
            <a:prstGeom prst="rect">
              <a:avLst/>
            </a:prstGeom>
            <a:noFill/>
          </p:spPr>
          <p:txBody>
            <a:bodyPr wrap="square" rtlCol="0">
              <a:spAutoFit/>
            </a:bodyPr>
            <a:lstStyle/>
            <a:p>
              <a:pPr algn="ctr" defTabSz="685800"/>
              <a:r>
                <a:rPr lang="en-US" sz="1950" b="1" dirty="0" err="1">
                  <a:solidFill>
                    <a:prstClr val="black"/>
                  </a:solidFill>
                  <a:latin typeface="Tahoma" panose="020B0604030504040204" pitchFamily="34" charset="0"/>
                  <a:ea typeface="Tahoma" panose="020B0604030504040204" pitchFamily="34" charset="0"/>
                  <a:cs typeface="Tahoma" panose="020B0604030504040204" pitchFamily="34" charset="0"/>
                </a:rPr>
                <a:t>Quà</a:t>
              </a:r>
              <a:r>
                <a:rPr lang="en-US" sz="195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prstClr val="black"/>
                  </a:solidFill>
                  <a:latin typeface="Tahoma" panose="020B0604030504040204" pitchFamily="34" charset="0"/>
                  <a:ea typeface="Tahoma" panose="020B0604030504040204" pitchFamily="34" charset="0"/>
                  <a:cs typeface="Tahoma" panose="020B0604030504040204" pitchFamily="34" charset="0"/>
                </a:rPr>
                <a:t>tặng</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91788"/>
              <a:ext cx="2025648" cy="605432"/>
            </a:xfrm>
            <a:prstGeom prst="rect">
              <a:avLst/>
            </a:prstGeom>
            <a:noFill/>
          </p:spPr>
          <p:txBody>
            <a:bodyPr wrap="square" rtlCol="0">
              <a:spAutoFit/>
            </a:bodyPr>
            <a:lstStyle/>
            <a:p>
              <a:pPr algn="ctr" defTabSz="685800"/>
              <a:r>
                <a:rPr lang="en-US" sz="1950" b="1" smtClean="0">
                  <a:solidFill>
                    <a:prstClr val="black"/>
                  </a:solidFill>
                  <a:latin typeface="Tahoma" panose="020B0604030504040204" pitchFamily="34" charset="0"/>
                  <a:ea typeface="Tahoma" panose="020B0604030504040204" pitchFamily="34" charset="0"/>
                  <a:cs typeface="Tahoma" panose="020B0604030504040204" pitchFamily="34" charset="0"/>
                </a:rPr>
                <a:t>10điểm</a:t>
              </a:r>
              <a:endParaRPr lang="vi-VN" sz="195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25" name="quay dung"/>
          <p:cNvSpPr/>
          <p:nvPr/>
        </p:nvSpPr>
        <p:spPr>
          <a:xfrm>
            <a:off x="8794825" y="5299937"/>
            <a:ext cx="133093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1829827" y="928583"/>
            <a:ext cx="3833422" cy="1454244"/>
          </a:xfrm>
          <a:prstGeom prst="rect">
            <a:avLst/>
          </a:prstGeom>
          <a:noFill/>
        </p:spPr>
        <p:txBody>
          <a:bodyPr wrap="none" lIns="68580" tIns="34290" rIns="68580" bIns="34290">
            <a:spAutoFit/>
          </a:bodyPr>
          <a:lstStyle/>
          <a:p>
            <a:pPr algn="ctr" defTabSz="685800"/>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800"/>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7606" y="1491399"/>
            <a:ext cx="371475" cy="328613"/>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6305" y="1762855"/>
            <a:ext cx="371475" cy="328613"/>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364" y="1367459"/>
            <a:ext cx="371475" cy="328613"/>
          </a:xfrm>
          <a:prstGeom prst="rect">
            <a:avLst/>
          </a:prstGeom>
        </p:spPr>
      </p:pic>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57874" y="1216132"/>
            <a:ext cx="535781" cy="892969"/>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8646" y="2655259"/>
            <a:ext cx="1015661" cy="866298"/>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809614" y="-520300"/>
            <a:ext cx="457200" cy="457200"/>
          </a:xfrm>
          <a:prstGeom prst="rect">
            <a:avLst/>
          </a:prstGeom>
        </p:spPr>
      </p:pic>
      <p:sp>
        <p:nvSpPr>
          <p:cNvPr id="31" name="Isosceles Triangle 30"/>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32" name="Isosceles Triangle 31"/>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33" name="Isosceles Triangle 3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34" name="Isosceles Triangle 33"/>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2" name="Isosceles Triangle 41"/>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3" name="Isosceles Triangle 4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8" name="Isosceles Triangle 47"/>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49" name="Isosceles Triangle 48"/>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0" name="Isosceles Triangle 49"/>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1" name="Isosceles Triangle 50"/>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2" name="Isosceles Triangle 51"/>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3" name="Isosceles Triangle 5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4" name="Isosceles Triangle 53"/>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5" name="Isosceles Triangle 54"/>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6" name="Isosceles Triangle 55"/>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7" name="Isosceles Triangle 56"/>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8" name="Isosceles Triangle 57"/>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9" name="Isosceles Triangle 58"/>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60" name="Isosceles Triangle 59"/>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61" name="Isosceles Triangle 60"/>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24" name="Heart 23">
            <a:hlinkClick r:id="" action="ppaction://noaction"/>
          </p:cNvPr>
          <p:cNvSpPr/>
          <p:nvPr/>
        </p:nvSpPr>
        <p:spPr>
          <a:xfrm rot="5400000">
            <a:off x="10037717"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latin typeface="Arial" panose="020B0604020202020204" pitchFamily="34" charset="0"/>
            </a:endParaRPr>
          </a:p>
        </p:txBody>
      </p:sp>
      <p:sp>
        <p:nvSpPr>
          <p:cNvPr id="5" name="Rectangle: Rounded Corners 4">
            <a:extLst>
              <a:ext uri="{FF2B5EF4-FFF2-40B4-BE49-F238E27FC236}">
                <a16:creationId xmlns:a16="http://schemas.microsoft.com/office/drawing/2014/main" xmlns="" id="{AC9EFEFD-5F85-44AC-8B96-220CE9F1C620}"/>
              </a:ext>
            </a:extLst>
          </p:cNvPr>
          <p:cNvSpPr/>
          <p:nvPr/>
        </p:nvSpPr>
        <p:spPr>
          <a:xfrm>
            <a:off x="7437976" y="5299937"/>
            <a:ext cx="1239332" cy="636814"/>
          </a:xfrm>
          <a:prstGeom prst="roundRect">
            <a:avLst/>
          </a:prstGeom>
          <a:solidFill>
            <a:srgbClr val="37A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ahoma" panose="020B0604030504040204" pitchFamily="34" charset="0"/>
                <a:ea typeface="Tahoma" panose="020B0604030504040204" pitchFamily="34" charset="0"/>
                <a:cs typeface="Tahoma" panose="020B0604030504040204" pitchFamily="34" charset="0"/>
              </a:rPr>
              <a:t>DỪNG</a:t>
            </a:r>
          </a:p>
        </p:txBody>
      </p:sp>
    </p:spTree>
    <p:extLst>
      <p:ext uri="{BB962C8B-B14F-4D97-AF65-F5344CB8AC3E}">
        <p14:creationId xmlns:p14="http://schemas.microsoft.com/office/powerpoint/2010/main" val="36387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audio>
              <p:cMediaNode vol="80000">
                <p:cTn id="158"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78696" y="1034106"/>
            <a:ext cx="5506278" cy="1015663"/>
          </a:xfrm>
          <a:prstGeom prst="rect">
            <a:avLst/>
          </a:prstGeom>
          <a:noFill/>
        </p:spPr>
        <p:txBody>
          <a:bodyPr wrap="square" rtlCol="0">
            <a:spAutoFit/>
          </a:bodyPr>
          <a:lstStyle/>
          <a:p>
            <a:pPr algn="ctr"/>
            <a:r>
              <a:rPr lang="en-US" altLang="zh-CN" sz="6000" b="1" spc="300" smtClean="0">
                <a:solidFill>
                  <a:srgbClr val="FF0000"/>
                </a:solidFill>
                <a:latin typeface="+mn-ea"/>
              </a:rPr>
              <a:t>ÔN TẬP</a:t>
            </a:r>
            <a:endParaRPr lang="zh-CN" altLang="en-US" sz="6000" b="1" spc="300" dirty="0">
              <a:solidFill>
                <a:srgbClr val="FF0000"/>
              </a:solidFill>
              <a:latin typeface="+mn-ea"/>
            </a:endParaRPr>
          </a:p>
        </p:txBody>
      </p:sp>
      <p:grpSp>
        <p:nvGrpSpPr>
          <p:cNvPr id="4" name="组合 13">
            <a:extLst>
              <a:ext uri="{FF2B5EF4-FFF2-40B4-BE49-F238E27FC236}">
                <a16:creationId xmlns:a16="http://schemas.microsoft.com/office/drawing/2014/main" xmlns="" id="{C1E01B4C-4AC8-4739-A206-25AB145A16B1}"/>
              </a:ext>
            </a:extLst>
          </p:cNvPr>
          <p:cNvGrpSpPr>
            <a:grpSpLocks/>
          </p:cNvGrpSpPr>
          <p:nvPr/>
        </p:nvGrpSpPr>
        <p:grpSpPr bwMode="auto">
          <a:xfrm>
            <a:off x="0" y="3343513"/>
            <a:ext cx="4502150" cy="3646488"/>
            <a:chOff x="1123073" y="1073788"/>
            <a:chExt cx="4484991" cy="3631916"/>
          </a:xfrm>
        </p:grpSpPr>
        <p:pic>
          <p:nvPicPr>
            <p:cNvPr id="5" name="图片 14">
              <a:extLst>
                <a:ext uri="{FF2B5EF4-FFF2-40B4-BE49-F238E27FC236}">
                  <a16:creationId xmlns:a16="http://schemas.microsoft.com/office/drawing/2014/main" xmlns="" id="{211DCDAA-072F-4C02-83B9-B94DC5FEB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743"/>
            <a:stretch>
              <a:fillRect/>
            </a:stretch>
          </p:blipFill>
          <p:spPr bwMode="auto">
            <a:xfrm>
              <a:off x="1123073" y="1073788"/>
              <a:ext cx="4484991" cy="325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5">
              <a:extLst>
                <a:ext uri="{FF2B5EF4-FFF2-40B4-BE49-F238E27FC236}">
                  <a16:creationId xmlns:a16="http://schemas.microsoft.com/office/drawing/2014/main" xmlns="" id="{BD27F442-4D5B-444C-B1A2-803348272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64711" flipH="1">
              <a:off x="4544402" y="3294778"/>
              <a:ext cx="960066" cy="141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oogle Shape;361;p37"/>
          <p:cNvGrpSpPr/>
          <p:nvPr/>
        </p:nvGrpSpPr>
        <p:grpSpPr>
          <a:xfrm flipH="1">
            <a:off x="5448823" y="2482810"/>
            <a:ext cx="4238950" cy="3575328"/>
            <a:chOff x="-2314175" y="910675"/>
            <a:chExt cx="2012875" cy="1733025"/>
          </a:xfrm>
        </p:grpSpPr>
        <p:sp>
          <p:nvSpPr>
            <p:cNvPr id="8" name="Google Shape;362;p37"/>
            <p:cNvSpPr/>
            <p:nvPr/>
          </p:nvSpPr>
          <p:spPr>
            <a:xfrm>
              <a:off x="-2265025" y="2299475"/>
              <a:ext cx="747525" cy="219200"/>
            </a:xfrm>
            <a:custGeom>
              <a:avLst/>
              <a:gdLst/>
              <a:ahLst/>
              <a:cxnLst/>
              <a:rect l="l" t="t" r="r" b="b"/>
              <a:pathLst>
                <a:path w="29901" h="8768" extrusionOk="0">
                  <a:moveTo>
                    <a:pt x="2700" y="7847"/>
                  </a:moveTo>
                  <a:cubicBezTo>
                    <a:pt x="3098" y="7763"/>
                    <a:pt x="3453" y="7638"/>
                    <a:pt x="3830" y="7533"/>
                  </a:cubicBezTo>
                  <a:cubicBezTo>
                    <a:pt x="4834" y="7219"/>
                    <a:pt x="5839" y="6926"/>
                    <a:pt x="6885" y="6780"/>
                  </a:cubicBezTo>
                  <a:cubicBezTo>
                    <a:pt x="7533" y="6675"/>
                    <a:pt x="8182" y="6529"/>
                    <a:pt x="8852" y="6466"/>
                  </a:cubicBezTo>
                  <a:cubicBezTo>
                    <a:pt x="9898" y="6298"/>
                    <a:pt x="10944" y="6173"/>
                    <a:pt x="11990" y="6173"/>
                  </a:cubicBezTo>
                  <a:cubicBezTo>
                    <a:pt x="13831" y="6194"/>
                    <a:pt x="15715" y="6194"/>
                    <a:pt x="17577" y="6173"/>
                  </a:cubicBezTo>
                  <a:cubicBezTo>
                    <a:pt x="18560" y="6173"/>
                    <a:pt x="19564" y="6215"/>
                    <a:pt x="20527" y="6403"/>
                  </a:cubicBezTo>
                  <a:cubicBezTo>
                    <a:pt x="20757" y="6466"/>
                    <a:pt x="21008" y="6508"/>
                    <a:pt x="21238" y="6529"/>
                  </a:cubicBezTo>
                  <a:cubicBezTo>
                    <a:pt x="24021" y="6989"/>
                    <a:pt x="26762" y="7449"/>
                    <a:pt x="29440" y="8307"/>
                  </a:cubicBezTo>
                  <a:cubicBezTo>
                    <a:pt x="29587" y="8370"/>
                    <a:pt x="29733" y="8349"/>
                    <a:pt x="29901" y="8349"/>
                  </a:cubicBezTo>
                  <a:cubicBezTo>
                    <a:pt x="29399" y="7052"/>
                    <a:pt x="29064" y="5775"/>
                    <a:pt x="27767" y="5064"/>
                  </a:cubicBezTo>
                  <a:cubicBezTo>
                    <a:pt x="27495" y="5357"/>
                    <a:pt x="27118" y="5462"/>
                    <a:pt x="26679" y="5462"/>
                  </a:cubicBezTo>
                  <a:cubicBezTo>
                    <a:pt x="26386" y="5148"/>
                    <a:pt x="26155" y="4813"/>
                    <a:pt x="25842" y="4583"/>
                  </a:cubicBezTo>
                  <a:cubicBezTo>
                    <a:pt x="25465" y="4269"/>
                    <a:pt x="25088" y="3997"/>
                    <a:pt x="24837" y="3578"/>
                  </a:cubicBezTo>
                  <a:cubicBezTo>
                    <a:pt x="24712" y="3348"/>
                    <a:pt x="24461" y="3244"/>
                    <a:pt x="24189" y="3139"/>
                  </a:cubicBezTo>
                  <a:cubicBezTo>
                    <a:pt x="23833" y="3013"/>
                    <a:pt x="23477" y="2846"/>
                    <a:pt x="23205" y="2532"/>
                  </a:cubicBezTo>
                  <a:cubicBezTo>
                    <a:pt x="23017" y="2344"/>
                    <a:pt x="22745" y="2239"/>
                    <a:pt x="22515" y="2093"/>
                  </a:cubicBezTo>
                  <a:cubicBezTo>
                    <a:pt x="22305" y="1967"/>
                    <a:pt x="22075" y="1884"/>
                    <a:pt x="21887" y="1716"/>
                  </a:cubicBezTo>
                  <a:cubicBezTo>
                    <a:pt x="21531" y="1360"/>
                    <a:pt x="21113" y="1235"/>
                    <a:pt x="20611" y="1088"/>
                  </a:cubicBezTo>
                  <a:cubicBezTo>
                    <a:pt x="19481" y="816"/>
                    <a:pt x="18309" y="565"/>
                    <a:pt x="17242" y="105"/>
                  </a:cubicBezTo>
                  <a:cubicBezTo>
                    <a:pt x="17012" y="0"/>
                    <a:pt x="16719" y="0"/>
                    <a:pt x="16447" y="0"/>
                  </a:cubicBezTo>
                  <a:lnTo>
                    <a:pt x="11300" y="0"/>
                  </a:lnTo>
                  <a:cubicBezTo>
                    <a:pt x="11049" y="0"/>
                    <a:pt x="10756" y="21"/>
                    <a:pt x="10484" y="42"/>
                  </a:cubicBezTo>
                  <a:cubicBezTo>
                    <a:pt x="9479" y="210"/>
                    <a:pt x="8475" y="419"/>
                    <a:pt x="7450" y="565"/>
                  </a:cubicBezTo>
                  <a:cubicBezTo>
                    <a:pt x="6048" y="754"/>
                    <a:pt x="4751" y="1360"/>
                    <a:pt x="3432" y="1884"/>
                  </a:cubicBezTo>
                  <a:cubicBezTo>
                    <a:pt x="3265" y="2595"/>
                    <a:pt x="3014" y="3223"/>
                    <a:pt x="2575" y="3767"/>
                  </a:cubicBezTo>
                  <a:cubicBezTo>
                    <a:pt x="1884" y="4604"/>
                    <a:pt x="1424" y="5587"/>
                    <a:pt x="838" y="6508"/>
                  </a:cubicBezTo>
                  <a:cubicBezTo>
                    <a:pt x="419" y="7198"/>
                    <a:pt x="231" y="7930"/>
                    <a:pt x="1" y="8767"/>
                  </a:cubicBezTo>
                  <a:cubicBezTo>
                    <a:pt x="273" y="8684"/>
                    <a:pt x="503" y="8684"/>
                    <a:pt x="650" y="8579"/>
                  </a:cubicBezTo>
                  <a:cubicBezTo>
                    <a:pt x="1319" y="8161"/>
                    <a:pt x="1989" y="7993"/>
                    <a:pt x="2700" y="7847"/>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9" name="Google Shape;363;p37"/>
            <p:cNvSpPr/>
            <p:nvPr/>
          </p:nvSpPr>
          <p:spPr>
            <a:xfrm>
              <a:off x="-1461025" y="2493025"/>
              <a:ext cx="621975" cy="109875"/>
            </a:xfrm>
            <a:custGeom>
              <a:avLst/>
              <a:gdLst/>
              <a:ahLst/>
              <a:cxnLst/>
              <a:rect l="l" t="t" r="r" b="b"/>
              <a:pathLst>
                <a:path w="24879" h="4395" extrusionOk="0">
                  <a:moveTo>
                    <a:pt x="24000" y="1779"/>
                  </a:moveTo>
                  <a:cubicBezTo>
                    <a:pt x="22765" y="1402"/>
                    <a:pt x="21636" y="879"/>
                    <a:pt x="20401" y="753"/>
                  </a:cubicBezTo>
                  <a:cubicBezTo>
                    <a:pt x="19439" y="649"/>
                    <a:pt x="18497" y="523"/>
                    <a:pt x="17555" y="356"/>
                  </a:cubicBezTo>
                  <a:cubicBezTo>
                    <a:pt x="16363" y="188"/>
                    <a:pt x="15170" y="84"/>
                    <a:pt x="13977" y="105"/>
                  </a:cubicBezTo>
                  <a:cubicBezTo>
                    <a:pt x="12910" y="126"/>
                    <a:pt x="11822" y="105"/>
                    <a:pt x="10734" y="105"/>
                  </a:cubicBezTo>
                  <a:cubicBezTo>
                    <a:pt x="9249" y="0"/>
                    <a:pt x="7826" y="42"/>
                    <a:pt x="6319" y="209"/>
                  </a:cubicBezTo>
                  <a:cubicBezTo>
                    <a:pt x="5629" y="293"/>
                    <a:pt x="4980" y="419"/>
                    <a:pt x="4353" y="649"/>
                  </a:cubicBezTo>
                  <a:cubicBezTo>
                    <a:pt x="3662" y="921"/>
                    <a:pt x="3369" y="1088"/>
                    <a:pt x="3034" y="1758"/>
                  </a:cubicBezTo>
                  <a:cubicBezTo>
                    <a:pt x="2993" y="1821"/>
                    <a:pt x="3097" y="1967"/>
                    <a:pt x="3181" y="1883"/>
                  </a:cubicBezTo>
                  <a:cubicBezTo>
                    <a:pt x="4332" y="1151"/>
                    <a:pt x="6026" y="1339"/>
                    <a:pt x="7366" y="1256"/>
                  </a:cubicBezTo>
                  <a:cubicBezTo>
                    <a:pt x="8726" y="1172"/>
                    <a:pt x="10086" y="1297"/>
                    <a:pt x="11446" y="1402"/>
                  </a:cubicBezTo>
                  <a:cubicBezTo>
                    <a:pt x="12387" y="1486"/>
                    <a:pt x="13266" y="1695"/>
                    <a:pt x="14187" y="1883"/>
                  </a:cubicBezTo>
                  <a:cubicBezTo>
                    <a:pt x="13057" y="1800"/>
                    <a:pt x="11927" y="1695"/>
                    <a:pt x="10818" y="1611"/>
                  </a:cubicBezTo>
                  <a:cubicBezTo>
                    <a:pt x="9186" y="1507"/>
                    <a:pt x="7575" y="1381"/>
                    <a:pt x="5943" y="1695"/>
                  </a:cubicBezTo>
                  <a:cubicBezTo>
                    <a:pt x="5692" y="1758"/>
                    <a:pt x="5399" y="1758"/>
                    <a:pt x="5127" y="1758"/>
                  </a:cubicBezTo>
                  <a:cubicBezTo>
                    <a:pt x="3537" y="1674"/>
                    <a:pt x="2051" y="2134"/>
                    <a:pt x="524" y="2511"/>
                  </a:cubicBezTo>
                  <a:cubicBezTo>
                    <a:pt x="377" y="2532"/>
                    <a:pt x="252" y="2657"/>
                    <a:pt x="0" y="2804"/>
                  </a:cubicBezTo>
                  <a:cubicBezTo>
                    <a:pt x="210" y="2909"/>
                    <a:pt x="314" y="2971"/>
                    <a:pt x="419" y="2971"/>
                  </a:cubicBezTo>
                  <a:cubicBezTo>
                    <a:pt x="670" y="2950"/>
                    <a:pt x="900" y="2929"/>
                    <a:pt x="1130" y="2825"/>
                  </a:cubicBezTo>
                  <a:cubicBezTo>
                    <a:pt x="1528" y="2657"/>
                    <a:pt x="1946" y="2616"/>
                    <a:pt x="2365" y="2616"/>
                  </a:cubicBezTo>
                  <a:cubicBezTo>
                    <a:pt x="5796" y="2595"/>
                    <a:pt x="9228" y="2532"/>
                    <a:pt x="12680" y="2511"/>
                  </a:cubicBezTo>
                  <a:cubicBezTo>
                    <a:pt x="13350" y="2511"/>
                    <a:pt x="14061" y="2532"/>
                    <a:pt x="14731" y="2637"/>
                  </a:cubicBezTo>
                  <a:cubicBezTo>
                    <a:pt x="15589" y="2762"/>
                    <a:pt x="16467" y="2825"/>
                    <a:pt x="17346" y="2804"/>
                  </a:cubicBezTo>
                  <a:cubicBezTo>
                    <a:pt x="17576" y="2804"/>
                    <a:pt x="17848" y="2804"/>
                    <a:pt x="18079" y="2825"/>
                  </a:cubicBezTo>
                  <a:cubicBezTo>
                    <a:pt x="20150" y="3181"/>
                    <a:pt x="22242" y="3536"/>
                    <a:pt x="24230" y="4206"/>
                  </a:cubicBezTo>
                  <a:cubicBezTo>
                    <a:pt x="24418" y="4269"/>
                    <a:pt x="24628" y="4310"/>
                    <a:pt x="24879" y="4394"/>
                  </a:cubicBezTo>
                  <a:cubicBezTo>
                    <a:pt x="24669" y="3432"/>
                    <a:pt x="24125" y="2657"/>
                    <a:pt x="24000" y="1779"/>
                  </a:cubicBezTo>
                  <a:close/>
                  <a:moveTo>
                    <a:pt x="23100" y="3369"/>
                  </a:moveTo>
                  <a:cubicBezTo>
                    <a:pt x="23037" y="3453"/>
                    <a:pt x="22828" y="3536"/>
                    <a:pt x="22724" y="3494"/>
                  </a:cubicBezTo>
                  <a:cubicBezTo>
                    <a:pt x="22200" y="3369"/>
                    <a:pt x="21698" y="3181"/>
                    <a:pt x="21175" y="3055"/>
                  </a:cubicBezTo>
                  <a:cubicBezTo>
                    <a:pt x="20464" y="2867"/>
                    <a:pt x="19752" y="2699"/>
                    <a:pt x="19020" y="2553"/>
                  </a:cubicBezTo>
                  <a:cubicBezTo>
                    <a:pt x="19229" y="2532"/>
                    <a:pt x="19439" y="2511"/>
                    <a:pt x="19627" y="2406"/>
                  </a:cubicBezTo>
                  <a:cubicBezTo>
                    <a:pt x="19836" y="2302"/>
                    <a:pt x="19878" y="2009"/>
                    <a:pt x="19773" y="1821"/>
                  </a:cubicBezTo>
                  <a:cubicBezTo>
                    <a:pt x="20694" y="2030"/>
                    <a:pt x="21615" y="2302"/>
                    <a:pt x="22535" y="2595"/>
                  </a:cubicBezTo>
                  <a:cubicBezTo>
                    <a:pt x="22724" y="2637"/>
                    <a:pt x="22891" y="2762"/>
                    <a:pt x="23058" y="2909"/>
                  </a:cubicBezTo>
                  <a:cubicBezTo>
                    <a:pt x="23184" y="3013"/>
                    <a:pt x="23247" y="3243"/>
                    <a:pt x="23100" y="3369"/>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 name="Google Shape;364;p37"/>
            <p:cNvSpPr/>
            <p:nvPr/>
          </p:nvSpPr>
          <p:spPr>
            <a:xfrm>
              <a:off x="-2009750" y="2479425"/>
              <a:ext cx="9450" cy="1075"/>
            </a:xfrm>
            <a:custGeom>
              <a:avLst/>
              <a:gdLst/>
              <a:ahLst/>
              <a:cxnLst/>
              <a:rect l="l" t="t" r="r" b="b"/>
              <a:pathLst>
                <a:path w="378" h="43" extrusionOk="0">
                  <a:moveTo>
                    <a:pt x="1" y="42"/>
                  </a:moveTo>
                  <a:lnTo>
                    <a:pt x="377" y="42"/>
                  </a:lnTo>
                  <a:lnTo>
                    <a:pt x="377" y="0"/>
                  </a:lnTo>
                  <a:lnTo>
                    <a:pt x="1" y="0"/>
                  </a:lnTo>
                  <a:close/>
                </a:path>
              </a:pathLst>
            </a:custGeom>
            <a:solidFill>
              <a:srgbClr val="E6E6E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1" name="Google Shape;365;p37"/>
            <p:cNvSpPr/>
            <p:nvPr/>
          </p:nvSpPr>
          <p:spPr>
            <a:xfrm>
              <a:off x="-2285950" y="2359100"/>
              <a:ext cx="1445325" cy="228100"/>
            </a:xfrm>
            <a:custGeom>
              <a:avLst/>
              <a:gdLst/>
              <a:ahLst/>
              <a:cxnLst/>
              <a:rect l="l" t="t" r="r" b="b"/>
              <a:pathLst>
                <a:path w="57813" h="9124" extrusionOk="0">
                  <a:moveTo>
                    <a:pt x="32746" y="7261"/>
                  </a:moveTo>
                  <a:lnTo>
                    <a:pt x="32956" y="7261"/>
                  </a:lnTo>
                  <a:cubicBezTo>
                    <a:pt x="33793" y="7031"/>
                    <a:pt x="34630" y="6759"/>
                    <a:pt x="35404" y="6341"/>
                  </a:cubicBezTo>
                  <a:cubicBezTo>
                    <a:pt x="35759" y="6173"/>
                    <a:pt x="36115" y="6027"/>
                    <a:pt x="36492" y="5901"/>
                  </a:cubicBezTo>
                  <a:cubicBezTo>
                    <a:pt x="38187" y="5294"/>
                    <a:pt x="39965" y="4960"/>
                    <a:pt x="41764" y="4750"/>
                  </a:cubicBezTo>
                  <a:cubicBezTo>
                    <a:pt x="42706" y="4646"/>
                    <a:pt x="43710" y="4625"/>
                    <a:pt x="44652" y="4646"/>
                  </a:cubicBezTo>
                  <a:cubicBezTo>
                    <a:pt x="46263" y="4646"/>
                    <a:pt x="47895" y="4541"/>
                    <a:pt x="49506" y="4750"/>
                  </a:cubicBezTo>
                  <a:cubicBezTo>
                    <a:pt x="50092" y="4834"/>
                    <a:pt x="50636" y="4876"/>
                    <a:pt x="51222" y="4960"/>
                  </a:cubicBezTo>
                  <a:cubicBezTo>
                    <a:pt x="53168" y="5169"/>
                    <a:pt x="55093" y="5504"/>
                    <a:pt x="56913" y="6236"/>
                  </a:cubicBezTo>
                  <a:cubicBezTo>
                    <a:pt x="57185" y="6341"/>
                    <a:pt x="57457" y="6424"/>
                    <a:pt x="57813" y="6529"/>
                  </a:cubicBezTo>
                  <a:cubicBezTo>
                    <a:pt x="57813" y="6382"/>
                    <a:pt x="57813" y="6278"/>
                    <a:pt x="57771" y="6215"/>
                  </a:cubicBezTo>
                  <a:cubicBezTo>
                    <a:pt x="57520" y="5776"/>
                    <a:pt x="57248" y="5336"/>
                    <a:pt x="56976" y="4918"/>
                  </a:cubicBezTo>
                  <a:cubicBezTo>
                    <a:pt x="56474" y="4144"/>
                    <a:pt x="55930" y="3453"/>
                    <a:pt x="55449" y="2658"/>
                  </a:cubicBezTo>
                  <a:cubicBezTo>
                    <a:pt x="55239" y="2323"/>
                    <a:pt x="55009" y="2114"/>
                    <a:pt x="54674" y="1988"/>
                  </a:cubicBezTo>
                  <a:cubicBezTo>
                    <a:pt x="53733" y="1612"/>
                    <a:pt x="52770" y="1193"/>
                    <a:pt x="51808" y="859"/>
                  </a:cubicBezTo>
                  <a:cubicBezTo>
                    <a:pt x="50552" y="419"/>
                    <a:pt x="49255" y="147"/>
                    <a:pt x="47916" y="126"/>
                  </a:cubicBezTo>
                  <a:cubicBezTo>
                    <a:pt x="45928" y="105"/>
                    <a:pt x="43941" y="1"/>
                    <a:pt x="41953" y="273"/>
                  </a:cubicBezTo>
                  <a:cubicBezTo>
                    <a:pt x="40572" y="482"/>
                    <a:pt x="39128" y="566"/>
                    <a:pt x="37768" y="1005"/>
                  </a:cubicBezTo>
                  <a:cubicBezTo>
                    <a:pt x="37412" y="1152"/>
                    <a:pt x="37015" y="1214"/>
                    <a:pt x="36617" y="1277"/>
                  </a:cubicBezTo>
                  <a:cubicBezTo>
                    <a:pt x="35885" y="1361"/>
                    <a:pt x="35215" y="1591"/>
                    <a:pt x="34546" y="1884"/>
                  </a:cubicBezTo>
                  <a:cubicBezTo>
                    <a:pt x="34190" y="2030"/>
                    <a:pt x="33814" y="2198"/>
                    <a:pt x="33458" y="2302"/>
                  </a:cubicBezTo>
                  <a:cubicBezTo>
                    <a:pt x="32809" y="2470"/>
                    <a:pt x="32286" y="2888"/>
                    <a:pt x="31721" y="3244"/>
                  </a:cubicBezTo>
                  <a:cubicBezTo>
                    <a:pt x="31365" y="3474"/>
                    <a:pt x="31198" y="3809"/>
                    <a:pt x="31261" y="4227"/>
                  </a:cubicBezTo>
                  <a:cubicBezTo>
                    <a:pt x="31303" y="4604"/>
                    <a:pt x="31386" y="4939"/>
                    <a:pt x="31512" y="5273"/>
                  </a:cubicBezTo>
                  <a:cubicBezTo>
                    <a:pt x="31700" y="5713"/>
                    <a:pt x="31909" y="6173"/>
                    <a:pt x="32119" y="6592"/>
                  </a:cubicBezTo>
                  <a:cubicBezTo>
                    <a:pt x="32223" y="6759"/>
                    <a:pt x="32349" y="6947"/>
                    <a:pt x="32453" y="7136"/>
                  </a:cubicBezTo>
                  <a:cubicBezTo>
                    <a:pt x="31679" y="6634"/>
                    <a:pt x="30759" y="6445"/>
                    <a:pt x="29838" y="6278"/>
                  </a:cubicBezTo>
                  <a:cubicBezTo>
                    <a:pt x="28562" y="5985"/>
                    <a:pt x="27264" y="5797"/>
                    <a:pt x="25946" y="5671"/>
                  </a:cubicBezTo>
                  <a:cubicBezTo>
                    <a:pt x="24879" y="5566"/>
                    <a:pt x="23770" y="5483"/>
                    <a:pt x="22682" y="5462"/>
                  </a:cubicBezTo>
                  <a:cubicBezTo>
                    <a:pt x="20883" y="5273"/>
                    <a:pt x="19041" y="5169"/>
                    <a:pt x="17242" y="5085"/>
                  </a:cubicBezTo>
                  <a:cubicBezTo>
                    <a:pt x="15882" y="5043"/>
                    <a:pt x="14543" y="5064"/>
                    <a:pt x="13183" y="5064"/>
                  </a:cubicBezTo>
                  <a:cubicBezTo>
                    <a:pt x="11781" y="5043"/>
                    <a:pt x="10316" y="4918"/>
                    <a:pt x="8914" y="5085"/>
                  </a:cubicBezTo>
                  <a:cubicBezTo>
                    <a:pt x="7910" y="5232"/>
                    <a:pt x="6885" y="5399"/>
                    <a:pt x="5860" y="5608"/>
                  </a:cubicBezTo>
                  <a:cubicBezTo>
                    <a:pt x="5316" y="5692"/>
                    <a:pt x="4730" y="5776"/>
                    <a:pt x="4186" y="5901"/>
                  </a:cubicBezTo>
                  <a:cubicBezTo>
                    <a:pt x="3349" y="6090"/>
                    <a:pt x="2575" y="6403"/>
                    <a:pt x="1779" y="6717"/>
                  </a:cubicBezTo>
                  <a:cubicBezTo>
                    <a:pt x="1256" y="6926"/>
                    <a:pt x="524" y="7157"/>
                    <a:pt x="189" y="7659"/>
                  </a:cubicBezTo>
                  <a:cubicBezTo>
                    <a:pt x="1" y="7910"/>
                    <a:pt x="294" y="8224"/>
                    <a:pt x="587" y="8161"/>
                  </a:cubicBezTo>
                  <a:cubicBezTo>
                    <a:pt x="943" y="8077"/>
                    <a:pt x="1319" y="7952"/>
                    <a:pt x="1654" y="7847"/>
                  </a:cubicBezTo>
                  <a:cubicBezTo>
                    <a:pt x="2198" y="7868"/>
                    <a:pt x="2721" y="7742"/>
                    <a:pt x="3265" y="7575"/>
                  </a:cubicBezTo>
                  <a:cubicBezTo>
                    <a:pt x="2700" y="7805"/>
                    <a:pt x="2114" y="8056"/>
                    <a:pt x="1528" y="8224"/>
                  </a:cubicBezTo>
                  <a:cubicBezTo>
                    <a:pt x="1466" y="8224"/>
                    <a:pt x="1424" y="8224"/>
                    <a:pt x="1361" y="8266"/>
                  </a:cubicBezTo>
                  <a:cubicBezTo>
                    <a:pt x="1277" y="8286"/>
                    <a:pt x="1215" y="8307"/>
                    <a:pt x="1152" y="8328"/>
                  </a:cubicBezTo>
                  <a:cubicBezTo>
                    <a:pt x="754" y="8496"/>
                    <a:pt x="817" y="9061"/>
                    <a:pt x="1256" y="9061"/>
                  </a:cubicBezTo>
                  <a:cubicBezTo>
                    <a:pt x="2407" y="9123"/>
                    <a:pt x="3621" y="8496"/>
                    <a:pt x="4709" y="8161"/>
                  </a:cubicBezTo>
                  <a:cubicBezTo>
                    <a:pt x="5985" y="7763"/>
                    <a:pt x="7324" y="7554"/>
                    <a:pt x="8642" y="7345"/>
                  </a:cubicBezTo>
                  <a:cubicBezTo>
                    <a:pt x="10023" y="7136"/>
                    <a:pt x="11404" y="6843"/>
                    <a:pt x="12827" y="6696"/>
                  </a:cubicBezTo>
                  <a:cubicBezTo>
                    <a:pt x="14187" y="6529"/>
                    <a:pt x="15568" y="6613"/>
                    <a:pt x="16949" y="6613"/>
                  </a:cubicBezTo>
                  <a:cubicBezTo>
                    <a:pt x="18393" y="6613"/>
                    <a:pt x="19837" y="6613"/>
                    <a:pt x="21259" y="6634"/>
                  </a:cubicBezTo>
                  <a:cubicBezTo>
                    <a:pt x="22410" y="6738"/>
                    <a:pt x="23540" y="6843"/>
                    <a:pt x="24691" y="6968"/>
                  </a:cubicBezTo>
                  <a:cubicBezTo>
                    <a:pt x="26051" y="7136"/>
                    <a:pt x="27202" y="7491"/>
                    <a:pt x="28478" y="7952"/>
                  </a:cubicBezTo>
                  <a:cubicBezTo>
                    <a:pt x="29064" y="8119"/>
                    <a:pt x="29671" y="8224"/>
                    <a:pt x="30236" y="8328"/>
                  </a:cubicBezTo>
                  <a:cubicBezTo>
                    <a:pt x="30780" y="8433"/>
                    <a:pt x="31303" y="8642"/>
                    <a:pt x="31889" y="8705"/>
                  </a:cubicBezTo>
                  <a:cubicBezTo>
                    <a:pt x="32181" y="8726"/>
                    <a:pt x="32349" y="8600"/>
                    <a:pt x="32453" y="8412"/>
                  </a:cubicBezTo>
                  <a:cubicBezTo>
                    <a:pt x="32935" y="8328"/>
                    <a:pt x="33270" y="7680"/>
                    <a:pt x="32746" y="7261"/>
                  </a:cubicBezTo>
                  <a:close/>
                </a:path>
              </a:pathLst>
            </a:custGeom>
            <a:solidFill>
              <a:srgbClr val="EEEEE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2" name="Google Shape;366;p37"/>
            <p:cNvSpPr/>
            <p:nvPr/>
          </p:nvSpPr>
          <p:spPr>
            <a:xfrm>
              <a:off x="-1738275" y="928450"/>
              <a:ext cx="1032625" cy="640825"/>
            </a:xfrm>
            <a:custGeom>
              <a:avLst/>
              <a:gdLst/>
              <a:ahLst/>
              <a:cxnLst/>
              <a:rect l="l" t="t" r="r" b="b"/>
              <a:pathLst>
                <a:path w="41305" h="25633" extrusionOk="0">
                  <a:moveTo>
                    <a:pt x="27181" y="17995"/>
                  </a:moveTo>
                  <a:cubicBezTo>
                    <a:pt x="26595" y="18372"/>
                    <a:pt x="26407" y="18978"/>
                    <a:pt x="26114" y="19481"/>
                  </a:cubicBezTo>
                  <a:cubicBezTo>
                    <a:pt x="25904" y="19564"/>
                    <a:pt x="25695" y="19627"/>
                    <a:pt x="25528" y="19732"/>
                  </a:cubicBezTo>
                  <a:cubicBezTo>
                    <a:pt x="25402" y="19836"/>
                    <a:pt x="25277" y="19983"/>
                    <a:pt x="25172" y="20108"/>
                  </a:cubicBezTo>
                  <a:cubicBezTo>
                    <a:pt x="24963" y="20422"/>
                    <a:pt x="24775" y="20778"/>
                    <a:pt x="24544" y="21071"/>
                  </a:cubicBezTo>
                  <a:cubicBezTo>
                    <a:pt x="24126" y="21594"/>
                    <a:pt x="23561" y="21740"/>
                    <a:pt x="22912" y="21573"/>
                  </a:cubicBezTo>
                  <a:cubicBezTo>
                    <a:pt x="21866" y="21217"/>
                    <a:pt x="20987" y="20694"/>
                    <a:pt x="20674" y="19564"/>
                  </a:cubicBezTo>
                  <a:cubicBezTo>
                    <a:pt x="20611" y="19376"/>
                    <a:pt x="20548" y="19209"/>
                    <a:pt x="20443" y="19062"/>
                  </a:cubicBezTo>
                  <a:cubicBezTo>
                    <a:pt x="20067" y="18623"/>
                    <a:pt x="20025" y="18100"/>
                    <a:pt x="20025" y="17535"/>
                  </a:cubicBezTo>
                  <a:cubicBezTo>
                    <a:pt x="20025" y="17012"/>
                    <a:pt x="20025" y="16509"/>
                    <a:pt x="19983" y="15986"/>
                  </a:cubicBezTo>
                  <a:cubicBezTo>
                    <a:pt x="19962" y="15610"/>
                    <a:pt x="19565" y="15421"/>
                    <a:pt x="19293" y="15693"/>
                  </a:cubicBezTo>
                  <a:cubicBezTo>
                    <a:pt x="18728" y="16154"/>
                    <a:pt x="18079" y="16488"/>
                    <a:pt x="17577" y="16991"/>
                  </a:cubicBezTo>
                  <a:cubicBezTo>
                    <a:pt x="17096" y="17493"/>
                    <a:pt x="16531" y="17911"/>
                    <a:pt x="15966" y="18267"/>
                  </a:cubicBezTo>
                  <a:cubicBezTo>
                    <a:pt x="15589" y="18518"/>
                    <a:pt x="15150" y="18413"/>
                    <a:pt x="14731" y="18330"/>
                  </a:cubicBezTo>
                  <a:cubicBezTo>
                    <a:pt x="14585" y="18309"/>
                    <a:pt x="14417" y="18162"/>
                    <a:pt x="14271" y="18079"/>
                  </a:cubicBezTo>
                  <a:cubicBezTo>
                    <a:pt x="14062" y="17158"/>
                    <a:pt x="14083" y="15777"/>
                    <a:pt x="14334" y="14940"/>
                  </a:cubicBezTo>
                  <a:cubicBezTo>
                    <a:pt x="14438" y="14584"/>
                    <a:pt x="14522" y="14187"/>
                    <a:pt x="14585" y="13789"/>
                  </a:cubicBezTo>
                  <a:cubicBezTo>
                    <a:pt x="14606" y="13664"/>
                    <a:pt x="14543" y="13517"/>
                    <a:pt x="14522" y="13350"/>
                  </a:cubicBezTo>
                  <a:cubicBezTo>
                    <a:pt x="14480" y="13141"/>
                    <a:pt x="14187" y="13036"/>
                    <a:pt x="13999" y="13141"/>
                  </a:cubicBezTo>
                  <a:cubicBezTo>
                    <a:pt x="13811" y="13245"/>
                    <a:pt x="13664" y="13413"/>
                    <a:pt x="13497" y="13538"/>
                  </a:cubicBezTo>
                  <a:cubicBezTo>
                    <a:pt x="12974" y="14061"/>
                    <a:pt x="12492" y="14563"/>
                    <a:pt x="11865" y="14919"/>
                  </a:cubicBezTo>
                  <a:cubicBezTo>
                    <a:pt x="11593" y="15087"/>
                    <a:pt x="11404" y="15317"/>
                    <a:pt x="11174" y="15526"/>
                  </a:cubicBezTo>
                  <a:cubicBezTo>
                    <a:pt x="10400" y="16237"/>
                    <a:pt x="9521" y="16802"/>
                    <a:pt x="8580" y="17325"/>
                  </a:cubicBezTo>
                  <a:cubicBezTo>
                    <a:pt x="8140" y="17597"/>
                    <a:pt x="7680" y="17597"/>
                    <a:pt x="7199" y="17576"/>
                  </a:cubicBezTo>
                  <a:cubicBezTo>
                    <a:pt x="6759" y="17514"/>
                    <a:pt x="6571" y="17325"/>
                    <a:pt x="6550" y="16865"/>
                  </a:cubicBezTo>
                  <a:cubicBezTo>
                    <a:pt x="6529" y="16112"/>
                    <a:pt x="6655" y="15380"/>
                    <a:pt x="7094" y="14710"/>
                  </a:cubicBezTo>
                  <a:cubicBezTo>
                    <a:pt x="7638" y="13957"/>
                    <a:pt x="8057" y="13120"/>
                    <a:pt x="8726" y="12450"/>
                  </a:cubicBezTo>
                  <a:cubicBezTo>
                    <a:pt x="8894" y="12241"/>
                    <a:pt x="8998" y="11927"/>
                    <a:pt x="9103" y="11655"/>
                  </a:cubicBezTo>
                  <a:cubicBezTo>
                    <a:pt x="9186" y="11425"/>
                    <a:pt x="8935" y="11153"/>
                    <a:pt x="8684" y="11216"/>
                  </a:cubicBezTo>
                  <a:cubicBezTo>
                    <a:pt x="8454" y="11258"/>
                    <a:pt x="8224" y="11341"/>
                    <a:pt x="8015" y="11446"/>
                  </a:cubicBezTo>
                  <a:cubicBezTo>
                    <a:pt x="6529" y="12178"/>
                    <a:pt x="5064" y="12931"/>
                    <a:pt x="3600" y="13706"/>
                  </a:cubicBezTo>
                  <a:cubicBezTo>
                    <a:pt x="3140" y="13936"/>
                    <a:pt x="2721" y="14082"/>
                    <a:pt x="2240" y="14061"/>
                  </a:cubicBezTo>
                  <a:cubicBezTo>
                    <a:pt x="1675" y="14040"/>
                    <a:pt x="1152" y="14061"/>
                    <a:pt x="608" y="14040"/>
                  </a:cubicBezTo>
                  <a:cubicBezTo>
                    <a:pt x="189" y="14019"/>
                    <a:pt x="64" y="13831"/>
                    <a:pt x="43" y="13392"/>
                  </a:cubicBezTo>
                  <a:cubicBezTo>
                    <a:pt x="1" y="13036"/>
                    <a:pt x="147" y="12785"/>
                    <a:pt x="315" y="12471"/>
                  </a:cubicBezTo>
                  <a:cubicBezTo>
                    <a:pt x="943" y="11446"/>
                    <a:pt x="1863" y="10797"/>
                    <a:pt x="2868" y="10211"/>
                  </a:cubicBezTo>
                  <a:cubicBezTo>
                    <a:pt x="3725" y="9730"/>
                    <a:pt x="4646" y="9521"/>
                    <a:pt x="5609" y="9458"/>
                  </a:cubicBezTo>
                  <a:cubicBezTo>
                    <a:pt x="6006" y="9437"/>
                    <a:pt x="6383" y="9416"/>
                    <a:pt x="6759" y="9333"/>
                  </a:cubicBezTo>
                  <a:cubicBezTo>
                    <a:pt x="7010" y="9270"/>
                    <a:pt x="7073" y="9102"/>
                    <a:pt x="6948" y="8830"/>
                  </a:cubicBezTo>
                  <a:cubicBezTo>
                    <a:pt x="6173" y="8809"/>
                    <a:pt x="5420" y="8747"/>
                    <a:pt x="4646" y="8726"/>
                  </a:cubicBezTo>
                  <a:cubicBezTo>
                    <a:pt x="4248" y="8726"/>
                    <a:pt x="3935" y="8579"/>
                    <a:pt x="3767" y="8203"/>
                  </a:cubicBezTo>
                  <a:cubicBezTo>
                    <a:pt x="3725" y="8098"/>
                    <a:pt x="3663" y="7973"/>
                    <a:pt x="3600" y="7889"/>
                  </a:cubicBezTo>
                  <a:cubicBezTo>
                    <a:pt x="2805" y="7157"/>
                    <a:pt x="2930" y="6194"/>
                    <a:pt x="3035" y="5273"/>
                  </a:cubicBezTo>
                  <a:cubicBezTo>
                    <a:pt x="3098" y="4708"/>
                    <a:pt x="3391" y="4185"/>
                    <a:pt x="3914" y="3830"/>
                  </a:cubicBezTo>
                  <a:cubicBezTo>
                    <a:pt x="4039" y="3767"/>
                    <a:pt x="4165" y="3662"/>
                    <a:pt x="4248" y="3558"/>
                  </a:cubicBezTo>
                  <a:cubicBezTo>
                    <a:pt x="4772" y="2993"/>
                    <a:pt x="5441" y="2951"/>
                    <a:pt x="6173" y="2993"/>
                  </a:cubicBezTo>
                  <a:cubicBezTo>
                    <a:pt x="6278" y="2993"/>
                    <a:pt x="6445" y="3035"/>
                    <a:pt x="6529" y="3076"/>
                  </a:cubicBezTo>
                  <a:cubicBezTo>
                    <a:pt x="7052" y="3411"/>
                    <a:pt x="7701" y="3558"/>
                    <a:pt x="8161" y="3997"/>
                  </a:cubicBezTo>
                  <a:cubicBezTo>
                    <a:pt x="8245" y="4039"/>
                    <a:pt x="8308" y="4123"/>
                    <a:pt x="8370" y="4144"/>
                  </a:cubicBezTo>
                  <a:cubicBezTo>
                    <a:pt x="8873" y="4311"/>
                    <a:pt x="9291" y="4541"/>
                    <a:pt x="9605" y="5022"/>
                  </a:cubicBezTo>
                  <a:cubicBezTo>
                    <a:pt x="9730" y="4918"/>
                    <a:pt x="9814" y="4855"/>
                    <a:pt x="9940" y="4771"/>
                  </a:cubicBezTo>
                  <a:cubicBezTo>
                    <a:pt x="9689" y="4562"/>
                    <a:pt x="9458" y="4395"/>
                    <a:pt x="9270" y="4185"/>
                  </a:cubicBezTo>
                  <a:cubicBezTo>
                    <a:pt x="9082" y="3976"/>
                    <a:pt x="8977" y="3704"/>
                    <a:pt x="8852" y="3495"/>
                  </a:cubicBezTo>
                  <a:cubicBezTo>
                    <a:pt x="8684" y="3286"/>
                    <a:pt x="8663" y="3055"/>
                    <a:pt x="8663" y="2825"/>
                  </a:cubicBezTo>
                  <a:cubicBezTo>
                    <a:pt x="8663" y="2616"/>
                    <a:pt x="8684" y="2407"/>
                    <a:pt x="8663" y="2198"/>
                  </a:cubicBezTo>
                  <a:cubicBezTo>
                    <a:pt x="8538" y="1361"/>
                    <a:pt x="9166" y="440"/>
                    <a:pt x="10086" y="126"/>
                  </a:cubicBezTo>
                  <a:cubicBezTo>
                    <a:pt x="10421" y="1"/>
                    <a:pt x="10735" y="22"/>
                    <a:pt x="10986" y="252"/>
                  </a:cubicBezTo>
                  <a:cubicBezTo>
                    <a:pt x="11279" y="524"/>
                    <a:pt x="11593" y="775"/>
                    <a:pt x="11802" y="1089"/>
                  </a:cubicBezTo>
                  <a:cubicBezTo>
                    <a:pt x="12513" y="2051"/>
                    <a:pt x="13162" y="3076"/>
                    <a:pt x="13559" y="4227"/>
                  </a:cubicBezTo>
                  <a:cubicBezTo>
                    <a:pt x="13601" y="4353"/>
                    <a:pt x="13685" y="4520"/>
                    <a:pt x="13769" y="4625"/>
                  </a:cubicBezTo>
                  <a:cubicBezTo>
                    <a:pt x="14020" y="4939"/>
                    <a:pt x="14313" y="4960"/>
                    <a:pt x="14627" y="4708"/>
                  </a:cubicBezTo>
                  <a:cubicBezTo>
                    <a:pt x="14940" y="4436"/>
                    <a:pt x="15171" y="4144"/>
                    <a:pt x="15317" y="3767"/>
                  </a:cubicBezTo>
                  <a:cubicBezTo>
                    <a:pt x="15464" y="3181"/>
                    <a:pt x="15798" y="2742"/>
                    <a:pt x="16217" y="2323"/>
                  </a:cubicBezTo>
                  <a:lnTo>
                    <a:pt x="17242" y="1298"/>
                  </a:lnTo>
                  <a:cubicBezTo>
                    <a:pt x="17891" y="649"/>
                    <a:pt x="18623" y="273"/>
                    <a:pt x="19606" y="335"/>
                  </a:cubicBezTo>
                  <a:cubicBezTo>
                    <a:pt x="20150" y="356"/>
                    <a:pt x="20674" y="356"/>
                    <a:pt x="21218" y="335"/>
                  </a:cubicBezTo>
                  <a:cubicBezTo>
                    <a:pt x="21552" y="335"/>
                    <a:pt x="21866" y="419"/>
                    <a:pt x="22159" y="628"/>
                  </a:cubicBezTo>
                  <a:cubicBezTo>
                    <a:pt x="22473" y="859"/>
                    <a:pt x="22808" y="1047"/>
                    <a:pt x="23122" y="1277"/>
                  </a:cubicBezTo>
                  <a:cubicBezTo>
                    <a:pt x="23938" y="1926"/>
                    <a:pt x="24461" y="2742"/>
                    <a:pt x="24377" y="3830"/>
                  </a:cubicBezTo>
                  <a:cubicBezTo>
                    <a:pt x="24356" y="4353"/>
                    <a:pt x="24461" y="4918"/>
                    <a:pt x="24147" y="5399"/>
                  </a:cubicBezTo>
                  <a:cubicBezTo>
                    <a:pt x="24042" y="5566"/>
                    <a:pt x="24147" y="5776"/>
                    <a:pt x="24272" y="5901"/>
                  </a:cubicBezTo>
                  <a:cubicBezTo>
                    <a:pt x="24419" y="6027"/>
                    <a:pt x="24628" y="6068"/>
                    <a:pt x="24775" y="5985"/>
                  </a:cubicBezTo>
                  <a:cubicBezTo>
                    <a:pt x="24900" y="5922"/>
                    <a:pt x="25005" y="5796"/>
                    <a:pt x="25151" y="5713"/>
                  </a:cubicBezTo>
                  <a:cubicBezTo>
                    <a:pt x="25716" y="5273"/>
                    <a:pt x="26260" y="4834"/>
                    <a:pt x="26846" y="4395"/>
                  </a:cubicBezTo>
                  <a:cubicBezTo>
                    <a:pt x="27306" y="4018"/>
                    <a:pt x="27871" y="3872"/>
                    <a:pt x="28436" y="3892"/>
                  </a:cubicBezTo>
                  <a:lnTo>
                    <a:pt x="29796" y="3892"/>
                  </a:lnTo>
                  <a:cubicBezTo>
                    <a:pt x="30801" y="3872"/>
                    <a:pt x="31763" y="4771"/>
                    <a:pt x="31805" y="5922"/>
                  </a:cubicBezTo>
                  <a:cubicBezTo>
                    <a:pt x="31847" y="6382"/>
                    <a:pt x="31575" y="6738"/>
                    <a:pt x="31324" y="7052"/>
                  </a:cubicBezTo>
                  <a:cubicBezTo>
                    <a:pt x="31114" y="7324"/>
                    <a:pt x="30842" y="7533"/>
                    <a:pt x="30633" y="7763"/>
                  </a:cubicBezTo>
                  <a:cubicBezTo>
                    <a:pt x="30529" y="7868"/>
                    <a:pt x="30424" y="7993"/>
                    <a:pt x="30403" y="8119"/>
                  </a:cubicBezTo>
                  <a:cubicBezTo>
                    <a:pt x="30382" y="8265"/>
                    <a:pt x="30424" y="8412"/>
                    <a:pt x="30508" y="8537"/>
                  </a:cubicBezTo>
                  <a:cubicBezTo>
                    <a:pt x="30612" y="8705"/>
                    <a:pt x="30821" y="8747"/>
                    <a:pt x="30968" y="8684"/>
                  </a:cubicBezTo>
                  <a:cubicBezTo>
                    <a:pt x="31156" y="8579"/>
                    <a:pt x="31324" y="8433"/>
                    <a:pt x="31470" y="8286"/>
                  </a:cubicBezTo>
                  <a:cubicBezTo>
                    <a:pt x="32161" y="7638"/>
                    <a:pt x="33018" y="7366"/>
                    <a:pt x="33897" y="7282"/>
                  </a:cubicBezTo>
                  <a:cubicBezTo>
                    <a:pt x="34399" y="7240"/>
                    <a:pt x="34922" y="7324"/>
                    <a:pt x="35446" y="7282"/>
                  </a:cubicBezTo>
                  <a:cubicBezTo>
                    <a:pt x="36387" y="7240"/>
                    <a:pt x="37140" y="7596"/>
                    <a:pt x="37810" y="8265"/>
                  </a:cubicBezTo>
                  <a:cubicBezTo>
                    <a:pt x="38082" y="8537"/>
                    <a:pt x="38354" y="8893"/>
                    <a:pt x="38605" y="9228"/>
                  </a:cubicBezTo>
                  <a:cubicBezTo>
                    <a:pt x="38919" y="9667"/>
                    <a:pt x="38919" y="10295"/>
                    <a:pt x="38605" y="10734"/>
                  </a:cubicBezTo>
                  <a:cubicBezTo>
                    <a:pt x="38500" y="10902"/>
                    <a:pt x="38375" y="11027"/>
                    <a:pt x="38249" y="11132"/>
                  </a:cubicBezTo>
                  <a:cubicBezTo>
                    <a:pt x="37705" y="11467"/>
                    <a:pt x="37140" y="11760"/>
                    <a:pt x="36596" y="12074"/>
                  </a:cubicBezTo>
                  <a:cubicBezTo>
                    <a:pt x="36471" y="12157"/>
                    <a:pt x="36303" y="12157"/>
                    <a:pt x="36157" y="12178"/>
                  </a:cubicBezTo>
                  <a:cubicBezTo>
                    <a:pt x="35990" y="12199"/>
                    <a:pt x="35843" y="12199"/>
                    <a:pt x="35718" y="12241"/>
                  </a:cubicBezTo>
                  <a:cubicBezTo>
                    <a:pt x="35467" y="12283"/>
                    <a:pt x="35320" y="12471"/>
                    <a:pt x="35320" y="12680"/>
                  </a:cubicBezTo>
                  <a:cubicBezTo>
                    <a:pt x="35320" y="12869"/>
                    <a:pt x="35508" y="13078"/>
                    <a:pt x="35739" y="13078"/>
                  </a:cubicBezTo>
                  <a:cubicBezTo>
                    <a:pt x="36031" y="13078"/>
                    <a:pt x="36345" y="13099"/>
                    <a:pt x="36617" y="13015"/>
                  </a:cubicBezTo>
                  <a:cubicBezTo>
                    <a:pt x="37308" y="12827"/>
                    <a:pt x="37977" y="12785"/>
                    <a:pt x="38689" y="12806"/>
                  </a:cubicBezTo>
                  <a:cubicBezTo>
                    <a:pt x="38898" y="12806"/>
                    <a:pt x="39107" y="12827"/>
                    <a:pt x="39316" y="12890"/>
                  </a:cubicBezTo>
                  <a:cubicBezTo>
                    <a:pt x="40446" y="13141"/>
                    <a:pt x="40760" y="13538"/>
                    <a:pt x="40907" y="14668"/>
                  </a:cubicBezTo>
                  <a:cubicBezTo>
                    <a:pt x="40948" y="14815"/>
                    <a:pt x="40948" y="14961"/>
                    <a:pt x="40948" y="15107"/>
                  </a:cubicBezTo>
                  <a:cubicBezTo>
                    <a:pt x="41011" y="15819"/>
                    <a:pt x="40781" y="16321"/>
                    <a:pt x="40070" y="16593"/>
                  </a:cubicBezTo>
                  <a:cubicBezTo>
                    <a:pt x="39212" y="16991"/>
                    <a:pt x="39086" y="17388"/>
                    <a:pt x="39505" y="18246"/>
                  </a:cubicBezTo>
                  <a:cubicBezTo>
                    <a:pt x="39714" y="18685"/>
                    <a:pt x="39902" y="19104"/>
                    <a:pt x="40258" y="19460"/>
                  </a:cubicBezTo>
                  <a:cubicBezTo>
                    <a:pt x="40384" y="19564"/>
                    <a:pt x="40467" y="19732"/>
                    <a:pt x="40551" y="19899"/>
                  </a:cubicBezTo>
                  <a:cubicBezTo>
                    <a:pt x="40760" y="20317"/>
                    <a:pt x="40948" y="20715"/>
                    <a:pt x="41095" y="21133"/>
                  </a:cubicBezTo>
                  <a:cubicBezTo>
                    <a:pt x="41304" y="21573"/>
                    <a:pt x="41200" y="22096"/>
                    <a:pt x="40760" y="22284"/>
                  </a:cubicBezTo>
                  <a:cubicBezTo>
                    <a:pt x="40132" y="22535"/>
                    <a:pt x="39505" y="22870"/>
                    <a:pt x="38793" y="22745"/>
                  </a:cubicBezTo>
                  <a:cubicBezTo>
                    <a:pt x="38584" y="22494"/>
                    <a:pt x="38668" y="22201"/>
                    <a:pt x="38647" y="21929"/>
                  </a:cubicBezTo>
                  <a:cubicBezTo>
                    <a:pt x="38563" y="20966"/>
                    <a:pt x="38040" y="20255"/>
                    <a:pt x="37391" y="19606"/>
                  </a:cubicBezTo>
                  <a:cubicBezTo>
                    <a:pt x="37224" y="19460"/>
                    <a:pt x="36994" y="19313"/>
                    <a:pt x="36680" y="19418"/>
                  </a:cubicBezTo>
                  <a:cubicBezTo>
                    <a:pt x="36806" y="19773"/>
                    <a:pt x="36910" y="20045"/>
                    <a:pt x="37015" y="20359"/>
                  </a:cubicBezTo>
                  <a:cubicBezTo>
                    <a:pt x="37119" y="20673"/>
                    <a:pt x="37245" y="20987"/>
                    <a:pt x="37391" y="21280"/>
                  </a:cubicBezTo>
                  <a:cubicBezTo>
                    <a:pt x="37517" y="21573"/>
                    <a:pt x="37622" y="21824"/>
                    <a:pt x="37601" y="22138"/>
                  </a:cubicBezTo>
                  <a:cubicBezTo>
                    <a:pt x="37559" y="22389"/>
                    <a:pt x="37559" y="22598"/>
                    <a:pt x="37412" y="22828"/>
                  </a:cubicBezTo>
                  <a:cubicBezTo>
                    <a:pt x="37287" y="23017"/>
                    <a:pt x="37224" y="23289"/>
                    <a:pt x="37245" y="23498"/>
                  </a:cubicBezTo>
                  <a:cubicBezTo>
                    <a:pt x="37350" y="24188"/>
                    <a:pt x="36994" y="24711"/>
                    <a:pt x="36659" y="25235"/>
                  </a:cubicBezTo>
                  <a:cubicBezTo>
                    <a:pt x="36450" y="25569"/>
                    <a:pt x="36073" y="25632"/>
                    <a:pt x="35676" y="25527"/>
                  </a:cubicBezTo>
                  <a:cubicBezTo>
                    <a:pt x="34922" y="25339"/>
                    <a:pt x="34316" y="24921"/>
                    <a:pt x="33730" y="24439"/>
                  </a:cubicBezTo>
                  <a:cubicBezTo>
                    <a:pt x="33123" y="24000"/>
                    <a:pt x="32893" y="23372"/>
                    <a:pt x="32851" y="22661"/>
                  </a:cubicBezTo>
                  <a:lnTo>
                    <a:pt x="32851" y="21489"/>
                  </a:lnTo>
                  <a:cubicBezTo>
                    <a:pt x="32851" y="21343"/>
                    <a:pt x="32851" y="21175"/>
                    <a:pt x="32809" y="21050"/>
                  </a:cubicBezTo>
                  <a:cubicBezTo>
                    <a:pt x="32746" y="20924"/>
                    <a:pt x="32621" y="20820"/>
                    <a:pt x="32495" y="20757"/>
                  </a:cubicBezTo>
                  <a:cubicBezTo>
                    <a:pt x="32286" y="20715"/>
                    <a:pt x="32161" y="20841"/>
                    <a:pt x="32077" y="21029"/>
                  </a:cubicBezTo>
                  <a:cubicBezTo>
                    <a:pt x="32014" y="21175"/>
                    <a:pt x="31993" y="21364"/>
                    <a:pt x="31993" y="21552"/>
                  </a:cubicBezTo>
                  <a:cubicBezTo>
                    <a:pt x="31972" y="21970"/>
                    <a:pt x="31972" y="22389"/>
                    <a:pt x="31993" y="22807"/>
                  </a:cubicBezTo>
                  <a:cubicBezTo>
                    <a:pt x="31993" y="23121"/>
                    <a:pt x="31909" y="23372"/>
                    <a:pt x="31700" y="23644"/>
                  </a:cubicBezTo>
                  <a:cubicBezTo>
                    <a:pt x="31449" y="23916"/>
                    <a:pt x="31219" y="24230"/>
                    <a:pt x="30863" y="24439"/>
                  </a:cubicBezTo>
                  <a:cubicBezTo>
                    <a:pt x="30612" y="24607"/>
                    <a:pt x="30403" y="24837"/>
                    <a:pt x="30173" y="25004"/>
                  </a:cubicBezTo>
                  <a:cubicBezTo>
                    <a:pt x="29985" y="25130"/>
                    <a:pt x="29754" y="25255"/>
                    <a:pt x="29545" y="25339"/>
                  </a:cubicBezTo>
                  <a:cubicBezTo>
                    <a:pt x="28938" y="25486"/>
                    <a:pt x="28436" y="25381"/>
                    <a:pt x="28039" y="24837"/>
                  </a:cubicBezTo>
                  <a:cubicBezTo>
                    <a:pt x="27348" y="23895"/>
                    <a:pt x="26888" y="22870"/>
                    <a:pt x="26951" y="21678"/>
                  </a:cubicBezTo>
                  <a:cubicBezTo>
                    <a:pt x="26951" y="21447"/>
                    <a:pt x="26951" y="21196"/>
                    <a:pt x="26930" y="20945"/>
                  </a:cubicBezTo>
                  <a:cubicBezTo>
                    <a:pt x="26846" y="20213"/>
                    <a:pt x="26951" y="19501"/>
                    <a:pt x="27264" y="18832"/>
                  </a:cubicBezTo>
                  <a:cubicBezTo>
                    <a:pt x="27264" y="18665"/>
                    <a:pt x="27432" y="18372"/>
                    <a:pt x="27181" y="17995"/>
                  </a:cubicBezTo>
                  <a:close/>
                </a:path>
              </a:pathLst>
            </a:custGeom>
            <a:solidFill>
              <a:srgbClr val="FB6A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3" name="Google Shape;367;p37"/>
            <p:cNvSpPr/>
            <p:nvPr/>
          </p:nvSpPr>
          <p:spPr>
            <a:xfrm>
              <a:off x="-1773825" y="1255900"/>
              <a:ext cx="863125" cy="669600"/>
            </a:xfrm>
            <a:custGeom>
              <a:avLst/>
              <a:gdLst/>
              <a:ahLst/>
              <a:cxnLst/>
              <a:rect l="l" t="t" r="r" b="b"/>
              <a:pathLst>
                <a:path w="34525" h="26784" extrusionOk="0">
                  <a:moveTo>
                    <a:pt x="8516" y="1"/>
                  </a:moveTo>
                  <a:cubicBezTo>
                    <a:pt x="8328" y="503"/>
                    <a:pt x="8077" y="817"/>
                    <a:pt x="7847" y="1131"/>
                  </a:cubicBezTo>
                  <a:cubicBezTo>
                    <a:pt x="7114" y="2072"/>
                    <a:pt x="6947" y="3139"/>
                    <a:pt x="7010" y="4290"/>
                  </a:cubicBezTo>
                  <a:cubicBezTo>
                    <a:pt x="7010" y="4625"/>
                    <a:pt x="7156" y="4834"/>
                    <a:pt x="7428" y="5043"/>
                  </a:cubicBezTo>
                  <a:cubicBezTo>
                    <a:pt x="7847" y="5357"/>
                    <a:pt x="8286" y="5546"/>
                    <a:pt x="8830" y="5546"/>
                  </a:cubicBezTo>
                  <a:cubicBezTo>
                    <a:pt x="9520" y="5546"/>
                    <a:pt x="10148" y="5420"/>
                    <a:pt x="10713" y="5064"/>
                  </a:cubicBezTo>
                  <a:cubicBezTo>
                    <a:pt x="11696" y="4499"/>
                    <a:pt x="12596" y="3872"/>
                    <a:pt x="13349" y="3056"/>
                  </a:cubicBezTo>
                  <a:cubicBezTo>
                    <a:pt x="13726" y="2658"/>
                    <a:pt x="14124" y="2323"/>
                    <a:pt x="14605" y="2114"/>
                  </a:cubicBezTo>
                  <a:cubicBezTo>
                    <a:pt x="14584" y="3077"/>
                    <a:pt x="14584" y="4060"/>
                    <a:pt x="14563" y="5022"/>
                  </a:cubicBezTo>
                  <a:cubicBezTo>
                    <a:pt x="14563" y="5441"/>
                    <a:pt x="14751" y="5671"/>
                    <a:pt x="15086" y="5880"/>
                  </a:cubicBezTo>
                  <a:cubicBezTo>
                    <a:pt x="15798" y="6320"/>
                    <a:pt x="16551" y="6403"/>
                    <a:pt x="17325" y="6362"/>
                  </a:cubicBezTo>
                  <a:cubicBezTo>
                    <a:pt x="17618" y="6320"/>
                    <a:pt x="17827" y="6194"/>
                    <a:pt x="18036" y="6006"/>
                  </a:cubicBezTo>
                  <a:cubicBezTo>
                    <a:pt x="18748" y="5420"/>
                    <a:pt x="19501" y="4855"/>
                    <a:pt x="20129" y="4165"/>
                  </a:cubicBezTo>
                  <a:cubicBezTo>
                    <a:pt x="20191" y="4102"/>
                    <a:pt x="20296" y="4081"/>
                    <a:pt x="20422" y="3997"/>
                  </a:cubicBezTo>
                  <a:cubicBezTo>
                    <a:pt x="20484" y="4102"/>
                    <a:pt x="20547" y="4206"/>
                    <a:pt x="20547" y="4311"/>
                  </a:cubicBezTo>
                  <a:cubicBezTo>
                    <a:pt x="20589" y="4541"/>
                    <a:pt x="20589" y="4792"/>
                    <a:pt x="20547" y="5043"/>
                  </a:cubicBezTo>
                  <a:cubicBezTo>
                    <a:pt x="20526" y="5483"/>
                    <a:pt x="20631" y="5859"/>
                    <a:pt x="20861" y="6257"/>
                  </a:cubicBezTo>
                  <a:cubicBezTo>
                    <a:pt x="21028" y="6487"/>
                    <a:pt x="21154" y="6780"/>
                    <a:pt x="21259" y="7052"/>
                  </a:cubicBezTo>
                  <a:cubicBezTo>
                    <a:pt x="21551" y="7847"/>
                    <a:pt x="22012" y="8496"/>
                    <a:pt x="22765" y="8893"/>
                  </a:cubicBezTo>
                  <a:cubicBezTo>
                    <a:pt x="23142" y="9103"/>
                    <a:pt x="23539" y="9291"/>
                    <a:pt x="23895" y="9437"/>
                  </a:cubicBezTo>
                  <a:cubicBezTo>
                    <a:pt x="24920" y="9877"/>
                    <a:pt x="26113" y="9542"/>
                    <a:pt x="26824" y="8663"/>
                  </a:cubicBezTo>
                  <a:cubicBezTo>
                    <a:pt x="26950" y="8496"/>
                    <a:pt x="27096" y="8349"/>
                    <a:pt x="27201" y="8182"/>
                  </a:cubicBezTo>
                  <a:cubicBezTo>
                    <a:pt x="27431" y="8287"/>
                    <a:pt x="27347" y="8475"/>
                    <a:pt x="27389" y="8600"/>
                  </a:cubicBezTo>
                  <a:lnTo>
                    <a:pt x="27389" y="8977"/>
                  </a:lnTo>
                  <a:cubicBezTo>
                    <a:pt x="27326" y="10609"/>
                    <a:pt x="27996" y="11927"/>
                    <a:pt x="29147" y="13078"/>
                  </a:cubicBezTo>
                  <a:cubicBezTo>
                    <a:pt x="29398" y="13308"/>
                    <a:pt x="29670" y="13434"/>
                    <a:pt x="30046" y="13434"/>
                  </a:cubicBezTo>
                  <a:cubicBezTo>
                    <a:pt x="30967" y="13476"/>
                    <a:pt x="31741" y="13287"/>
                    <a:pt x="32432" y="12597"/>
                  </a:cubicBezTo>
                  <a:cubicBezTo>
                    <a:pt x="32787" y="12220"/>
                    <a:pt x="33269" y="11948"/>
                    <a:pt x="33708" y="11613"/>
                  </a:cubicBezTo>
                  <a:cubicBezTo>
                    <a:pt x="33917" y="11760"/>
                    <a:pt x="34148" y="11948"/>
                    <a:pt x="34440" y="12157"/>
                  </a:cubicBezTo>
                  <a:cubicBezTo>
                    <a:pt x="34524" y="12471"/>
                    <a:pt x="34461" y="12806"/>
                    <a:pt x="34336" y="13162"/>
                  </a:cubicBezTo>
                  <a:cubicBezTo>
                    <a:pt x="34001" y="13999"/>
                    <a:pt x="33708" y="14857"/>
                    <a:pt x="33394" y="15694"/>
                  </a:cubicBezTo>
                  <a:cubicBezTo>
                    <a:pt x="33206" y="16154"/>
                    <a:pt x="33018" y="16635"/>
                    <a:pt x="32683" y="17054"/>
                  </a:cubicBezTo>
                  <a:cubicBezTo>
                    <a:pt x="32599" y="17158"/>
                    <a:pt x="32557" y="17305"/>
                    <a:pt x="32495" y="17451"/>
                  </a:cubicBezTo>
                  <a:cubicBezTo>
                    <a:pt x="32432" y="17619"/>
                    <a:pt x="32369" y="17828"/>
                    <a:pt x="32285" y="18016"/>
                  </a:cubicBezTo>
                  <a:cubicBezTo>
                    <a:pt x="31971" y="18748"/>
                    <a:pt x="31553" y="19376"/>
                    <a:pt x="30967" y="19920"/>
                  </a:cubicBezTo>
                  <a:cubicBezTo>
                    <a:pt x="30591" y="20234"/>
                    <a:pt x="30256" y="20611"/>
                    <a:pt x="29942" y="20945"/>
                  </a:cubicBezTo>
                  <a:cubicBezTo>
                    <a:pt x="28394" y="22598"/>
                    <a:pt x="26489" y="23749"/>
                    <a:pt x="24481" y="24691"/>
                  </a:cubicBezTo>
                  <a:cubicBezTo>
                    <a:pt x="23686" y="25046"/>
                    <a:pt x="22849" y="25360"/>
                    <a:pt x="22075" y="25674"/>
                  </a:cubicBezTo>
                  <a:cubicBezTo>
                    <a:pt x="20861" y="26176"/>
                    <a:pt x="19606" y="26469"/>
                    <a:pt x="18329" y="26658"/>
                  </a:cubicBezTo>
                  <a:cubicBezTo>
                    <a:pt x="17367" y="26783"/>
                    <a:pt x="16342" y="26741"/>
                    <a:pt x="15337" y="26720"/>
                  </a:cubicBezTo>
                  <a:cubicBezTo>
                    <a:pt x="13873" y="26678"/>
                    <a:pt x="12387" y="26469"/>
                    <a:pt x="11006" y="26030"/>
                  </a:cubicBezTo>
                  <a:cubicBezTo>
                    <a:pt x="10002" y="25716"/>
                    <a:pt x="9060" y="25235"/>
                    <a:pt x="8098" y="24774"/>
                  </a:cubicBezTo>
                  <a:cubicBezTo>
                    <a:pt x="7575" y="24523"/>
                    <a:pt x="7114" y="24189"/>
                    <a:pt x="6633" y="23875"/>
                  </a:cubicBezTo>
                  <a:cubicBezTo>
                    <a:pt x="6382" y="23728"/>
                    <a:pt x="6131" y="23519"/>
                    <a:pt x="5922" y="23310"/>
                  </a:cubicBezTo>
                  <a:cubicBezTo>
                    <a:pt x="5126" y="22494"/>
                    <a:pt x="4310" y="21699"/>
                    <a:pt x="3494" y="20862"/>
                  </a:cubicBezTo>
                  <a:cubicBezTo>
                    <a:pt x="3264" y="20632"/>
                    <a:pt x="3076" y="20380"/>
                    <a:pt x="2929" y="20088"/>
                  </a:cubicBezTo>
                  <a:cubicBezTo>
                    <a:pt x="1988" y="18351"/>
                    <a:pt x="1277" y="16530"/>
                    <a:pt x="586" y="14689"/>
                  </a:cubicBezTo>
                  <a:cubicBezTo>
                    <a:pt x="314" y="13957"/>
                    <a:pt x="251" y="13099"/>
                    <a:pt x="209" y="12283"/>
                  </a:cubicBezTo>
                  <a:cubicBezTo>
                    <a:pt x="168" y="11634"/>
                    <a:pt x="0" y="10986"/>
                    <a:pt x="335" y="10337"/>
                  </a:cubicBezTo>
                  <a:cubicBezTo>
                    <a:pt x="356" y="10274"/>
                    <a:pt x="335" y="10149"/>
                    <a:pt x="314" y="10065"/>
                  </a:cubicBezTo>
                  <a:cubicBezTo>
                    <a:pt x="42" y="9416"/>
                    <a:pt x="126" y="8789"/>
                    <a:pt x="314" y="8140"/>
                  </a:cubicBezTo>
                  <a:cubicBezTo>
                    <a:pt x="481" y="7512"/>
                    <a:pt x="649" y="6843"/>
                    <a:pt x="774" y="6194"/>
                  </a:cubicBezTo>
                  <a:cubicBezTo>
                    <a:pt x="942" y="5483"/>
                    <a:pt x="1297" y="4918"/>
                    <a:pt x="1716" y="4374"/>
                  </a:cubicBezTo>
                  <a:cubicBezTo>
                    <a:pt x="2009" y="3997"/>
                    <a:pt x="2365" y="3662"/>
                    <a:pt x="2741" y="3349"/>
                  </a:cubicBezTo>
                  <a:cubicBezTo>
                    <a:pt x="2846" y="3244"/>
                    <a:pt x="2992" y="3160"/>
                    <a:pt x="3139" y="3160"/>
                  </a:cubicBezTo>
                  <a:cubicBezTo>
                    <a:pt x="3620" y="3181"/>
                    <a:pt x="3829" y="2742"/>
                    <a:pt x="4206" y="2554"/>
                  </a:cubicBezTo>
                  <a:cubicBezTo>
                    <a:pt x="4248" y="2533"/>
                    <a:pt x="4290" y="2407"/>
                    <a:pt x="4310" y="2323"/>
                  </a:cubicBezTo>
                  <a:cubicBezTo>
                    <a:pt x="4352" y="2219"/>
                    <a:pt x="4415" y="2114"/>
                    <a:pt x="4520" y="2072"/>
                  </a:cubicBezTo>
                  <a:cubicBezTo>
                    <a:pt x="5754" y="1403"/>
                    <a:pt x="6947" y="775"/>
                    <a:pt x="8181" y="126"/>
                  </a:cubicBezTo>
                  <a:cubicBezTo>
                    <a:pt x="8202" y="85"/>
                    <a:pt x="8307" y="43"/>
                    <a:pt x="8516" y="1"/>
                  </a:cubicBezTo>
                  <a:close/>
                  <a:moveTo>
                    <a:pt x="23958" y="19815"/>
                  </a:moveTo>
                  <a:cubicBezTo>
                    <a:pt x="23581" y="19920"/>
                    <a:pt x="23121" y="19962"/>
                    <a:pt x="22849" y="20318"/>
                  </a:cubicBezTo>
                  <a:cubicBezTo>
                    <a:pt x="22598" y="20652"/>
                    <a:pt x="22284" y="20820"/>
                    <a:pt x="21928" y="21008"/>
                  </a:cubicBezTo>
                  <a:cubicBezTo>
                    <a:pt x="21719" y="21113"/>
                    <a:pt x="21510" y="21259"/>
                    <a:pt x="21342" y="21385"/>
                  </a:cubicBezTo>
                  <a:cubicBezTo>
                    <a:pt x="20715" y="21887"/>
                    <a:pt x="20003" y="22180"/>
                    <a:pt x="19187" y="22180"/>
                  </a:cubicBezTo>
                  <a:cubicBezTo>
                    <a:pt x="17785" y="22180"/>
                    <a:pt x="16362" y="22201"/>
                    <a:pt x="14961" y="22180"/>
                  </a:cubicBezTo>
                  <a:cubicBezTo>
                    <a:pt x="14145" y="22159"/>
                    <a:pt x="13349" y="21992"/>
                    <a:pt x="12554" y="21887"/>
                  </a:cubicBezTo>
                  <a:cubicBezTo>
                    <a:pt x="12450" y="21866"/>
                    <a:pt x="12303" y="21845"/>
                    <a:pt x="12199" y="21782"/>
                  </a:cubicBezTo>
                  <a:cubicBezTo>
                    <a:pt x="11717" y="21552"/>
                    <a:pt x="11215" y="21343"/>
                    <a:pt x="10734" y="21113"/>
                  </a:cubicBezTo>
                  <a:cubicBezTo>
                    <a:pt x="10629" y="21050"/>
                    <a:pt x="10525" y="20966"/>
                    <a:pt x="10462" y="20904"/>
                  </a:cubicBezTo>
                  <a:cubicBezTo>
                    <a:pt x="9834" y="20067"/>
                    <a:pt x="9039" y="19334"/>
                    <a:pt x="8537" y="18393"/>
                  </a:cubicBezTo>
                  <a:cubicBezTo>
                    <a:pt x="7993" y="17305"/>
                    <a:pt x="7575" y="16196"/>
                    <a:pt x="8014" y="14940"/>
                  </a:cubicBezTo>
                  <a:cubicBezTo>
                    <a:pt x="8056" y="14836"/>
                    <a:pt x="8056" y="14689"/>
                    <a:pt x="8014" y="14585"/>
                  </a:cubicBezTo>
                  <a:cubicBezTo>
                    <a:pt x="7993" y="14522"/>
                    <a:pt x="7909" y="14438"/>
                    <a:pt x="7847" y="14417"/>
                  </a:cubicBezTo>
                  <a:cubicBezTo>
                    <a:pt x="7763" y="14375"/>
                    <a:pt x="7637" y="14417"/>
                    <a:pt x="7595" y="14459"/>
                  </a:cubicBezTo>
                  <a:cubicBezTo>
                    <a:pt x="7386" y="14731"/>
                    <a:pt x="7219" y="14982"/>
                    <a:pt x="7156" y="15317"/>
                  </a:cubicBezTo>
                  <a:cubicBezTo>
                    <a:pt x="7031" y="16677"/>
                    <a:pt x="7261" y="17974"/>
                    <a:pt x="8014" y="19125"/>
                  </a:cubicBezTo>
                  <a:cubicBezTo>
                    <a:pt x="8432" y="19774"/>
                    <a:pt x="8935" y="20380"/>
                    <a:pt x="9416" y="21008"/>
                  </a:cubicBezTo>
                  <a:cubicBezTo>
                    <a:pt x="9772" y="21489"/>
                    <a:pt x="10190" y="21887"/>
                    <a:pt x="10776" y="22159"/>
                  </a:cubicBezTo>
                  <a:cubicBezTo>
                    <a:pt x="11111" y="22305"/>
                    <a:pt x="11424" y="22494"/>
                    <a:pt x="11738" y="22619"/>
                  </a:cubicBezTo>
                  <a:cubicBezTo>
                    <a:pt x="12073" y="22745"/>
                    <a:pt x="12408" y="22849"/>
                    <a:pt x="12785" y="22912"/>
                  </a:cubicBezTo>
                  <a:cubicBezTo>
                    <a:pt x="13182" y="22933"/>
                    <a:pt x="13538" y="22996"/>
                    <a:pt x="13935" y="23101"/>
                  </a:cubicBezTo>
                  <a:cubicBezTo>
                    <a:pt x="14186" y="23163"/>
                    <a:pt x="14458" y="23205"/>
                    <a:pt x="14751" y="23205"/>
                  </a:cubicBezTo>
                  <a:lnTo>
                    <a:pt x="19522" y="23205"/>
                  </a:lnTo>
                  <a:cubicBezTo>
                    <a:pt x="19731" y="23205"/>
                    <a:pt x="19940" y="23163"/>
                    <a:pt x="20150" y="23121"/>
                  </a:cubicBezTo>
                  <a:cubicBezTo>
                    <a:pt x="21342" y="22828"/>
                    <a:pt x="22200" y="21992"/>
                    <a:pt x="23225" y="21427"/>
                  </a:cubicBezTo>
                  <a:cubicBezTo>
                    <a:pt x="23246" y="21385"/>
                    <a:pt x="23267" y="21385"/>
                    <a:pt x="23267" y="21364"/>
                  </a:cubicBezTo>
                  <a:cubicBezTo>
                    <a:pt x="23456" y="20966"/>
                    <a:pt x="23769" y="20673"/>
                    <a:pt x="24062" y="20401"/>
                  </a:cubicBezTo>
                  <a:cubicBezTo>
                    <a:pt x="24146" y="20192"/>
                    <a:pt x="24188" y="20004"/>
                    <a:pt x="23958" y="19815"/>
                  </a:cubicBezTo>
                  <a:close/>
                  <a:moveTo>
                    <a:pt x="22075" y="14543"/>
                  </a:moveTo>
                  <a:cubicBezTo>
                    <a:pt x="22075" y="14480"/>
                    <a:pt x="22054" y="14354"/>
                    <a:pt x="22012" y="14250"/>
                  </a:cubicBezTo>
                  <a:cubicBezTo>
                    <a:pt x="21907" y="13852"/>
                    <a:pt x="21551" y="13706"/>
                    <a:pt x="21259" y="13957"/>
                  </a:cubicBezTo>
                  <a:cubicBezTo>
                    <a:pt x="21028" y="14166"/>
                    <a:pt x="20798" y="14438"/>
                    <a:pt x="20610" y="14689"/>
                  </a:cubicBezTo>
                  <a:cubicBezTo>
                    <a:pt x="20484" y="14878"/>
                    <a:pt x="20526" y="15108"/>
                    <a:pt x="20652" y="15296"/>
                  </a:cubicBezTo>
                  <a:cubicBezTo>
                    <a:pt x="20819" y="15526"/>
                    <a:pt x="21028" y="15589"/>
                    <a:pt x="21279" y="15568"/>
                  </a:cubicBezTo>
                  <a:cubicBezTo>
                    <a:pt x="21719" y="15484"/>
                    <a:pt x="22054" y="15087"/>
                    <a:pt x="22075" y="14543"/>
                  </a:cubicBezTo>
                  <a:close/>
                  <a:moveTo>
                    <a:pt x="10504" y="11111"/>
                  </a:moveTo>
                  <a:cubicBezTo>
                    <a:pt x="10504" y="11111"/>
                    <a:pt x="10295" y="11111"/>
                    <a:pt x="10127" y="11216"/>
                  </a:cubicBezTo>
                  <a:cubicBezTo>
                    <a:pt x="10023" y="11279"/>
                    <a:pt x="9876" y="11425"/>
                    <a:pt x="9876" y="11551"/>
                  </a:cubicBezTo>
                  <a:cubicBezTo>
                    <a:pt x="9876" y="12241"/>
                    <a:pt x="10357" y="12639"/>
                    <a:pt x="10985" y="12534"/>
                  </a:cubicBezTo>
                  <a:cubicBezTo>
                    <a:pt x="11111" y="12492"/>
                    <a:pt x="11278" y="12429"/>
                    <a:pt x="11341" y="12325"/>
                  </a:cubicBezTo>
                  <a:cubicBezTo>
                    <a:pt x="11529" y="12053"/>
                    <a:pt x="11529" y="11739"/>
                    <a:pt x="11404" y="11446"/>
                  </a:cubicBezTo>
                  <a:cubicBezTo>
                    <a:pt x="11257" y="11174"/>
                    <a:pt x="11006" y="11090"/>
                    <a:pt x="10504" y="1111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4" name="Google Shape;368;p37"/>
            <p:cNvSpPr/>
            <p:nvPr/>
          </p:nvSpPr>
          <p:spPr>
            <a:xfrm>
              <a:off x="-1903025" y="1787375"/>
              <a:ext cx="809225" cy="644475"/>
            </a:xfrm>
            <a:custGeom>
              <a:avLst/>
              <a:gdLst/>
              <a:ahLst/>
              <a:cxnLst/>
              <a:rect l="l" t="t" r="r" b="b"/>
              <a:pathLst>
                <a:path w="32369" h="25779" extrusionOk="0">
                  <a:moveTo>
                    <a:pt x="20338" y="6549"/>
                  </a:moveTo>
                  <a:cubicBezTo>
                    <a:pt x="21258" y="6549"/>
                    <a:pt x="22116" y="6591"/>
                    <a:pt x="22932" y="6507"/>
                  </a:cubicBezTo>
                  <a:cubicBezTo>
                    <a:pt x="23790" y="6445"/>
                    <a:pt x="24648" y="6256"/>
                    <a:pt x="25485" y="6047"/>
                  </a:cubicBezTo>
                  <a:cubicBezTo>
                    <a:pt x="26301" y="5838"/>
                    <a:pt x="27075" y="5566"/>
                    <a:pt x="27912" y="5315"/>
                  </a:cubicBezTo>
                  <a:cubicBezTo>
                    <a:pt x="28226" y="5859"/>
                    <a:pt x="28414" y="6382"/>
                    <a:pt x="28540" y="6926"/>
                  </a:cubicBezTo>
                  <a:cubicBezTo>
                    <a:pt x="28665" y="7449"/>
                    <a:pt x="28833" y="7972"/>
                    <a:pt x="29084" y="8453"/>
                  </a:cubicBezTo>
                  <a:cubicBezTo>
                    <a:pt x="29230" y="8704"/>
                    <a:pt x="29335" y="8997"/>
                    <a:pt x="29419" y="9290"/>
                  </a:cubicBezTo>
                  <a:cubicBezTo>
                    <a:pt x="29942" y="11194"/>
                    <a:pt x="30381" y="13119"/>
                    <a:pt x="30779" y="15086"/>
                  </a:cubicBezTo>
                  <a:cubicBezTo>
                    <a:pt x="30800" y="15170"/>
                    <a:pt x="30821" y="15274"/>
                    <a:pt x="30821" y="15358"/>
                  </a:cubicBezTo>
                  <a:cubicBezTo>
                    <a:pt x="30904" y="16028"/>
                    <a:pt x="30883" y="16739"/>
                    <a:pt x="31302" y="17367"/>
                  </a:cubicBezTo>
                  <a:cubicBezTo>
                    <a:pt x="30946" y="17451"/>
                    <a:pt x="30716" y="17492"/>
                    <a:pt x="30465" y="17576"/>
                  </a:cubicBezTo>
                  <a:cubicBezTo>
                    <a:pt x="29691" y="17743"/>
                    <a:pt x="28937" y="17890"/>
                    <a:pt x="28184" y="18078"/>
                  </a:cubicBezTo>
                  <a:cubicBezTo>
                    <a:pt x="27912" y="18120"/>
                    <a:pt x="27682" y="18287"/>
                    <a:pt x="27473" y="18434"/>
                  </a:cubicBezTo>
                  <a:cubicBezTo>
                    <a:pt x="27389" y="18497"/>
                    <a:pt x="27305" y="18664"/>
                    <a:pt x="27347" y="18727"/>
                  </a:cubicBezTo>
                  <a:cubicBezTo>
                    <a:pt x="27389" y="18852"/>
                    <a:pt x="27515" y="18957"/>
                    <a:pt x="27661" y="19020"/>
                  </a:cubicBezTo>
                  <a:cubicBezTo>
                    <a:pt x="27766" y="19041"/>
                    <a:pt x="27891" y="19020"/>
                    <a:pt x="27996" y="18957"/>
                  </a:cubicBezTo>
                  <a:cubicBezTo>
                    <a:pt x="29042" y="18539"/>
                    <a:pt x="30109" y="18329"/>
                    <a:pt x="31218" y="18183"/>
                  </a:cubicBezTo>
                  <a:cubicBezTo>
                    <a:pt x="31469" y="18141"/>
                    <a:pt x="31741" y="18078"/>
                    <a:pt x="32055" y="18287"/>
                  </a:cubicBezTo>
                  <a:cubicBezTo>
                    <a:pt x="31867" y="18392"/>
                    <a:pt x="31762" y="18497"/>
                    <a:pt x="31637" y="18539"/>
                  </a:cubicBezTo>
                  <a:cubicBezTo>
                    <a:pt x="31134" y="18811"/>
                    <a:pt x="30611" y="19062"/>
                    <a:pt x="30109" y="19355"/>
                  </a:cubicBezTo>
                  <a:cubicBezTo>
                    <a:pt x="29963" y="19438"/>
                    <a:pt x="29816" y="19564"/>
                    <a:pt x="29691" y="19689"/>
                  </a:cubicBezTo>
                  <a:cubicBezTo>
                    <a:pt x="29544" y="19857"/>
                    <a:pt x="29544" y="20150"/>
                    <a:pt x="29670" y="20275"/>
                  </a:cubicBezTo>
                  <a:cubicBezTo>
                    <a:pt x="29795" y="20401"/>
                    <a:pt x="29984" y="20484"/>
                    <a:pt x="30172" y="20380"/>
                  </a:cubicBezTo>
                  <a:cubicBezTo>
                    <a:pt x="30507" y="20212"/>
                    <a:pt x="30841" y="20024"/>
                    <a:pt x="31260" y="19857"/>
                  </a:cubicBezTo>
                  <a:cubicBezTo>
                    <a:pt x="31030" y="20233"/>
                    <a:pt x="30821" y="20547"/>
                    <a:pt x="30632" y="20861"/>
                  </a:cubicBezTo>
                  <a:cubicBezTo>
                    <a:pt x="30590" y="20966"/>
                    <a:pt x="30507" y="21070"/>
                    <a:pt x="30444" y="21175"/>
                  </a:cubicBezTo>
                  <a:cubicBezTo>
                    <a:pt x="30381" y="21363"/>
                    <a:pt x="30444" y="21552"/>
                    <a:pt x="30611" y="21656"/>
                  </a:cubicBezTo>
                  <a:cubicBezTo>
                    <a:pt x="30716" y="21740"/>
                    <a:pt x="30925" y="21761"/>
                    <a:pt x="31030" y="21698"/>
                  </a:cubicBezTo>
                  <a:cubicBezTo>
                    <a:pt x="31239" y="21552"/>
                    <a:pt x="31427" y="21342"/>
                    <a:pt x="31574" y="21133"/>
                  </a:cubicBezTo>
                  <a:cubicBezTo>
                    <a:pt x="31762" y="20861"/>
                    <a:pt x="31909" y="20589"/>
                    <a:pt x="32306" y="20401"/>
                  </a:cubicBezTo>
                  <a:cubicBezTo>
                    <a:pt x="32369" y="20945"/>
                    <a:pt x="32369" y="21384"/>
                    <a:pt x="32285" y="21907"/>
                  </a:cubicBezTo>
                  <a:cubicBezTo>
                    <a:pt x="32097" y="21949"/>
                    <a:pt x="31950" y="22012"/>
                    <a:pt x="31762" y="22012"/>
                  </a:cubicBezTo>
                  <a:cubicBezTo>
                    <a:pt x="31176" y="22054"/>
                    <a:pt x="30611" y="22054"/>
                    <a:pt x="30025" y="22012"/>
                  </a:cubicBezTo>
                  <a:cubicBezTo>
                    <a:pt x="28414" y="21949"/>
                    <a:pt x="26782" y="22200"/>
                    <a:pt x="25171" y="22388"/>
                  </a:cubicBezTo>
                  <a:cubicBezTo>
                    <a:pt x="24104" y="22493"/>
                    <a:pt x="23016" y="22744"/>
                    <a:pt x="22012" y="23058"/>
                  </a:cubicBezTo>
                  <a:cubicBezTo>
                    <a:pt x="21823" y="23121"/>
                    <a:pt x="21656" y="23163"/>
                    <a:pt x="21489" y="23205"/>
                  </a:cubicBezTo>
                  <a:cubicBezTo>
                    <a:pt x="20484" y="23309"/>
                    <a:pt x="19564" y="23686"/>
                    <a:pt x="18622" y="24000"/>
                  </a:cubicBezTo>
                  <a:cubicBezTo>
                    <a:pt x="17513" y="24376"/>
                    <a:pt x="16488" y="24899"/>
                    <a:pt x="15630" y="25715"/>
                  </a:cubicBezTo>
                  <a:cubicBezTo>
                    <a:pt x="15567" y="25736"/>
                    <a:pt x="15525" y="25757"/>
                    <a:pt x="15442" y="25778"/>
                  </a:cubicBezTo>
                  <a:cubicBezTo>
                    <a:pt x="15107" y="25736"/>
                    <a:pt x="14856" y="25569"/>
                    <a:pt x="14709" y="25234"/>
                  </a:cubicBezTo>
                  <a:cubicBezTo>
                    <a:pt x="14605" y="25025"/>
                    <a:pt x="14416" y="24878"/>
                    <a:pt x="14228" y="24711"/>
                  </a:cubicBezTo>
                  <a:cubicBezTo>
                    <a:pt x="13956" y="24481"/>
                    <a:pt x="13705" y="24209"/>
                    <a:pt x="13475" y="23958"/>
                  </a:cubicBezTo>
                  <a:cubicBezTo>
                    <a:pt x="13077" y="23560"/>
                    <a:pt x="13015" y="23142"/>
                    <a:pt x="13140" y="22640"/>
                  </a:cubicBezTo>
                  <a:cubicBezTo>
                    <a:pt x="13266" y="22179"/>
                    <a:pt x="13328" y="21698"/>
                    <a:pt x="13391" y="21238"/>
                  </a:cubicBezTo>
                  <a:cubicBezTo>
                    <a:pt x="13475" y="20756"/>
                    <a:pt x="13496" y="20275"/>
                    <a:pt x="13266" y="19836"/>
                  </a:cubicBezTo>
                  <a:cubicBezTo>
                    <a:pt x="13245" y="19773"/>
                    <a:pt x="13224" y="19731"/>
                    <a:pt x="13224" y="19647"/>
                  </a:cubicBezTo>
                  <a:cubicBezTo>
                    <a:pt x="13287" y="18518"/>
                    <a:pt x="12805" y="17451"/>
                    <a:pt x="12847" y="16342"/>
                  </a:cubicBezTo>
                  <a:cubicBezTo>
                    <a:pt x="12868" y="16028"/>
                    <a:pt x="12805" y="15693"/>
                    <a:pt x="12743" y="15358"/>
                  </a:cubicBezTo>
                  <a:cubicBezTo>
                    <a:pt x="12554" y="14438"/>
                    <a:pt x="12345" y="13517"/>
                    <a:pt x="12178" y="12596"/>
                  </a:cubicBezTo>
                  <a:cubicBezTo>
                    <a:pt x="12094" y="12136"/>
                    <a:pt x="12031" y="11655"/>
                    <a:pt x="11989" y="11173"/>
                  </a:cubicBezTo>
                  <a:cubicBezTo>
                    <a:pt x="11968" y="11006"/>
                    <a:pt x="11989" y="10860"/>
                    <a:pt x="11968" y="10713"/>
                  </a:cubicBezTo>
                  <a:cubicBezTo>
                    <a:pt x="11675" y="9939"/>
                    <a:pt x="11717" y="9123"/>
                    <a:pt x="11717" y="8307"/>
                  </a:cubicBezTo>
                  <a:cubicBezTo>
                    <a:pt x="11717" y="7972"/>
                    <a:pt x="11696" y="7637"/>
                    <a:pt x="11382" y="7428"/>
                  </a:cubicBezTo>
                  <a:cubicBezTo>
                    <a:pt x="11236" y="7323"/>
                    <a:pt x="11027" y="7219"/>
                    <a:pt x="10838" y="7177"/>
                  </a:cubicBezTo>
                  <a:cubicBezTo>
                    <a:pt x="10566" y="7114"/>
                    <a:pt x="10294" y="7114"/>
                    <a:pt x="10022" y="7177"/>
                  </a:cubicBezTo>
                  <a:cubicBezTo>
                    <a:pt x="8893" y="7344"/>
                    <a:pt x="7805" y="7658"/>
                    <a:pt x="6863" y="8349"/>
                  </a:cubicBezTo>
                  <a:cubicBezTo>
                    <a:pt x="6486" y="8600"/>
                    <a:pt x="6424" y="8767"/>
                    <a:pt x="6256" y="9437"/>
                  </a:cubicBezTo>
                  <a:cubicBezTo>
                    <a:pt x="6528" y="9625"/>
                    <a:pt x="6758" y="9876"/>
                    <a:pt x="6779" y="10274"/>
                  </a:cubicBezTo>
                  <a:cubicBezTo>
                    <a:pt x="6779" y="10483"/>
                    <a:pt x="6884" y="10692"/>
                    <a:pt x="6905" y="10901"/>
                  </a:cubicBezTo>
                  <a:cubicBezTo>
                    <a:pt x="7051" y="11927"/>
                    <a:pt x="7219" y="12910"/>
                    <a:pt x="7595" y="13894"/>
                  </a:cubicBezTo>
                  <a:cubicBezTo>
                    <a:pt x="7721" y="14249"/>
                    <a:pt x="7742" y="14647"/>
                    <a:pt x="7825" y="15065"/>
                  </a:cubicBezTo>
                  <a:cubicBezTo>
                    <a:pt x="6989" y="15421"/>
                    <a:pt x="6277" y="15944"/>
                    <a:pt x="5608" y="16467"/>
                  </a:cubicBezTo>
                  <a:cubicBezTo>
                    <a:pt x="5503" y="16551"/>
                    <a:pt x="5336" y="16614"/>
                    <a:pt x="5210" y="16655"/>
                  </a:cubicBezTo>
                  <a:cubicBezTo>
                    <a:pt x="4917" y="16739"/>
                    <a:pt x="4645" y="16781"/>
                    <a:pt x="4331" y="16844"/>
                  </a:cubicBezTo>
                  <a:cubicBezTo>
                    <a:pt x="4164" y="16865"/>
                    <a:pt x="4017" y="16886"/>
                    <a:pt x="3871" y="16844"/>
                  </a:cubicBezTo>
                  <a:cubicBezTo>
                    <a:pt x="2783" y="16572"/>
                    <a:pt x="1632" y="16425"/>
                    <a:pt x="586" y="15944"/>
                  </a:cubicBezTo>
                  <a:cubicBezTo>
                    <a:pt x="398" y="15881"/>
                    <a:pt x="209" y="15777"/>
                    <a:pt x="0" y="15672"/>
                  </a:cubicBezTo>
                  <a:cubicBezTo>
                    <a:pt x="0" y="14940"/>
                    <a:pt x="188" y="14270"/>
                    <a:pt x="481" y="13642"/>
                  </a:cubicBezTo>
                  <a:cubicBezTo>
                    <a:pt x="732" y="13077"/>
                    <a:pt x="1004" y="12492"/>
                    <a:pt x="1214" y="11906"/>
                  </a:cubicBezTo>
                  <a:cubicBezTo>
                    <a:pt x="1402" y="11320"/>
                    <a:pt x="1716" y="10797"/>
                    <a:pt x="2030" y="10274"/>
                  </a:cubicBezTo>
                  <a:cubicBezTo>
                    <a:pt x="2281" y="9834"/>
                    <a:pt x="2490" y="9353"/>
                    <a:pt x="2615" y="8872"/>
                  </a:cubicBezTo>
                  <a:cubicBezTo>
                    <a:pt x="2783" y="8307"/>
                    <a:pt x="3034" y="7826"/>
                    <a:pt x="3390" y="7323"/>
                  </a:cubicBezTo>
                  <a:cubicBezTo>
                    <a:pt x="4331" y="5880"/>
                    <a:pt x="5210" y="4415"/>
                    <a:pt x="6005" y="2867"/>
                  </a:cubicBezTo>
                  <a:cubicBezTo>
                    <a:pt x="6214" y="2490"/>
                    <a:pt x="6445" y="2093"/>
                    <a:pt x="6696" y="1737"/>
                  </a:cubicBezTo>
                  <a:cubicBezTo>
                    <a:pt x="6989" y="1277"/>
                    <a:pt x="7281" y="816"/>
                    <a:pt x="7386" y="251"/>
                  </a:cubicBezTo>
                  <a:cubicBezTo>
                    <a:pt x="7407" y="189"/>
                    <a:pt x="7491" y="126"/>
                    <a:pt x="7574" y="0"/>
                  </a:cubicBezTo>
                  <a:cubicBezTo>
                    <a:pt x="7721" y="105"/>
                    <a:pt x="7888" y="189"/>
                    <a:pt x="7993" y="293"/>
                  </a:cubicBezTo>
                  <a:cubicBezTo>
                    <a:pt x="8746" y="1046"/>
                    <a:pt x="9499" y="1821"/>
                    <a:pt x="10294" y="2595"/>
                  </a:cubicBezTo>
                  <a:cubicBezTo>
                    <a:pt x="10608" y="2909"/>
                    <a:pt x="10964" y="3202"/>
                    <a:pt x="11341" y="3432"/>
                  </a:cubicBezTo>
                  <a:cubicBezTo>
                    <a:pt x="12324" y="4038"/>
                    <a:pt x="13349" y="4603"/>
                    <a:pt x="14437" y="5231"/>
                  </a:cubicBezTo>
                  <a:cubicBezTo>
                    <a:pt x="14626" y="5733"/>
                    <a:pt x="14814" y="6319"/>
                    <a:pt x="15107" y="6884"/>
                  </a:cubicBezTo>
                  <a:cubicBezTo>
                    <a:pt x="15421" y="7512"/>
                    <a:pt x="16007" y="7847"/>
                    <a:pt x="16697" y="7930"/>
                  </a:cubicBezTo>
                  <a:cubicBezTo>
                    <a:pt x="17304" y="8014"/>
                    <a:pt x="17890" y="7951"/>
                    <a:pt x="18497" y="7930"/>
                  </a:cubicBezTo>
                  <a:cubicBezTo>
                    <a:pt x="18622" y="7930"/>
                    <a:pt x="18810" y="7868"/>
                    <a:pt x="18915" y="7784"/>
                  </a:cubicBezTo>
                  <a:cubicBezTo>
                    <a:pt x="19375" y="7512"/>
                    <a:pt x="20045" y="7303"/>
                    <a:pt x="20338" y="6549"/>
                  </a:cubicBezTo>
                  <a:close/>
                </a:path>
              </a:pathLst>
            </a:custGeom>
            <a:solidFill>
              <a:srgbClr val="2AA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5" name="Google Shape;369;p37"/>
            <p:cNvSpPr/>
            <p:nvPr/>
          </p:nvSpPr>
          <p:spPr>
            <a:xfrm>
              <a:off x="-1722050" y="1988225"/>
              <a:ext cx="128700" cy="337950"/>
            </a:xfrm>
            <a:custGeom>
              <a:avLst/>
              <a:gdLst/>
              <a:ahLst/>
              <a:cxnLst/>
              <a:rect l="l" t="t" r="r" b="b"/>
              <a:pathLst>
                <a:path w="5148" h="13518" extrusionOk="0">
                  <a:moveTo>
                    <a:pt x="1" y="1173"/>
                  </a:moveTo>
                  <a:cubicBezTo>
                    <a:pt x="586" y="629"/>
                    <a:pt x="1151" y="294"/>
                    <a:pt x="1842" y="231"/>
                  </a:cubicBezTo>
                  <a:cubicBezTo>
                    <a:pt x="2009" y="231"/>
                    <a:pt x="2135" y="126"/>
                    <a:pt x="2260" y="106"/>
                  </a:cubicBezTo>
                  <a:cubicBezTo>
                    <a:pt x="2532" y="43"/>
                    <a:pt x="2783" y="1"/>
                    <a:pt x="3055" y="1"/>
                  </a:cubicBezTo>
                  <a:cubicBezTo>
                    <a:pt x="3474" y="1"/>
                    <a:pt x="3599" y="126"/>
                    <a:pt x="3620" y="524"/>
                  </a:cubicBezTo>
                  <a:cubicBezTo>
                    <a:pt x="3662" y="775"/>
                    <a:pt x="3620" y="1068"/>
                    <a:pt x="3620" y="1340"/>
                  </a:cubicBezTo>
                  <a:cubicBezTo>
                    <a:pt x="3620" y="1758"/>
                    <a:pt x="3620" y="2177"/>
                    <a:pt x="3788" y="2595"/>
                  </a:cubicBezTo>
                  <a:cubicBezTo>
                    <a:pt x="3830" y="2742"/>
                    <a:pt x="3913" y="2951"/>
                    <a:pt x="3892" y="3119"/>
                  </a:cubicBezTo>
                  <a:cubicBezTo>
                    <a:pt x="3809" y="4395"/>
                    <a:pt x="4206" y="5629"/>
                    <a:pt x="4415" y="6843"/>
                  </a:cubicBezTo>
                  <a:cubicBezTo>
                    <a:pt x="4541" y="7554"/>
                    <a:pt x="4667" y="8266"/>
                    <a:pt x="4646" y="8998"/>
                  </a:cubicBezTo>
                  <a:cubicBezTo>
                    <a:pt x="4646" y="9145"/>
                    <a:pt x="4625" y="9312"/>
                    <a:pt x="4667" y="9437"/>
                  </a:cubicBezTo>
                  <a:cubicBezTo>
                    <a:pt x="4855" y="10170"/>
                    <a:pt x="4876" y="10923"/>
                    <a:pt x="4918" y="11655"/>
                  </a:cubicBezTo>
                  <a:cubicBezTo>
                    <a:pt x="4918" y="12011"/>
                    <a:pt x="5064" y="12346"/>
                    <a:pt x="5148" y="12743"/>
                  </a:cubicBezTo>
                  <a:cubicBezTo>
                    <a:pt x="4939" y="12869"/>
                    <a:pt x="4750" y="13015"/>
                    <a:pt x="4562" y="13057"/>
                  </a:cubicBezTo>
                  <a:cubicBezTo>
                    <a:pt x="3913" y="13099"/>
                    <a:pt x="3307" y="13371"/>
                    <a:pt x="2616" y="13518"/>
                  </a:cubicBezTo>
                  <a:cubicBezTo>
                    <a:pt x="2574" y="12262"/>
                    <a:pt x="2323" y="11090"/>
                    <a:pt x="1905" y="9940"/>
                  </a:cubicBezTo>
                  <a:cubicBezTo>
                    <a:pt x="1633" y="9249"/>
                    <a:pt x="1612" y="8517"/>
                    <a:pt x="1507" y="7784"/>
                  </a:cubicBezTo>
                  <a:cubicBezTo>
                    <a:pt x="1737" y="7617"/>
                    <a:pt x="1967" y="7429"/>
                    <a:pt x="2198" y="7220"/>
                  </a:cubicBezTo>
                  <a:cubicBezTo>
                    <a:pt x="2260" y="7136"/>
                    <a:pt x="2344" y="6948"/>
                    <a:pt x="2323" y="6822"/>
                  </a:cubicBezTo>
                  <a:cubicBezTo>
                    <a:pt x="2302" y="6613"/>
                    <a:pt x="2093" y="6571"/>
                    <a:pt x="1905" y="6571"/>
                  </a:cubicBezTo>
                  <a:cubicBezTo>
                    <a:pt x="1716" y="6571"/>
                    <a:pt x="1570" y="6613"/>
                    <a:pt x="1382" y="6676"/>
                  </a:cubicBezTo>
                  <a:cubicBezTo>
                    <a:pt x="733" y="4855"/>
                    <a:pt x="335" y="3035"/>
                    <a:pt x="1" y="1173"/>
                  </a:cubicBezTo>
                  <a:close/>
                </a:path>
              </a:pathLst>
            </a:custGeom>
            <a:solidFill>
              <a:srgbClr val="DD39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6" name="Google Shape;370;p37"/>
            <p:cNvSpPr/>
            <p:nvPr/>
          </p:nvSpPr>
          <p:spPr>
            <a:xfrm>
              <a:off x="-1927100" y="2205850"/>
              <a:ext cx="251100" cy="128700"/>
            </a:xfrm>
            <a:custGeom>
              <a:avLst/>
              <a:gdLst/>
              <a:ahLst/>
              <a:cxnLst/>
              <a:rect l="l" t="t" r="r" b="b"/>
              <a:pathLst>
                <a:path w="10044" h="5148" extrusionOk="0">
                  <a:moveTo>
                    <a:pt x="9584" y="2469"/>
                  </a:moveTo>
                  <a:cubicBezTo>
                    <a:pt x="9625" y="2699"/>
                    <a:pt x="9709" y="2908"/>
                    <a:pt x="9730" y="3139"/>
                  </a:cubicBezTo>
                  <a:cubicBezTo>
                    <a:pt x="9772" y="3829"/>
                    <a:pt x="9981" y="4478"/>
                    <a:pt x="10044" y="5147"/>
                  </a:cubicBezTo>
                  <a:cubicBezTo>
                    <a:pt x="9521" y="5105"/>
                    <a:pt x="9270" y="5043"/>
                    <a:pt x="8935" y="4708"/>
                  </a:cubicBezTo>
                  <a:cubicBezTo>
                    <a:pt x="8537" y="4310"/>
                    <a:pt x="8098" y="4164"/>
                    <a:pt x="7596" y="4038"/>
                  </a:cubicBezTo>
                  <a:cubicBezTo>
                    <a:pt x="6382" y="3745"/>
                    <a:pt x="5190" y="3473"/>
                    <a:pt x="4039" y="3013"/>
                  </a:cubicBezTo>
                  <a:cubicBezTo>
                    <a:pt x="3767" y="2908"/>
                    <a:pt x="3453" y="2888"/>
                    <a:pt x="3139" y="2888"/>
                  </a:cubicBezTo>
                  <a:cubicBezTo>
                    <a:pt x="2302" y="2846"/>
                    <a:pt x="1465" y="2888"/>
                    <a:pt x="607" y="2888"/>
                  </a:cubicBezTo>
                  <a:cubicBezTo>
                    <a:pt x="398" y="2888"/>
                    <a:pt x="189" y="2846"/>
                    <a:pt x="1" y="2825"/>
                  </a:cubicBezTo>
                  <a:lnTo>
                    <a:pt x="1" y="1548"/>
                  </a:lnTo>
                  <a:cubicBezTo>
                    <a:pt x="377" y="1130"/>
                    <a:pt x="147" y="481"/>
                    <a:pt x="586" y="0"/>
                  </a:cubicBezTo>
                  <a:cubicBezTo>
                    <a:pt x="775" y="63"/>
                    <a:pt x="942" y="84"/>
                    <a:pt x="1130" y="168"/>
                  </a:cubicBezTo>
                  <a:cubicBezTo>
                    <a:pt x="2177" y="628"/>
                    <a:pt x="3327" y="795"/>
                    <a:pt x="4436" y="1025"/>
                  </a:cubicBezTo>
                  <a:cubicBezTo>
                    <a:pt x="4687" y="1067"/>
                    <a:pt x="4980" y="1046"/>
                    <a:pt x="5231" y="1004"/>
                  </a:cubicBezTo>
                  <a:cubicBezTo>
                    <a:pt x="5545" y="942"/>
                    <a:pt x="5817" y="1025"/>
                    <a:pt x="6068" y="1214"/>
                  </a:cubicBezTo>
                  <a:cubicBezTo>
                    <a:pt x="6654" y="1590"/>
                    <a:pt x="7219" y="1988"/>
                    <a:pt x="7805" y="2323"/>
                  </a:cubicBezTo>
                  <a:cubicBezTo>
                    <a:pt x="8349" y="2678"/>
                    <a:pt x="8830" y="2699"/>
                    <a:pt x="9584" y="2469"/>
                  </a:cubicBezTo>
                  <a:close/>
                </a:path>
              </a:pathLst>
            </a:custGeom>
            <a:solidFill>
              <a:srgbClr val="2AA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7" name="Google Shape;371;p37"/>
            <p:cNvSpPr/>
            <p:nvPr/>
          </p:nvSpPr>
          <p:spPr>
            <a:xfrm>
              <a:off x="-1839225" y="1357400"/>
              <a:ext cx="62800" cy="127125"/>
            </a:xfrm>
            <a:custGeom>
              <a:avLst/>
              <a:gdLst/>
              <a:ahLst/>
              <a:cxnLst/>
              <a:rect l="l" t="t" r="r" b="b"/>
              <a:pathLst>
                <a:path w="2512" h="5085" extrusionOk="0">
                  <a:moveTo>
                    <a:pt x="1716" y="5084"/>
                  </a:moveTo>
                  <a:cubicBezTo>
                    <a:pt x="1612" y="4980"/>
                    <a:pt x="1528" y="4938"/>
                    <a:pt x="1486" y="4854"/>
                  </a:cubicBezTo>
                  <a:cubicBezTo>
                    <a:pt x="1131" y="4227"/>
                    <a:pt x="754" y="3620"/>
                    <a:pt x="419" y="2992"/>
                  </a:cubicBezTo>
                  <a:cubicBezTo>
                    <a:pt x="1" y="2197"/>
                    <a:pt x="126" y="1297"/>
                    <a:pt x="189" y="439"/>
                  </a:cubicBezTo>
                  <a:cubicBezTo>
                    <a:pt x="189" y="209"/>
                    <a:pt x="419" y="21"/>
                    <a:pt x="670" y="21"/>
                  </a:cubicBezTo>
                  <a:cubicBezTo>
                    <a:pt x="900" y="0"/>
                    <a:pt x="1152" y="0"/>
                    <a:pt x="1382" y="0"/>
                  </a:cubicBezTo>
                  <a:cubicBezTo>
                    <a:pt x="1988" y="21"/>
                    <a:pt x="2365" y="377"/>
                    <a:pt x="2428" y="983"/>
                  </a:cubicBezTo>
                  <a:cubicBezTo>
                    <a:pt x="2512" y="1841"/>
                    <a:pt x="2449" y="2720"/>
                    <a:pt x="2093" y="3515"/>
                  </a:cubicBezTo>
                  <a:cubicBezTo>
                    <a:pt x="1988" y="3766"/>
                    <a:pt x="1905" y="4017"/>
                    <a:pt x="1821" y="4289"/>
                  </a:cubicBezTo>
                  <a:cubicBezTo>
                    <a:pt x="1800" y="4520"/>
                    <a:pt x="1779" y="4771"/>
                    <a:pt x="1716" y="508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8" name="Google Shape;372;p37"/>
            <p:cNvSpPr/>
            <p:nvPr/>
          </p:nvSpPr>
          <p:spPr>
            <a:xfrm>
              <a:off x="-962000" y="1680125"/>
              <a:ext cx="111975" cy="75875"/>
            </a:xfrm>
            <a:custGeom>
              <a:avLst/>
              <a:gdLst/>
              <a:ahLst/>
              <a:cxnLst/>
              <a:rect l="l" t="t" r="r" b="b"/>
              <a:pathLst>
                <a:path w="4479" h="3035" extrusionOk="0">
                  <a:moveTo>
                    <a:pt x="1" y="2993"/>
                  </a:moveTo>
                  <a:cubicBezTo>
                    <a:pt x="503" y="1968"/>
                    <a:pt x="984" y="1026"/>
                    <a:pt x="1444" y="106"/>
                  </a:cubicBezTo>
                  <a:cubicBezTo>
                    <a:pt x="2177" y="1"/>
                    <a:pt x="2867" y="64"/>
                    <a:pt x="3558" y="106"/>
                  </a:cubicBezTo>
                  <a:cubicBezTo>
                    <a:pt x="4144" y="126"/>
                    <a:pt x="4478" y="963"/>
                    <a:pt x="4081" y="1424"/>
                  </a:cubicBezTo>
                  <a:cubicBezTo>
                    <a:pt x="3244" y="2323"/>
                    <a:pt x="2302" y="3035"/>
                    <a:pt x="1005" y="3035"/>
                  </a:cubicBezTo>
                  <a:cubicBezTo>
                    <a:pt x="691" y="3035"/>
                    <a:pt x="398" y="3014"/>
                    <a:pt x="1" y="299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9" name="Google Shape;373;p37"/>
            <p:cNvSpPr/>
            <p:nvPr/>
          </p:nvSpPr>
          <p:spPr>
            <a:xfrm>
              <a:off x="-1511775" y="1933300"/>
              <a:ext cx="91050" cy="34025"/>
            </a:xfrm>
            <a:custGeom>
              <a:avLst/>
              <a:gdLst/>
              <a:ahLst/>
              <a:cxnLst/>
              <a:rect l="l" t="t" r="r" b="b"/>
              <a:pathLst>
                <a:path w="3642" h="1361" extrusionOk="0">
                  <a:moveTo>
                    <a:pt x="3642" y="650"/>
                  </a:moveTo>
                  <a:cubicBezTo>
                    <a:pt x="3265" y="901"/>
                    <a:pt x="3014" y="1131"/>
                    <a:pt x="2700" y="1361"/>
                  </a:cubicBezTo>
                  <a:lnTo>
                    <a:pt x="1382" y="1361"/>
                  </a:lnTo>
                  <a:cubicBezTo>
                    <a:pt x="1235" y="1361"/>
                    <a:pt x="1110" y="1319"/>
                    <a:pt x="942" y="1298"/>
                  </a:cubicBezTo>
                  <a:cubicBezTo>
                    <a:pt x="336" y="1131"/>
                    <a:pt x="1" y="733"/>
                    <a:pt x="22" y="1"/>
                  </a:cubicBezTo>
                  <a:cubicBezTo>
                    <a:pt x="1214" y="189"/>
                    <a:pt x="2344" y="419"/>
                    <a:pt x="3642" y="65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0" name="Google Shape;374;p37"/>
            <p:cNvSpPr/>
            <p:nvPr/>
          </p:nvSpPr>
          <p:spPr>
            <a:xfrm>
              <a:off x="-1642025" y="2339750"/>
              <a:ext cx="50775" cy="56525"/>
            </a:xfrm>
            <a:custGeom>
              <a:avLst/>
              <a:gdLst/>
              <a:ahLst/>
              <a:cxnLst/>
              <a:rect l="l" t="t" r="r" b="b"/>
              <a:pathLst>
                <a:path w="2031" h="2261" extrusionOk="0">
                  <a:moveTo>
                    <a:pt x="1" y="670"/>
                  </a:moveTo>
                  <a:cubicBezTo>
                    <a:pt x="691" y="105"/>
                    <a:pt x="1340" y="105"/>
                    <a:pt x="2031" y="1"/>
                  </a:cubicBezTo>
                  <a:lnTo>
                    <a:pt x="2031" y="1863"/>
                  </a:lnTo>
                  <a:cubicBezTo>
                    <a:pt x="1842" y="1967"/>
                    <a:pt x="1654" y="2093"/>
                    <a:pt x="1424" y="2260"/>
                  </a:cubicBezTo>
                  <a:cubicBezTo>
                    <a:pt x="838" y="1821"/>
                    <a:pt x="357" y="1319"/>
                    <a:pt x="1" y="67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1" name="Google Shape;375;p37"/>
            <p:cNvSpPr/>
            <p:nvPr/>
          </p:nvSpPr>
          <p:spPr>
            <a:xfrm>
              <a:off x="-1752375" y="2221000"/>
              <a:ext cx="55975" cy="30900"/>
            </a:xfrm>
            <a:custGeom>
              <a:avLst/>
              <a:gdLst/>
              <a:ahLst/>
              <a:cxnLst/>
              <a:rect l="l" t="t" r="r" b="b"/>
              <a:pathLst>
                <a:path w="2239" h="1236" extrusionOk="0">
                  <a:moveTo>
                    <a:pt x="0" y="294"/>
                  </a:moveTo>
                  <a:cubicBezTo>
                    <a:pt x="167" y="85"/>
                    <a:pt x="293" y="1"/>
                    <a:pt x="502" y="85"/>
                  </a:cubicBezTo>
                  <a:cubicBezTo>
                    <a:pt x="942" y="210"/>
                    <a:pt x="1360" y="503"/>
                    <a:pt x="1883" y="461"/>
                  </a:cubicBezTo>
                  <a:cubicBezTo>
                    <a:pt x="2092" y="461"/>
                    <a:pt x="2197" y="629"/>
                    <a:pt x="2218" y="817"/>
                  </a:cubicBezTo>
                  <a:cubicBezTo>
                    <a:pt x="2239" y="984"/>
                    <a:pt x="1988" y="1235"/>
                    <a:pt x="1799" y="1235"/>
                  </a:cubicBezTo>
                  <a:cubicBezTo>
                    <a:pt x="1695" y="1235"/>
                    <a:pt x="1569" y="1194"/>
                    <a:pt x="1465" y="1152"/>
                  </a:cubicBezTo>
                  <a:cubicBezTo>
                    <a:pt x="963" y="838"/>
                    <a:pt x="502" y="545"/>
                    <a:pt x="0" y="294"/>
                  </a:cubicBezTo>
                  <a:close/>
                </a:path>
              </a:pathLst>
            </a:custGeom>
            <a:solidFill>
              <a:srgbClr val="2AA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2" name="Google Shape;376;p37"/>
            <p:cNvSpPr/>
            <p:nvPr/>
          </p:nvSpPr>
          <p:spPr>
            <a:xfrm>
              <a:off x="-1726750" y="2191725"/>
              <a:ext cx="24075" cy="22500"/>
            </a:xfrm>
            <a:custGeom>
              <a:avLst/>
              <a:gdLst/>
              <a:ahLst/>
              <a:cxnLst/>
              <a:rect l="l" t="t" r="r" b="b"/>
              <a:pathLst>
                <a:path w="963" h="900" extrusionOk="0">
                  <a:moveTo>
                    <a:pt x="0" y="481"/>
                  </a:moveTo>
                  <a:cubicBezTo>
                    <a:pt x="210" y="147"/>
                    <a:pt x="461" y="21"/>
                    <a:pt x="837" y="0"/>
                  </a:cubicBezTo>
                  <a:cubicBezTo>
                    <a:pt x="879" y="209"/>
                    <a:pt x="921" y="440"/>
                    <a:pt x="963" y="649"/>
                  </a:cubicBezTo>
                  <a:cubicBezTo>
                    <a:pt x="565" y="900"/>
                    <a:pt x="335" y="649"/>
                    <a:pt x="0" y="481"/>
                  </a:cubicBezTo>
                  <a:close/>
                </a:path>
              </a:pathLst>
            </a:custGeom>
            <a:solidFill>
              <a:srgbClr val="2AA1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3" name="Google Shape;377;p37"/>
            <p:cNvSpPr/>
            <p:nvPr/>
          </p:nvSpPr>
          <p:spPr>
            <a:xfrm>
              <a:off x="-1748200" y="1455700"/>
              <a:ext cx="211250" cy="206300"/>
            </a:xfrm>
            <a:custGeom>
              <a:avLst/>
              <a:gdLst/>
              <a:ahLst/>
              <a:cxnLst/>
              <a:rect l="l" t="t" r="r" b="b"/>
              <a:pathLst>
                <a:path w="8450" h="8252" extrusionOk="0">
                  <a:moveTo>
                    <a:pt x="3345" y="1"/>
                  </a:moveTo>
                  <a:cubicBezTo>
                    <a:pt x="2812" y="1"/>
                    <a:pt x="2295" y="220"/>
                    <a:pt x="1842" y="734"/>
                  </a:cubicBezTo>
                  <a:cubicBezTo>
                    <a:pt x="1612" y="1006"/>
                    <a:pt x="1402" y="1341"/>
                    <a:pt x="1277" y="1696"/>
                  </a:cubicBezTo>
                  <a:cubicBezTo>
                    <a:pt x="524" y="2073"/>
                    <a:pt x="0" y="2784"/>
                    <a:pt x="63" y="4019"/>
                  </a:cubicBezTo>
                  <a:cubicBezTo>
                    <a:pt x="168" y="5505"/>
                    <a:pt x="1068" y="6760"/>
                    <a:pt x="2218" y="7430"/>
                  </a:cubicBezTo>
                  <a:cubicBezTo>
                    <a:pt x="2637" y="7869"/>
                    <a:pt x="3160" y="8204"/>
                    <a:pt x="3829" y="8246"/>
                  </a:cubicBezTo>
                  <a:cubicBezTo>
                    <a:pt x="3883" y="8250"/>
                    <a:pt x="3936" y="8252"/>
                    <a:pt x="3988" y="8252"/>
                  </a:cubicBezTo>
                  <a:cubicBezTo>
                    <a:pt x="4446" y="8252"/>
                    <a:pt x="4849" y="8092"/>
                    <a:pt x="5169" y="7848"/>
                  </a:cubicBezTo>
                  <a:cubicBezTo>
                    <a:pt x="5817" y="7639"/>
                    <a:pt x="6424" y="7220"/>
                    <a:pt x="6926" y="6551"/>
                  </a:cubicBezTo>
                  <a:cubicBezTo>
                    <a:pt x="8450" y="4445"/>
                    <a:pt x="5744" y="1"/>
                    <a:pt x="3345" y="1"/>
                  </a:cubicBezTo>
                  <a:close/>
                </a:path>
              </a:pathLst>
            </a:custGeom>
            <a:solidFill>
              <a:srgbClr val="FB88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4" name="Google Shape;378;p37"/>
            <p:cNvSpPr/>
            <p:nvPr/>
          </p:nvSpPr>
          <p:spPr>
            <a:xfrm>
              <a:off x="-1228775" y="1649625"/>
              <a:ext cx="220250" cy="167775"/>
            </a:xfrm>
            <a:custGeom>
              <a:avLst/>
              <a:gdLst/>
              <a:ahLst/>
              <a:cxnLst/>
              <a:rect l="l" t="t" r="r" b="b"/>
              <a:pathLst>
                <a:path w="8810" h="6711" extrusionOk="0">
                  <a:moveTo>
                    <a:pt x="5246" y="1"/>
                  </a:moveTo>
                  <a:cubicBezTo>
                    <a:pt x="4260" y="1"/>
                    <a:pt x="3239" y="372"/>
                    <a:pt x="2511" y="970"/>
                  </a:cubicBezTo>
                  <a:cubicBezTo>
                    <a:pt x="2490" y="991"/>
                    <a:pt x="2449" y="1012"/>
                    <a:pt x="2407" y="1033"/>
                  </a:cubicBezTo>
                  <a:cubicBezTo>
                    <a:pt x="2260" y="1137"/>
                    <a:pt x="2114" y="1284"/>
                    <a:pt x="1988" y="1409"/>
                  </a:cubicBezTo>
                  <a:cubicBezTo>
                    <a:pt x="1528" y="1702"/>
                    <a:pt x="1130" y="2037"/>
                    <a:pt x="879" y="2455"/>
                  </a:cubicBezTo>
                  <a:cubicBezTo>
                    <a:pt x="1" y="3711"/>
                    <a:pt x="817" y="5196"/>
                    <a:pt x="1967" y="5908"/>
                  </a:cubicBezTo>
                  <a:cubicBezTo>
                    <a:pt x="2344" y="6305"/>
                    <a:pt x="2804" y="6619"/>
                    <a:pt x="3348" y="6682"/>
                  </a:cubicBezTo>
                  <a:cubicBezTo>
                    <a:pt x="3469" y="6701"/>
                    <a:pt x="3588" y="6711"/>
                    <a:pt x="3704" y="6711"/>
                  </a:cubicBezTo>
                  <a:cubicBezTo>
                    <a:pt x="4092" y="6711"/>
                    <a:pt x="4454" y="6608"/>
                    <a:pt x="4792" y="6431"/>
                  </a:cubicBezTo>
                  <a:cubicBezTo>
                    <a:pt x="5503" y="6326"/>
                    <a:pt x="6194" y="6033"/>
                    <a:pt x="6780" y="5573"/>
                  </a:cubicBezTo>
                  <a:cubicBezTo>
                    <a:pt x="8119" y="4464"/>
                    <a:pt x="8809" y="2560"/>
                    <a:pt x="7638" y="1074"/>
                  </a:cubicBezTo>
                  <a:cubicBezTo>
                    <a:pt x="7044" y="320"/>
                    <a:pt x="6160" y="1"/>
                    <a:pt x="5246" y="1"/>
                  </a:cubicBezTo>
                  <a:close/>
                </a:path>
              </a:pathLst>
            </a:custGeom>
            <a:solidFill>
              <a:srgbClr val="FB88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5" name="Google Shape;379;p37"/>
            <p:cNvSpPr/>
            <p:nvPr/>
          </p:nvSpPr>
          <p:spPr>
            <a:xfrm>
              <a:off x="-2314175" y="910675"/>
              <a:ext cx="1628400" cy="1733025"/>
            </a:xfrm>
            <a:custGeom>
              <a:avLst/>
              <a:gdLst/>
              <a:ahLst/>
              <a:cxnLst/>
              <a:rect l="l" t="t" r="r" b="b"/>
              <a:pathLst>
                <a:path w="65136" h="69321" extrusionOk="0">
                  <a:moveTo>
                    <a:pt x="14626" y="54715"/>
                  </a:moveTo>
                  <a:cubicBezTo>
                    <a:pt x="14396" y="53397"/>
                    <a:pt x="14709" y="52309"/>
                    <a:pt x="15170" y="51221"/>
                  </a:cubicBezTo>
                  <a:cubicBezTo>
                    <a:pt x="15044" y="51096"/>
                    <a:pt x="14960" y="50970"/>
                    <a:pt x="14814" y="50845"/>
                  </a:cubicBezTo>
                  <a:cubicBezTo>
                    <a:pt x="14437" y="50552"/>
                    <a:pt x="14061" y="50238"/>
                    <a:pt x="13663" y="49966"/>
                  </a:cubicBezTo>
                  <a:cubicBezTo>
                    <a:pt x="12931" y="49506"/>
                    <a:pt x="12387" y="48878"/>
                    <a:pt x="11906" y="48166"/>
                  </a:cubicBezTo>
                  <a:cubicBezTo>
                    <a:pt x="11403" y="47434"/>
                    <a:pt x="10964" y="46702"/>
                    <a:pt x="10441" y="45990"/>
                  </a:cubicBezTo>
                  <a:cubicBezTo>
                    <a:pt x="9520" y="44777"/>
                    <a:pt x="9813" y="43354"/>
                    <a:pt x="10671" y="42266"/>
                  </a:cubicBezTo>
                  <a:cubicBezTo>
                    <a:pt x="10943" y="41910"/>
                    <a:pt x="11194" y="41596"/>
                    <a:pt x="11466" y="41283"/>
                  </a:cubicBezTo>
                  <a:cubicBezTo>
                    <a:pt x="11613" y="41115"/>
                    <a:pt x="11780" y="40927"/>
                    <a:pt x="11968" y="40801"/>
                  </a:cubicBezTo>
                  <a:cubicBezTo>
                    <a:pt x="13391" y="39692"/>
                    <a:pt x="14835" y="38625"/>
                    <a:pt x="16279" y="37537"/>
                  </a:cubicBezTo>
                  <a:cubicBezTo>
                    <a:pt x="16488" y="37370"/>
                    <a:pt x="16718" y="37244"/>
                    <a:pt x="16948" y="37077"/>
                  </a:cubicBezTo>
                  <a:cubicBezTo>
                    <a:pt x="17827" y="36554"/>
                    <a:pt x="18685" y="36093"/>
                    <a:pt x="19522" y="35549"/>
                  </a:cubicBezTo>
                  <a:cubicBezTo>
                    <a:pt x="20505" y="34922"/>
                    <a:pt x="21551" y="34399"/>
                    <a:pt x="22660" y="33980"/>
                  </a:cubicBezTo>
                  <a:cubicBezTo>
                    <a:pt x="22786" y="33917"/>
                    <a:pt x="22911" y="33876"/>
                    <a:pt x="23079" y="33792"/>
                  </a:cubicBezTo>
                  <a:cubicBezTo>
                    <a:pt x="23016" y="33624"/>
                    <a:pt x="22995" y="33520"/>
                    <a:pt x="22974" y="33415"/>
                  </a:cubicBezTo>
                  <a:cubicBezTo>
                    <a:pt x="22347" y="31888"/>
                    <a:pt x="21698" y="30360"/>
                    <a:pt x="21091" y="28812"/>
                  </a:cubicBezTo>
                  <a:cubicBezTo>
                    <a:pt x="20756" y="27871"/>
                    <a:pt x="20714" y="26887"/>
                    <a:pt x="20694" y="25883"/>
                  </a:cubicBezTo>
                  <a:cubicBezTo>
                    <a:pt x="20673" y="25318"/>
                    <a:pt x="20694" y="24732"/>
                    <a:pt x="20694" y="24188"/>
                  </a:cubicBezTo>
                  <a:cubicBezTo>
                    <a:pt x="20442" y="23979"/>
                    <a:pt x="20170" y="23832"/>
                    <a:pt x="19982" y="23581"/>
                  </a:cubicBezTo>
                  <a:cubicBezTo>
                    <a:pt x="19794" y="23372"/>
                    <a:pt x="19731" y="23121"/>
                    <a:pt x="19606" y="22891"/>
                  </a:cubicBezTo>
                  <a:cubicBezTo>
                    <a:pt x="19396" y="22535"/>
                    <a:pt x="19187" y="22200"/>
                    <a:pt x="18999" y="21886"/>
                  </a:cubicBezTo>
                  <a:cubicBezTo>
                    <a:pt x="18559" y="21154"/>
                    <a:pt x="18266" y="20380"/>
                    <a:pt x="18350" y="19480"/>
                  </a:cubicBezTo>
                  <a:cubicBezTo>
                    <a:pt x="18371" y="19083"/>
                    <a:pt x="18350" y="18706"/>
                    <a:pt x="18371" y="18308"/>
                  </a:cubicBezTo>
                  <a:cubicBezTo>
                    <a:pt x="18392" y="17681"/>
                    <a:pt x="18894" y="17179"/>
                    <a:pt x="19522" y="17137"/>
                  </a:cubicBezTo>
                  <a:lnTo>
                    <a:pt x="19606" y="17137"/>
                  </a:lnTo>
                  <a:cubicBezTo>
                    <a:pt x="21007" y="17074"/>
                    <a:pt x="21175" y="17158"/>
                    <a:pt x="22116" y="18329"/>
                  </a:cubicBezTo>
                  <a:cubicBezTo>
                    <a:pt x="22891" y="17471"/>
                    <a:pt x="23623" y="16551"/>
                    <a:pt x="24627" y="15902"/>
                  </a:cubicBezTo>
                  <a:cubicBezTo>
                    <a:pt x="24523" y="15714"/>
                    <a:pt x="24313" y="15818"/>
                    <a:pt x="24146" y="15798"/>
                  </a:cubicBezTo>
                  <a:cubicBezTo>
                    <a:pt x="23999" y="15777"/>
                    <a:pt x="23832" y="15798"/>
                    <a:pt x="23707" y="15798"/>
                  </a:cubicBezTo>
                  <a:cubicBezTo>
                    <a:pt x="23267" y="15818"/>
                    <a:pt x="22870" y="15630"/>
                    <a:pt x="22535" y="15400"/>
                  </a:cubicBezTo>
                  <a:cubicBezTo>
                    <a:pt x="22388" y="15295"/>
                    <a:pt x="22242" y="15170"/>
                    <a:pt x="22158" y="15002"/>
                  </a:cubicBezTo>
                  <a:cubicBezTo>
                    <a:pt x="21865" y="14521"/>
                    <a:pt x="22012" y="13308"/>
                    <a:pt x="22388" y="12889"/>
                  </a:cubicBezTo>
                  <a:cubicBezTo>
                    <a:pt x="22451" y="12805"/>
                    <a:pt x="22535" y="12764"/>
                    <a:pt x="22577" y="12701"/>
                  </a:cubicBezTo>
                  <a:cubicBezTo>
                    <a:pt x="23288" y="11613"/>
                    <a:pt x="24418" y="11090"/>
                    <a:pt x="25506" y="10546"/>
                  </a:cubicBezTo>
                  <a:cubicBezTo>
                    <a:pt x="25778" y="10399"/>
                    <a:pt x="26029" y="10274"/>
                    <a:pt x="26322" y="10148"/>
                  </a:cubicBezTo>
                  <a:cubicBezTo>
                    <a:pt x="26134" y="9604"/>
                    <a:pt x="25820" y="9144"/>
                    <a:pt x="25485" y="8767"/>
                  </a:cubicBezTo>
                  <a:cubicBezTo>
                    <a:pt x="25150" y="8370"/>
                    <a:pt x="25046" y="7951"/>
                    <a:pt x="25046" y="7428"/>
                  </a:cubicBezTo>
                  <a:cubicBezTo>
                    <a:pt x="25067" y="6675"/>
                    <a:pt x="25004" y="5943"/>
                    <a:pt x="25360" y="5210"/>
                  </a:cubicBezTo>
                  <a:cubicBezTo>
                    <a:pt x="25569" y="4792"/>
                    <a:pt x="25778" y="4415"/>
                    <a:pt x="26155" y="4122"/>
                  </a:cubicBezTo>
                  <a:cubicBezTo>
                    <a:pt x="26343" y="3997"/>
                    <a:pt x="26510" y="3871"/>
                    <a:pt x="26657" y="3746"/>
                  </a:cubicBezTo>
                  <a:cubicBezTo>
                    <a:pt x="27264" y="3160"/>
                    <a:pt x="27975" y="2950"/>
                    <a:pt x="28812" y="3013"/>
                  </a:cubicBezTo>
                  <a:cubicBezTo>
                    <a:pt x="29356" y="3034"/>
                    <a:pt x="29879" y="3055"/>
                    <a:pt x="30235" y="3557"/>
                  </a:cubicBezTo>
                  <a:cubicBezTo>
                    <a:pt x="30318" y="3662"/>
                    <a:pt x="30507" y="3683"/>
                    <a:pt x="30611" y="3746"/>
                  </a:cubicBezTo>
                  <a:cubicBezTo>
                    <a:pt x="30841" y="3578"/>
                    <a:pt x="30758" y="3390"/>
                    <a:pt x="30800" y="3222"/>
                  </a:cubicBezTo>
                  <a:cubicBezTo>
                    <a:pt x="30821" y="3055"/>
                    <a:pt x="30821" y="2909"/>
                    <a:pt x="30800" y="2762"/>
                  </a:cubicBezTo>
                  <a:cubicBezTo>
                    <a:pt x="30632" y="1549"/>
                    <a:pt x="31867" y="335"/>
                    <a:pt x="33038" y="105"/>
                  </a:cubicBezTo>
                  <a:cubicBezTo>
                    <a:pt x="33582" y="0"/>
                    <a:pt x="34085" y="126"/>
                    <a:pt x="34482" y="502"/>
                  </a:cubicBezTo>
                  <a:cubicBezTo>
                    <a:pt x="34838" y="837"/>
                    <a:pt x="35215" y="1193"/>
                    <a:pt x="35528" y="1611"/>
                  </a:cubicBezTo>
                  <a:cubicBezTo>
                    <a:pt x="36051" y="2323"/>
                    <a:pt x="36512" y="3055"/>
                    <a:pt x="36888" y="3850"/>
                  </a:cubicBezTo>
                  <a:cubicBezTo>
                    <a:pt x="36993" y="4059"/>
                    <a:pt x="37119" y="4227"/>
                    <a:pt x="37286" y="4499"/>
                  </a:cubicBezTo>
                  <a:cubicBezTo>
                    <a:pt x="37495" y="4101"/>
                    <a:pt x="37621" y="3766"/>
                    <a:pt x="37809" y="3474"/>
                  </a:cubicBezTo>
                  <a:cubicBezTo>
                    <a:pt x="38500" y="2448"/>
                    <a:pt x="39378" y="1590"/>
                    <a:pt x="40383" y="858"/>
                  </a:cubicBezTo>
                  <a:cubicBezTo>
                    <a:pt x="40948" y="461"/>
                    <a:pt x="41575" y="293"/>
                    <a:pt x="42245" y="314"/>
                  </a:cubicBezTo>
                  <a:cubicBezTo>
                    <a:pt x="42977" y="335"/>
                    <a:pt x="43689" y="314"/>
                    <a:pt x="44421" y="314"/>
                  </a:cubicBezTo>
                  <a:cubicBezTo>
                    <a:pt x="44735" y="314"/>
                    <a:pt x="45028" y="398"/>
                    <a:pt x="45258" y="565"/>
                  </a:cubicBezTo>
                  <a:cubicBezTo>
                    <a:pt x="45614" y="837"/>
                    <a:pt x="46011" y="1046"/>
                    <a:pt x="46388" y="1339"/>
                  </a:cubicBezTo>
                  <a:cubicBezTo>
                    <a:pt x="47455" y="2176"/>
                    <a:pt x="48166" y="3181"/>
                    <a:pt x="48166" y="4603"/>
                  </a:cubicBezTo>
                  <a:cubicBezTo>
                    <a:pt x="48166" y="4708"/>
                    <a:pt x="48187" y="4813"/>
                    <a:pt x="48229" y="5022"/>
                  </a:cubicBezTo>
                  <a:cubicBezTo>
                    <a:pt x="48522" y="4813"/>
                    <a:pt x="48794" y="4687"/>
                    <a:pt x="49024" y="4499"/>
                  </a:cubicBezTo>
                  <a:cubicBezTo>
                    <a:pt x="49736" y="3976"/>
                    <a:pt x="50510" y="3704"/>
                    <a:pt x="51368" y="3766"/>
                  </a:cubicBezTo>
                  <a:cubicBezTo>
                    <a:pt x="51849" y="3787"/>
                    <a:pt x="52351" y="3766"/>
                    <a:pt x="52811" y="3766"/>
                  </a:cubicBezTo>
                  <a:cubicBezTo>
                    <a:pt x="53544" y="3787"/>
                    <a:pt x="54171" y="3997"/>
                    <a:pt x="54673" y="4541"/>
                  </a:cubicBezTo>
                  <a:cubicBezTo>
                    <a:pt x="54820" y="4729"/>
                    <a:pt x="55008" y="4896"/>
                    <a:pt x="55176" y="5064"/>
                  </a:cubicBezTo>
                  <a:cubicBezTo>
                    <a:pt x="55238" y="5147"/>
                    <a:pt x="55343" y="5252"/>
                    <a:pt x="55385" y="5357"/>
                  </a:cubicBezTo>
                  <a:cubicBezTo>
                    <a:pt x="55531" y="6047"/>
                    <a:pt x="55866" y="6717"/>
                    <a:pt x="55615" y="7512"/>
                  </a:cubicBezTo>
                  <a:lnTo>
                    <a:pt x="56054" y="7512"/>
                  </a:lnTo>
                  <a:cubicBezTo>
                    <a:pt x="56347" y="7470"/>
                    <a:pt x="56661" y="7428"/>
                    <a:pt x="56954" y="7407"/>
                  </a:cubicBezTo>
                  <a:cubicBezTo>
                    <a:pt x="57394" y="7365"/>
                    <a:pt x="57854" y="7428"/>
                    <a:pt x="58314" y="7407"/>
                  </a:cubicBezTo>
                  <a:cubicBezTo>
                    <a:pt x="59507" y="7324"/>
                    <a:pt x="60469" y="7847"/>
                    <a:pt x="61285" y="8663"/>
                  </a:cubicBezTo>
                  <a:cubicBezTo>
                    <a:pt x="61516" y="8893"/>
                    <a:pt x="61725" y="9144"/>
                    <a:pt x="61913" y="9416"/>
                  </a:cubicBezTo>
                  <a:cubicBezTo>
                    <a:pt x="62666" y="10399"/>
                    <a:pt x="62666" y="11299"/>
                    <a:pt x="61871" y="12261"/>
                  </a:cubicBezTo>
                  <a:cubicBezTo>
                    <a:pt x="61767" y="12366"/>
                    <a:pt x="61683" y="12492"/>
                    <a:pt x="61599" y="12596"/>
                  </a:cubicBezTo>
                  <a:cubicBezTo>
                    <a:pt x="61725" y="12847"/>
                    <a:pt x="61934" y="12743"/>
                    <a:pt x="62101" y="12785"/>
                  </a:cubicBezTo>
                  <a:cubicBezTo>
                    <a:pt x="62541" y="12952"/>
                    <a:pt x="63022" y="13078"/>
                    <a:pt x="63440" y="13287"/>
                  </a:cubicBezTo>
                  <a:cubicBezTo>
                    <a:pt x="63984" y="13580"/>
                    <a:pt x="64340" y="14019"/>
                    <a:pt x="64487" y="14668"/>
                  </a:cubicBezTo>
                  <a:cubicBezTo>
                    <a:pt x="64591" y="15254"/>
                    <a:pt x="64654" y="15798"/>
                    <a:pt x="64633" y="16363"/>
                  </a:cubicBezTo>
                  <a:cubicBezTo>
                    <a:pt x="64633" y="17095"/>
                    <a:pt x="64298" y="17618"/>
                    <a:pt x="63692" y="17995"/>
                  </a:cubicBezTo>
                  <a:cubicBezTo>
                    <a:pt x="63482" y="18120"/>
                    <a:pt x="63294" y="18225"/>
                    <a:pt x="63043" y="18392"/>
                  </a:cubicBezTo>
                  <a:cubicBezTo>
                    <a:pt x="63189" y="18873"/>
                    <a:pt x="63399" y="19292"/>
                    <a:pt x="63712" y="19668"/>
                  </a:cubicBezTo>
                  <a:cubicBezTo>
                    <a:pt x="63901" y="19878"/>
                    <a:pt x="64026" y="20108"/>
                    <a:pt x="64131" y="20338"/>
                  </a:cubicBezTo>
                  <a:cubicBezTo>
                    <a:pt x="64319" y="20756"/>
                    <a:pt x="64487" y="21175"/>
                    <a:pt x="64654" y="21593"/>
                  </a:cubicBezTo>
                  <a:cubicBezTo>
                    <a:pt x="65135" y="22640"/>
                    <a:pt x="64717" y="23623"/>
                    <a:pt x="63650" y="24000"/>
                  </a:cubicBezTo>
                  <a:cubicBezTo>
                    <a:pt x="62959" y="24272"/>
                    <a:pt x="62290" y="24481"/>
                    <a:pt x="61516" y="24460"/>
                  </a:cubicBezTo>
                  <a:cubicBezTo>
                    <a:pt x="61160" y="24899"/>
                    <a:pt x="60992" y="25422"/>
                    <a:pt x="60825" y="25925"/>
                  </a:cubicBezTo>
                  <a:cubicBezTo>
                    <a:pt x="60658" y="26364"/>
                    <a:pt x="60407" y="26699"/>
                    <a:pt x="60030" y="27013"/>
                  </a:cubicBezTo>
                  <a:cubicBezTo>
                    <a:pt x="59570" y="27410"/>
                    <a:pt x="59047" y="27598"/>
                    <a:pt x="58440" y="27389"/>
                  </a:cubicBezTo>
                  <a:cubicBezTo>
                    <a:pt x="58105" y="27285"/>
                    <a:pt x="57749" y="27138"/>
                    <a:pt x="57414" y="27034"/>
                  </a:cubicBezTo>
                  <a:cubicBezTo>
                    <a:pt x="57268" y="26992"/>
                    <a:pt x="57080" y="26908"/>
                    <a:pt x="56891" y="26824"/>
                  </a:cubicBezTo>
                  <a:cubicBezTo>
                    <a:pt x="56557" y="27933"/>
                    <a:pt x="56034" y="28979"/>
                    <a:pt x="55824" y="30151"/>
                  </a:cubicBezTo>
                  <a:lnTo>
                    <a:pt x="57394" y="30151"/>
                  </a:lnTo>
                  <a:cubicBezTo>
                    <a:pt x="57958" y="30172"/>
                    <a:pt x="58440" y="30381"/>
                    <a:pt x="58775" y="30863"/>
                  </a:cubicBezTo>
                  <a:cubicBezTo>
                    <a:pt x="59235" y="31511"/>
                    <a:pt x="59277" y="32139"/>
                    <a:pt x="58754" y="32746"/>
                  </a:cubicBezTo>
                  <a:cubicBezTo>
                    <a:pt x="57666" y="33938"/>
                    <a:pt x="56389" y="34796"/>
                    <a:pt x="54694" y="34754"/>
                  </a:cubicBezTo>
                  <a:cubicBezTo>
                    <a:pt x="54150" y="34733"/>
                    <a:pt x="53627" y="34713"/>
                    <a:pt x="52958" y="34671"/>
                  </a:cubicBezTo>
                  <a:cubicBezTo>
                    <a:pt x="52288" y="35319"/>
                    <a:pt x="51598" y="36052"/>
                    <a:pt x="50824" y="36721"/>
                  </a:cubicBezTo>
                  <a:cubicBezTo>
                    <a:pt x="50070" y="37349"/>
                    <a:pt x="49233" y="37872"/>
                    <a:pt x="48417" y="38437"/>
                  </a:cubicBezTo>
                  <a:cubicBezTo>
                    <a:pt x="48438" y="38667"/>
                    <a:pt x="48627" y="38646"/>
                    <a:pt x="48752" y="38667"/>
                  </a:cubicBezTo>
                  <a:cubicBezTo>
                    <a:pt x="49464" y="38897"/>
                    <a:pt x="50112" y="39169"/>
                    <a:pt x="50740" y="39546"/>
                  </a:cubicBezTo>
                  <a:cubicBezTo>
                    <a:pt x="51556" y="40006"/>
                    <a:pt x="52372" y="40467"/>
                    <a:pt x="53251" y="40759"/>
                  </a:cubicBezTo>
                  <a:cubicBezTo>
                    <a:pt x="53355" y="40822"/>
                    <a:pt x="53481" y="40843"/>
                    <a:pt x="53585" y="40927"/>
                  </a:cubicBezTo>
                  <a:cubicBezTo>
                    <a:pt x="55197" y="41847"/>
                    <a:pt x="56808" y="42705"/>
                    <a:pt x="58293" y="43772"/>
                  </a:cubicBezTo>
                  <a:cubicBezTo>
                    <a:pt x="59026" y="44296"/>
                    <a:pt x="59507" y="44986"/>
                    <a:pt x="59695" y="45823"/>
                  </a:cubicBezTo>
                  <a:cubicBezTo>
                    <a:pt x="59863" y="46702"/>
                    <a:pt x="59632" y="47560"/>
                    <a:pt x="59026" y="48250"/>
                  </a:cubicBezTo>
                  <a:cubicBezTo>
                    <a:pt x="58503" y="48857"/>
                    <a:pt x="57875" y="49401"/>
                    <a:pt x="57247" y="49924"/>
                  </a:cubicBezTo>
                  <a:cubicBezTo>
                    <a:pt x="55531" y="51368"/>
                    <a:pt x="53565" y="52414"/>
                    <a:pt x="51640" y="53502"/>
                  </a:cubicBezTo>
                  <a:cubicBezTo>
                    <a:pt x="51075" y="53816"/>
                    <a:pt x="50447" y="53941"/>
                    <a:pt x="49861" y="54171"/>
                  </a:cubicBezTo>
                  <a:cubicBezTo>
                    <a:pt x="49484" y="54297"/>
                    <a:pt x="49359" y="54381"/>
                    <a:pt x="49359" y="54695"/>
                  </a:cubicBezTo>
                  <a:cubicBezTo>
                    <a:pt x="49359" y="55490"/>
                    <a:pt x="49359" y="56306"/>
                    <a:pt x="49401" y="57143"/>
                  </a:cubicBezTo>
                  <a:cubicBezTo>
                    <a:pt x="49652" y="57164"/>
                    <a:pt x="49798" y="57226"/>
                    <a:pt x="49987" y="57226"/>
                  </a:cubicBezTo>
                  <a:cubicBezTo>
                    <a:pt x="51368" y="57373"/>
                    <a:pt x="52707" y="57708"/>
                    <a:pt x="53983" y="58273"/>
                  </a:cubicBezTo>
                  <a:cubicBezTo>
                    <a:pt x="54820" y="58607"/>
                    <a:pt x="55657" y="58963"/>
                    <a:pt x="56473" y="59319"/>
                  </a:cubicBezTo>
                  <a:cubicBezTo>
                    <a:pt x="56766" y="59444"/>
                    <a:pt x="56975" y="59570"/>
                    <a:pt x="57059" y="59946"/>
                  </a:cubicBezTo>
                  <a:cubicBezTo>
                    <a:pt x="57122" y="60197"/>
                    <a:pt x="57373" y="60428"/>
                    <a:pt x="57519" y="60700"/>
                  </a:cubicBezTo>
                  <a:cubicBezTo>
                    <a:pt x="57917" y="61306"/>
                    <a:pt x="58293" y="61892"/>
                    <a:pt x="58775" y="62457"/>
                  </a:cubicBezTo>
                  <a:cubicBezTo>
                    <a:pt x="59423" y="63210"/>
                    <a:pt x="59800" y="64152"/>
                    <a:pt x="60218" y="65031"/>
                  </a:cubicBezTo>
                  <a:cubicBezTo>
                    <a:pt x="60344" y="65324"/>
                    <a:pt x="60490" y="65638"/>
                    <a:pt x="60574" y="65951"/>
                  </a:cubicBezTo>
                  <a:cubicBezTo>
                    <a:pt x="60637" y="66119"/>
                    <a:pt x="60574" y="66286"/>
                    <a:pt x="60553" y="66475"/>
                  </a:cubicBezTo>
                  <a:cubicBezTo>
                    <a:pt x="60532" y="66600"/>
                    <a:pt x="60260" y="66684"/>
                    <a:pt x="60176" y="66579"/>
                  </a:cubicBezTo>
                  <a:cubicBezTo>
                    <a:pt x="60009" y="66370"/>
                    <a:pt x="59821" y="66182"/>
                    <a:pt x="59695" y="65951"/>
                  </a:cubicBezTo>
                  <a:cubicBezTo>
                    <a:pt x="59507" y="65659"/>
                    <a:pt x="59319" y="65428"/>
                    <a:pt x="58900" y="65407"/>
                  </a:cubicBezTo>
                  <a:cubicBezTo>
                    <a:pt x="58900" y="65533"/>
                    <a:pt x="58900" y="65617"/>
                    <a:pt x="58921" y="65700"/>
                  </a:cubicBezTo>
                  <a:cubicBezTo>
                    <a:pt x="59193" y="66286"/>
                    <a:pt x="59507" y="66872"/>
                    <a:pt x="59737" y="67479"/>
                  </a:cubicBezTo>
                  <a:cubicBezTo>
                    <a:pt x="59821" y="67688"/>
                    <a:pt x="59737" y="67939"/>
                    <a:pt x="59737" y="68232"/>
                  </a:cubicBezTo>
                  <a:cubicBezTo>
                    <a:pt x="59863" y="68337"/>
                    <a:pt x="60030" y="68462"/>
                    <a:pt x="60197" y="68588"/>
                  </a:cubicBezTo>
                  <a:cubicBezTo>
                    <a:pt x="60344" y="68734"/>
                    <a:pt x="60386" y="68881"/>
                    <a:pt x="60323" y="69069"/>
                  </a:cubicBezTo>
                  <a:cubicBezTo>
                    <a:pt x="60218" y="69257"/>
                    <a:pt x="60051" y="69320"/>
                    <a:pt x="59863" y="69299"/>
                  </a:cubicBezTo>
                  <a:cubicBezTo>
                    <a:pt x="59758" y="69278"/>
                    <a:pt x="59611" y="69257"/>
                    <a:pt x="59528" y="69174"/>
                  </a:cubicBezTo>
                  <a:cubicBezTo>
                    <a:pt x="58754" y="68358"/>
                    <a:pt x="57707" y="68148"/>
                    <a:pt x="56682" y="67897"/>
                  </a:cubicBezTo>
                  <a:cubicBezTo>
                    <a:pt x="55280" y="67542"/>
                    <a:pt x="53857" y="67291"/>
                    <a:pt x="52435" y="67019"/>
                  </a:cubicBezTo>
                  <a:cubicBezTo>
                    <a:pt x="51953" y="66914"/>
                    <a:pt x="51430" y="66893"/>
                    <a:pt x="50928" y="66893"/>
                  </a:cubicBezTo>
                  <a:cubicBezTo>
                    <a:pt x="50049" y="66893"/>
                    <a:pt x="49171" y="66809"/>
                    <a:pt x="48313" y="66684"/>
                  </a:cubicBezTo>
                  <a:cubicBezTo>
                    <a:pt x="47894" y="66642"/>
                    <a:pt x="47476" y="66600"/>
                    <a:pt x="47057" y="66600"/>
                  </a:cubicBezTo>
                  <a:cubicBezTo>
                    <a:pt x="43458" y="66579"/>
                    <a:pt x="39839" y="66558"/>
                    <a:pt x="36198" y="66558"/>
                  </a:cubicBezTo>
                  <a:cubicBezTo>
                    <a:pt x="35570" y="66558"/>
                    <a:pt x="34943" y="66705"/>
                    <a:pt x="34315" y="66767"/>
                  </a:cubicBezTo>
                  <a:cubicBezTo>
                    <a:pt x="34064" y="66788"/>
                    <a:pt x="33834" y="66914"/>
                    <a:pt x="33541" y="66809"/>
                  </a:cubicBezTo>
                  <a:cubicBezTo>
                    <a:pt x="33394" y="66767"/>
                    <a:pt x="33164" y="66977"/>
                    <a:pt x="32955" y="67102"/>
                  </a:cubicBezTo>
                  <a:cubicBezTo>
                    <a:pt x="32829" y="67060"/>
                    <a:pt x="32641" y="66998"/>
                    <a:pt x="32494" y="66914"/>
                  </a:cubicBezTo>
                  <a:cubicBezTo>
                    <a:pt x="31260" y="66391"/>
                    <a:pt x="29984" y="66140"/>
                    <a:pt x="28665" y="65910"/>
                  </a:cubicBezTo>
                  <a:cubicBezTo>
                    <a:pt x="27640" y="65721"/>
                    <a:pt x="26657" y="65554"/>
                    <a:pt x="25632" y="65449"/>
                  </a:cubicBezTo>
                  <a:cubicBezTo>
                    <a:pt x="24899" y="65387"/>
                    <a:pt x="24146" y="65303"/>
                    <a:pt x="23393" y="65303"/>
                  </a:cubicBezTo>
                  <a:cubicBezTo>
                    <a:pt x="20422" y="65282"/>
                    <a:pt x="17471" y="65282"/>
                    <a:pt x="14521" y="65282"/>
                  </a:cubicBezTo>
                  <a:cubicBezTo>
                    <a:pt x="13914" y="65282"/>
                    <a:pt x="13308" y="65387"/>
                    <a:pt x="12722" y="65428"/>
                  </a:cubicBezTo>
                  <a:cubicBezTo>
                    <a:pt x="12450" y="65449"/>
                    <a:pt x="12157" y="65533"/>
                    <a:pt x="11906" y="65512"/>
                  </a:cubicBezTo>
                  <a:cubicBezTo>
                    <a:pt x="10839" y="65428"/>
                    <a:pt x="9813" y="65617"/>
                    <a:pt x="8767" y="65763"/>
                  </a:cubicBezTo>
                  <a:cubicBezTo>
                    <a:pt x="7742" y="65910"/>
                    <a:pt x="6717" y="66035"/>
                    <a:pt x="5733" y="66161"/>
                  </a:cubicBezTo>
                  <a:cubicBezTo>
                    <a:pt x="5440" y="66182"/>
                    <a:pt x="5126" y="66244"/>
                    <a:pt x="4917" y="65910"/>
                  </a:cubicBezTo>
                  <a:cubicBezTo>
                    <a:pt x="5001" y="65826"/>
                    <a:pt x="5043" y="65742"/>
                    <a:pt x="5126" y="65721"/>
                  </a:cubicBezTo>
                  <a:cubicBezTo>
                    <a:pt x="6758" y="65407"/>
                    <a:pt x="8370" y="65094"/>
                    <a:pt x="10022" y="64801"/>
                  </a:cubicBezTo>
                  <a:cubicBezTo>
                    <a:pt x="10420" y="64717"/>
                    <a:pt x="10797" y="64717"/>
                    <a:pt x="11194" y="64696"/>
                  </a:cubicBezTo>
                  <a:cubicBezTo>
                    <a:pt x="11738" y="64654"/>
                    <a:pt x="12303" y="64654"/>
                    <a:pt x="12826" y="64550"/>
                  </a:cubicBezTo>
                  <a:cubicBezTo>
                    <a:pt x="13412" y="64445"/>
                    <a:pt x="14019" y="64382"/>
                    <a:pt x="14626" y="64382"/>
                  </a:cubicBezTo>
                  <a:cubicBezTo>
                    <a:pt x="17325" y="64382"/>
                    <a:pt x="19982" y="64403"/>
                    <a:pt x="22681" y="64361"/>
                  </a:cubicBezTo>
                  <a:cubicBezTo>
                    <a:pt x="24439" y="64340"/>
                    <a:pt x="26155" y="64571"/>
                    <a:pt x="27891" y="64822"/>
                  </a:cubicBezTo>
                  <a:cubicBezTo>
                    <a:pt x="29251" y="65031"/>
                    <a:pt x="30611" y="65324"/>
                    <a:pt x="31930" y="65700"/>
                  </a:cubicBezTo>
                  <a:cubicBezTo>
                    <a:pt x="32139" y="65742"/>
                    <a:pt x="32348" y="65826"/>
                    <a:pt x="32536" y="65533"/>
                  </a:cubicBezTo>
                  <a:cubicBezTo>
                    <a:pt x="32494" y="65282"/>
                    <a:pt x="32348" y="65010"/>
                    <a:pt x="32034" y="64905"/>
                  </a:cubicBezTo>
                  <a:cubicBezTo>
                    <a:pt x="31825" y="64822"/>
                    <a:pt x="31658" y="64780"/>
                    <a:pt x="31448" y="64717"/>
                  </a:cubicBezTo>
                  <a:cubicBezTo>
                    <a:pt x="29795" y="64236"/>
                    <a:pt x="28142" y="63817"/>
                    <a:pt x="26448" y="63503"/>
                  </a:cubicBezTo>
                  <a:cubicBezTo>
                    <a:pt x="25904" y="63399"/>
                    <a:pt x="25318" y="63294"/>
                    <a:pt x="24774" y="63190"/>
                  </a:cubicBezTo>
                  <a:cubicBezTo>
                    <a:pt x="24146" y="63085"/>
                    <a:pt x="23539" y="63001"/>
                    <a:pt x="22911" y="63127"/>
                  </a:cubicBezTo>
                  <a:cubicBezTo>
                    <a:pt x="21823" y="63336"/>
                    <a:pt x="20694" y="63148"/>
                    <a:pt x="19585" y="63043"/>
                  </a:cubicBezTo>
                  <a:cubicBezTo>
                    <a:pt x="18225" y="62918"/>
                    <a:pt x="16906" y="62918"/>
                    <a:pt x="15546" y="63190"/>
                  </a:cubicBezTo>
                  <a:cubicBezTo>
                    <a:pt x="15274" y="63231"/>
                    <a:pt x="14981" y="63294"/>
                    <a:pt x="14730" y="63252"/>
                  </a:cubicBezTo>
                  <a:cubicBezTo>
                    <a:pt x="13161" y="63190"/>
                    <a:pt x="11675" y="63545"/>
                    <a:pt x="10169" y="63880"/>
                  </a:cubicBezTo>
                  <a:cubicBezTo>
                    <a:pt x="8370" y="64340"/>
                    <a:pt x="6570" y="64801"/>
                    <a:pt x="4771" y="65282"/>
                  </a:cubicBezTo>
                  <a:cubicBezTo>
                    <a:pt x="4478" y="65345"/>
                    <a:pt x="4185" y="65449"/>
                    <a:pt x="3892" y="65554"/>
                  </a:cubicBezTo>
                  <a:cubicBezTo>
                    <a:pt x="3620" y="65659"/>
                    <a:pt x="3348" y="65805"/>
                    <a:pt x="3097" y="65910"/>
                  </a:cubicBezTo>
                  <a:cubicBezTo>
                    <a:pt x="2825" y="65742"/>
                    <a:pt x="2929" y="65554"/>
                    <a:pt x="3055" y="65449"/>
                  </a:cubicBezTo>
                  <a:cubicBezTo>
                    <a:pt x="3557" y="65073"/>
                    <a:pt x="4143" y="64780"/>
                    <a:pt x="4729" y="64633"/>
                  </a:cubicBezTo>
                  <a:cubicBezTo>
                    <a:pt x="5733" y="64361"/>
                    <a:pt x="6717" y="64131"/>
                    <a:pt x="7721" y="63859"/>
                  </a:cubicBezTo>
                  <a:cubicBezTo>
                    <a:pt x="8955" y="63545"/>
                    <a:pt x="10148" y="63210"/>
                    <a:pt x="11529" y="62855"/>
                  </a:cubicBezTo>
                  <a:cubicBezTo>
                    <a:pt x="11152" y="62855"/>
                    <a:pt x="10901" y="62813"/>
                    <a:pt x="10692" y="62855"/>
                  </a:cubicBezTo>
                  <a:cubicBezTo>
                    <a:pt x="10043" y="62959"/>
                    <a:pt x="9395" y="63085"/>
                    <a:pt x="8746" y="63169"/>
                  </a:cubicBezTo>
                  <a:cubicBezTo>
                    <a:pt x="7700" y="63315"/>
                    <a:pt x="6696" y="63629"/>
                    <a:pt x="5670" y="63943"/>
                  </a:cubicBezTo>
                  <a:cubicBezTo>
                    <a:pt x="5315" y="64047"/>
                    <a:pt x="4917" y="64173"/>
                    <a:pt x="4561" y="64236"/>
                  </a:cubicBezTo>
                  <a:cubicBezTo>
                    <a:pt x="3996" y="64340"/>
                    <a:pt x="3536" y="64529"/>
                    <a:pt x="3055" y="64801"/>
                  </a:cubicBezTo>
                  <a:cubicBezTo>
                    <a:pt x="2385" y="65177"/>
                    <a:pt x="1653" y="65470"/>
                    <a:pt x="921" y="65784"/>
                  </a:cubicBezTo>
                  <a:cubicBezTo>
                    <a:pt x="628" y="65910"/>
                    <a:pt x="377" y="65847"/>
                    <a:pt x="188" y="65617"/>
                  </a:cubicBezTo>
                  <a:cubicBezTo>
                    <a:pt x="0" y="65407"/>
                    <a:pt x="0" y="65073"/>
                    <a:pt x="209" y="64780"/>
                  </a:cubicBezTo>
                  <a:cubicBezTo>
                    <a:pt x="335" y="64591"/>
                    <a:pt x="523" y="64424"/>
                    <a:pt x="691" y="64236"/>
                  </a:cubicBezTo>
                  <a:cubicBezTo>
                    <a:pt x="1004" y="63838"/>
                    <a:pt x="1318" y="63420"/>
                    <a:pt x="1381" y="62897"/>
                  </a:cubicBezTo>
                  <a:cubicBezTo>
                    <a:pt x="1444" y="62625"/>
                    <a:pt x="1590" y="62394"/>
                    <a:pt x="1737" y="62164"/>
                  </a:cubicBezTo>
                  <a:cubicBezTo>
                    <a:pt x="2051" y="61620"/>
                    <a:pt x="2406" y="61097"/>
                    <a:pt x="2720" y="60532"/>
                  </a:cubicBezTo>
                  <a:cubicBezTo>
                    <a:pt x="2992" y="60093"/>
                    <a:pt x="3243" y="59674"/>
                    <a:pt x="3641" y="59319"/>
                  </a:cubicBezTo>
                  <a:cubicBezTo>
                    <a:pt x="3996" y="58942"/>
                    <a:pt x="4289" y="58524"/>
                    <a:pt x="4394" y="57980"/>
                  </a:cubicBezTo>
                  <a:cubicBezTo>
                    <a:pt x="4310" y="57959"/>
                    <a:pt x="4248" y="57896"/>
                    <a:pt x="4164" y="57896"/>
                  </a:cubicBezTo>
                  <a:cubicBezTo>
                    <a:pt x="4080" y="57875"/>
                    <a:pt x="3996" y="57854"/>
                    <a:pt x="3850" y="57812"/>
                  </a:cubicBezTo>
                  <a:cubicBezTo>
                    <a:pt x="3955" y="57666"/>
                    <a:pt x="3976" y="57498"/>
                    <a:pt x="4080" y="57436"/>
                  </a:cubicBezTo>
                  <a:cubicBezTo>
                    <a:pt x="4499" y="57143"/>
                    <a:pt x="4938" y="56850"/>
                    <a:pt x="5398" y="56620"/>
                  </a:cubicBezTo>
                  <a:cubicBezTo>
                    <a:pt x="5838" y="56389"/>
                    <a:pt x="6298" y="56138"/>
                    <a:pt x="6779" y="55971"/>
                  </a:cubicBezTo>
                  <a:cubicBezTo>
                    <a:pt x="7386" y="55762"/>
                    <a:pt x="7972" y="55552"/>
                    <a:pt x="8579" y="55406"/>
                  </a:cubicBezTo>
                  <a:cubicBezTo>
                    <a:pt x="9813" y="55155"/>
                    <a:pt x="11069" y="54925"/>
                    <a:pt x="12303" y="54674"/>
                  </a:cubicBezTo>
                  <a:cubicBezTo>
                    <a:pt x="12617" y="54632"/>
                    <a:pt x="12952" y="54632"/>
                    <a:pt x="13287" y="54632"/>
                  </a:cubicBezTo>
                  <a:cubicBezTo>
                    <a:pt x="13810" y="54695"/>
                    <a:pt x="14186" y="54715"/>
                    <a:pt x="14626" y="54715"/>
                  </a:cubicBezTo>
                  <a:close/>
                  <a:moveTo>
                    <a:pt x="40655" y="64047"/>
                  </a:moveTo>
                  <a:cubicBezTo>
                    <a:pt x="40948" y="63838"/>
                    <a:pt x="41282" y="63922"/>
                    <a:pt x="41617" y="63922"/>
                  </a:cubicBezTo>
                  <a:cubicBezTo>
                    <a:pt x="44400" y="63859"/>
                    <a:pt x="47141" y="64215"/>
                    <a:pt x="49903" y="64382"/>
                  </a:cubicBezTo>
                  <a:cubicBezTo>
                    <a:pt x="50384" y="64424"/>
                    <a:pt x="50886" y="64487"/>
                    <a:pt x="51347" y="64571"/>
                  </a:cubicBezTo>
                  <a:cubicBezTo>
                    <a:pt x="53146" y="64843"/>
                    <a:pt x="54925" y="65303"/>
                    <a:pt x="56682" y="65847"/>
                  </a:cubicBezTo>
                  <a:cubicBezTo>
                    <a:pt x="56870" y="65910"/>
                    <a:pt x="57059" y="66035"/>
                    <a:pt x="57205" y="66161"/>
                  </a:cubicBezTo>
                  <a:cubicBezTo>
                    <a:pt x="57331" y="66286"/>
                    <a:pt x="57394" y="66495"/>
                    <a:pt x="57268" y="66663"/>
                  </a:cubicBezTo>
                  <a:cubicBezTo>
                    <a:pt x="57184" y="66747"/>
                    <a:pt x="56975" y="66809"/>
                    <a:pt x="56870" y="66788"/>
                  </a:cubicBezTo>
                  <a:cubicBezTo>
                    <a:pt x="56347" y="66663"/>
                    <a:pt x="55845" y="66475"/>
                    <a:pt x="55322" y="66349"/>
                  </a:cubicBezTo>
                  <a:cubicBezTo>
                    <a:pt x="53146" y="65805"/>
                    <a:pt x="50991" y="65324"/>
                    <a:pt x="48752" y="65219"/>
                  </a:cubicBezTo>
                  <a:cubicBezTo>
                    <a:pt x="47497" y="65177"/>
                    <a:pt x="46241" y="65031"/>
                    <a:pt x="44965" y="64926"/>
                  </a:cubicBezTo>
                  <a:cubicBezTo>
                    <a:pt x="43354" y="64822"/>
                    <a:pt x="41722" y="64696"/>
                    <a:pt x="40111" y="65010"/>
                  </a:cubicBezTo>
                  <a:cubicBezTo>
                    <a:pt x="39839" y="65073"/>
                    <a:pt x="39546" y="65073"/>
                    <a:pt x="39295" y="65073"/>
                  </a:cubicBezTo>
                  <a:cubicBezTo>
                    <a:pt x="37704" y="64989"/>
                    <a:pt x="36198" y="65449"/>
                    <a:pt x="34691" y="65826"/>
                  </a:cubicBezTo>
                  <a:cubicBezTo>
                    <a:pt x="34524" y="65847"/>
                    <a:pt x="34399" y="65972"/>
                    <a:pt x="34168" y="66119"/>
                  </a:cubicBezTo>
                  <a:cubicBezTo>
                    <a:pt x="34378" y="66223"/>
                    <a:pt x="34482" y="66286"/>
                    <a:pt x="34587" y="66286"/>
                  </a:cubicBezTo>
                  <a:cubicBezTo>
                    <a:pt x="34817" y="66265"/>
                    <a:pt x="35047" y="66244"/>
                    <a:pt x="35298" y="66140"/>
                  </a:cubicBezTo>
                  <a:cubicBezTo>
                    <a:pt x="35675" y="65972"/>
                    <a:pt x="36093" y="65931"/>
                    <a:pt x="36512" y="65931"/>
                  </a:cubicBezTo>
                  <a:cubicBezTo>
                    <a:pt x="39943" y="65910"/>
                    <a:pt x="43375" y="65847"/>
                    <a:pt x="46827" y="65826"/>
                  </a:cubicBezTo>
                  <a:cubicBezTo>
                    <a:pt x="47497" y="65826"/>
                    <a:pt x="48208" y="65847"/>
                    <a:pt x="48899" y="65951"/>
                  </a:cubicBezTo>
                  <a:cubicBezTo>
                    <a:pt x="49756" y="66077"/>
                    <a:pt x="50614" y="66140"/>
                    <a:pt x="51514" y="66119"/>
                  </a:cubicBezTo>
                  <a:cubicBezTo>
                    <a:pt x="51744" y="66119"/>
                    <a:pt x="51995" y="66119"/>
                    <a:pt x="52246" y="66140"/>
                  </a:cubicBezTo>
                  <a:cubicBezTo>
                    <a:pt x="54297" y="66495"/>
                    <a:pt x="56389" y="66851"/>
                    <a:pt x="58377" y="67521"/>
                  </a:cubicBezTo>
                  <a:cubicBezTo>
                    <a:pt x="58565" y="67584"/>
                    <a:pt x="58775" y="67625"/>
                    <a:pt x="59047" y="67709"/>
                  </a:cubicBezTo>
                  <a:cubicBezTo>
                    <a:pt x="58879" y="66747"/>
                    <a:pt x="58335" y="65972"/>
                    <a:pt x="58168" y="65094"/>
                  </a:cubicBezTo>
                  <a:cubicBezTo>
                    <a:pt x="56954" y="64717"/>
                    <a:pt x="55824" y="64194"/>
                    <a:pt x="54590" y="64068"/>
                  </a:cubicBezTo>
                  <a:cubicBezTo>
                    <a:pt x="53627" y="63964"/>
                    <a:pt x="52686" y="63838"/>
                    <a:pt x="51744" y="63671"/>
                  </a:cubicBezTo>
                  <a:cubicBezTo>
                    <a:pt x="50531" y="63503"/>
                    <a:pt x="49359" y="63399"/>
                    <a:pt x="48166" y="63420"/>
                  </a:cubicBezTo>
                  <a:cubicBezTo>
                    <a:pt x="47015" y="63441"/>
                    <a:pt x="45886" y="63420"/>
                    <a:pt x="44735" y="63420"/>
                  </a:cubicBezTo>
                  <a:cubicBezTo>
                    <a:pt x="44044" y="63420"/>
                    <a:pt x="43354" y="63420"/>
                    <a:pt x="42663" y="63545"/>
                  </a:cubicBezTo>
                  <a:cubicBezTo>
                    <a:pt x="42098" y="63671"/>
                    <a:pt x="41492" y="63734"/>
                    <a:pt x="40885" y="63838"/>
                  </a:cubicBezTo>
                  <a:cubicBezTo>
                    <a:pt x="40759" y="63901"/>
                    <a:pt x="40697" y="63964"/>
                    <a:pt x="40655" y="64047"/>
                  </a:cubicBezTo>
                  <a:cubicBezTo>
                    <a:pt x="40425" y="63943"/>
                    <a:pt x="40152" y="63880"/>
                    <a:pt x="39755" y="64047"/>
                  </a:cubicBezTo>
                  <a:close/>
                  <a:moveTo>
                    <a:pt x="50217" y="18706"/>
                  </a:moveTo>
                  <a:cubicBezTo>
                    <a:pt x="50468" y="19083"/>
                    <a:pt x="50300" y="19376"/>
                    <a:pt x="50175" y="19606"/>
                  </a:cubicBezTo>
                  <a:cubicBezTo>
                    <a:pt x="49861" y="20296"/>
                    <a:pt x="49777" y="21008"/>
                    <a:pt x="49840" y="21740"/>
                  </a:cubicBezTo>
                  <a:cubicBezTo>
                    <a:pt x="49861" y="21970"/>
                    <a:pt x="49861" y="22200"/>
                    <a:pt x="49861" y="22472"/>
                  </a:cubicBezTo>
                  <a:cubicBezTo>
                    <a:pt x="49798" y="23665"/>
                    <a:pt x="50259" y="24690"/>
                    <a:pt x="50949" y="25632"/>
                  </a:cubicBezTo>
                  <a:cubicBezTo>
                    <a:pt x="51368" y="26176"/>
                    <a:pt x="51870" y="26280"/>
                    <a:pt x="52456" y="26134"/>
                  </a:cubicBezTo>
                  <a:cubicBezTo>
                    <a:pt x="52686" y="26071"/>
                    <a:pt x="52895" y="25946"/>
                    <a:pt x="53083" y="25778"/>
                  </a:cubicBezTo>
                  <a:cubicBezTo>
                    <a:pt x="53313" y="25632"/>
                    <a:pt x="53523" y="25402"/>
                    <a:pt x="53774" y="25234"/>
                  </a:cubicBezTo>
                  <a:cubicBezTo>
                    <a:pt x="54129" y="25025"/>
                    <a:pt x="54360" y="24711"/>
                    <a:pt x="54611" y="24418"/>
                  </a:cubicBezTo>
                  <a:cubicBezTo>
                    <a:pt x="54820" y="24188"/>
                    <a:pt x="54904" y="23937"/>
                    <a:pt x="54904" y="23581"/>
                  </a:cubicBezTo>
                  <a:lnTo>
                    <a:pt x="54904" y="22326"/>
                  </a:lnTo>
                  <a:cubicBezTo>
                    <a:pt x="54904" y="22158"/>
                    <a:pt x="54925" y="21970"/>
                    <a:pt x="54987" y="21803"/>
                  </a:cubicBezTo>
                  <a:cubicBezTo>
                    <a:pt x="55029" y="21635"/>
                    <a:pt x="55197" y="21489"/>
                    <a:pt x="55406" y="21552"/>
                  </a:cubicBezTo>
                  <a:cubicBezTo>
                    <a:pt x="55531" y="21593"/>
                    <a:pt x="55657" y="21698"/>
                    <a:pt x="55720" y="21844"/>
                  </a:cubicBezTo>
                  <a:cubicBezTo>
                    <a:pt x="55762" y="21970"/>
                    <a:pt x="55762" y="22117"/>
                    <a:pt x="55762" y="22284"/>
                  </a:cubicBezTo>
                  <a:lnTo>
                    <a:pt x="55762" y="23456"/>
                  </a:lnTo>
                  <a:cubicBezTo>
                    <a:pt x="55803" y="24188"/>
                    <a:pt x="56034" y="24795"/>
                    <a:pt x="56640" y="25234"/>
                  </a:cubicBezTo>
                  <a:cubicBezTo>
                    <a:pt x="57226" y="25674"/>
                    <a:pt x="57854" y="26134"/>
                    <a:pt x="58586" y="26301"/>
                  </a:cubicBezTo>
                  <a:cubicBezTo>
                    <a:pt x="58984" y="26406"/>
                    <a:pt x="59319" y="26364"/>
                    <a:pt x="59570" y="26029"/>
                  </a:cubicBezTo>
                  <a:cubicBezTo>
                    <a:pt x="59904" y="25506"/>
                    <a:pt x="60260" y="24983"/>
                    <a:pt x="60155" y="24293"/>
                  </a:cubicBezTo>
                  <a:cubicBezTo>
                    <a:pt x="60135" y="24083"/>
                    <a:pt x="60197" y="23790"/>
                    <a:pt x="60323" y="23623"/>
                  </a:cubicBezTo>
                  <a:cubicBezTo>
                    <a:pt x="60469" y="23414"/>
                    <a:pt x="60469" y="23163"/>
                    <a:pt x="60511" y="22933"/>
                  </a:cubicBezTo>
                  <a:cubicBezTo>
                    <a:pt x="60532" y="22619"/>
                    <a:pt x="60427" y="22326"/>
                    <a:pt x="60302" y="22075"/>
                  </a:cubicBezTo>
                  <a:cubicBezTo>
                    <a:pt x="60155" y="21761"/>
                    <a:pt x="60051" y="21447"/>
                    <a:pt x="59925" y="21154"/>
                  </a:cubicBezTo>
                  <a:cubicBezTo>
                    <a:pt x="59821" y="20861"/>
                    <a:pt x="59695" y="20547"/>
                    <a:pt x="59591" y="20212"/>
                  </a:cubicBezTo>
                  <a:cubicBezTo>
                    <a:pt x="59925" y="20129"/>
                    <a:pt x="60135" y="20275"/>
                    <a:pt x="60302" y="20401"/>
                  </a:cubicBezTo>
                  <a:cubicBezTo>
                    <a:pt x="60951" y="21028"/>
                    <a:pt x="61474" y="21761"/>
                    <a:pt x="61557" y="22723"/>
                  </a:cubicBezTo>
                  <a:cubicBezTo>
                    <a:pt x="61578" y="22995"/>
                    <a:pt x="61474" y="23267"/>
                    <a:pt x="61704" y="23539"/>
                  </a:cubicBezTo>
                  <a:cubicBezTo>
                    <a:pt x="62415" y="23665"/>
                    <a:pt x="63043" y="23351"/>
                    <a:pt x="63671" y="23058"/>
                  </a:cubicBezTo>
                  <a:cubicBezTo>
                    <a:pt x="64110" y="22891"/>
                    <a:pt x="64215" y="22368"/>
                    <a:pt x="64005" y="21907"/>
                  </a:cubicBezTo>
                  <a:cubicBezTo>
                    <a:pt x="63817" y="21489"/>
                    <a:pt x="63650" y="21070"/>
                    <a:pt x="63461" y="20694"/>
                  </a:cubicBezTo>
                  <a:cubicBezTo>
                    <a:pt x="63378" y="20526"/>
                    <a:pt x="63294" y="20338"/>
                    <a:pt x="63168" y="20233"/>
                  </a:cubicBezTo>
                  <a:cubicBezTo>
                    <a:pt x="62813" y="19899"/>
                    <a:pt x="62604" y="19459"/>
                    <a:pt x="62415" y="19041"/>
                  </a:cubicBezTo>
                  <a:cubicBezTo>
                    <a:pt x="62018" y="18183"/>
                    <a:pt x="62122" y="17764"/>
                    <a:pt x="62980" y="17388"/>
                  </a:cubicBezTo>
                  <a:cubicBezTo>
                    <a:pt x="63692" y="17074"/>
                    <a:pt x="63922" y="16614"/>
                    <a:pt x="63859" y="15902"/>
                  </a:cubicBezTo>
                  <a:cubicBezTo>
                    <a:pt x="63817" y="15735"/>
                    <a:pt x="63817" y="15609"/>
                    <a:pt x="63817" y="15463"/>
                  </a:cubicBezTo>
                  <a:cubicBezTo>
                    <a:pt x="63692" y="14333"/>
                    <a:pt x="63357" y="13935"/>
                    <a:pt x="62227" y="13684"/>
                  </a:cubicBezTo>
                  <a:cubicBezTo>
                    <a:pt x="62018" y="13622"/>
                    <a:pt x="61808" y="13601"/>
                    <a:pt x="61599" y="13601"/>
                  </a:cubicBezTo>
                  <a:cubicBezTo>
                    <a:pt x="60888" y="13580"/>
                    <a:pt x="60218" y="13622"/>
                    <a:pt x="59528" y="13810"/>
                  </a:cubicBezTo>
                  <a:cubicBezTo>
                    <a:pt x="59256" y="13894"/>
                    <a:pt x="58942" y="13894"/>
                    <a:pt x="58649" y="13852"/>
                  </a:cubicBezTo>
                  <a:cubicBezTo>
                    <a:pt x="58440" y="13852"/>
                    <a:pt x="58231" y="13642"/>
                    <a:pt x="58231" y="13475"/>
                  </a:cubicBezTo>
                  <a:cubicBezTo>
                    <a:pt x="58231" y="13287"/>
                    <a:pt x="58377" y="13078"/>
                    <a:pt x="58628" y="13015"/>
                  </a:cubicBezTo>
                  <a:cubicBezTo>
                    <a:pt x="58775" y="12994"/>
                    <a:pt x="58900" y="12994"/>
                    <a:pt x="59067" y="12973"/>
                  </a:cubicBezTo>
                  <a:cubicBezTo>
                    <a:pt x="59214" y="12952"/>
                    <a:pt x="59381" y="12952"/>
                    <a:pt x="59507" y="12868"/>
                  </a:cubicBezTo>
                  <a:cubicBezTo>
                    <a:pt x="60051" y="12575"/>
                    <a:pt x="60616" y="12261"/>
                    <a:pt x="61160" y="11927"/>
                  </a:cubicBezTo>
                  <a:cubicBezTo>
                    <a:pt x="61306" y="11843"/>
                    <a:pt x="61411" y="11697"/>
                    <a:pt x="61516" y="11529"/>
                  </a:cubicBezTo>
                  <a:cubicBezTo>
                    <a:pt x="61829" y="11090"/>
                    <a:pt x="61871" y="10462"/>
                    <a:pt x="61516" y="10023"/>
                  </a:cubicBezTo>
                  <a:cubicBezTo>
                    <a:pt x="61285" y="9667"/>
                    <a:pt x="61034" y="9332"/>
                    <a:pt x="60720" y="9039"/>
                  </a:cubicBezTo>
                  <a:cubicBezTo>
                    <a:pt x="60051" y="8412"/>
                    <a:pt x="59298" y="8035"/>
                    <a:pt x="58356" y="8077"/>
                  </a:cubicBezTo>
                  <a:cubicBezTo>
                    <a:pt x="57833" y="8098"/>
                    <a:pt x="57331" y="8056"/>
                    <a:pt x="56808" y="8077"/>
                  </a:cubicBezTo>
                  <a:cubicBezTo>
                    <a:pt x="55908" y="8160"/>
                    <a:pt x="55071" y="8412"/>
                    <a:pt x="54381" y="9081"/>
                  </a:cubicBezTo>
                  <a:cubicBezTo>
                    <a:pt x="54234" y="9207"/>
                    <a:pt x="54067" y="9353"/>
                    <a:pt x="53878" y="9458"/>
                  </a:cubicBezTo>
                  <a:cubicBezTo>
                    <a:pt x="53711" y="9562"/>
                    <a:pt x="53523" y="9500"/>
                    <a:pt x="53418" y="9332"/>
                  </a:cubicBezTo>
                  <a:cubicBezTo>
                    <a:pt x="53334" y="9228"/>
                    <a:pt x="53293" y="9039"/>
                    <a:pt x="53313" y="8914"/>
                  </a:cubicBezTo>
                  <a:cubicBezTo>
                    <a:pt x="53334" y="8788"/>
                    <a:pt x="53439" y="8663"/>
                    <a:pt x="53544" y="8558"/>
                  </a:cubicBezTo>
                  <a:cubicBezTo>
                    <a:pt x="53774" y="8307"/>
                    <a:pt x="54025" y="8077"/>
                    <a:pt x="54234" y="7847"/>
                  </a:cubicBezTo>
                  <a:cubicBezTo>
                    <a:pt x="54485" y="7533"/>
                    <a:pt x="54757" y="7156"/>
                    <a:pt x="54715" y="6717"/>
                  </a:cubicBezTo>
                  <a:cubicBezTo>
                    <a:pt x="54673" y="5566"/>
                    <a:pt x="53711" y="4687"/>
                    <a:pt x="52707" y="4687"/>
                  </a:cubicBezTo>
                  <a:lnTo>
                    <a:pt x="51347" y="4687"/>
                  </a:lnTo>
                  <a:cubicBezTo>
                    <a:pt x="50740" y="4645"/>
                    <a:pt x="50217" y="4834"/>
                    <a:pt x="49756" y="5168"/>
                  </a:cubicBezTo>
                  <a:cubicBezTo>
                    <a:pt x="49171" y="5629"/>
                    <a:pt x="48606" y="6068"/>
                    <a:pt x="48062" y="6507"/>
                  </a:cubicBezTo>
                  <a:cubicBezTo>
                    <a:pt x="47915" y="6612"/>
                    <a:pt x="47811" y="6717"/>
                    <a:pt x="47685" y="6779"/>
                  </a:cubicBezTo>
                  <a:cubicBezTo>
                    <a:pt x="47497" y="6842"/>
                    <a:pt x="47329" y="6821"/>
                    <a:pt x="47183" y="6696"/>
                  </a:cubicBezTo>
                  <a:cubicBezTo>
                    <a:pt x="47057" y="6570"/>
                    <a:pt x="46953" y="6382"/>
                    <a:pt x="47057" y="6194"/>
                  </a:cubicBezTo>
                  <a:cubicBezTo>
                    <a:pt x="47371" y="5691"/>
                    <a:pt x="47267" y="5147"/>
                    <a:pt x="47287" y="4624"/>
                  </a:cubicBezTo>
                  <a:cubicBezTo>
                    <a:pt x="47350" y="3536"/>
                    <a:pt x="46827" y="2720"/>
                    <a:pt x="46032" y="2072"/>
                  </a:cubicBezTo>
                  <a:cubicBezTo>
                    <a:pt x="45718" y="1821"/>
                    <a:pt x="45383" y="1611"/>
                    <a:pt x="45070" y="1402"/>
                  </a:cubicBezTo>
                  <a:cubicBezTo>
                    <a:pt x="44777" y="1193"/>
                    <a:pt x="44505" y="1130"/>
                    <a:pt x="44128" y="1130"/>
                  </a:cubicBezTo>
                  <a:cubicBezTo>
                    <a:pt x="43584" y="1130"/>
                    <a:pt x="43061" y="1151"/>
                    <a:pt x="42517" y="1130"/>
                  </a:cubicBezTo>
                  <a:cubicBezTo>
                    <a:pt x="41575" y="1067"/>
                    <a:pt x="40801" y="1444"/>
                    <a:pt x="40152" y="2093"/>
                  </a:cubicBezTo>
                  <a:lnTo>
                    <a:pt x="39127" y="3118"/>
                  </a:lnTo>
                  <a:cubicBezTo>
                    <a:pt x="38709" y="3536"/>
                    <a:pt x="38374" y="3976"/>
                    <a:pt x="38228" y="4541"/>
                  </a:cubicBezTo>
                  <a:cubicBezTo>
                    <a:pt x="38123" y="4938"/>
                    <a:pt x="37851" y="5231"/>
                    <a:pt x="37537" y="5482"/>
                  </a:cubicBezTo>
                  <a:cubicBezTo>
                    <a:pt x="37223" y="5754"/>
                    <a:pt x="36930" y="5733"/>
                    <a:pt x="36679" y="5399"/>
                  </a:cubicBezTo>
                  <a:cubicBezTo>
                    <a:pt x="36575" y="5294"/>
                    <a:pt x="36491" y="5147"/>
                    <a:pt x="36470" y="5022"/>
                  </a:cubicBezTo>
                  <a:cubicBezTo>
                    <a:pt x="36093" y="3871"/>
                    <a:pt x="35424" y="2846"/>
                    <a:pt x="34712" y="1883"/>
                  </a:cubicBezTo>
                  <a:cubicBezTo>
                    <a:pt x="34482" y="1570"/>
                    <a:pt x="34189" y="1298"/>
                    <a:pt x="33896" y="1046"/>
                  </a:cubicBezTo>
                  <a:cubicBezTo>
                    <a:pt x="33645" y="816"/>
                    <a:pt x="33331" y="774"/>
                    <a:pt x="32997" y="921"/>
                  </a:cubicBezTo>
                  <a:cubicBezTo>
                    <a:pt x="32076" y="1256"/>
                    <a:pt x="31448" y="2134"/>
                    <a:pt x="31574" y="2971"/>
                  </a:cubicBezTo>
                  <a:cubicBezTo>
                    <a:pt x="31595" y="3181"/>
                    <a:pt x="31574" y="3390"/>
                    <a:pt x="31574" y="3599"/>
                  </a:cubicBezTo>
                  <a:cubicBezTo>
                    <a:pt x="31574" y="3871"/>
                    <a:pt x="31595" y="4080"/>
                    <a:pt x="31762" y="4290"/>
                  </a:cubicBezTo>
                  <a:cubicBezTo>
                    <a:pt x="31909" y="4520"/>
                    <a:pt x="32013" y="4792"/>
                    <a:pt x="32181" y="4959"/>
                  </a:cubicBezTo>
                  <a:cubicBezTo>
                    <a:pt x="32369" y="5168"/>
                    <a:pt x="32620" y="5357"/>
                    <a:pt x="32850" y="5566"/>
                  </a:cubicBezTo>
                  <a:cubicBezTo>
                    <a:pt x="32746" y="5650"/>
                    <a:pt x="32641" y="5733"/>
                    <a:pt x="32515" y="5796"/>
                  </a:cubicBezTo>
                  <a:cubicBezTo>
                    <a:pt x="32202" y="5336"/>
                    <a:pt x="31783" y="5106"/>
                    <a:pt x="31281" y="4938"/>
                  </a:cubicBezTo>
                  <a:cubicBezTo>
                    <a:pt x="31218" y="4917"/>
                    <a:pt x="31134" y="4834"/>
                    <a:pt x="31072" y="4792"/>
                  </a:cubicBezTo>
                  <a:cubicBezTo>
                    <a:pt x="30611" y="4331"/>
                    <a:pt x="29963" y="4227"/>
                    <a:pt x="29440" y="3871"/>
                  </a:cubicBezTo>
                  <a:cubicBezTo>
                    <a:pt x="29335" y="3808"/>
                    <a:pt x="29189" y="3787"/>
                    <a:pt x="29084" y="3787"/>
                  </a:cubicBezTo>
                  <a:cubicBezTo>
                    <a:pt x="28393" y="3746"/>
                    <a:pt x="27703" y="3766"/>
                    <a:pt x="27159" y="4331"/>
                  </a:cubicBezTo>
                  <a:cubicBezTo>
                    <a:pt x="27054" y="4436"/>
                    <a:pt x="26929" y="4541"/>
                    <a:pt x="26824" y="4624"/>
                  </a:cubicBezTo>
                  <a:cubicBezTo>
                    <a:pt x="26301" y="4959"/>
                    <a:pt x="26029" y="5482"/>
                    <a:pt x="25945" y="6068"/>
                  </a:cubicBezTo>
                  <a:cubicBezTo>
                    <a:pt x="25841" y="6968"/>
                    <a:pt x="25715" y="7951"/>
                    <a:pt x="26510" y="8684"/>
                  </a:cubicBezTo>
                  <a:cubicBezTo>
                    <a:pt x="26573" y="8767"/>
                    <a:pt x="26657" y="8851"/>
                    <a:pt x="26678" y="8997"/>
                  </a:cubicBezTo>
                  <a:cubicBezTo>
                    <a:pt x="26866" y="9353"/>
                    <a:pt x="27159" y="9520"/>
                    <a:pt x="27556" y="9520"/>
                  </a:cubicBezTo>
                  <a:cubicBezTo>
                    <a:pt x="28331" y="9541"/>
                    <a:pt x="29084" y="9562"/>
                    <a:pt x="29858" y="9625"/>
                  </a:cubicBezTo>
                  <a:cubicBezTo>
                    <a:pt x="30005" y="9876"/>
                    <a:pt x="29921" y="10065"/>
                    <a:pt x="29670" y="10127"/>
                  </a:cubicBezTo>
                  <a:cubicBezTo>
                    <a:pt x="29272" y="10190"/>
                    <a:pt x="28917" y="10253"/>
                    <a:pt x="28519" y="10253"/>
                  </a:cubicBezTo>
                  <a:cubicBezTo>
                    <a:pt x="27556" y="10295"/>
                    <a:pt x="26615" y="10504"/>
                    <a:pt x="25778" y="11006"/>
                  </a:cubicBezTo>
                  <a:cubicBezTo>
                    <a:pt x="24774" y="11592"/>
                    <a:pt x="23853" y="12241"/>
                    <a:pt x="23225" y="13266"/>
                  </a:cubicBezTo>
                  <a:cubicBezTo>
                    <a:pt x="23058" y="13559"/>
                    <a:pt x="22953" y="13831"/>
                    <a:pt x="22953" y="14166"/>
                  </a:cubicBezTo>
                  <a:cubicBezTo>
                    <a:pt x="22974" y="14605"/>
                    <a:pt x="23100" y="14793"/>
                    <a:pt x="23518" y="14835"/>
                  </a:cubicBezTo>
                  <a:cubicBezTo>
                    <a:pt x="24062" y="14856"/>
                    <a:pt x="24585" y="14835"/>
                    <a:pt x="25150" y="14856"/>
                  </a:cubicBezTo>
                  <a:cubicBezTo>
                    <a:pt x="25632" y="14877"/>
                    <a:pt x="26050" y="14730"/>
                    <a:pt x="26510" y="14479"/>
                  </a:cubicBezTo>
                  <a:cubicBezTo>
                    <a:pt x="27975" y="13705"/>
                    <a:pt x="29461" y="12973"/>
                    <a:pt x="30925" y="12241"/>
                  </a:cubicBezTo>
                  <a:cubicBezTo>
                    <a:pt x="31134" y="12136"/>
                    <a:pt x="31365" y="12052"/>
                    <a:pt x="31595" y="11989"/>
                  </a:cubicBezTo>
                  <a:cubicBezTo>
                    <a:pt x="31846" y="11948"/>
                    <a:pt x="32097" y="12241"/>
                    <a:pt x="32013" y="12450"/>
                  </a:cubicBezTo>
                  <a:cubicBezTo>
                    <a:pt x="31909" y="12722"/>
                    <a:pt x="31846" y="13036"/>
                    <a:pt x="31637" y="13224"/>
                  </a:cubicBezTo>
                  <a:cubicBezTo>
                    <a:pt x="30967" y="13914"/>
                    <a:pt x="30549" y="14751"/>
                    <a:pt x="30005" y="15505"/>
                  </a:cubicBezTo>
                  <a:cubicBezTo>
                    <a:pt x="29544" y="16153"/>
                    <a:pt x="29398" y="16865"/>
                    <a:pt x="29461" y="17639"/>
                  </a:cubicBezTo>
                  <a:cubicBezTo>
                    <a:pt x="29481" y="18120"/>
                    <a:pt x="29670" y="18308"/>
                    <a:pt x="30109" y="18350"/>
                  </a:cubicBezTo>
                  <a:cubicBezTo>
                    <a:pt x="30590" y="18413"/>
                    <a:pt x="31051" y="18371"/>
                    <a:pt x="31490" y="18120"/>
                  </a:cubicBezTo>
                  <a:cubicBezTo>
                    <a:pt x="32411" y="17597"/>
                    <a:pt x="33269" y="17011"/>
                    <a:pt x="34085" y="16321"/>
                  </a:cubicBezTo>
                  <a:cubicBezTo>
                    <a:pt x="34315" y="16111"/>
                    <a:pt x="34503" y="15860"/>
                    <a:pt x="34775" y="15714"/>
                  </a:cubicBezTo>
                  <a:cubicBezTo>
                    <a:pt x="35403" y="15337"/>
                    <a:pt x="35884" y="14814"/>
                    <a:pt x="36407" y="14333"/>
                  </a:cubicBezTo>
                  <a:cubicBezTo>
                    <a:pt x="36575" y="14166"/>
                    <a:pt x="36721" y="14040"/>
                    <a:pt x="36909" y="13935"/>
                  </a:cubicBezTo>
                  <a:cubicBezTo>
                    <a:pt x="37077" y="13831"/>
                    <a:pt x="37391" y="13935"/>
                    <a:pt x="37432" y="14145"/>
                  </a:cubicBezTo>
                  <a:cubicBezTo>
                    <a:pt x="37495" y="14270"/>
                    <a:pt x="37516" y="14438"/>
                    <a:pt x="37495" y="14584"/>
                  </a:cubicBezTo>
                  <a:cubicBezTo>
                    <a:pt x="37432" y="14982"/>
                    <a:pt x="37349" y="15337"/>
                    <a:pt x="37244" y="15735"/>
                  </a:cubicBezTo>
                  <a:cubicBezTo>
                    <a:pt x="37014" y="16572"/>
                    <a:pt x="36972" y="17932"/>
                    <a:pt x="37181" y="18873"/>
                  </a:cubicBezTo>
                  <a:cubicBezTo>
                    <a:pt x="37307" y="18957"/>
                    <a:pt x="37453" y="19062"/>
                    <a:pt x="37642" y="19104"/>
                  </a:cubicBezTo>
                  <a:cubicBezTo>
                    <a:pt x="38060" y="19187"/>
                    <a:pt x="38500" y="19292"/>
                    <a:pt x="38876" y="19062"/>
                  </a:cubicBezTo>
                  <a:cubicBezTo>
                    <a:pt x="39441" y="18664"/>
                    <a:pt x="40006" y="18246"/>
                    <a:pt x="40487" y="17785"/>
                  </a:cubicBezTo>
                  <a:cubicBezTo>
                    <a:pt x="41010" y="17262"/>
                    <a:pt x="41680" y="16948"/>
                    <a:pt x="42203" y="16467"/>
                  </a:cubicBezTo>
                  <a:cubicBezTo>
                    <a:pt x="42475" y="16216"/>
                    <a:pt x="42873" y="16383"/>
                    <a:pt x="42893" y="16781"/>
                  </a:cubicBezTo>
                  <a:cubicBezTo>
                    <a:pt x="42935" y="17283"/>
                    <a:pt x="42956" y="17806"/>
                    <a:pt x="42935" y="18329"/>
                  </a:cubicBezTo>
                  <a:cubicBezTo>
                    <a:pt x="42935" y="18873"/>
                    <a:pt x="42977" y="19396"/>
                    <a:pt x="43354" y="19836"/>
                  </a:cubicBezTo>
                  <a:cubicBezTo>
                    <a:pt x="43458" y="19982"/>
                    <a:pt x="43521" y="20150"/>
                    <a:pt x="43584" y="20338"/>
                  </a:cubicBezTo>
                  <a:cubicBezTo>
                    <a:pt x="43898" y="21489"/>
                    <a:pt x="44777" y="22012"/>
                    <a:pt x="45823" y="22347"/>
                  </a:cubicBezTo>
                  <a:cubicBezTo>
                    <a:pt x="46451" y="22556"/>
                    <a:pt x="47036" y="22389"/>
                    <a:pt x="47455" y="21865"/>
                  </a:cubicBezTo>
                  <a:cubicBezTo>
                    <a:pt x="47685" y="21552"/>
                    <a:pt x="47873" y="21196"/>
                    <a:pt x="48083" y="20882"/>
                  </a:cubicBezTo>
                  <a:cubicBezTo>
                    <a:pt x="48187" y="20756"/>
                    <a:pt x="48292" y="20610"/>
                    <a:pt x="48438" y="20526"/>
                  </a:cubicBezTo>
                  <a:cubicBezTo>
                    <a:pt x="48627" y="20422"/>
                    <a:pt x="48815" y="20338"/>
                    <a:pt x="49024" y="20254"/>
                  </a:cubicBezTo>
                  <a:cubicBezTo>
                    <a:pt x="49464" y="19710"/>
                    <a:pt x="49610" y="19124"/>
                    <a:pt x="50217" y="18706"/>
                  </a:cubicBezTo>
                  <a:close/>
                  <a:moveTo>
                    <a:pt x="30130" y="13810"/>
                  </a:moveTo>
                  <a:cubicBezTo>
                    <a:pt x="29921" y="13852"/>
                    <a:pt x="29816" y="13852"/>
                    <a:pt x="29712" y="13914"/>
                  </a:cubicBezTo>
                  <a:cubicBezTo>
                    <a:pt x="28477" y="14542"/>
                    <a:pt x="27264" y="15191"/>
                    <a:pt x="26050" y="15839"/>
                  </a:cubicBezTo>
                  <a:cubicBezTo>
                    <a:pt x="25987" y="15902"/>
                    <a:pt x="25904" y="16007"/>
                    <a:pt x="25841" y="16111"/>
                  </a:cubicBezTo>
                  <a:cubicBezTo>
                    <a:pt x="25799" y="16195"/>
                    <a:pt x="25799" y="16321"/>
                    <a:pt x="25736" y="16342"/>
                  </a:cubicBezTo>
                  <a:cubicBezTo>
                    <a:pt x="25380" y="16530"/>
                    <a:pt x="25171" y="16969"/>
                    <a:pt x="24669" y="16948"/>
                  </a:cubicBezTo>
                  <a:cubicBezTo>
                    <a:pt x="24543" y="16948"/>
                    <a:pt x="24376" y="17032"/>
                    <a:pt x="24271" y="17137"/>
                  </a:cubicBezTo>
                  <a:cubicBezTo>
                    <a:pt x="23937" y="17471"/>
                    <a:pt x="23539" y="17785"/>
                    <a:pt x="23267" y="18141"/>
                  </a:cubicBezTo>
                  <a:cubicBezTo>
                    <a:pt x="22849" y="18706"/>
                    <a:pt x="22472" y="19271"/>
                    <a:pt x="22326" y="19982"/>
                  </a:cubicBezTo>
                  <a:cubicBezTo>
                    <a:pt x="22179" y="20631"/>
                    <a:pt x="22033" y="21259"/>
                    <a:pt x="21844" y="21907"/>
                  </a:cubicBezTo>
                  <a:cubicBezTo>
                    <a:pt x="21656" y="22577"/>
                    <a:pt x="21593" y="23205"/>
                    <a:pt x="21844" y="23853"/>
                  </a:cubicBezTo>
                  <a:cubicBezTo>
                    <a:pt x="21865" y="23937"/>
                    <a:pt x="21928" y="24041"/>
                    <a:pt x="21865" y="24104"/>
                  </a:cubicBezTo>
                  <a:cubicBezTo>
                    <a:pt x="21530" y="24732"/>
                    <a:pt x="21698" y="25422"/>
                    <a:pt x="21740" y="26071"/>
                  </a:cubicBezTo>
                  <a:cubicBezTo>
                    <a:pt x="21802" y="26887"/>
                    <a:pt x="21844" y="27724"/>
                    <a:pt x="22137" y="28477"/>
                  </a:cubicBezTo>
                  <a:cubicBezTo>
                    <a:pt x="22807" y="30319"/>
                    <a:pt x="23518" y="32139"/>
                    <a:pt x="24460" y="33876"/>
                  </a:cubicBezTo>
                  <a:cubicBezTo>
                    <a:pt x="24627" y="34148"/>
                    <a:pt x="24836" y="34420"/>
                    <a:pt x="25046" y="34650"/>
                  </a:cubicBezTo>
                  <a:lnTo>
                    <a:pt x="27473" y="37077"/>
                  </a:lnTo>
                  <a:cubicBezTo>
                    <a:pt x="27682" y="37286"/>
                    <a:pt x="27912" y="37474"/>
                    <a:pt x="28184" y="37663"/>
                  </a:cubicBezTo>
                  <a:cubicBezTo>
                    <a:pt x="28645" y="37977"/>
                    <a:pt x="29126" y="38311"/>
                    <a:pt x="29649" y="38542"/>
                  </a:cubicBezTo>
                  <a:cubicBezTo>
                    <a:pt x="30590" y="39002"/>
                    <a:pt x="31532" y="39483"/>
                    <a:pt x="32536" y="39797"/>
                  </a:cubicBezTo>
                  <a:cubicBezTo>
                    <a:pt x="33959" y="40257"/>
                    <a:pt x="35424" y="40467"/>
                    <a:pt x="36888" y="40508"/>
                  </a:cubicBezTo>
                  <a:cubicBezTo>
                    <a:pt x="37872" y="40529"/>
                    <a:pt x="38876" y="40571"/>
                    <a:pt x="39860" y="40425"/>
                  </a:cubicBezTo>
                  <a:cubicBezTo>
                    <a:pt x="41157" y="40278"/>
                    <a:pt x="42412" y="39964"/>
                    <a:pt x="43605" y="39462"/>
                  </a:cubicBezTo>
                  <a:cubicBezTo>
                    <a:pt x="44421" y="39148"/>
                    <a:pt x="45237" y="38834"/>
                    <a:pt x="46011" y="38479"/>
                  </a:cubicBezTo>
                  <a:cubicBezTo>
                    <a:pt x="48062" y="37537"/>
                    <a:pt x="49945" y="36386"/>
                    <a:pt x="51472" y="34733"/>
                  </a:cubicBezTo>
                  <a:cubicBezTo>
                    <a:pt x="51828" y="34399"/>
                    <a:pt x="52142" y="34022"/>
                    <a:pt x="52497" y="33708"/>
                  </a:cubicBezTo>
                  <a:cubicBezTo>
                    <a:pt x="53104" y="33185"/>
                    <a:pt x="53523" y="32536"/>
                    <a:pt x="53837" y="31804"/>
                  </a:cubicBezTo>
                  <a:cubicBezTo>
                    <a:pt x="53920" y="31616"/>
                    <a:pt x="53962" y="31407"/>
                    <a:pt x="54046" y="31218"/>
                  </a:cubicBezTo>
                  <a:cubicBezTo>
                    <a:pt x="54088" y="31093"/>
                    <a:pt x="54150" y="30946"/>
                    <a:pt x="54234" y="30842"/>
                  </a:cubicBezTo>
                  <a:cubicBezTo>
                    <a:pt x="54569" y="30444"/>
                    <a:pt x="54757" y="29963"/>
                    <a:pt x="54925" y="29482"/>
                  </a:cubicBezTo>
                  <a:cubicBezTo>
                    <a:pt x="55238" y="28645"/>
                    <a:pt x="55552" y="27766"/>
                    <a:pt x="55866" y="26929"/>
                  </a:cubicBezTo>
                  <a:cubicBezTo>
                    <a:pt x="56013" y="26594"/>
                    <a:pt x="56054" y="26259"/>
                    <a:pt x="55971" y="25946"/>
                  </a:cubicBezTo>
                  <a:cubicBezTo>
                    <a:pt x="55699" y="25736"/>
                    <a:pt x="55448" y="25569"/>
                    <a:pt x="55238" y="25402"/>
                  </a:cubicBezTo>
                  <a:cubicBezTo>
                    <a:pt x="54799" y="25736"/>
                    <a:pt x="54339" y="26029"/>
                    <a:pt x="53962" y="26385"/>
                  </a:cubicBezTo>
                  <a:cubicBezTo>
                    <a:pt x="53293" y="27075"/>
                    <a:pt x="52497" y="27243"/>
                    <a:pt x="51577" y="27222"/>
                  </a:cubicBezTo>
                  <a:cubicBezTo>
                    <a:pt x="51221" y="27222"/>
                    <a:pt x="50949" y="27096"/>
                    <a:pt x="50698" y="26866"/>
                  </a:cubicBezTo>
                  <a:cubicBezTo>
                    <a:pt x="49568" y="25736"/>
                    <a:pt x="48857" y="24397"/>
                    <a:pt x="48919" y="22744"/>
                  </a:cubicBezTo>
                  <a:cubicBezTo>
                    <a:pt x="48919" y="22619"/>
                    <a:pt x="48940" y="22514"/>
                    <a:pt x="48919" y="22389"/>
                  </a:cubicBezTo>
                  <a:cubicBezTo>
                    <a:pt x="48899" y="22263"/>
                    <a:pt x="49003" y="22075"/>
                    <a:pt x="48731" y="21970"/>
                  </a:cubicBezTo>
                  <a:cubicBezTo>
                    <a:pt x="48606" y="22117"/>
                    <a:pt x="48480" y="22284"/>
                    <a:pt x="48375" y="22430"/>
                  </a:cubicBezTo>
                  <a:cubicBezTo>
                    <a:pt x="47685" y="23330"/>
                    <a:pt x="46492" y="23665"/>
                    <a:pt x="45446" y="23225"/>
                  </a:cubicBezTo>
                  <a:cubicBezTo>
                    <a:pt x="45049" y="23058"/>
                    <a:pt x="44672" y="22891"/>
                    <a:pt x="44316" y="22681"/>
                  </a:cubicBezTo>
                  <a:cubicBezTo>
                    <a:pt x="43563" y="22284"/>
                    <a:pt x="43103" y="21635"/>
                    <a:pt x="42789" y="20840"/>
                  </a:cubicBezTo>
                  <a:cubicBezTo>
                    <a:pt x="42684" y="20547"/>
                    <a:pt x="42559" y="20296"/>
                    <a:pt x="42412" y="20024"/>
                  </a:cubicBezTo>
                  <a:cubicBezTo>
                    <a:pt x="42161" y="19668"/>
                    <a:pt x="42036" y="19271"/>
                    <a:pt x="42098" y="18831"/>
                  </a:cubicBezTo>
                  <a:cubicBezTo>
                    <a:pt x="42119" y="18601"/>
                    <a:pt x="42119" y="18350"/>
                    <a:pt x="42098" y="18099"/>
                  </a:cubicBezTo>
                  <a:cubicBezTo>
                    <a:pt x="42098" y="17995"/>
                    <a:pt x="42015" y="17911"/>
                    <a:pt x="41952" y="17785"/>
                  </a:cubicBezTo>
                  <a:cubicBezTo>
                    <a:pt x="41826" y="17869"/>
                    <a:pt x="41722" y="17890"/>
                    <a:pt x="41680" y="17932"/>
                  </a:cubicBezTo>
                  <a:cubicBezTo>
                    <a:pt x="41052" y="18643"/>
                    <a:pt x="40278" y="19187"/>
                    <a:pt x="39588" y="19794"/>
                  </a:cubicBezTo>
                  <a:cubicBezTo>
                    <a:pt x="39378" y="19982"/>
                    <a:pt x="39169" y="20108"/>
                    <a:pt x="38876" y="20129"/>
                  </a:cubicBezTo>
                  <a:cubicBezTo>
                    <a:pt x="38081" y="20192"/>
                    <a:pt x="37328" y="20108"/>
                    <a:pt x="36616" y="19668"/>
                  </a:cubicBezTo>
                  <a:cubicBezTo>
                    <a:pt x="36282" y="19459"/>
                    <a:pt x="36093" y="19187"/>
                    <a:pt x="36093" y="18811"/>
                  </a:cubicBezTo>
                  <a:cubicBezTo>
                    <a:pt x="36135" y="17827"/>
                    <a:pt x="36135" y="16886"/>
                    <a:pt x="36156" y="15902"/>
                  </a:cubicBezTo>
                  <a:cubicBezTo>
                    <a:pt x="35675" y="16091"/>
                    <a:pt x="35298" y="16446"/>
                    <a:pt x="34901" y="16844"/>
                  </a:cubicBezTo>
                  <a:cubicBezTo>
                    <a:pt x="34106" y="17660"/>
                    <a:pt x="33206" y="18287"/>
                    <a:pt x="32264" y="18852"/>
                  </a:cubicBezTo>
                  <a:cubicBezTo>
                    <a:pt x="31678" y="19187"/>
                    <a:pt x="31051" y="19334"/>
                    <a:pt x="30381" y="19334"/>
                  </a:cubicBezTo>
                  <a:cubicBezTo>
                    <a:pt x="29816" y="19334"/>
                    <a:pt x="29377" y="19145"/>
                    <a:pt x="28958" y="18831"/>
                  </a:cubicBezTo>
                  <a:cubicBezTo>
                    <a:pt x="28707" y="18643"/>
                    <a:pt x="28540" y="18413"/>
                    <a:pt x="28540" y="18078"/>
                  </a:cubicBezTo>
                  <a:cubicBezTo>
                    <a:pt x="28498" y="16948"/>
                    <a:pt x="28645" y="15839"/>
                    <a:pt x="29377" y="14898"/>
                  </a:cubicBezTo>
                  <a:cubicBezTo>
                    <a:pt x="29691" y="14626"/>
                    <a:pt x="29963" y="14312"/>
                    <a:pt x="30130" y="13810"/>
                  </a:cubicBezTo>
                  <a:close/>
                  <a:moveTo>
                    <a:pt x="36784" y="41617"/>
                  </a:moveTo>
                  <a:cubicBezTo>
                    <a:pt x="36491" y="42371"/>
                    <a:pt x="35821" y="42580"/>
                    <a:pt x="35319" y="42998"/>
                  </a:cubicBezTo>
                  <a:cubicBezTo>
                    <a:pt x="35215" y="43082"/>
                    <a:pt x="35026" y="43124"/>
                    <a:pt x="34901" y="43124"/>
                  </a:cubicBezTo>
                  <a:cubicBezTo>
                    <a:pt x="34294" y="43145"/>
                    <a:pt x="33687" y="43187"/>
                    <a:pt x="33101" y="43124"/>
                  </a:cubicBezTo>
                  <a:cubicBezTo>
                    <a:pt x="32411" y="43040"/>
                    <a:pt x="31804" y="42705"/>
                    <a:pt x="31490" y="42078"/>
                  </a:cubicBezTo>
                  <a:cubicBezTo>
                    <a:pt x="31218" y="41534"/>
                    <a:pt x="31030" y="40906"/>
                    <a:pt x="30841" y="40425"/>
                  </a:cubicBezTo>
                  <a:cubicBezTo>
                    <a:pt x="29733" y="39797"/>
                    <a:pt x="28728" y="39232"/>
                    <a:pt x="27724" y="38625"/>
                  </a:cubicBezTo>
                  <a:cubicBezTo>
                    <a:pt x="27347" y="38395"/>
                    <a:pt x="26992" y="38102"/>
                    <a:pt x="26678" y="37788"/>
                  </a:cubicBezTo>
                  <a:cubicBezTo>
                    <a:pt x="25904" y="37035"/>
                    <a:pt x="25150" y="36240"/>
                    <a:pt x="24376" y="35487"/>
                  </a:cubicBezTo>
                  <a:cubicBezTo>
                    <a:pt x="24251" y="35382"/>
                    <a:pt x="24125" y="35277"/>
                    <a:pt x="23958" y="35194"/>
                  </a:cubicBezTo>
                  <a:cubicBezTo>
                    <a:pt x="23895" y="35298"/>
                    <a:pt x="23811" y="35382"/>
                    <a:pt x="23790" y="35466"/>
                  </a:cubicBezTo>
                  <a:cubicBezTo>
                    <a:pt x="23686" y="36010"/>
                    <a:pt x="23393" y="36491"/>
                    <a:pt x="23100" y="36930"/>
                  </a:cubicBezTo>
                  <a:cubicBezTo>
                    <a:pt x="22870" y="37286"/>
                    <a:pt x="22598" y="37684"/>
                    <a:pt x="22388" y="38081"/>
                  </a:cubicBezTo>
                  <a:cubicBezTo>
                    <a:pt x="21635" y="39630"/>
                    <a:pt x="20714" y="41094"/>
                    <a:pt x="19773" y="42517"/>
                  </a:cubicBezTo>
                  <a:cubicBezTo>
                    <a:pt x="19459" y="42998"/>
                    <a:pt x="19187" y="43500"/>
                    <a:pt x="19020" y="44065"/>
                  </a:cubicBezTo>
                  <a:cubicBezTo>
                    <a:pt x="18894" y="44568"/>
                    <a:pt x="18664" y="45028"/>
                    <a:pt x="18413" y="45467"/>
                  </a:cubicBezTo>
                  <a:cubicBezTo>
                    <a:pt x="18141" y="45990"/>
                    <a:pt x="17785" y="46513"/>
                    <a:pt x="17618" y="47099"/>
                  </a:cubicBezTo>
                  <a:cubicBezTo>
                    <a:pt x="17409" y="47706"/>
                    <a:pt x="17137" y="48271"/>
                    <a:pt x="16885" y="48857"/>
                  </a:cubicBezTo>
                  <a:cubicBezTo>
                    <a:pt x="16593" y="49485"/>
                    <a:pt x="16404" y="50133"/>
                    <a:pt x="16404" y="50866"/>
                  </a:cubicBezTo>
                  <a:cubicBezTo>
                    <a:pt x="16613" y="50970"/>
                    <a:pt x="16802" y="51075"/>
                    <a:pt x="16969" y="51158"/>
                  </a:cubicBezTo>
                  <a:cubicBezTo>
                    <a:pt x="18036" y="51619"/>
                    <a:pt x="19187" y="51786"/>
                    <a:pt x="20275" y="52037"/>
                  </a:cubicBezTo>
                  <a:cubicBezTo>
                    <a:pt x="20401" y="52058"/>
                    <a:pt x="20568" y="52058"/>
                    <a:pt x="20714" y="52037"/>
                  </a:cubicBezTo>
                  <a:cubicBezTo>
                    <a:pt x="21007" y="51995"/>
                    <a:pt x="21300" y="51933"/>
                    <a:pt x="21614" y="51849"/>
                  </a:cubicBezTo>
                  <a:cubicBezTo>
                    <a:pt x="21740" y="51828"/>
                    <a:pt x="21886" y="51786"/>
                    <a:pt x="21991" y="51682"/>
                  </a:cubicBezTo>
                  <a:cubicBezTo>
                    <a:pt x="22681" y="51158"/>
                    <a:pt x="23372" y="50635"/>
                    <a:pt x="24230" y="50259"/>
                  </a:cubicBezTo>
                  <a:cubicBezTo>
                    <a:pt x="24146" y="49840"/>
                    <a:pt x="24125" y="49443"/>
                    <a:pt x="23979" y="49087"/>
                  </a:cubicBezTo>
                  <a:cubicBezTo>
                    <a:pt x="23644" y="48125"/>
                    <a:pt x="23455" y="47120"/>
                    <a:pt x="23309" y="46116"/>
                  </a:cubicBezTo>
                  <a:cubicBezTo>
                    <a:pt x="23288" y="45907"/>
                    <a:pt x="23183" y="45697"/>
                    <a:pt x="23183" y="45488"/>
                  </a:cubicBezTo>
                  <a:cubicBezTo>
                    <a:pt x="23142" y="45091"/>
                    <a:pt x="22911" y="44819"/>
                    <a:pt x="22660" y="44651"/>
                  </a:cubicBezTo>
                  <a:cubicBezTo>
                    <a:pt x="22807" y="43961"/>
                    <a:pt x="22891" y="43772"/>
                    <a:pt x="23246" y="43542"/>
                  </a:cubicBezTo>
                  <a:cubicBezTo>
                    <a:pt x="24230" y="42894"/>
                    <a:pt x="25297" y="42559"/>
                    <a:pt x="26427" y="42371"/>
                  </a:cubicBezTo>
                  <a:cubicBezTo>
                    <a:pt x="26678" y="42308"/>
                    <a:pt x="26971" y="42350"/>
                    <a:pt x="27222" y="42371"/>
                  </a:cubicBezTo>
                  <a:cubicBezTo>
                    <a:pt x="27410" y="42391"/>
                    <a:pt x="27619" y="42496"/>
                    <a:pt x="27787" y="42622"/>
                  </a:cubicBezTo>
                  <a:cubicBezTo>
                    <a:pt x="28100" y="42831"/>
                    <a:pt x="28121" y="43187"/>
                    <a:pt x="28121" y="43521"/>
                  </a:cubicBezTo>
                  <a:cubicBezTo>
                    <a:pt x="28121" y="44337"/>
                    <a:pt x="28038" y="45132"/>
                    <a:pt x="28352" y="45928"/>
                  </a:cubicBezTo>
                  <a:cubicBezTo>
                    <a:pt x="28414" y="46053"/>
                    <a:pt x="28373" y="46221"/>
                    <a:pt x="28373" y="46367"/>
                  </a:cubicBezTo>
                  <a:cubicBezTo>
                    <a:pt x="28435" y="46848"/>
                    <a:pt x="28477" y="47329"/>
                    <a:pt x="28561" y="47811"/>
                  </a:cubicBezTo>
                  <a:cubicBezTo>
                    <a:pt x="28749" y="48731"/>
                    <a:pt x="28958" y="49631"/>
                    <a:pt x="29147" y="50552"/>
                  </a:cubicBezTo>
                  <a:cubicBezTo>
                    <a:pt x="29189" y="50866"/>
                    <a:pt x="29272" y="51200"/>
                    <a:pt x="29251" y="51556"/>
                  </a:cubicBezTo>
                  <a:cubicBezTo>
                    <a:pt x="29189" y="52665"/>
                    <a:pt x="29691" y="53711"/>
                    <a:pt x="29607" y="54841"/>
                  </a:cubicBezTo>
                  <a:cubicBezTo>
                    <a:pt x="29607" y="54904"/>
                    <a:pt x="29649" y="54946"/>
                    <a:pt x="29670" y="55029"/>
                  </a:cubicBezTo>
                  <a:cubicBezTo>
                    <a:pt x="29900" y="55469"/>
                    <a:pt x="29879" y="55971"/>
                    <a:pt x="29795" y="56431"/>
                  </a:cubicBezTo>
                  <a:cubicBezTo>
                    <a:pt x="29712" y="56912"/>
                    <a:pt x="29670" y="57373"/>
                    <a:pt x="29544" y="57854"/>
                  </a:cubicBezTo>
                  <a:cubicBezTo>
                    <a:pt x="29398" y="58377"/>
                    <a:pt x="29481" y="58775"/>
                    <a:pt x="29879" y="59151"/>
                  </a:cubicBezTo>
                  <a:cubicBezTo>
                    <a:pt x="30130" y="59423"/>
                    <a:pt x="30339" y="59674"/>
                    <a:pt x="30632" y="59925"/>
                  </a:cubicBezTo>
                  <a:cubicBezTo>
                    <a:pt x="30821" y="60072"/>
                    <a:pt x="31030" y="60218"/>
                    <a:pt x="31093" y="60449"/>
                  </a:cubicBezTo>
                  <a:cubicBezTo>
                    <a:pt x="31260" y="60783"/>
                    <a:pt x="31511" y="60930"/>
                    <a:pt x="31825" y="60993"/>
                  </a:cubicBezTo>
                  <a:cubicBezTo>
                    <a:pt x="31909" y="60972"/>
                    <a:pt x="31992" y="60972"/>
                    <a:pt x="32013" y="60909"/>
                  </a:cubicBezTo>
                  <a:cubicBezTo>
                    <a:pt x="32871" y="60093"/>
                    <a:pt x="33896" y="59570"/>
                    <a:pt x="35026" y="59214"/>
                  </a:cubicBezTo>
                  <a:cubicBezTo>
                    <a:pt x="35968" y="58900"/>
                    <a:pt x="36888" y="58503"/>
                    <a:pt x="37872" y="58398"/>
                  </a:cubicBezTo>
                  <a:cubicBezTo>
                    <a:pt x="38060" y="58377"/>
                    <a:pt x="38207" y="58314"/>
                    <a:pt x="38395" y="58273"/>
                  </a:cubicBezTo>
                  <a:cubicBezTo>
                    <a:pt x="39441" y="57959"/>
                    <a:pt x="40487" y="57708"/>
                    <a:pt x="41554" y="57582"/>
                  </a:cubicBezTo>
                  <a:cubicBezTo>
                    <a:pt x="43186" y="57394"/>
                    <a:pt x="44777" y="57164"/>
                    <a:pt x="46430" y="57226"/>
                  </a:cubicBezTo>
                  <a:cubicBezTo>
                    <a:pt x="46995" y="57247"/>
                    <a:pt x="47580" y="57226"/>
                    <a:pt x="48145" y="57226"/>
                  </a:cubicBezTo>
                  <a:cubicBezTo>
                    <a:pt x="48313" y="57226"/>
                    <a:pt x="48501" y="57164"/>
                    <a:pt x="48668" y="57122"/>
                  </a:cubicBezTo>
                  <a:cubicBezTo>
                    <a:pt x="48752" y="56599"/>
                    <a:pt x="48752" y="56159"/>
                    <a:pt x="48710" y="55594"/>
                  </a:cubicBezTo>
                  <a:cubicBezTo>
                    <a:pt x="48313" y="55762"/>
                    <a:pt x="48145" y="56034"/>
                    <a:pt x="47978" y="56327"/>
                  </a:cubicBezTo>
                  <a:cubicBezTo>
                    <a:pt x="47811" y="56536"/>
                    <a:pt x="47643" y="56745"/>
                    <a:pt x="47434" y="56912"/>
                  </a:cubicBezTo>
                  <a:cubicBezTo>
                    <a:pt x="47350" y="56954"/>
                    <a:pt x="47141" y="56933"/>
                    <a:pt x="46995" y="56850"/>
                  </a:cubicBezTo>
                  <a:cubicBezTo>
                    <a:pt x="46848" y="56745"/>
                    <a:pt x="46764" y="56557"/>
                    <a:pt x="46848" y="56389"/>
                  </a:cubicBezTo>
                  <a:cubicBezTo>
                    <a:pt x="46911" y="56285"/>
                    <a:pt x="46974" y="56180"/>
                    <a:pt x="47036" y="56076"/>
                  </a:cubicBezTo>
                  <a:cubicBezTo>
                    <a:pt x="47246" y="55762"/>
                    <a:pt x="47434" y="55427"/>
                    <a:pt x="47664" y="55050"/>
                  </a:cubicBezTo>
                  <a:cubicBezTo>
                    <a:pt x="47246" y="55260"/>
                    <a:pt x="46911" y="55427"/>
                    <a:pt x="46555" y="55573"/>
                  </a:cubicBezTo>
                  <a:cubicBezTo>
                    <a:pt x="46367" y="55657"/>
                    <a:pt x="46199" y="55594"/>
                    <a:pt x="46053" y="55469"/>
                  </a:cubicBezTo>
                  <a:cubicBezTo>
                    <a:pt x="45927" y="55343"/>
                    <a:pt x="45927" y="55050"/>
                    <a:pt x="46095" y="54904"/>
                  </a:cubicBezTo>
                  <a:cubicBezTo>
                    <a:pt x="46220" y="54757"/>
                    <a:pt x="46346" y="54653"/>
                    <a:pt x="46513" y="54548"/>
                  </a:cubicBezTo>
                  <a:cubicBezTo>
                    <a:pt x="46995" y="54276"/>
                    <a:pt x="47518" y="54025"/>
                    <a:pt x="48020" y="53753"/>
                  </a:cubicBezTo>
                  <a:cubicBezTo>
                    <a:pt x="48145" y="53690"/>
                    <a:pt x="48250" y="53586"/>
                    <a:pt x="48438" y="53481"/>
                  </a:cubicBezTo>
                  <a:cubicBezTo>
                    <a:pt x="48124" y="53272"/>
                    <a:pt x="47852" y="53355"/>
                    <a:pt x="47601" y="53376"/>
                  </a:cubicBezTo>
                  <a:cubicBezTo>
                    <a:pt x="46513" y="53544"/>
                    <a:pt x="45404" y="53753"/>
                    <a:pt x="44379" y="54171"/>
                  </a:cubicBezTo>
                  <a:cubicBezTo>
                    <a:pt x="44295" y="54213"/>
                    <a:pt x="44128" y="54234"/>
                    <a:pt x="44044" y="54213"/>
                  </a:cubicBezTo>
                  <a:cubicBezTo>
                    <a:pt x="43919" y="54171"/>
                    <a:pt x="43793" y="54067"/>
                    <a:pt x="43730" y="53920"/>
                  </a:cubicBezTo>
                  <a:cubicBezTo>
                    <a:pt x="43710" y="53858"/>
                    <a:pt x="43793" y="53669"/>
                    <a:pt x="43856" y="53648"/>
                  </a:cubicBezTo>
                  <a:cubicBezTo>
                    <a:pt x="44107" y="53481"/>
                    <a:pt x="44337" y="53355"/>
                    <a:pt x="44567" y="53272"/>
                  </a:cubicBezTo>
                  <a:cubicBezTo>
                    <a:pt x="45342" y="53083"/>
                    <a:pt x="46095" y="52937"/>
                    <a:pt x="46848" y="52770"/>
                  </a:cubicBezTo>
                  <a:cubicBezTo>
                    <a:pt x="47120" y="52728"/>
                    <a:pt x="47371" y="52644"/>
                    <a:pt x="47685" y="52560"/>
                  </a:cubicBezTo>
                  <a:cubicBezTo>
                    <a:pt x="47267" y="51912"/>
                    <a:pt x="47287" y="51221"/>
                    <a:pt x="47225" y="50552"/>
                  </a:cubicBezTo>
                  <a:cubicBezTo>
                    <a:pt x="47225" y="50468"/>
                    <a:pt x="47162" y="50363"/>
                    <a:pt x="47162" y="50301"/>
                  </a:cubicBezTo>
                  <a:cubicBezTo>
                    <a:pt x="46764" y="48355"/>
                    <a:pt x="46325" y="46388"/>
                    <a:pt x="45802" y="44484"/>
                  </a:cubicBezTo>
                  <a:cubicBezTo>
                    <a:pt x="45718" y="44191"/>
                    <a:pt x="45614" y="43919"/>
                    <a:pt x="45488" y="43647"/>
                  </a:cubicBezTo>
                  <a:cubicBezTo>
                    <a:pt x="45258" y="43145"/>
                    <a:pt x="45070" y="42663"/>
                    <a:pt x="44944" y="42140"/>
                  </a:cubicBezTo>
                  <a:cubicBezTo>
                    <a:pt x="44818" y="41575"/>
                    <a:pt x="44630" y="41031"/>
                    <a:pt x="44316" y="40508"/>
                  </a:cubicBezTo>
                  <a:cubicBezTo>
                    <a:pt x="43479" y="40780"/>
                    <a:pt x="42684" y="41052"/>
                    <a:pt x="41889" y="41241"/>
                  </a:cubicBezTo>
                  <a:cubicBezTo>
                    <a:pt x="41052" y="41450"/>
                    <a:pt x="40173" y="41638"/>
                    <a:pt x="39316" y="41722"/>
                  </a:cubicBezTo>
                  <a:cubicBezTo>
                    <a:pt x="38541" y="41659"/>
                    <a:pt x="37704" y="41617"/>
                    <a:pt x="36784" y="41617"/>
                  </a:cubicBezTo>
                  <a:close/>
                  <a:moveTo>
                    <a:pt x="28665" y="61034"/>
                  </a:moveTo>
                  <a:cubicBezTo>
                    <a:pt x="28393" y="60721"/>
                    <a:pt x="28142" y="60386"/>
                    <a:pt x="27828" y="60156"/>
                  </a:cubicBezTo>
                  <a:cubicBezTo>
                    <a:pt x="27473" y="59842"/>
                    <a:pt x="27075" y="59570"/>
                    <a:pt x="26845" y="59151"/>
                  </a:cubicBezTo>
                  <a:cubicBezTo>
                    <a:pt x="26720" y="58921"/>
                    <a:pt x="26448" y="58817"/>
                    <a:pt x="26196" y="58712"/>
                  </a:cubicBezTo>
                  <a:cubicBezTo>
                    <a:pt x="25820" y="58586"/>
                    <a:pt x="25485" y="58419"/>
                    <a:pt x="25192" y="58105"/>
                  </a:cubicBezTo>
                  <a:cubicBezTo>
                    <a:pt x="25004" y="57938"/>
                    <a:pt x="24753" y="57833"/>
                    <a:pt x="24523" y="57666"/>
                  </a:cubicBezTo>
                  <a:cubicBezTo>
                    <a:pt x="24313" y="57540"/>
                    <a:pt x="24062" y="57456"/>
                    <a:pt x="23895" y="57310"/>
                  </a:cubicBezTo>
                  <a:cubicBezTo>
                    <a:pt x="23518" y="56933"/>
                    <a:pt x="23100" y="56808"/>
                    <a:pt x="22598" y="56682"/>
                  </a:cubicBezTo>
                  <a:cubicBezTo>
                    <a:pt x="21489" y="56389"/>
                    <a:pt x="20296" y="56159"/>
                    <a:pt x="19229" y="55678"/>
                  </a:cubicBezTo>
                  <a:cubicBezTo>
                    <a:pt x="18999" y="55573"/>
                    <a:pt x="18706" y="55573"/>
                    <a:pt x="18455" y="55573"/>
                  </a:cubicBezTo>
                  <a:lnTo>
                    <a:pt x="13287" y="55573"/>
                  </a:lnTo>
                  <a:cubicBezTo>
                    <a:pt x="13035" y="55573"/>
                    <a:pt x="12743" y="55594"/>
                    <a:pt x="12491" y="55636"/>
                  </a:cubicBezTo>
                  <a:cubicBezTo>
                    <a:pt x="11466" y="55783"/>
                    <a:pt x="10462" y="55992"/>
                    <a:pt x="9458" y="56159"/>
                  </a:cubicBezTo>
                  <a:cubicBezTo>
                    <a:pt x="8035" y="56327"/>
                    <a:pt x="6758" y="56933"/>
                    <a:pt x="5419" y="57456"/>
                  </a:cubicBezTo>
                  <a:cubicBezTo>
                    <a:pt x="5273" y="58168"/>
                    <a:pt x="5001" y="58796"/>
                    <a:pt x="4561" y="59340"/>
                  </a:cubicBezTo>
                  <a:cubicBezTo>
                    <a:pt x="3871" y="60177"/>
                    <a:pt x="3411" y="61181"/>
                    <a:pt x="2825" y="62081"/>
                  </a:cubicBezTo>
                  <a:cubicBezTo>
                    <a:pt x="2406" y="62771"/>
                    <a:pt x="2239" y="63503"/>
                    <a:pt x="1988" y="64340"/>
                  </a:cubicBezTo>
                  <a:cubicBezTo>
                    <a:pt x="2260" y="64257"/>
                    <a:pt x="2490" y="64257"/>
                    <a:pt x="2657" y="64152"/>
                  </a:cubicBezTo>
                  <a:cubicBezTo>
                    <a:pt x="3243" y="63713"/>
                    <a:pt x="3955" y="63545"/>
                    <a:pt x="4666" y="63420"/>
                  </a:cubicBezTo>
                  <a:cubicBezTo>
                    <a:pt x="5064" y="63336"/>
                    <a:pt x="5419" y="63210"/>
                    <a:pt x="5796" y="63106"/>
                  </a:cubicBezTo>
                  <a:cubicBezTo>
                    <a:pt x="6800" y="62792"/>
                    <a:pt x="7805" y="62499"/>
                    <a:pt x="8851" y="62353"/>
                  </a:cubicBezTo>
                  <a:cubicBezTo>
                    <a:pt x="9499" y="62248"/>
                    <a:pt x="10148" y="62122"/>
                    <a:pt x="10818" y="62039"/>
                  </a:cubicBezTo>
                  <a:cubicBezTo>
                    <a:pt x="11864" y="61871"/>
                    <a:pt x="12910" y="61746"/>
                    <a:pt x="13956" y="61746"/>
                  </a:cubicBezTo>
                  <a:cubicBezTo>
                    <a:pt x="15797" y="61767"/>
                    <a:pt x="17681" y="61767"/>
                    <a:pt x="19543" y="61746"/>
                  </a:cubicBezTo>
                  <a:cubicBezTo>
                    <a:pt x="20547" y="61746"/>
                    <a:pt x="21530" y="61809"/>
                    <a:pt x="22493" y="61976"/>
                  </a:cubicBezTo>
                  <a:cubicBezTo>
                    <a:pt x="22744" y="62039"/>
                    <a:pt x="22974" y="62081"/>
                    <a:pt x="23204" y="62122"/>
                  </a:cubicBezTo>
                  <a:cubicBezTo>
                    <a:pt x="25987" y="62562"/>
                    <a:pt x="28728" y="63022"/>
                    <a:pt x="31427" y="63901"/>
                  </a:cubicBezTo>
                  <a:cubicBezTo>
                    <a:pt x="31553" y="63943"/>
                    <a:pt x="31699" y="63922"/>
                    <a:pt x="31867" y="63922"/>
                  </a:cubicBezTo>
                  <a:cubicBezTo>
                    <a:pt x="31365" y="62646"/>
                    <a:pt x="31030" y="61348"/>
                    <a:pt x="29753" y="60658"/>
                  </a:cubicBezTo>
                  <a:cubicBezTo>
                    <a:pt x="29481" y="60930"/>
                    <a:pt x="29126" y="61034"/>
                    <a:pt x="28665" y="61034"/>
                  </a:cubicBezTo>
                  <a:close/>
                  <a:moveTo>
                    <a:pt x="45195" y="40090"/>
                  </a:moveTo>
                  <a:cubicBezTo>
                    <a:pt x="45258" y="40257"/>
                    <a:pt x="45300" y="40404"/>
                    <a:pt x="45362" y="40529"/>
                  </a:cubicBezTo>
                  <a:cubicBezTo>
                    <a:pt x="45572" y="41115"/>
                    <a:pt x="45760" y="41659"/>
                    <a:pt x="45948" y="42245"/>
                  </a:cubicBezTo>
                  <a:cubicBezTo>
                    <a:pt x="46011" y="42391"/>
                    <a:pt x="46053" y="42580"/>
                    <a:pt x="46137" y="42726"/>
                  </a:cubicBezTo>
                  <a:cubicBezTo>
                    <a:pt x="46597" y="43459"/>
                    <a:pt x="46806" y="44275"/>
                    <a:pt x="46995" y="45091"/>
                  </a:cubicBezTo>
                  <a:cubicBezTo>
                    <a:pt x="47371" y="46513"/>
                    <a:pt x="47706" y="47936"/>
                    <a:pt x="48041" y="49380"/>
                  </a:cubicBezTo>
                  <a:cubicBezTo>
                    <a:pt x="48187" y="49945"/>
                    <a:pt x="48229" y="50552"/>
                    <a:pt x="48250" y="51158"/>
                  </a:cubicBezTo>
                  <a:cubicBezTo>
                    <a:pt x="48313" y="51975"/>
                    <a:pt x="48731" y="52623"/>
                    <a:pt x="49547" y="52937"/>
                  </a:cubicBezTo>
                  <a:cubicBezTo>
                    <a:pt x="49694" y="52979"/>
                    <a:pt x="49903" y="53042"/>
                    <a:pt x="50070" y="52958"/>
                  </a:cubicBezTo>
                  <a:cubicBezTo>
                    <a:pt x="50761" y="52707"/>
                    <a:pt x="51472" y="52498"/>
                    <a:pt x="52163" y="52121"/>
                  </a:cubicBezTo>
                  <a:cubicBezTo>
                    <a:pt x="53000" y="51682"/>
                    <a:pt x="53795" y="51138"/>
                    <a:pt x="54611" y="50614"/>
                  </a:cubicBezTo>
                  <a:cubicBezTo>
                    <a:pt x="55887" y="49778"/>
                    <a:pt x="57142" y="48878"/>
                    <a:pt x="58189" y="47748"/>
                  </a:cubicBezTo>
                  <a:cubicBezTo>
                    <a:pt x="59214" y="46660"/>
                    <a:pt x="59067" y="45404"/>
                    <a:pt x="57958" y="44568"/>
                  </a:cubicBezTo>
                  <a:cubicBezTo>
                    <a:pt x="57896" y="44505"/>
                    <a:pt x="57812" y="44463"/>
                    <a:pt x="57749" y="44400"/>
                  </a:cubicBezTo>
                  <a:cubicBezTo>
                    <a:pt x="56368" y="43396"/>
                    <a:pt x="54820" y="42622"/>
                    <a:pt x="53355" y="41743"/>
                  </a:cubicBezTo>
                  <a:cubicBezTo>
                    <a:pt x="53251" y="41680"/>
                    <a:pt x="53146" y="41638"/>
                    <a:pt x="53021" y="41575"/>
                  </a:cubicBezTo>
                  <a:cubicBezTo>
                    <a:pt x="52100" y="41262"/>
                    <a:pt x="51263" y="40801"/>
                    <a:pt x="50426" y="40299"/>
                  </a:cubicBezTo>
                  <a:cubicBezTo>
                    <a:pt x="49861" y="39964"/>
                    <a:pt x="49254" y="39692"/>
                    <a:pt x="48627" y="39462"/>
                  </a:cubicBezTo>
                  <a:cubicBezTo>
                    <a:pt x="48229" y="39337"/>
                    <a:pt x="47873" y="39127"/>
                    <a:pt x="47455" y="38939"/>
                  </a:cubicBezTo>
                  <a:cubicBezTo>
                    <a:pt x="46743" y="39378"/>
                    <a:pt x="45927" y="39630"/>
                    <a:pt x="45195" y="40090"/>
                  </a:cubicBezTo>
                  <a:close/>
                  <a:moveTo>
                    <a:pt x="33750" y="65198"/>
                  </a:moveTo>
                  <a:cubicBezTo>
                    <a:pt x="33896" y="65198"/>
                    <a:pt x="34001" y="65219"/>
                    <a:pt x="34085" y="65198"/>
                  </a:cubicBezTo>
                  <a:cubicBezTo>
                    <a:pt x="34922" y="64968"/>
                    <a:pt x="35759" y="64696"/>
                    <a:pt x="36533" y="64278"/>
                  </a:cubicBezTo>
                  <a:cubicBezTo>
                    <a:pt x="36888" y="64110"/>
                    <a:pt x="37244" y="63964"/>
                    <a:pt x="37621" y="63838"/>
                  </a:cubicBezTo>
                  <a:cubicBezTo>
                    <a:pt x="39316" y="63231"/>
                    <a:pt x="41094" y="62897"/>
                    <a:pt x="42893" y="62687"/>
                  </a:cubicBezTo>
                  <a:cubicBezTo>
                    <a:pt x="43835" y="62583"/>
                    <a:pt x="44839" y="62562"/>
                    <a:pt x="45781" y="62583"/>
                  </a:cubicBezTo>
                  <a:cubicBezTo>
                    <a:pt x="47392" y="62583"/>
                    <a:pt x="49024" y="62478"/>
                    <a:pt x="50635" y="62687"/>
                  </a:cubicBezTo>
                  <a:cubicBezTo>
                    <a:pt x="51221" y="62771"/>
                    <a:pt x="51765" y="62813"/>
                    <a:pt x="52351" y="62897"/>
                  </a:cubicBezTo>
                  <a:cubicBezTo>
                    <a:pt x="54297" y="63106"/>
                    <a:pt x="56222" y="63441"/>
                    <a:pt x="58042" y="64173"/>
                  </a:cubicBezTo>
                  <a:cubicBezTo>
                    <a:pt x="58314" y="64278"/>
                    <a:pt x="58586" y="64361"/>
                    <a:pt x="58942" y="64466"/>
                  </a:cubicBezTo>
                  <a:cubicBezTo>
                    <a:pt x="58942" y="64319"/>
                    <a:pt x="58942" y="64215"/>
                    <a:pt x="58900" y="64152"/>
                  </a:cubicBezTo>
                  <a:cubicBezTo>
                    <a:pt x="58649" y="63713"/>
                    <a:pt x="58377" y="63273"/>
                    <a:pt x="58105" y="62855"/>
                  </a:cubicBezTo>
                  <a:cubicBezTo>
                    <a:pt x="57603" y="62081"/>
                    <a:pt x="57059" y="61390"/>
                    <a:pt x="56578" y="60595"/>
                  </a:cubicBezTo>
                  <a:cubicBezTo>
                    <a:pt x="56368" y="60260"/>
                    <a:pt x="56138" y="60051"/>
                    <a:pt x="55803" y="59925"/>
                  </a:cubicBezTo>
                  <a:cubicBezTo>
                    <a:pt x="54862" y="59549"/>
                    <a:pt x="53899" y="59130"/>
                    <a:pt x="52937" y="58796"/>
                  </a:cubicBezTo>
                  <a:cubicBezTo>
                    <a:pt x="51681" y="58356"/>
                    <a:pt x="50384" y="58084"/>
                    <a:pt x="49045" y="58063"/>
                  </a:cubicBezTo>
                  <a:cubicBezTo>
                    <a:pt x="47057" y="58042"/>
                    <a:pt x="45070" y="57938"/>
                    <a:pt x="43082" y="58210"/>
                  </a:cubicBezTo>
                  <a:cubicBezTo>
                    <a:pt x="41701" y="58419"/>
                    <a:pt x="40257" y="58503"/>
                    <a:pt x="38897" y="58942"/>
                  </a:cubicBezTo>
                  <a:cubicBezTo>
                    <a:pt x="38541" y="59089"/>
                    <a:pt x="38144" y="59151"/>
                    <a:pt x="37746" y="59214"/>
                  </a:cubicBezTo>
                  <a:cubicBezTo>
                    <a:pt x="37014" y="59298"/>
                    <a:pt x="36344" y="59528"/>
                    <a:pt x="35675" y="59821"/>
                  </a:cubicBezTo>
                  <a:cubicBezTo>
                    <a:pt x="35319" y="59967"/>
                    <a:pt x="34943" y="60135"/>
                    <a:pt x="34587" y="60239"/>
                  </a:cubicBezTo>
                  <a:cubicBezTo>
                    <a:pt x="33938" y="60407"/>
                    <a:pt x="33415" y="60825"/>
                    <a:pt x="32850" y="61181"/>
                  </a:cubicBezTo>
                  <a:cubicBezTo>
                    <a:pt x="32494" y="61411"/>
                    <a:pt x="32327" y="61746"/>
                    <a:pt x="32390" y="62164"/>
                  </a:cubicBezTo>
                  <a:cubicBezTo>
                    <a:pt x="32432" y="62541"/>
                    <a:pt x="32515" y="62876"/>
                    <a:pt x="32641" y="63210"/>
                  </a:cubicBezTo>
                  <a:cubicBezTo>
                    <a:pt x="32829" y="63650"/>
                    <a:pt x="33038" y="64110"/>
                    <a:pt x="33248" y="64529"/>
                  </a:cubicBezTo>
                  <a:cubicBezTo>
                    <a:pt x="33394" y="64738"/>
                    <a:pt x="33582" y="64968"/>
                    <a:pt x="33750" y="65198"/>
                  </a:cubicBezTo>
                  <a:close/>
                  <a:moveTo>
                    <a:pt x="15484" y="49945"/>
                  </a:moveTo>
                  <a:cubicBezTo>
                    <a:pt x="15546" y="49798"/>
                    <a:pt x="15630" y="49610"/>
                    <a:pt x="15672" y="49464"/>
                  </a:cubicBezTo>
                  <a:cubicBezTo>
                    <a:pt x="15839" y="48836"/>
                    <a:pt x="15986" y="48166"/>
                    <a:pt x="16153" y="47539"/>
                  </a:cubicBezTo>
                  <a:cubicBezTo>
                    <a:pt x="16362" y="46785"/>
                    <a:pt x="16697" y="46074"/>
                    <a:pt x="17116" y="45425"/>
                  </a:cubicBezTo>
                  <a:cubicBezTo>
                    <a:pt x="17534" y="44714"/>
                    <a:pt x="17932" y="44024"/>
                    <a:pt x="18141" y="43228"/>
                  </a:cubicBezTo>
                  <a:cubicBezTo>
                    <a:pt x="18204" y="42915"/>
                    <a:pt x="18371" y="42601"/>
                    <a:pt x="18559" y="42350"/>
                  </a:cubicBezTo>
                  <a:cubicBezTo>
                    <a:pt x="20024" y="40257"/>
                    <a:pt x="21133" y="37914"/>
                    <a:pt x="22598" y="35821"/>
                  </a:cubicBezTo>
                  <a:cubicBezTo>
                    <a:pt x="22786" y="35570"/>
                    <a:pt x="22932" y="35277"/>
                    <a:pt x="22932" y="34859"/>
                  </a:cubicBezTo>
                  <a:cubicBezTo>
                    <a:pt x="22619" y="34964"/>
                    <a:pt x="22388" y="35047"/>
                    <a:pt x="22158" y="35152"/>
                  </a:cubicBezTo>
                  <a:cubicBezTo>
                    <a:pt x="20233" y="36031"/>
                    <a:pt x="18434" y="37223"/>
                    <a:pt x="16634" y="38374"/>
                  </a:cubicBezTo>
                  <a:cubicBezTo>
                    <a:pt x="16593" y="38395"/>
                    <a:pt x="16530" y="38437"/>
                    <a:pt x="16509" y="38479"/>
                  </a:cubicBezTo>
                  <a:cubicBezTo>
                    <a:pt x="15588" y="39169"/>
                    <a:pt x="14730" y="39902"/>
                    <a:pt x="13789" y="40571"/>
                  </a:cubicBezTo>
                  <a:cubicBezTo>
                    <a:pt x="12868" y="41220"/>
                    <a:pt x="12094" y="41994"/>
                    <a:pt x="11424" y="42894"/>
                  </a:cubicBezTo>
                  <a:cubicBezTo>
                    <a:pt x="10839" y="43731"/>
                    <a:pt x="10629" y="44484"/>
                    <a:pt x="11299" y="45446"/>
                  </a:cubicBezTo>
                  <a:cubicBezTo>
                    <a:pt x="11885" y="46262"/>
                    <a:pt x="12408" y="47099"/>
                    <a:pt x="12973" y="47915"/>
                  </a:cubicBezTo>
                  <a:cubicBezTo>
                    <a:pt x="13496" y="48648"/>
                    <a:pt x="14521" y="49464"/>
                    <a:pt x="15484" y="49945"/>
                  </a:cubicBezTo>
                  <a:close/>
                  <a:moveTo>
                    <a:pt x="23686" y="44275"/>
                  </a:moveTo>
                  <a:cubicBezTo>
                    <a:pt x="24041" y="46137"/>
                    <a:pt x="24418" y="47957"/>
                    <a:pt x="25087" y="49736"/>
                  </a:cubicBezTo>
                  <a:cubicBezTo>
                    <a:pt x="25276" y="49715"/>
                    <a:pt x="25464" y="49652"/>
                    <a:pt x="25611" y="49631"/>
                  </a:cubicBezTo>
                  <a:cubicBezTo>
                    <a:pt x="25799" y="49610"/>
                    <a:pt x="26008" y="49694"/>
                    <a:pt x="26029" y="49903"/>
                  </a:cubicBezTo>
                  <a:cubicBezTo>
                    <a:pt x="26050" y="50029"/>
                    <a:pt x="26008" y="50217"/>
                    <a:pt x="25904" y="50301"/>
                  </a:cubicBezTo>
                  <a:cubicBezTo>
                    <a:pt x="25694" y="50510"/>
                    <a:pt x="25464" y="50677"/>
                    <a:pt x="25213" y="50866"/>
                  </a:cubicBezTo>
                  <a:cubicBezTo>
                    <a:pt x="25318" y="51619"/>
                    <a:pt x="25360" y="52330"/>
                    <a:pt x="25611" y="53021"/>
                  </a:cubicBezTo>
                  <a:cubicBezTo>
                    <a:pt x="26029" y="54171"/>
                    <a:pt x="26301" y="55343"/>
                    <a:pt x="26322" y="56599"/>
                  </a:cubicBezTo>
                  <a:cubicBezTo>
                    <a:pt x="26992" y="56431"/>
                    <a:pt x="27598" y="56180"/>
                    <a:pt x="28289" y="56117"/>
                  </a:cubicBezTo>
                  <a:cubicBezTo>
                    <a:pt x="28456" y="56117"/>
                    <a:pt x="28645" y="55950"/>
                    <a:pt x="28854" y="55804"/>
                  </a:cubicBezTo>
                  <a:cubicBezTo>
                    <a:pt x="28770" y="55448"/>
                    <a:pt x="28624" y="55071"/>
                    <a:pt x="28624" y="54736"/>
                  </a:cubicBezTo>
                  <a:cubicBezTo>
                    <a:pt x="28624" y="53983"/>
                    <a:pt x="28561" y="53251"/>
                    <a:pt x="28393" y="52519"/>
                  </a:cubicBezTo>
                  <a:cubicBezTo>
                    <a:pt x="28352" y="52372"/>
                    <a:pt x="28352" y="52226"/>
                    <a:pt x="28352" y="52058"/>
                  </a:cubicBezTo>
                  <a:cubicBezTo>
                    <a:pt x="28414" y="51326"/>
                    <a:pt x="28247" y="50635"/>
                    <a:pt x="28121" y="49924"/>
                  </a:cubicBezTo>
                  <a:cubicBezTo>
                    <a:pt x="27912" y="48689"/>
                    <a:pt x="27515" y="47476"/>
                    <a:pt x="27598" y="46179"/>
                  </a:cubicBezTo>
                  <a:cubicBezTo>
                    <a:pt x="27598" y="45990"/>
                    <a:pt x="27556" y="45823"/>
                    <a:pt x="27494" y="45656"/>
                  </a:cubicBezTo>
                  <a:cubicBezTo>
                    <a:pt x="27347" y="45258"/>
                    <a:pt x="27347" y="44840"/>
                    <a:pt x="27347" y="44400"/>
                  </a:cubicBezTo>
                  <a:lnTo>
                    <a:pt x="27347" y="43584"/>
                  </a:lnTo>
                  <a:cubicBezTo>
                    <a:pt x="27305" y="43208"/>
                    <a:pt x="27180" y="43061"/>
                    <a:pt x="26761" y="43061"/>
                  </a:cubicBezTo>
                  <a:cubicBezTo>
                    <a:pt x="26510" y="43061"/>
                    <a:pt x="26238" y="43124"/>
                    <a:pt x="25987" y="43166"/>
                  </a:cubicBezTo>
                  <a:cubicBezTo>
                    <a:pt x="25820" y="43208"/>
                    <a:pt x="25694" y="43270"/>
                    <a:pt x="25569" y="43312"/>
                  </a:cubicBezTo>
                  <a:cubicBezTo>
                    <a:pt x="24836" y="43375"/>
                    <a:pt x="24271" y="43710"/>
                    <a:pt x="23686" y="44275"/>
                  </a:cubicBezTo>
                  <a:close/>
                  <a:moveTo>
                    <a:pt x="25067" y="54276"/>
                  </a:moveTo>
                  <a:cubicBezTo>
                    <a:pt x="24313" y="54485"/>
                    <a:pt x="23853" y="54485"/>
                    <a:pt x="23309" y="54171"/>
                  </a:cubicBezTo>
                  <a:cubicBezTo>
                    <a:pt x="22702" y="53816"/>
                    <a:pt x="22137" y="53439"/>
                    <a:pt x="21572" y="53042"/>
                  </a:cubicBezTo>
                  <a:cubicBezTo>
                    <a:pt x="21321" y="52853"/>
                    <a:pt x="21049" y="52770"/>
                    <a:pt x="20735" y="52832"/>
                  </a:cubicBezTo>
                  <a:cubicBezTo>
                    <a:pt x="20484" y="52874"/>
                    <a:pt x="20191" y="52916"/>
                    <a:pt x="19940" y="52853"/>
                  </a:cubicBezTo>
                  <a:cubicBezTo>
                    <a:pt x="18810" y="52623"/>
                    <a:pt x="17681" y="52456"/>
                    <a:pt x="16634" y="51995"/>
                  </a:cubicBezTo>
                  <a:cubicBezTo>
                    <a:pt x="16446" y="51912"/>
                    <a:pt x="16237" y="51891"/>
                    <a:pt x="16090" y="51828"/>
                  </a:cubicBezTo>
                  <a:cubicBezTo>
                    <a:pt x="15651" y="52309"/>
                    <a:pt x="15881" y="52937"/>
                    <a:pt x="15504" y="53376"/>
                  </a:cubicBezTo>
                  <a:lnTo>
                    <a:pt x="15504" y="54653"/>
                  </a:lnTo>
                  <a:cubicBezTo>
                    <a:pt x="15714" y="54695"/>
                    <a:pt x="15902" y="54715"/>
                    <a:pt x="16111" y="54715"/>
                  </a:cubicBezTo>
                  <a:lnTo>
                    <a:pt x="18643" y="54715"/>
                  </a:lnTo>
                  <a:cubicBezTo>
                    <a:pt x="18936" y="54715"/>
                    <a:pt x="19250" y="54736"/>
                    <a:pt x="19543" y="54841"/>
                  </a:cubicBezTo>
                  <a:cubicBezTo>
                    <a:pt x="20694" y="55301"/>
                    <a:pt x="21886" y="55573"/>
                    <a:pt x="23100" y="55866"/>
                  </a:cubicBezTo>
                  <a:cubicBezTo>
                    <a:pt x="23602" y="55992"/>
                    <a:pt x="24062" y="56117"/>
                    <a:pt x="24439" y="56536"/>
                  </a:cubicBezTo>
                  <a:cubicBezTo>
                    <a:pt x="24774" y="56912"/>
                    <a:pt x="25025" y="56954"/>
                    <a:pt x="25548" y="56975"/>
                  </a:cubicBezTo>
                  <a:cubicBezTo>
                    <a:pt x="25485" y="56306"/>
                    <a:pt x="25297" y="55657"/>
                    <a:pt x="25234" y="54967"/>
                  </a:cubicBezTo>
                  <a:cubicBezTo>
                    <a:pt x="25192" y="54715"/>
                    <a:pt x="25108" y="54506"/>
                    <a:pt x="25067" y="54276"/>
                  </a:cubicBezTo>
                  <a:close/>
                  <a:moveTo>
                    <a:pt x="20714" y="22953"/>
                  </a:moveTo>
                  <a:cubicBezTo>
                    <a:pt x="20777" y="22640"/>
                    <a:pt x="20798" y="22409"/>
                    <a:pt x="20840" y="22158"/>
                  </a:cubicBezTo>
                  <a:cubicBezTo>
                    <a:pt x="20924" y="21886"/>
                    <a:pt x="21007" y="21635"/>
                    <a:pt x="21112" y="21384"/>
                  </a:cubicBezTo>
                  <a:cubicBezTo>
                    <a:pt x="21468" y="20589"/>
                    <a:pt x="21510" y="19710"/>
                    <a:pt x="21447" y="18852"/>
                  </a:cubicBezTo>
                  <a:cubicBezTo>
                    <a:pt x="21405" y="18246"/>
                    <a:pt x="21007" y="17869"/>
                    <a:pt x="20401" y="17869"/>
                  </a:cubicBezTo>
                  <a:cubicBezTo>
                    <a:pt x="20170" y="17869"/>
                    <a:pt x="19940" y="17869"/>
                    <a:pt x="19689" y="17890"/>
                  </a:cubicBezTo>
                  <a:cubicBezTo>
                    <a:pt x="19438" y="17911"/>
                    <a:pt x="19208" y="18078"/>
                    <a:pt x="19208" y="18308"/>
                  </a:cubicBezTo>
                  <a:cubicBezTo>
                    <a:pt x="19166" y="19166"/>
                    <a:pt x="19020" y="20066"/>
                    <a:pt x="19438" y="20861"/>
                  </a:cubicBezTo>
                  <a:cubicBezTo>
                    <a:pt x="19752" y="21489"/>
                    <a:pt x="20150" y="22117"/>
                    <a:pt x="20505" y="22723"/>
                  </a:cubicBezTo>
                  <a:cubicBezTo>
                    <a:pt x="20568" y="22786"/>
                    <a:pt x="20610" y="22828"/>
                    <a:pt x="20714" y="22953"/>
                  </a:cubicBezTo>
                  <a:close/>
                  <a:moveTo>
                    <a:pt x="54088" y="33771"/>
                  </a:moveTo>
                  <a:cubicBezTo>
                    <a:pt x="54485" y="33792"/>
                    <a:pt x="54778" y="33792"/>
                    <a:pt x="55071" y="33792"/>
                  </a:cubicBezTo>
                  <a:cubicBezTo>
                    <a:pt x="56368" y="33792"/>
                    <a:pt x="57331" y="33080"/>
                    <a:pt x="58147" y="32160"/>
                  </a:cubicBezTo>
                  <a:cubicBezTo>
                    <a:pt x="58544" y="31720"/>
                    <a:pt x="58210" y="30884"/>
                    <a:pt x="57624" y="30863"/>
                  </a:cubicBezTo>
                  <a:cubicBezTo>
                    <a:pt x="56954" y="30842"/>
                    <a:pt x="56243" y="30758"/>
                    <a:pt x="55510" y="30863"/>
                  </a:cubicBezTo>
                  <a:cubicBezTo>
                    <a:pt x="55071" y="31804"/>
                    <a:pt x="54611" y="32746"/>
                    <a:pt x="54088" y="33771"/>
                  </a:cubicBezTo>
                  <a:close/>
                  <a:moveTo>
                    <a:pt x="35738" y="41555"/>
                  </a:moveTo>
                  <a:cubicBezTo>
                    <a:pt x="34482" y="41324"/>
                    <a:pt x="33310" y="41073"/>
                    <a:pt x="32160" y="40864"/>
                  </a:cubicBezTo>
                  <a:cubicBezTo>
                    <a:pt x="32097" y="41596"/>
                    <a:pt x="32432" y="41994"/>
                    <a:pt x="33059" y="42182"/>
                  </a:cubicBezTo>
                  <a:cubicBezTo>
                    <a:pt x="33206" y="42224"/>
                    <a:pt x="33352" y="42224"/>
                    <a:pt x="33520" y="42224"/>
                  </a:cubicBezTo>
                  <a:lnTo>
                    <a:pt x="34817" y="42224"/>
                  </a:lnTo>
                  <a:cubicBezTo>
                    <a:pt x="35110" y="41994"/>
                    <a:pt x="35361" y="41806"/>
                    <a:pt x="35738" y="41555"/>
                  </a:cubicBezTo>
                  <a:close/>
                  <a:moveTo>
                    <a:pt x="26887" y="57833"/>
                  </a:moveTo>
                  <a:cubicBezTo>
                    <a:pt x="27222" y="58482"/>
                    <a:pt x="27724" y="58984"/>
                    <a:pt x="28310" y="59402"/>
                  </a:cubicBezTo>
                  <a:cubicBezTo>
                    <a:pt x="28540" y="59256"/>
                    <a:pt x="28728" y="59130"/>
                    <a:pt x="28896" y="59005"/>
                  </a:cubicBezTo>
                  <a:lnTo>
                    <a:pt x="28896" y="57143"/>
                  </a:lnTo>
                  <a:cubicBezTo>
                    <a:pt x="28226" y="57268"/>
                    <a:pt x="27556" y="57268"/>
                    <a:pt x="26887" y="57833"/>
                  </a:cubicBezTo>
                  <a:close/>
                  <a:moveTo>
                    <a:pt x="22472" y="52707"/>
                  </a:moveTo>
                  <a:cubicBezTo>
                    <a:pt x="22974" y="52979"/>
                    <a:pt x="23435" y="53251"/>
                    <a:pt x="23937" y="53544"/>
                  </a:cubicBezTo>
                  <a:cubicBezTo>
                    <a:pt x="24041" y="53586"/>
                    <a:pt x="24167" y="53607"/>
                    <a:pt x="24271" y="53607"/>
                  </a:cubicBezTo>
                  <a:cubicBezTo>
                    <a:pt x="24460" y="53648"/>
                    <a:pt x="24690" y="53376"/>
                    <a:pt x="24690" y="53188"/>
                  </a:cubicBezTo>
                  <a:cubicBezTo>
                    <a:pt x="24669" y="52979"/>
                    <a:pt x="24564" y="52853"/>
                    <a:pt x="24355" y="52853"/>
                  </a:cubicBezTo>
                  <a:cubicBezTo>
                    <a:pt x="23853" y="52874"/>
                    <a:pt x="23435" y="52623"/>
                    <a:pt x="22974" y="52456"/>
                  </a:cubicBezTo>
                  <a:cubicBezTo>
                    <a:pt x="22765" y="52414"/>
                    <a:pt x="22639" y="52456"/>
                    <a:pt x="22472" y="52707"/>
                  </a:cubicBezTo>
                  <a:close/>
                  <a:moveTo>
                    <a:pt x="23497" y="51723"/>
                  </a:moveTo>
                  <a:cubicBezTo>
                    <a:pt x="23832" y="51912"/>
                    <a:pt x="24083" y="52142"/>
                    <a:pt x="24460" y="51891"/>
                  </a:cubicBezTo>
                  <a:cubicBezTo>
                    <a:pt x="24418" y="51682"/>
                    <a:pt x="24376" y="51451"/>
                    <a:pt x="24334" y="51242"/>
                  </a:cubicBezTo>
                  <a:cubicBezTo>
                    <a:pt x="23937" y="51263"/>
                    <a:pt x="23707" y="51389"/>
                    <a:pt x="23497" y="51723"/>
                  </a:cubicBezTo>
                  <a:close/>
                  <a:moveTo>
                    <a:pt x="12596" y="62792"/>
                  </a:moveTo>
                  <a:lnTo>
                    <a:pt x="12596" y="62750"/>
                  </a:lnTo>
                  <a:lnTo>
                    <a:pt x="12199" y="62750"/>
                  </a:lnTo>
                  <a:lnTo>
                    <a:pt x="12199" y="62792"/>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6" name="Google Shape;380;p37"/>
            <p:cNvSpPr/>
            <p:nvPr/>
          </p:nvSpPr>
          <p:spPr>
            <a:xfrm>
              <a:off x="-1599125" y="1614225"/>
              <a:ext cx="429475" cy="219725"/>
            </a:xfrm>
            <a:custGeom>
              <a:avLst/>
              <a:gdLst/>
              <a:ahLst/>
              <a:cxnLst/>
              <a:rect l="l" t="t" r="r" b="b"/>
              <a:pathLst>
                <a:path w="17179" h="8789" extrusionOk="0">
                  <a:moveTo>
                    <a:pt x="16970" y="5482"/>
                  </a:moveTo>
                  <a:cubicBezTo>
                    <a:pt x="17179" y="5671"/>
                    <a:pt x="17158" y="5859"/>
                    <a:pt x="17012" y="5985"/>
                  </a:cubicBezTo>
                  <a:cubicBezTo>
                    <a:pt x="16740" y="6299"/>
                    <a:pt x="16447" y="6591"/>
                    <a:pt x="16237" y="6947"/>
                  </a:cubicBezTo>
                  <a:cubicBezTo>
                    <a:pt x="16237" y="6989"/>
                    <a:pt x="16216" y="7010"/>
                    <a:pt x="16175" y="7010"/>
                  </a:cubicBezTo>
                  <a:cubicBezTo>
                    <a:pt x="15170" y="7575"/>
                    <a:pt x="14291" y="8412"/>
                    <a:pt x="13120" y="8705"/>
                  </a:cubicBezTo>
                  <a:cubicBezTo>
                    <a:pt x="12911" y="8747"/>
                    <a:pt x="12701" y="8788"/>
                    <a:pt x="12492" y="8788"/>
                  </a:cubicBezTo>
                  <a:lnTo>
                    <a:pt x="7701" y="8788"/>
                  </a:lnTo>
                  <a:cubicBezTo>
                    <a:pt x="7449" y="8788"/>
                    <a:pt x="7157" y="8747"/>
                    <a:pt x="6885" y="8684"/>
                  </a:cubicBezTo>
                  <a:cubicBezTo>
                    <a:pt x="6529" y="8579"/>
                    <a:pt x="6131" y="8516"/>
                    <a:pt x="5755" y="8495"/>
                  </a:cubicBezTo>
                  <a:cubicBezTo>
                    <a:pt x="5399" y="8475"/>
                    <a:pt x="5043" y="8349"/>
                    <a:pt x="4708" y="8203"/>
                  </a:cubicBezTo>
                  <a:cubicBezTo>
                    <a:pt x="4353" y="8077"/>
                    <a:pt x="4039" y="7889"/>
                    <a:pt x="3725" y="7742"/>
                  </a:cubicBezTo>
                  <a:cubicBezTo>
                    <a:pt x="3160" y="7470"/>
                    <a:pt x="2763" y="7115"/>
                    <a:pt x="2365" y="6591"/>
                  </a:cubicBezTo>
                  <a:cubicBezTo>
                    <a:pt x="1905" y="5964"/>
                    <a:pt x="1403" y="5357"/>
                    <a:pt x="984" y="4708"/>
                  </a:cubicBezTo>
                  <a:cubicBezTo>
                    <a:pt x="231" y="3558"/>
                    <a:pt x="1" y="2281"/>
                    <a:pt x="126" y="921"/>
                  </a:cubicBezTo>
                  <a:cubicBezTo>
                    <a:pt x="147" y="565"/>
                    <a:pt x="356" y="314"/>
                    <a:pt x="566" y="42"/>
                  </a:cubicBezTo>
                  <a:cubicBezTo>
                    <a:pt x="628" y="1"/>
                    <a:pt x="754" y="1"/>
                    <a:pt x="796" y="1"/>
                  </a:cubicBezTo>
                  <a:cubicBezTo>
                    <a:pt x="879" y="21"/>
                    <a:pt x="963" y="105"/>
                    <a:pt x="984" y="189"/>
                  </a:cubicBezTo>
                  <a:cubicBezTo>
                    <a:pt x="1005" y="293"/>
                    <a:pt x="1005" y="419"/>
                    <a:pt x="984" y="524"/>
                  </a:cubicBezTo>
                  <a:cubicBezTo>
                    <a:pt x="545" y="1779"/>
                    <a:pt x="963" y="2909"/>
                    <a:pt x="1507" y="3976"/>
                  </a:cubicBezTo>
                  <a:cubicBezTo>
                    <a:pt x="2009" y="4918"/>
                    <a:pt x="2784" y="5650"/>
                    <a:pt x="3411" y="6487"/>
                  </a:cubicBezTo>
                  <a:cubicBezTo>
                    <a:pt x="3495" y="6571"/>
                    <a:pt x="3600" y="6633"/>
                    <a:pt x="3704" y="6696"/>
                  </a:cubicBezTo>
                  <a:cubicBezTo>
                    <a:pt x="4206" y="6926"/>
                    <a:pt x="4667" y="7156"/>
                    <a:pt x="5169" y="7366"/>
                  </a:cubicBezTo>
                  <a:cubicBezTo>
                    <a:pt x="5273" y="7428"/>
                    <a:pt x="5399" y="7470"/>
                    <a:pt x="5504" y="7470"/>
                  </a:cubicBezTo>
                  <a:cubicBezTo>
                    <a:pt x="6320" y="7575"/>
                    <a:pt x="7115" y="7742"/>
                    <a:pt x="7910" y="7763"/>
                  </a:cubicBezTo>
                  <a:cubicBezTo>
                    <a:pt x="9333" y="7826"/>
                    <a:pt x="10734" y="7763"/>
                    <a:pt x="12157" y="7763"/>
                  </a:cubicBezTo>
                  <a:cubicBezTo>
                    <a:pt x="12973" y="7763"/>
                    <a:pt x="13664" y="7470"/>
                    <a:pt x="14291" y="6989"/>
                  </a:cubicBezTo>
                  <a:cubicBezTo>
                    <a:pt x="14480" y="6822"/>
                    <a:pt x="14689" y="6696"/>
                    <a:pt x="14898" y="6591"/>
                  </a:cubicBezTo>
                  <a:cubicBezTo>
                    <a:pt x="15233" y="6403"/>
                    <a:pt x="15589" y="6257"/>
                    <a:pt x="15819" y="5901"/>
                  </a:cubicBezTo>
                  <a:cubicBezTo>
                    <a:pt x="16133" y="5629"/>
                    <a:pt x="16593" y="5566"/>
                    <a:pt x="16970" y="5482"/>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7" name="Google Shape;381;p37"/>
            <p:cNvSpPr/>
            <p:nvPr/>
          </p:nvSpPr>
          <p:spPr>
            <a:xfrm>
              <a:off x="-1261200" y="1599050"/>
              <a:ext cx="39250" cy="46575"/>
            </a:xfrm>
            <a:custGeom>
              <a:avLst/>
              <a:gdLst/>
              <a:ahLst/>
              <a:cxnLst/>
              <a:rect l="l" t="t" r="r" b="b"/>
              <a:pathLst>
                <a:path w="1570" h="1863" extrusionOk="0">
                  <a:moveTo>
                    <a:pt x="1570" y="817"/>
                  </a:moveTo>
                  <a:cubicBezTo>
                    <a:pt x="1570" y="1361"/>
                    <a:pt x="1235" y="1758"/>
                    <a:pt x="774" y="1842"/>
                  </a:cubicBezTo>
                  <a:cubicBezTo>
                    <a:pt x="523" y="1863"/>
                    <a:pt x="314" y="1800"/>
                    <a:pt x="147" y="1570"/>
                  </a:cubicBezTo>
                  <a:cubicBezTo>
                    <a:pt x="21" y="1382"/>
                    <a:pt x="0" y="1152"/>
                    <a:pt x="105" y="963"/>
                  </a:cubicBezTo>
                  <a:cubicBezTo>
                    <a:pt x="293" y="712"/>
                    <a:pt x="502" y="440"/>
                    <a:pt x="754" y="231"/>
                  </a:cubicBezTo>
                  <a:cubicBezTo>
                    <a:pt x="1046" y="1"/>
                    <a:pt x="1402" y="147"/>
                    <a:pt x="1507" y="524"/>
                  </a:cubicBezTo>
                  <a:cubicBezTo>
                    <a:pt x="1549" y="628"/>
                    <a:pt x="1549" y="733"/>
                    <a:pt x="1570" y="817"/>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8" name="Google Shape;382;p37"/>
            <p:cNvSpPr/>
            <p:nvPr/>
          </p:nvSpPr>
          <p:spPr>
            <a:xfrm>
              <a:off x="-1527450" y="1533150"/>
              <a:ext cx="41350" cy="38725"/>
            </a:xfrm>
            <a:custGeom>
              <a:avLst/>
              <a:gdLst/>
              <a:ahLst/>
              <a:cxnLst/>
              <a:rect l="l" t="t" r="r" b="b"/>
              <a:pathLst>
                <a:path w="1654" h="1549" extrusionOk="0">
                  <a:moveTo>
                    <a:pt x="649" y="21"/>
                  </a:moveTo>
                  <a:cubicBezTo>
                    <a:pt x="1151" y="0"/>
                    <a:pt x="1402" y="84"/>
                    <a:pt x="1507" y="356"/>
                  </a:cubicBezTo>
                  <a:cubicBezTo>
                    <a:pt x="1611" y="649"/>
                    <a:pt x="1653" y="963"/>
                    <a:pt x="1465" y="1235"/>
                  </a:cubicBezTo>
                  <a:cubicBezTo>
                    <a:pt x="1381" y="1339"/>
                    <a:pt x="1235" y="1402"/>
                    <a:pt x="1088" y="1444"/>
                  </a:cubicBezTo>
                  <a:cubicBezTo>
                    <a:pt x="461" y="1549"/>
                    <a:pt x="0" y="1130"/>
                    <a:pt x="0" y="461"/>
                  </a:cubicBezTo>
                  <a:cubicBezTo>
                    <a:pt x="0" y="356"/>
                    <a:pt x="126" y="189"/>
                    <a:pt x="230" y="126"/>
                  </a:cubicBezTo>
                  <a:cubicBezTo>
                    <a:pt x="440" y="21"/>
                    <a:pt x="649" y="21"/>
                    <a:pt x="649" y="2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 name="Google Shape;383;p37"/>
            <p:cNvSpPr/>
            <p:nvPr/>
          </p:nvSpPr>
          <p:spPr>
            <a:xfrm flipH="1">
              <a:off x="-590075" y="1442125"/>
              <a:ext cx="257900" cy="310750"/>
            </a:xfrm>
            <a:custGeom>
              <a:avLst/>
              <a:gdLst/>
              <a:ahLst/>
              <a:cxnLst/>
              <a:rect l="l" t="t" r="r" b="b"/>
              <a:pathLst>
                <a:path w="10316" h="12430" extrusionOk="0">
                  <a:moveTo>
                    <a:pt x="4624" y="168"/>
                  </a:moveTo>
                  <a:cubicBezTo>
                    <a:pt x="3934" y="1110"/>
                    <a:pt x="3453" y="2114"/>
                    <a:pt x="3118" y="3223"/>
                  </a:cubicBezTo>
                  <a:cubicBezTo>
                    <a:pt x="3034" y="3516"/>
                    <a:pt x="2929" y="3830"/>
                    <a:pt x="2929" y="4144"/>
                  </a:cubicBezTo>
                  <a:cubicBezTo>
                    <a:pt x="2909" y="5294"/>
                    <a:pt x="2909" y="6403"/>
                    <a:pt x="2888" y="7554"/>
                  </a:cubicBezTo>
                  <a:cubicBezTo>
                    <a:pt x="2888" y="7993"/>
                    <a:pt x="2992" y="8370"/>
                    <a:pt x="3327" y="8663"/>
                  </a:cubicBezTo>
                  <a:cubicBezTo>
                    <a:pt x="3536" y="8830"/>
                    <a:pt x="3725" y="9040"/>
                    <a:pt x="3892" y="9228"/>
                  </a:cubicBezTo>
                  <a:cubicBezTo>
                    <a:pt x="4352" y="9730"/>
                    <a:pt x="4813" y="10170"/>
                    <a:pt x="5566" y="10065"/>
                  </a:cubicBezTo>
                  <a:cubicBezTo>
                    <a:pt x="5629" y="10065"/>
                    <a:pt x="5712" y="10065"/>
                    <a:pt x="5775" y="10086"/>
                  </a:cubicBezTo>
                  <a:cubicBezTo>
                    <a:pt x="7114" y="10609"/>
                    <a:pt x="8432" y="10462"/>
                    <a:pt x="9730" y="9960"/>
                  </a:cubicBezTo>
                  <a:cubicBezTo>
                    <a:pt x="9855" y="9918"/>
                    <a:pt x="10002" y="9877"/>
                    <a:pt x="10127" y="9835"/>
                  </a:cubicBezTo>
                  <a:cubicBezTo>
                    <a:pt x="10148" y="9835"/>
                    <a:pt x="10169" y="9835"/>
                    <a:pt x="10315" y="9877"/>
                  </a:cubicBezTo>
                  <a:cubicBezTo>
                    <a:pt x="10211" y="9981"/>
                    <a:pt x="10148" y="10086"/>
                    <a:pt x="10064" y="10149"/>
                  </a:cubicBezTo>
                  <a:cubicBezTo>
                    <a:pt x="9018" y="10902"/>
                    <a:pt x="7867" y="11446"/>
                    <a:pt x="6696" y="11948"/>
                  </a:cubicBezTo>
                  <a:cubicBezTo>
                    <a:pt x="5838" y="12325"/>
                    <a:pt x="4896" y="12429"/>
                    <a:pt x="3955" y="12157"/>
                  </a:cubicBezTo>
                  <a:cubicBezTo>
                    <a:pt x="3515" y="12032"/>
                    <a:pt x="3097" y="11948"/>
                    <a:pt x="2637" y="11843"/>
                  </a:cubicBezTo>
                  <a:cubicBezTo>
                    <a:pt x="1988" y="11697"/>
                    <a:pt x="1444" y="11341"/>
                    <a:pt x="1067" y="10755"/>
                  </a:cubicBezTo>
                  <a:cubicBezTo>
                    <a:pt x="712" y="10170"/>
                    <a:pt x="230" y="9646"/>
                    <a:pt x="105" y="8914"/>
                  </a:cubicBezTo>
                  <a:cubicBezTo>
                    <a:pt x="84" y="8684"/>
                    <a:pt x="0" y="8454"/>
                    <a:pt x="21" y="8224"/>
                  </a:cubicBezTo>
                  <a:cubicBezTo>
                    <a:pt x="168" y="6696"/>
                    <a:pt x="272" y="5148"/>
                    <a:pt x="795" y="3725"/>
                  </a:cubicBezTo>
                  <a:cubicBezTo>
                    <a:pt x="1318" y="2260"/>
                    <a:pt x="2260" y="1047"/>
                    <a:pt x="3620" y="231"/>
                  </a:cubicBezTo>
                  <a:cubicBezTo>
                    <a:pt x="3955" y="84"/>
                    <a:pt x="4269" y="1"/>
                    <a:pt x="4624" y="168"/>
                  </a:cubicBezTo>
                  <a:close/>
                </a:path>
              </a:pathLst>
            </a:custGeom>
            <a:solidFill>
              <a:srgbClr val="FFBF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30" name="Google Shape;384;p37"/>
            <p:cNvSpPr/>
            <p:nvPr/>
          </p:nvSpPr>
          <p:spPr>
            <a:xfrm flipH="1">
              <a:off x="-640300" y="1431675"/>
              <a:ext cx="339000" cy="350475"/>
            </a:xfrm>
            <a:custGeom>
              <a:avLst/>
              <a:gdLst/>
              <a:ahLst/>
              <a:cxnLst/>
              <a:rect l="l" t="t" r="r" b="b"/>
              <a:pathLst>
                <a:path w="13560" h="14019" extrusionOk="0">
                  <a:moveTo>
                    <a:pt x="7324" y="523"/>
                  </a:moveTo>
                  <a:cubicBezTo>
                    <a:pt x="6424" y="1172"/>
                    <a:pt x="6382" y="1214"/>
                    <a:pt x="6006" y="2197"/>
                  </a:cubicBezTo>
                  <a:cubicBezTo>
                    <a:pt x="5524" y="3327"/>
                    <a:pt x="5169" y="4478"/>
                    <a:pt x="5273" y="5733"/>
                  </a:cubicBezTo>
                  <a:cubicBezTo>
                    <a:pt x="5315" y="6298"/>
                    <a:pt x="5294" y="6905"/>
                    <a:pt x="5273" y="7512"/>
                  </a:cubicBezTo>
                  <a:cubicBezTo>
                    <a:pt x="5232" y="7930"/>
                    <a:pt x="5336" y="8244"/>
                    <a:pt x="5692" y="8537"/>
                  </a:cubicBezTo>
                  <a:cubicBezTo>
                    <a:pt x="5901" y="8704"/>
                    <a:pt x="6068" y="8914"/>
                    <a:pt x="6278" y="9102"/>
                  </a:cubicBezTo>
                  <a:cubicBezTo>
                    <a:pt x="6382" y="9186"/>
                    <a:pt x="6529" y="9290"/>
                    <a:pt x="6633" y="9311"/>
                  </a:cubicBezTo>
                  <a:cubicBezTo>
                    <a:pt x="7575" y="9437"/>
                    <a:pt x="8517" y="9834"/>
                    <a:pt x="9479" y="9625"/>
                  </a:cubicBezTo>
                  <a:cubicBezTo>
                    <a:pt x="10211" y="9479"/>
                    <a:pt x="10923" y="9186"/>
                    <a:pt x="11634" y="8976"/>
                  </a:cubicBezTo>
                  <a:cubicBezTo>
                    <a:pt x="12136" y="8809"/>
                    <a:pt x="12639" y="8663"/>
                    <a:pt x="13141" y="8537"/>
                  </a:cubicBezTo>
                  <a:cubicBezTo>
                    <a:pt x="13245" y="8495"/>
                    <a:pt x="13371" y="8579"/>
                    <a:pt x="13559" y="8600"/>
                  </a:cubicBezTo>
                  <a:cubicBezTo>
                    <a:pt x="13329" y="9792"/>
                    <a:pt x="12722" y="10671"/>
                    <a:pt x="11927" y="11466"/>
                  </a:cubicBezTo>
                  <a:cubicBezTo>
                    <a:pt x="11383" y="12010"/>
                    <a:pt x="10776" y="12450"/>
                    <a:pt x="10065" y="12764"/>
                  </a:cubicBezTo>
                  <a:cubicBezTo>
                    <a:pt x="9270" y="13119"/>
                    <a:pt x="8496" y="13621"/>
                    <a:pt x="7596" y="13810"/>
                  </a:cubicBezTo>
                  <a:cubicBezTo>
                    <a:pt x="7073" y="13914"/>
                    <a:pt x="6571" y="14019"/>
                    <a:pt x="6048" y="13977"/>
                  </a:cubicBezTo>
                  <a:cubicBezTo>
                    <a:pt x="4771" y="13810"/>
                    <a:pt x="3516" y="13601"/>
                    <a:pt x="2386" y="12952"/>
                  </a:cubicBezTo>
                  <a:cubicBezTo>
                    <a:pt x="1988" y="12722"/>
                    <a:pt x="1654" y="12429"/>
                    <a:pt x="1423" y="12031"/>
                  </a:cubicBezTo>
                  <a:cubicBezTo>
                    <a:pt x="1172" y="11634"/>
                    <a:pt x="900" y="11299"/>
                    <a:pt x="691" y="10901"/>
                  </a:cubicBezTo>
                  <a:cubicBezTo>
                    <a:pt x="210" y="10127"/>
                    <a:pt x="1" y="9269"/>
                    <a:pt x="126" y="8328"/>
                  </a:cubicBezTo>
                  <a:cubicBezTo>
                    <a:pt x="294" y="6926"/>
                    <a:pt x="503" y="5566"/>
                    <a:pt x="900" y="4248"/>
                  </a:cubicBezTo>
                  <a:cubicBezTo>
                    <a:pt x="1047" y="3745"/>
                    <a:pt x="1214" y="3264"/>
                    <a:pt x="1549" y="2846"/>
                  </a:cubicBezTo>
                  <a:cubicBezTo>
                    <a:pt x="1779" y="2574"/>
                    <a:pt x="1988" y="2218"/>
                    <a:pt x="2198" y="1904"/>
                  </a:cubicBezTo>
                  <a:cubicBezTo>
                    <a:pt x="2595" y="1339"/>
                    <a:pt x="3139" y="921"/>
                    <a:pt x="3746" y="544"/>
                  </a:cubicBezTo>
                  <a:cubicBezTo>
                    <a:pt x="4562" y="21"/>
                    <a:pt x="5441" y="0"/>
                    <a:pt x="6341" y="84"/>
                  </a:cubicBezTo>
                  <a:cubicBezTo>
                    <a:pt x="6445" y="84"/>
                    <a:pt x="6550" y="105"/>
                    <a:pt x="6613" y="168"/>
                  </a:cubicBezTo>
                  <a:cubicBezTo>
                    <a:pt x="6843" y="230"/>
                    <a:pt x="7052" y="377"/>
                    <a:pt x="7324" y="523"/>
                  </a:cubicBezTo>
                  <a:close/>
                  <a:moveTo>
                    <a:pt x="5859" y="586"/>
                  </a:moveTo>
                  <a:cubicBezTo>
                    <a:pt x="5483" y="419"/>
                    <a:pt x="5169" y="481"/>
                    <a:pt x="4876" y="649"/>
                  </a:cubicBezTo>
                  <a:cubicBezTo>
                    <a:pt x="3516" y="1486"/>
                    <a:pt x="2595" y="2699"/>
                    <a:pt x="2051" y="4143"/>
                  </a:cubicBezTo>
                  <a:cubicBezTo>
                    <a:pt x="1528" y="5566"/>
                    <a:pt x="1403" y="7114"/>
                    <a:pt x="1298" y="8642"/>
                  </a:cubicBezTo>
                  <a:cubicBezTo>
                    <a:pt x="1256" y="8872"/>
                    <a:pt x="1340" y="9102"/>
                    <a:pt x="1361" y="9332"/>
                  </a:cubicBezTo>
                  <a:cubicBezTo>
                    <a:pt x="1465" y="10044"/>
                    <a:pt x="1967" y="10567"/>
                    <a:pt x="2344" y="11173"/>
                  </a:cubicBezTo>
                  <a:cubicBezTo>
                    <a:pt x="2700" y="11780"/>
                    <a:pt x="3244" y="12115"/>
                    <a:pt x="3913" y="12261"/>
                  </a:cubicBezTo>
                  <a:cubicBezTo>
                    <a:pt x="4353" y="12366"/>
                    <a:pt x="4792" y="12471"/>
                    <a:pt x="5211" y="12575"/>
                  </a:cubicBezTo>
                  <a:cubicBezTo>
                    <a:pt x="6152" y="12847"/>
                    <a:pt x="7094" y="12764"/>
                    <a:pt x="7952" y="12366"/>
                  </a:cubicBezTo>
                  <a:cubicBezTo>
                    <a:pt x="9144" y="11864"/>
                    <a:pt x="10295" y="11299"/>
                    <a:pt x="11341" y="10567"/>
                  </a:cubicBezTo>
                  <a:cubicBezTo>
                    <a:pt x="11404" y="10504"/>
                    <a:pt x="11467" y="10399"/>
                    <a:pt x="11571" y="10295"/>
                  </a:cubicBezTo>
                  <a:cubicBezTo>
                    <a:pt x="11467" y="10274"/>
                    <a:pt x="11404" y="10253"/>
                    <a:pt x="11383" y="10253"/>
                  </a:cubicBezTo>
                  <a:cubicBezTo>
                    <a:pt x="11258" y="10274"/>
                    <a:pt x="11132" y="10336"/>
                    <a:pt x="10986" y="10378"/>
                  </a:cubicBezTo>
                  <a:cubicBezTo>
                    <a:pt x="9688" y="10880"/>
                    <a:pt x="8370" y="11027"/>
                    <a:pt x="7052" y="10504"/>
                  </a:cubicBezTo>
                  <a:cubicBezTo>
                    <a:pt x="6989" y="10483"/>
                    <a:pt x="6905" y="10462"/>
                    <a:pt x="6843" y="10483"/>
                  </a:cubicBezTo>
                  <a:cubicBezTo>
                    <a:pt x="6068" y="10588"/>
                    <a:pt x="5608" y="10148"/>
                    <a:pt x="5169" y="9646"/>
                  </a:cubicBezTo>
                  <a:cubicBezTo>
                    <a:pt x="4980" y="9437"/>
                    <a:pt x="4792" y="9269"/>
                    <a:pt x="4583" y="9081"/>
                  </a:cubicBezTo>
                  <a:cubicBezTo>
                    <a:pt x="4248" y="8788"/>
                    <a:pt x="4123" y="8432"/>
                    <a:pt x="4144" y="7972"/>
                  </a:cubicBezTo>
                  <a:cubicBezTo>
                    <a:pt x="4164" y="6821"/>
                    <a:pt x="4144" y="5712"/>
                    <a:pt x="4185" y="4562"/>
                  </a:cubicBezTo>
                  <a:cubicBezTo>
                    <a:pt x="4185" y="4248"/>
                    <a:pt x="4290" y="3955"/>
                    <a:pt x="4374" y="3641"/>
                  </a:cubicBezTo>
                  <a:cubicBezTo>
                    <a:pt x="4688" y="2532"/>
                    <a:pt x="5190" y="1528"/>
                    <a:pt x="5859" y="586"/>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84326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p:cNvSpPr txBox="1">
            <a:spLocks/>
          </p:cNvSpPr>
          <p:nvPr/>
        </p:nvSpPr>
        <p:spPr>
          <a:xfrm>
            <a:off x="4265482" y="644607"/>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smtClean="0">
                <a:latin typeface="Times New Roman" panose="02020603050405020304" pitchFamily="18" charset="0"/>
                <a:cs typeface="Times New Roman" panose="02020603050405020304" pitchFamily="18" charset="0"/>
              </a:rPr>
              <a:t>Nhiệm vụ 1</a:t>
            </a:r>
            <a:r>
              <a:rPr lang="en-US" smtClean="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
        <p:nvSpPr>
          <p:cNvPr id="3" name="Rectangle 2"/>
          <p:cNvSpPr/>
          <p:nvPr/>
        </p:nvSpPr>
        <p:spPr>
          <a:xfrm>
            <a:off x="1571223" y="1884314"/>
            <a:ext cx="8010658" cy="1697068"/>
          </a:xfrm>
          <a:prstGeom prst="rect">
            <a:avLst/>
          </a:prstGeom>
          <a:solidFill>
            <a:srgbClr val="00B050"/>
          </a:solidFill>
        </p:spPr>
        <p:txBody>
          <a:bodyPr wrap="square">
            <a:spAutoFit/>
          </a:bodyPr>
          <a:lstStyle/>
          <a:p>
            <a:pPr algn="just">
              <a:lnSpc>
                <a:spcPct val="150000"/>
              </a:lnSpc>
              <a:spcAft>
                <a:spcPts val="0"/>
              </a:spcAft>
            </a:pPr>
            <a:endParaRPr lang="en-US" sz="2400" dirty="0" smtClean="0"/>
          </a:p>
          <a:p>
            <a:pPr algn="just">
              <a:lnSpc>
                <a:spcPct val="150000"/>
              </a:lnSpc>
              <a:spcAft>
                <a:spcPts val="0"/>
              </a:spcAft>
            </a:pPr>
            <a:endParaRPr lang="en-US" sz="2400" dirty="0"/>
          </a:p>
          <a:p>
            <a:pPr algn="just">
              <a:lnSpc>
                <a:spcPct val="150000"/>
              </a:lnSpc>
              <a:spcAft>
                <a:spcPts val="0"/>
              </a:spcAft>
            </a:pPr>
            <a:endParaRPr lang="en-US" sz="2400" dirty="0" smtClean="0"/>
          </a:p>
        </p:txBody>
      </p:sp>
      <p:sp>
        <p:nvSpPr>
          <p:cNvPr id="4" name="TextBox 3"/>
          <p:cNvSpPr txBox="1"/>
          <p:nvPr/>
        </p:nvSpPr>
        <p:spPr>
          <a:xfrm>
            <a:off x="1919536" y="2071129"/>
            <a:ext cx="750522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2000" dirty="0">
                <a:solidFill>
                  <a:srgbClr val="000000"/>
                </a:solidFill>
                <a:latin typeface="Times New Roman" panose="02020603050405020304" pitchFamily="18" charset="0"/>
                <a:ea typeface="Calibri" panose="020F0502020204030204" pitchFamily="34" charset="0"/>
              </a:rPr>
              <a:t>Dựa vào đâu để em khẳng định rằng: Ếch ngồi đáy giếng, Thầy bói xem voi (VB 1, 2: Những cái nhìn hạn hẹp), Hai người bạn đồng hành và con gấu, Chó sói và chiên con (VB 3, 4: Những tình huống hiểm nghèo) đều là truyện ngụ ngôn?</a:t>
            </a:r>
            <a:endParaRPr lang="en-US" sz="2000" dirty="0"/>
          </a:p>
        </p:txBody>
      </p:sp>
      <p:sp>
        <p:nvSpPr>
          <p:cNvPr id="5" name="Rectangle 4"/>
          <p:cNvSpPr/>
          <p:nvPr/>
        </p:nvSpPr>
        <p:spPr>
          <a:xfrm>
            <a:off x="869324" y="4284149"/>
            <a:ext cx="9903854" cy="1200329"/>
          </a:xfrm>
          <a:prstGeom prst="rect">
            <a:avLst/>
          </a:prstGeom>
        </p:spPr>
        <p:txBody>
          <a:bodyPr wrap="square">
            <a:spAutoFit/>
          </a:bodyPr>
          <a:lstStyle/>
          <a:p>
            <a:pPr algn="just"/>
            <a:r>
              <a:rPr lang="en-US" sz="2400" b="1" dirty="0" smtClean="0">
                <a:latin typeface="+mj-lt"/>
                <a:sym typeface="Wingdings" panose="05000000000000000000" pitchFamily="2" charset="2"/>
              </a:rPr>
              <a:t> </a:t>
            </a:r>
            <a:r>
              <a:rPr lang="vi-VN" sz="2400" b="1" dirty="0" smtClean="0">
                <a:latin typeface="+mj-lt"/>
              </a:rPr>
              <a:t>Các </a:t>
            </a:r>
            <a:r>
              <a:rPr lang="vi-VN" sz="2400" b="1" dirty="0">
                <a:latin typeface="+mj-lt"/>
              </a:rPr>
              <a:t>văn bản nhân hóa loài vật hay con người để nói về một triết lý, phê phán thói hư tật xấu, nêu lên những kinh nghiệm rút ra từ thực tiễn cuộc sống để khuyên nhủ, răn dạy con người.</a:t>
            </a:r>
            <a:endParaRPr lang="en-US" sz="2400" b="1" dirty="0">
              <a:latin typeface="+mj-lt"/>
            </a:endParaRPr>
          </a:p>
        </p:txBody>
      </p:sp>
    </p:spTree>
    <p:extLst>
      <p:ext uri="{BB962C8B-B14F-4D97-AF65-F5344CB8AC3E}">
        <p14:creationId xmlns:p14="http://schemas.microsoft.com/office/powerpoint/2010/main" val="2857953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a16="http://schemas.microsoft.com/office/drawing/2014/main" xmlns="" id="{C528A021-8A48-4CFA-9413-BFFC15831944}"/>
              </a:ext>
            </a:extLst>
          </p:cNvPr>
          <p:cNvSpPr/>
          <p:nvPr/>
        </p:nvSpPr>
        <p:spPr>
          <a:xfrm>
            <a:off x="1508657" y="1255994"/>
            <a:ext cx="9945924" cy="45869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a16="http://schemas.microsoft.com/office/drawing/2014/main" xmlns=""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629831" y="572252"/>
            <a:ext cx="4090221" cy="1055776"/>
          </a:xfrm>
          <a:prstGeom prst="rect">
            <a:avLst/>
          </a:prstGeom>
        </p:spPr>
      </p:pic>
      <p:sp>
        <p:nvSpPr>
          <p:cNvPr id="5" name="Plaque 4"/>
          <p:cNvSpPr/>
          <p:nvPr/>
        </p:nvSpPr>
        <p:spPr>
          <a:xfrm>
            <a:off x="3664133" y="147287"/>
            <a:ext cx="4598125" cy="809897"/>
          </a:xfrm>
          <a:prstGeom prst="plaqu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smtClean="0">
                <a:solidFill>
                  <a:prstClr val="white"/>
                </a:solidFill>
                <a:latin typeface="Times New Roman" panose="02020603050405020304" pitchFamily="18" charset="0"/>
                <a:cs typeface="Times New Roman" panose="02020603050405020304" pitchFamily="18" charset="0"/>
              </a:rPr>
              <a:t>Làm việc cá nhân</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Cloud Callout 6"/>
          <p:cNvSpPr/>
          <p:nvPr/>
        </p:nvSpPr>
        <p:spPr>
          <a:xfrm>
            <a:off x="1980723" y="1578070"/>
            <a:ext cx="8556171" cy="2879336"/>
          </a:xfrm>
          <a:prstGeom prst="cloudCallou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just"/>
            <a:r>
              <a:rPr lang="vi-VN" sz="2800" dirty="0">
                <a:latin typeface="Times New Roman" panose="02020603050405020304" pitchFamily="18" charset="0"/>
                <a:cs typeface="Times New Roman" panose="02020603050405020304" pitchFamily="18" charset="0"/>
              </a:rPr>
              <a:t>Cái nhìn hạn hẹp của nhân vật con ếch và các ông thầy nói đã mang lại hậu quả như thế nào? Bài học chung có thể rút ra từ hai truyện Ếch ngồi đáy giếng và Thầy bói xem voi là gì?</a:t>
            </a:r>
            <a:endParaRPr lang="en-US" sz="2800" dirty="0">
              <a:latin typeface="Times New Roman" panose="02020603050405020304" pitchFamily="18" charset="0"/>
              <a:cs typeface="Times New Roman" panose="02020603050405020304" pitchFamily="18" charset="0"/>
            </a:endParaRPr>
          </a:p>
        </p:txBody>
      </p:sp>
      <p:pic>
        <p:nvPicPr>
          <p:cNvPr id="6" name="图片 61">
            <a:extLst>
              <a:ext uri="{FF2B5EF4-FFF2-40B4-BE49-F238E27FC236}">
                <a16:creationId xmlns:a16="http://schemas.microsoft.com/office/drawing/2014/main" xmlns=""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pic>
        <p:nvPicPr>
          <p:cNvPr id="10" name="图片 23">
            <a:extLst>
              <a:ext uri="{FF2B5EF4-FFF2-40B4-BE49-F238E27FC236}">
                <a16:creationId xmlns:a16="http://schemas.microsoft.com/office/drawing/2014/main" xmlns="" id="{3EBAD6B0-D83B-4BCB-B075-4C5F8F63AFA8}"/>
              </a:ext>
            </a:extLst>
          </p:cNvPr>
          <p:cNvPicPr>
            <a:picLocks noChangeAspect="1"/>
          </p:cNvPicPr>
          <p:nvPr/>
        </p:nvPicPr>
        <p:blipFill rotWithShape="1">
          <a:blip r:embed="rId4">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l="73513" t="56668" r="3959" b="27"/>
          <a:stretch/>
        </p:blipFill>
        <p:spPr>
          <a:xfrm>
            <a:off x="3072366" y="4731658"/>
            <a:ext cx="2055807" cy="2222583"/>
          </a:xfrm>
          <a:prstGeom prst="rect">
            <a:avLst/>
          </a:prstGeom>
        </p:spPr>
      </p:pic>
      <p:sp>
        <p:nvSpPr>
          <p:cNvPr id="11" name="Title 1"/>
          <p:cNvSpPr txBox="1">
            <a:spLocks/>
          </p:cNvSpPr>
          <p:nvPr/>
        </p:nvSpPr>
        <p:spPr>
          <a:xfrm>
            <a:off x="493559" y="219573"/>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dirty="0" err="1" smtClean="0">
                <a:latin typeface="Times New Roman" panose="02020603050405020304" pitchFamily="18" charset="0"/>
                <a:cs typeface="Times New Roman" panose="02020603050405020304" pitchFamily="18" charset="0"/>
              </a:rPr>
              <a:t>Nhiệm</a:t>
            </a:r>
            <a:r>
              <a:rPr lang="en-US" sz="5900" dirty="0" smtClean="0">
                <a:latin typeface="Times New Roman" panose="02020603050405020304" pitchFamily="18" charset="0"/>
                <a:cs typeface="Times New Roman" panose="02020603050405020304" pitchFamily="18" charset="0"/>
              </a:rPr>
              <a:t> </a:t>
            </a:r>
            <a:r>
              <a:rPr lang="en-US" sz="5900" dirty="0" err="1" smtClean="0">
                <a:latin typeface="Times New Roman" panose="02020603050405020304" pitchFamily="18" charset="0"/>
                <a:cs typeface="Times New Roman" panose="02020603050405020304" pitchFamily="18" charset="0"/>
              </a:rPr>
              <a:t>vụ</a:t>
            </a:r>
            <a:r>
              <a:rPr lang="en-US" sz="5900" dirty="0" smtClean="0">
                <a:latin typeface="Times New Roman" panose="02020603050405020304" pitchFamily="18" charset="0"/>
                <a:cs typeface="Times New Roman" panose="02020603050405020304" pitchFamily="18" charset="0"/>
              </a:rPr>
              <a:t> 2</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2514886" y="1765667"/>
            <a:ext cx="7865486" cy="259414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a:solidFill>
                <a:schemeClr val="tx1"/>
              </a:solidFill>
              <a:latin typeface="#9Slide03 Arima Madurai Medium" panose="00000600000000000000" pitchFamily="2" charset="-93"/>
              <a:cs typeface="#9Slide03 Arima Madurai Medium" panose="00000600000000000000" pitchFamily="2" charset="-93"/>
            </a:endParaRPr>
          </a:p>
          <a:p>
            <a:pPr algn="ctr"/>
            <a:endParaRPr lang="en-US" sz="2400" b="1" dirty="0" smtClean="0">
              <a:solidFill>
                <a:schemeClr val="tx1"/>
              </a:solidFill>
              <a:latin typeface="#9Slide03 Arima Madurai Medium" panose="00000600000000000000" pitchFamily="2" charset="-93"/>
              <a:cs typeface="#9Slide03 Arima Madurai Medium" panose="00000600000000000000" pitchFamily="2" charset="-93"/>
            </a:endParaRPr>
          </a:p>
          <a:p>
            <a:pPr algn="ctr"/>
            <a:r>
              <a:rPr lang="en-US" sz="2400" b="1" dirty="0" err="1" smtClean="0">
                <a:solidFill>
                  <a:schemeClr val="tx1"/>
                </a:solidFill>
                <a:latin typeface="#9Slide03 Arima Madurai Medium" panose="00000600000000000000" pitchFamily="2" charset="-93"/>
                <a:cs typeface="#9Slide03 Arima Madurai Medium" panose="00000600000000000000" pitchFamily="2" charset="-93"/>
              </a:rPr>
              <a:t>Bài</a:t>
            </a:r>
            <a:r>
              <a:rPr lang="en-US" sz="2400" b="1" dirty="0" smtClean="0">
                <a:solidFill>
                  <a:schemeClr val="tx1"/>
                </a:solidFill>
                <a:latin typeface="#9Slide03 Arima Madurai Medium" panose="00000600000000000000" pitchFamily="2" charset="-93"/>
                <a:cs typeface="#9Slide03 Arima Madurai Medium" panose="00000600000000000000" pitchFamily="2" charset="-93"/>
              </a:rPr>
              <a:t> </a:t>
            </a:r>
            <a:r>
              <a:rPr lang="en-US" sz="2400" b="1" dirty="0" err="1" smtClean="0">
                <a:solidFill>
                  <a:schemeClr val="tx1"/>
                </a:solidFill>
                <a:latin typeface="#9Slide03 Arima Madurai Medium" panose="00000600000000000000" pitchFamily="2" charset="-93"/>
                <a:cs typeface="#9Slide03 Arima Madurai Medium" panose="00000600000000000000" pitchFamily="2" charset="-93"/>
              </a:rPr>
              <a:t>học</a:t>
            </a:r>
            <a:r>
              <a:rPr lang="en-US" sz="2400" b="1" dirty="0" smtClean="0">
                <a:solidFill>
                  <a:schemeClr val="tx1"/>
                </a:solidFill>
                <a:latin typeface="#9Slide03 Arima Madurai Medium" panose="00000600000000000000" pitchFamily="2" charset="-93"/>
                <a:cs typeface="#9Slide03 Arima Madurai Medium" panose="00000600000000000000" pitchFamily="2" charset="-93"/>
              </a:rPr>
              <a:t>: </a:t>
            </a:r>
            <a:r>
              <a:rPr lang="vi-VN" sz="2400" b="1" dirty="0" smtClean="0">
                <a:solidFill>
                  <a:schemeClr val="tx1"/>
                </a:solidFill>
                <a:latin typeface="#9Slide03 Arima Madurai Medium" panose="00000600000000000000" pitchFamily="2" charset="-93"/>
                <a:cs typeface="#9Slide03 Arima Madurai Medium" panose="00000600000000000000" pitchFamily="2" charset="-93"/>
              </a:rPr>
              <a:t>Sự </a:t>
            </a:r>
            <a:r>
              <a:rPr lang="vi-VN" sz="2400" b="1" dirty="0">
                <a:solidFill>
                  <a:schemeClr val="tx1"/>
                </a:solidFill>
                <a:latin typeface="#9Slide03 Arima Madurai Medium" panose="00000600000000000000" pitchFamily="2" charset="-93"/>
                <a:cs typeface="#9Slide03 Arima Madurai Medium" panose="00000600000000000000" pitchFamily="2" charset="-93"/>
              </a:rPr>
              <a:t>trả giá bằng sinh mạng hoặc thương vong do mâu thuẫn xô xát, đánh nhau. Bài học về nhận thức bản thân, nhận thức thế giới và các sự vật, nắm bắt lẽ phải trong các tình huống của đời sống.</a:t>
            </a: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sz="2800" b="1" dirty="0">
              <a:solidFill>
                <a:srgbClr val="FFFF00"/>
              </a:solidFill>
              <a:latin typeface="#9Slide03 Arima Madurai Medium" panose="00000600000000000000" pitchFamily="2" charset="-93"/>
              <a:cs typeface="#9Slide03 Arima Madurai Medium" panose="00000600000000000000" pitchFamily="2" charset="-93"/>
            </a:endParaRPr>
          </a:p>
          <a:p>
            <a:pPr algn="ctr"/>
            <a:endParaRPr lang="en-US" sz="2800" b="1" dirty="0">
              <a:solidFill>
                <a:srgbClr val="FFFF00"/>
              </a:solidFill>
              <a:latin typeface="#9Slide03 Arima Madurai Medium" panose="00000600000000000000" pitchFamily="2" charset="-93"/>
              <a:cs typeface="#9Slide03 Arima Madurai Medium" panose="00000600000000000000" pitchFamily="2" charset="-93"/>
            </a:endParaRPr>
          </a:p>
        </p:txBody>
      </p:sp>
    </p:spTree>
    <p:extLst>
      <p:ext uri="{BB962C8B-B14F-4D97-AF65-F5344CB8AC3E}">
        <p14:creationId xmlns:p14="http://schemas.microsoft.com/office/powerpoint/2010/main" val="2246867460"/>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childTnLst>
                                    <p:animEffect transition="out" filter="wedge">
                                      <p:cBhvr>
                                        <p:cTn id="33" dur="2000"/>
                                        <p:tgtEl>
                                          <p:spTgt spid="13"/>
                                        </p:tgtEl>
                                      </p:cBhvr>
                                    </p:animEffect>
                                    <p:set>
                                      <p:cBhvr>
                                        <p:cTn id="34"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1">
            <a:extLst>
              <a:ext uri="{FF2B5EF4-FFF2-40B4-BE49-F238E27FC236}">
                <a16:creationId xmlns:a16="http://schemas.microsoft.com/office/drawing/2014/main" xmlns="" id="{C528A021-8A48-4CFA-9413-BFFC15831944}"/>
              </a:ext>
            </a:extLst>
          </p:cNvPr>
          <p:cNvSpPr/>
          <p:nvPr/>
        </p:nvSpPr>
        <p:spPr>
          <a:xfrm>
            <a:off x="1508657" y="1255994"/>
            <a:ext cx="9945924" cy="52864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19">
            <a:extLst>
              <a:ext uri="{FF2B5EF4-FFF2-40B4-BE49-F238E27FC236}">
                <a16:creationId xmlns:a16="http://schemas.microsoft.com/office/drawing/2014/main" xmlns="" id="{60C48AC3-E64F-46DE-B375-CC083D6CEC07}"/>
              </a:ext>
            </a:extLst>
          </p:cNvPr>
          <p:cNvPicPr>
            <a:picLocks noChangeAspect="1"/>
          </p:cNvPicPr>
          <p:nvPr/>
        </p:nvPicPr>
        <p:blipFill>
          <a:blip r:embed="rId2">
            <a:clrChange>
              <a:clrFrom>
                <a:srgbClr val="FEE5EA"/>
              </a:clrFrom>
              <a:clrTo>
                <a:srgbClr val="FEE5EA">
                  <a:alpha val="0"/>
                </a:srgbClr>
              </a:clrTo>
            </a:clrChange>
            <a:extLst>
              <a:ext uri="{28A0092B-C50C-407E-A947-70E740481C1C}">
                <a14:useLocalDpi xmlns:a14="http://schemas.microsoft.com/office/drawing/2010/main" val="0"/>
              </a:ext>
            </a:extLst>
          </a:blip>
          <a:stretch>
            <a:fillRect/>
          </a:stretch>
        </p:blipFill>
        <p:spPr>
          <a:xfrm>
            <a:off x="7739161" y="864393"/>
            <a:ext cx="4090221" cy="783202"/>
          </a:xfrm>
          <a:prstGeom prst="rect">
            <a:avLst/>
          </a:prstGeom>
        </p:spPr>
      </p:pic>
      <p:pic>
        <p:nvPicPr>
          <p:cNvPr id="6" name="图片 61">
            <a:extLst>
              <a:ext uri="{FF2B5EF4-FFF2-40B4-BE49-F238E27FC236}">
                <a16:creationId xmlns:a16="http://schemas.microsoft.com/office/drawing/2014/main" xmlns="" id="{41923F51-DC69-4A8E-B1BD-707C783E6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337" y="3227832"/>
            <a:ext cx="3760708" cy="3621640"/>
          </a:xfrm>
          <a:prstGeom prst="rect">
            <a:avLst/>
          </a:prstGeom>
        </p:spPr>
      </p:pic>
      <p:sp>
        <p:nvSpPr>
          <p:cNvPr id="11" name="Title 1"/>
          <p:cNvSpPr txBox="1">
            <a:spLocks/>
          </p:cNvSpPr>
          <p:nvPr/>
        </p:nvSpPr>
        <p:spPr>
          <a:xfrm>
            <a:off x="4821131" y="553962"/>
            <a:ext cx="2375451" cy="536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900" smtClean="0">
                <a:latin typeface="Times New Roman" panose="02020603050405020304" pitchFamily="18" charset="0"/>
                <a:cs typeface="Times New Roman" panose="02020603050405020304" pitchFamily="18" charset="0"/>
              </a:rPr>
              <a:t>Nhiệm vụ </a:t>
            </a:r>
            <a:r>
              <a:rPr lang="en-US" sz="5900">
                <a:latin typeface="Times New Roman" panose="02020603050405020304" pitchFamily="18" charset="0"/>
                <a:cs typeface="Times New Roman" panose="02020603050405020304" pitchFamily="18" charset="0"/>
              </a:rPr>
              <a:t>3</a:t>
            </a:r>
            <a:r>
              <a:rPr lang="en-US" smtClean="0">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
        <p:nvSpPr>
          <p:cNvPr id="9" name="Rounded Rectangle 8"/>
          <p:cNvSpPr/>
          <p:nvPr/>
        </p:nvSpPr>
        <p:spPr>
          <a:xfrm>
            <a:off x="2159826" y="1878449"/>
            <a:ext cx="7698060" cy="310778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rgbClr val="FFFF00"/>
              </a:solidFill>
              <a:latin typeface="#9Slide03 Arima Madurai Medium" panose="00000600000000000000" pitchFamily="2" charset="-93"/>
              <a:cs typeface="#9Slide03 Arima Madurai Medium" panose="00000600000000000000" pitchFamily="2" charset="-93"/>
            </a:endParaRPr>
          </a:p>
          <a:p>
            <a:pPr algn="ctr"/>
            <a:endParaRPr lang="en-US" sz="2000" b="1" dirty="0">
              <a:solidFill>
                <a:srgbClr val="FFFF00"/>
              </a:solidFill>
              <a:latin typeface="#9Slide03 Arima Madurai Medium" panose="00000600000000000000" pitchFamily="2" charset="-93"/>
              <a:cs typeface="#9Slide03 Arima Madurai Medium" panose="00000600000000000000" pitchFamily="2" charset="-93"/>
            </a:endParaRPr>
          </a:p>
          <a:p>
            <a:pPr algn="ctr"/>
            <a:endParaRPr lang="en-US" sz="2000" b="1" dirty="0">
              <a:solidFill>
                <a:srgbClr val="FFFF00"/>
              </a:solidFill>
              <a:latin typeface="#9Slide03 Arima Madurai Medium" panose="00000600000000000000" pitchFamily="2" charset="-93"/>
              <a:cs typeface="#9Slide03 Arima Madurai Medium" panose="00000600000000000000" pitchFamily="2" charset="-93"/>
            </a:endParaRPr>
          </a:p>
          <a:p>
            <a:pPr algn="ctr">
              <a:lnSpc>
                <a:spcPct val="150000"/>
              </a:lnSpc>
            </a:pPr>
            <a:r>
              <a:rPr lang="en-US" sz="3600" b="1" dirty="0">
                <a:solidFill>
                  <a:srgbClr val="FFFF00"/>
                </a:solidFill>
                <a:latin typeface="Times New Roman" panose="02020603050405020304" pitchFamily="18" charset="0"/>
                <a:cs typeface="Times New Roman" panose="02020603050405020304" pitchFamily="18" charset="0"/>
              </a:rPr>
              <a:t>CÙNG HỌC TẬP</a:t>
            </a:r>
          </a:p>
          <a:p>
            <a:pPr algn="just"/>
            <a:r>
              <a:rPr lang="en-US" sz="2400" dirty="0">
                <a:solidFill>
                  <a:schemeClr val="tx1"/>
                </a:solidFill>
                <a:latin typeface="Times New Roman" panose="02020603050405020304" pitchFamily="18" charset="0"/>
                <a:cs typeface="Times New Roman" panose="02020603050405020304" pitchFamily="18" charset="0"/>
              </a:rPr>
              <a:t>HĐ </a:t>
            </a:r>
            <a:r>
              <a:rPr lang="en-US" sz="2400" dirty="0" err="1">
                <a:solidFill>
                  <a:schemeClr val="tx1"/>
                </a:solidFill>
                <a:latin typeface="Times New Roman" panose="02020603050405020304" pitchFamily="18" charset="0"/>
                <a:cs typeface="Times New Roman" panose="02020603050405020304" pitchFamily="18" charset="0"/>
              </a:rPr>
              <a:t>cặp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đôi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Trong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những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tình</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huống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hiểm</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nghèo</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hai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người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bạn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trong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truyện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Hai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người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bạn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đồng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hành</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và</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con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gấu</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chó</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sói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trong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Chó</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sói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và</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chiến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con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đã</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bộc</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lộ</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đặc</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điểm</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tính</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cách</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của</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họ</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như</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thế</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nào</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Các</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truyện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này</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đã</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để</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lại</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trong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em</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những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ấn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tượng</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gì</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thật</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sự</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khó</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 </a:t>
            </a:r>
            <a:r>
              <a:rPr lang="en-US" sz="2400" dirty="0" err="1">
                <a:solidFill>
                  <a:schemeClr val="tx1"/>
                </a:solidFill>
                <a:latin typeface="Times" panose="020B0500000000000000" pitchFamily="34" charset="0"/>
                <a:ea typeface="Times" panose="020B0500000000000000" pitchFamily="34" charset="0"/>
                <a:cs typeface="Times" panose="020B0500000000000000" pitchFamily="34" charset="0"/>
              </a:rPr>
              <a:t>quên</a:t>
            </a:r>
            <a:r>
              <a:rPr lang="en-US" sz="2400" dirty="0">
                <a:solidFill>
                  <a:schemeClr val="tx1"/>
                </a:solidFill>
                <a:latin typeface="Times" panose="020B0500000000000000" pitchFamily="34" charset="0"/>
                <a:ea typeface="Times" panose="020B0500000000000000" pitchFamily="34" charset="0"/>
                <a:cs typeface="Times" panose="020B0500000000000000" pitchFamily="34" charset="0"/>
              </a:rPr>
              <a:t>?</a:t>
            </a:r>
          </a:p>
          <a:p>
            <a:pPr algn="ctr"/>
            <a:endParaRPr lang="en-US" sz="2800" b="1" dirty="0">
              <a:solidFill>
                <a:srgbClr val="FFFF00"/>
              </a:solidFill>
              <a:latin typeface="#9Slide03 Arima Madurai Medium" panose="00000600000000000000" pitchFamily="2" charset="-93"/>
              <a:cs typeface="#9Slide03 Arima Madurai Medium" panose="00000600000000000000" pitchFamily="2" charset="-93"/>
            </a:endParaRPr>
          </a:p>
          <a:p>
            <a:pPr algn="ctr"/>
            <a:endParaRPr lang="en-US" sz="2800" b="1" dirty="0">
              <a:solidFill>
                <a:srgbClr val="FFFF00"/>
              </a:solidFill>
              <a:latin typeface="#9Slide03 Arima Madurai Medium" panose="00000600000000000000" pitchFamily="2" charset="-93"/>
              <a:cs typeface="#9Slide03 Arima Madurai Medium" panose="00000600000000000000" pitchFamily="2" charset="-93"/>
            </a:endParaRPr>
          </a:p>
        </p:txBody>
      </p:sp>
      <p:graphicFrame>
        <p:nvGraphicFramePr>
          <p:cNvPr id="7" name="Table 6"/>
          <p:cNvGraphicFramePr>
            <a:graphicFrameLocks noGrp="1"/>
          </p:cNvGraphicFramePr>
          <p:nvPr>
            <p:extLst>
              <p:ext uri="{D42A27DB-BD31-4B8C-83A1-F6EECF244321}">
                <p14:modId xmlns:p14="http://schemas.microsoft.com/office/powerpoint/2010/main" val="1882413546"/>
              </p:ext>
            </p:extLst>
          </p:nvPr>
        </p:nvGraphicFramePr>
        <p:xfrm>
          <a:off x="1944856" y="1633743"/>
          <a:ext cx="8128000" cy="4206240"/>
        </p:xfrm>
        <a:graphic>
          <a:graphicData uri="http://schemas.openxmlformats.org/drawingml/2006/table">
            <a:tbl>
              <a:tblPr firstRow="1" bandRow="1">
                <a:tableStyleId>{5C22544A-7EE6-4342-B048-85BDC9FD1C3A}</a:tableStyleId>
              </a:tblPr>
              <a:tblGrid>
                <a:gridCol w="4064000"/>
                <a:gridCol w="4064000"/>
              </a:tblGrid>
              <a:tr h="1101448">
                <a:tc>
                  <a:txBody>
                    <a:bodyPr/>
                    <a:lstStyle/>
                    <a:p>
                      <a:pPr algn="ctr"/>
                      <a:r>
                        <a:rPr lang="vi-VN" sz="2400" dirty="0" smtClean="0">
                          <a:latin typeface="Times" panose="020B0500000000000000" pitchFamily="34" charset="0"/>
                          <a:ea typeface="Times" panose="020B0500000000000000" pitchFamily="34" charset="0"/>
                          <a:cs typeface="Times" panose="020B0500000000000000" pitchFamily="34" charset="0"/>
                        </a:rPr>
                        <a:t>Hai người bạn đồng hành và con gấu:</a:t>
                      </a:r>
                    </a:p>
                    <a:p>
                      <a:pPr algn="ctr"/>
                      <a:endParaRPr lang="en-US" sz="2400" dirty="0">
                        <a:latin typeface="Times" panose="020B0500000000000000" pitchFamily="34" charset="0"/>
                        <a:ea typeface="Times" panose="020B0500000000000000" pitchFamily="34" charset="0"/>
                        <a:cs typeface="Times" panose="020B0500000000000000" pitchFamily="34" charset="0"/>
                      </a:endParaRPr>
                    </a:p>
                  </a:txBody>
                  <a:tcPr/>
                </a:tc>
                <a:tc>
                  <a:txBody>
                    <a:bodyPr/>
                    <a:lstStyle/>
                    <a:p>
                      <a:pPr algn="ctr"/>
                      <a:r>
                        <a:rPr lang="vi-VN" sz="2400" dirty="0" smtClean="0">
                          <a:latin typeface="Times" panose="020B0500000000000000" pitchFamily="34" charset="0"/>
                          <a:ea typeface="Times" panose="020B0500000000000000" pitchFamily="34" charset="0"/>
                          <a:cs typeface="Times" panose="020B0500000000000000" pitchFamily="34" charset="0"/>
                        </a:rPr>
                        <a:t>Chó sói và chiên con:</a:t>
                      </a:r>
                    </a:p>
                    <a:p>
                      <a:pPr algn="ctr"/>
                      <a:endParaRPr lang="en-US" sz="2400" dirty="0">
                        <a:latin typeface="Times" panose="020B0500000000000000" pitchFamily="34" charset="0"/>
                        <a:ea typeface="Times" panose="020B0500000000000000" pitchFamily="34" charset="0"/>
                        <a:cs typeface="Times" panose="020B0500000000000000" pitchFamily="34" charset="0"/>
                      </a:endParaRPr>
                    </a:p>
                  </a:txBody>
                  <a:tcPr/>
                </a:tc>
              </a:tr>
              <a:tr h="2795985">
                <a:tc>
                  <a:txBody>
                    <a:bodyPr/>
                    <a:lstStyle/>
                    <a:p>
                      <a:pPr algn="just"/>
                      <a:r>
                        <a:rPr lang="en-US" sz="2400" dirty="0" smtClean="0">
                          <a:latin typeface="Times" panose="020B0500000000000000" pitchFamily="34" charset="0"/>
                          <a:ea typeface="Times" panose="020B0500000000000000" pitchFamily="34" charset="0"/>
                          <a:cs typeface="Times" panose="020B0500000000000000" pitchFamily="34" charset="0"/>
                        </a:rPr>
                        <a:t>- </a:t>
                      </a:r>
                      <a:r>
                        <a:rPr lang="en-US" sz="2400" dirty="0" smtClean="0">
                          <a:latin typeface="Times" panose="020B0500000000000000" pitchFamily="34" charset="0"/>
                          <a:ea typeface="Times" panose="020B0500000000000000" pitchFamily="34" charset="0"/>
                          <a:cs typeface="Times" panose="020B0500000000000000" pitchFamily="34" charset="0"/>
                        </a:rPr>
                        <a:t>T</a:t>
                      </a:r>
                      <a:r>
                        <a:rPr lang="vi-VN" sz="2400" dirty="0" smtClean="0">
                          <a:latin typeface="Times" panose="020B0500000000000000" pitchFamily="34" charset="0"/>
                          <a:ea typeface="Times" panose="020B0500000000000000" pitchFamily="34" charset="0"/>
                          <a:cs typeface="Times" panose="020B0500000000000000" pitchFamily="34" charset="0"/>
                        </a:rPr>
                        <a:t>ính </a:t>
                      </a:r>
                      <a:r>
                        <a:rPr lang="vi-VN" sz="2400" dirty="0" smtClean="0">
                          <a:latin typeface="Times" panose="020B0500000000000000" pitchFamily="34" charset="0"/>
                          <a:ea typeface="Times" panose="020B0500000000000000" pitchFamily="34" charset="0"/>
                          <a:cs typeface="Times" panose="020B0500000000000000" pitchFamily="34" charset="0"/>
                        </a:rPr>
                        <a:t>cách người bỏ rơi bạn chạy tháo thân; ích kỉ, không đáng tin, tò mò,...; tính cách người bị bỏ rơi: hóm hỉnh.</a:t>
                      </a:r>
                    </a:p>
                    <a:p>
                      <a:pPr algn="just"/>
                      <a:r>
                        <a:rPr lang="en-US" sz="2400" dirty="0" smtClean="0">
                          <a:latin typeface="Times" panose="020B0500000000000000" pitchFamily="34" charset="0"/>
                          <a:ea typeface="Times" panose="020B0500000000000000" pitchFamily="34" charset="0"/>
                          <a:cs typeface="Times" panose="020B0500000000000000" pitchFamily="34" charset="0"/>
                        </a:rPr>
                        <a:t>- </a:t>
                      </a:r>
                      <a:r>
                        <a:rPr lang="vi-VN" sz="2400" dirty="0" smtClean="0">
                          <a:latin typeface="Times" panose="020B0500000000000000" pitchFamily="34" charset="0"/>
                          <a:ea typeface="Times" panose="020B0500000000000000" pitchFamily="34" charset="0"/>
                          <a:cs typeface="Times" panose="020B0500000000000000" pitchFamily="34" charset="0"/>
                        </a:rPr>
                        <a:t>Ấn tượng: về sự may mắn, về sự ích kỉ, về sự hóm hĩnh, về câu nói.</a:t>
                      </a:r>
                    </a:p>
                    <a:p>
                      <a:pPr algn="just"/>
                      <a:endParaRPr lang="en-US" sz="2400" dirty="0">
                        <a:latin typeface="Times" panose="020B0500000000000000" pitchFamily="34" charset="0"/>
                        <a:ea typeface="Times" panose="020B0500000000000000" pitchFamily="34" charset="0"/>
                        <a:cs typeface="Times" panose="020B0500000000000000" pitchFamily="34" charset="0"/>
                      </a:endParaRPr>
                    </a:p>
                  </a:txBody>
                  <a:tcPr/>
                </a:tc>
                <a:tc>
                  <a:txBody>
                    <a:bodyPr/>
                    <a:lstStyle/>
                    <a:p>
                      <a:pPr algn="just"/>
                      <a:r>
                        <a:rPr lang="vi-VN" sz="2400" dirty="0" smtClean="0">
                          <a:latin typeface="Times" panose="020B0500000000000000" pitchFamily="34" charset="0"/>
                          <a:ea typeface="Times" panose="020B0500000000000000" pitchFamily="34" charset="0"/>
                          <a:cs typeface="Times" panose="020B0500000000000000" pitchFamily="34" charset="0"/>
                        </a:rPr>
                        <a:t>Xem lại bài học VB 3, 4.</a:t>
                      </a:r>
                    </a:p>
                    <a:p>
                      <a:pPr algn="just"/>
                      <a:r>
                        <a:rPr lang="vi-VN" sz="2400" dirty="0" smtClean="0">
                          <a:latin typeface="Times" panose="020B0500000000000000" pitchFamily="34" charset="0"/>
                          <a:ea typeface="Times" panose="020B0500000000000000" pitchFamily="34" charset="0"/>
                          <a:cs typeface="Times" panose="020B0500000000000000" pitchFamily="34" charset="0"/>
                        </a:rPr>
                        <a:t>Ấn tượng về một chú chiên con đáng thương; một gã chó sói tàn bạo bất chấp lẽ phải.</a:t>
                      </a:r>
                    </a:p>
                    <a:p>
                      <a:endParaRPr lang="en-US" sz="2400" dirty="0">
                        <a:latin typeface="Times" panose="020B0500000000000000" pitchFamily="34" charset="0"/>
                        <a:ea typeface="Times" panose="020B0500000000000000" pitchFamily="34" charset="0"/>
                        <a:cs typeface="Times" panose="020B0500000000000000" pitchFamily="34" charset="0"/>
                      </a:endParaRPr>
                    </a:p>
                  </a:txBody>
                  <a:tcPr/>
                </a:tc>
              </a:tr>
            </a:tbl>
          </a:graphicData>
        </a:graphic>
      </p:graphicFrame>
    </p:spTree>
    <p:extLst>
      <p:ext uri="{BB962C8B-B14F-4D97-AF65-F5344CB8AC3E}">
        <p14:creationId xmlns:p14="http://schemas.microsoft.com/office/powerpoint/2010/main" val="4182888052"/>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par>
                                <p:cTn id="8" presetID="42" presetClass="entr" presetSubtype="0"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xit" presetSubtype="0" fill="hold" grpId="1" nodeType="clickEffect">
                                  <p:stCondLst>
                                    <p:cond delay="0"/>
                                  </p:stCondLst>
                                  <p:childTnLst>
                                    <p:animEffect transition="out" filter="wedge">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9" grpId="0" animBg="1"/>
      <p:bldP spid="9" grpId="1"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430</TotalTime>
  <Words>1295</Words>
  <Application>Microsoft Office PowerPoint</Application>
  <PresentationFormat>Widescreen</PresentationFormat>
  <Paragraphs>104</Paragraphs>
  <Slides>16</Slides>
  <Notes>5</Notes>
  <HiddenSlides>0</HiddenSlides>
  <MMClips>5</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微软雅黑</vt:lpstr>
      <vt:lpstr>#9Slide03 Arima Madurai Medium</vt:lpstr>
      <vt:lpstr>Arial</vt:lpstr>
      <vt:lpstr>Calibri</vt:lpstr>
      <vt:lpstr>华文新魏</vt:lpstr>
      <vt:lpstr>Tahoma</vt:lpstr>
      <vt:lpstr>Times</vt:lpstr>
      <vt:lpstr>Times New Roman</vt:lpstr>
      <vt:lpstr>Trebuchet MS</vt:lpstr>
      <vt:lpstr>Wingdings</vt:lpstr>
      <vt:lpstr>Wingdings 3</vt:lpstr>
      <vt:lpstr>思源黑体 CN Bold</vt:lpstr>
      <vt:lpstr>等线</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SONY</cp:lastModifiedBy>
  <cp:revision>16</cp:revision>
  <dcterms:created xsi:type="dcterms:W3CDTF">2021-12-19T11:23:29Z</dcterms:created>
  <dcterms:modified xsi:type="dcterms:W3CDTF">2022-07-17T07:42:31Z</dcterms:modified>
</cp:coreProperties>
</file>