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402" r:id="rId2"/>
    <p:sldId id="414" r:id="rId3"/>
    <p:sldId id="339" r:id="rId4"/>
    <p:sldId id="342" r:id="rId5"/>
    <p:sldId id="420" r:id="rId6"/>
    <p:sldId id="415" r:id="rId7"/>
    <p:sldId id="423" r:id="rId8"/>
    <p:sldId id="424" r:id="rId9"/>
    <p:sldId id="425" r:id="rId10"/>
    <p:sldId id="416" r:id="rId11"/>
    <p:sldId id="422" r:id="rId12"/>
    <p:sldId id="417" r:id="rId13"/>
    <p:sldId id="418" r:id="rId14"/>
    <p:sldId id="426" r:id="rId15"/>
    <p:sldId id="427" r:id="rId16"/>
    <p:sldId id="429" r:id="rId17"/>
    <p:sldId id="430" r:id="rId18"/>
    <p:sldId id="431" r:id="rId19"/>
    <p:sldId id="432" r:id="rId20"/>
    <p:sldId id="433" r:id="rId21"/>
    <p:sldId id="435" r:id="rId22"/>
    <p:sldId id="436" r:id="rId23"/>
    <p:sldId id="265" r:id="rId24"/>
    <p:sldId id="266" r:id="rId25"/>
    <p:sldId id="267" r:id="rId26"/>
    <p:sldId id="268" r:id="rId27"/>
    <p:sldId id="269" r:id="rId28"/>
    <p:sldId id="271" r:id="rId29"/>
    <p:sldId id="295" r:id="rId30"/>
  </p:sldIdLst>
  <p:sldSz cx="12195175" cy="6858000"/>
  <p:notesSz cx="6858000" cy="9144000"/>
  <p:embeddedFontLst>
    <p:embeddedFont>
      <p:font typeface="方正静蕾简体" panose="020B0604020202020204" charset="-122"/>
      <p:regular r:id="rId32"/>
    </p:embeddedFont>
    <p:embeddedFont>
      <p:font typeface="Calibri" panose="020F0502020204030204" pitchFamily="34" charset="0"/>
      <p:regular r:id="rId33"/>
      <p:bold r:id="rId34"/>
      <p:italic r:id="rId35"/>
      <p:boldItalic r:id="rId36"/>
    </p:embeddedFont>
    <p:embeddedFont>
      <p:font typeface="Cambria Math" panose="02040503050406030204" pitchFamily="18" charset="0"/>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697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B2C1"/>
    <a:srgbClr val="FFFF99"/>
    <a:srgbClr val="134E30"/>
    <a:srgbClr val="640000"/>
    <a:srgbClr val="800000"/>
    <a:srgbClr val="2C4D38"/>
    <a:srgbClr val="FFFFF2"/>
    <a:srgbClr val="FFFFCC"/>
    <a:srgbClr val="FFFFFF"/>
    <a:srgbClr val="3F6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25" autoAdjust="0"/>
    <p:restoredTop sz="94660" autoAdjust="0"/>
  </p:normalViewPr>
  <p:slideViewPr>
    <p:cSldViewPr showGuides="1">
      <p:cViewPr varScale="1">
        <p:scale>
          <a:sx n="67" d="100"/>
          <a:sy n="67" d="100"/>
        </p:scale>
        <p:origin x="112" y="56"/>
      </p:cViewPr>
      <p:guideLst>
        <p:guide orient="horz" pos="2115"/>
        <p:guide pos="6971"/>
      </p:guideLst>
    </p:cSldViewPr>
  </p:slideViewPr>
  <p:outlineViewPr>
    <p:cViewPr>
      <p:scale>
        <a:sx n="33" d="100"/>
        <a:sy n="33" d="100"/>
      </p:scale>
      <p:origin x="0" y="0"/>
    </p:cViewPr>
  </p:outlineViewPr>
  <p:notesTextViewPr>
    <p:cViewPr>
      <p:scale>
        <a:sx n="1" d="1"/>
        <a:sy n="1" d="1"/>
      </p:scale>
      <p:origin x="0" y="0"/>
    </p:cViewPr>
  </p:notesTextViewPr>
  <p:sorterViewPr>
    <p:cViewPr>
      <p:scale>
        <a:sx n="139" d="100"/>
        <a:sy n="139" d="100"/>
      </p:scale>
      <p:origin x="0" y="0"/>
    </p:cViewPr>
  </p:sorterViewPr>
  <p:notesViewPr>
    <p:cSldViewPr>
      <p:cViewPr varScale="1">
        <p:scale>
          <a:sx n="78" d="100"/>
          <a:sy n="78" d="100"/>
        </p:scale>
        <p:origin x="339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01A41-A85B-4BA3-A58B-5DF29B5ACF29}" type="datetimeFigureOut">
              <a:rPr lang="zh-CN" altLang="en-US" smtClean="0"/>
              <a:t>2021/8/23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88F8D-94BC-43CD-A0DF-0660451385C5}" type="slidenum">
              <a:rPr lang="zh-CN" altLang="en-US" smtClean="0"/>
              <a:t>‹#›</a:t>
            </a:fld>
            <a:endParaRPr lang="zh-CN" altLang="en-US"/>
          </a:p>
        </p:txBody>
      </p:sp>
    </p:spTree>
    <p:extLst>
      <p:ext uri="{BB962C8B-B14F-4D97-AF65-F5344CB8AC3E}">
        <p14:creationId xmlns:p14="http://schemas.microsoft.com/office/powerpoint/2010/main" val="916052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30E0D5-767C-4E77-82C7-FD1AE5E9E7B2}" type="slidenum">
              <a:rPr lang="zh-CN" altLang="en-US" smtClean="0"/>
              <a:t>1</a:t>
            </a:fld>
            <a:endParaRPr lang="zh-CN" altLang="en-US"/>
          </a:p>
        </p:txBody>
      </p:sp>
    </p:spTree>
    <p:extLst>
      <p:ext uri="{BB962C8B-B14F-4D97-AF65-F5344CB8AC3E}">
        <p14:creationId xmlns:p14="http://schemas.microsoft.com/office/powerpoint/2010/main" val="417645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3</a:t>
            </a:fld>
            <a:endParaRPr lang="zh-CN" altLang="en-US"/>
          </a:p>
        </p:txBody>
      </p:sp>
    </p:spTree>
    <p:extLst>
      <p:ext uri="{BB962C8B-B14F-4D97-AF65-F5344CB8AC3E}">
        <p14:creationId xmlns:p14="http://schemas.microsoft.com/office/powerpoint/2010/main" val="344983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4</a:t>
            </a:fld>
            <a:endParaRPr lang="zh-CN" altLang="en-US"/>
          </a:p>
        </p:txBody>
      </p:sp>
    </p:spTree>
    <p:extLst>
      <p:ext uri="{BB962C8B-B14F-4D97-AF65-F5344CB8AC3E}">
        <p14:creationId xmlns:p14="http://schemas.microsoft.com/office/powerpoint/2010/main" val="159463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30E0D5-767C-4E77-82C7-FD1AE5E9E7B2}" type="slidenum">
              <a:rPr lang="zh-CN" altLang="en-US" smtClean="0"/>
              <a:t>5</a:t>
            </a:fld>
            <a:endParaRPr lang="zh-CN" altLang="en-US"/>
          </a:p>
        </p:txBody>
      </p:sp>
    </p:spTree>
    <p:extLst>
      <p:ext uri="{BB962C8B-B14F-4D97-AF65-F5344CB8AC3E}">
        <p14:creationId xmlns:p14="http://schemas.microsoft.com/office/powerpoint/2010/main" val="1989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22</a:t>
            </a:fld>
            <a:endParaRPr lang="zh-CN" altLang="en-US"/>
          </a:p>
        </p:txBody>
      </p:sp>
    </p:spTree>
    <p:extLst>
      <p:ext uri="{BB962C8B-B14F-4D97-AF65-F5344CB8AC3E}">
        <p14:creationId xmlns:p14="http://schemas.microsoft.com/office/powerpoint/2010/main" val="3448862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矩形 4"/>
          <p:cNvSpPr/>
          <p:nvPr userDrawn="1"/>
        </p:nvSpPr>
        <p:spPr>
          <a:xfrm rot="16200000">
            <a:off x="8752482" y="3298677"/>
            <a:ext cx="6741371" cy="144015"/>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rot="16200000" flipV="1">
            <a:off x="-3287723" y="3287721"/>
            <a:ext cx="6741371" cy="165924"/>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666936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963791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11D75-27FD-4C2A-B0ED-BEA22C0C2B77}"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2F27D-1C48-40A5-BC0C-9897A6ACF036}" type="slidenum">
              <a:rPr lang="en-US" smtClean="0"/>
              <a:t>‹#›</a:t>
            </a:fld>
            <a:endParaRPr lang="en-US"/>
          </a:p>
        </p:txBody>
      </p:sp>
    </p:spTree>
    <p:extLst>
      <p:ext uri="{BB962C8B-B14F-4D97-AF65-F5344CB8AC3E}">
        <p14:creationId xmlns:p14="http://schemas.microsoft.com/office/powerpoint/2010/main" val="67844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649450"/>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Janice作品">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userDrawn="1"/>
        </p:nvGrpSpPr>
        <p:grpSpPr>
          <a:xfrm>
            <a:off x="0" y="0"/>
            <a:ext cx="12190344" cy="6858000"/>
            <a:chOff x="0" y="0"/>
            <a:chExt cx="12190344" cy="6858000"/>
          </a:xfrm>
        </p:grpSpPr>
        <p:pic>
          <p:nvPicPr>
            <p:cNvPr id="2" name="图片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4" name="图片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5" name="图片 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4198057417"/>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26089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982024"/>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9635376"/>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
        <p:nvSpPr>
          <p:cNvPr id="4" name="矩形 3"/>
          <p:cNvSpPr/>
          <p:nvPr userDrawn="1"/>
        </p:nvSpPr>
        <p:spPr>
          <a:xfrm>
            <a:off x="11420039" y="6545425"/>
            <a:ext cx="775136" cy="230832"/>
          </a:xfrm>
          <a:prstGeom prst="rect">
            <a:avLst/>
          </a:prstGeom>
        </p:spPr>
        <p:txBody>
          <a:bodyPr wrap="square">
            <a:spAutoFit/>
          </a:bodyPr>
          <a:lstStyle/>
          <a:p>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模板下载：</a:t>
            </a:r>
            <a:r>
              <a:rPr lang="en-US" altLang="zh-CN" sz="100" dirty="0">
                <a:solidFill>
                  <a:srgbClr val="134E30"/>
                </a:solidFill>
                <a:latin typeface="Calibri"/>
                <a:ea typeface="宋体"/>
              </a:rPr>
              <a:t>www.1ppt.com/moban/          </a:t>
            </a:r>
            <a:r>
              <a:rPr lang="zh-CN" altLang="en-US" sz="100" dirty="0">
                <a:solidFill>
                  <a:srgbClr val="134E30"/>
                </a:solidFill>
                <a:latin typeface="Calibri"/>
                <a:ea typeface="宋体"/>
              </a:rPr>
              <a:t>行业</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www.1ppt.com/hangye/ </a:t>
            </a:r>
          </a:p>
          <a:p>
            <a:r>
              <a:rPr lang="zh-CN" altLang="en-US" sz="100" dirty="0">
                <a:solidFill>
                  <a:srgbClr val="134E30"/>
                </a:solidFill>
                <a:latin typeface="Calibri"/>
                <a:ea typeface="宋体"/>
              </a:rPr>
              <a:t>节日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www.1ppt.com/jieri/          PPT</a:t>
            </a:r>
            <a:r>
              <a:rPr lang="zh-CN" altLang="en-US" sz="100" dirty="0">
                <a:solidFill>
                  <a:srgbClr val="134E30"/>
                </a:solidFill>
                <a:latin typeface="Calibri"/>
                <a:ea typeface="宋体"/>
              </a:rPr>
              <a:t>素材：</a:t>
            </a:r>
            <a:r>
              <a:rPr lang="en-US" altLang="zh-CN" sz="100" dirty="0">
                <a:solidFill>
                  <a:srgbClr val="134E30"/>
                </a:solidFill>
                <a:latin typeface="Calibri"/>
                <a:ea typeface="宋体"/>
              </a:rPr>
              <a:t>www.1ppt.com/sucai/</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背景图片：</a:t>
            </a:r>
            <a:r>
              <a:rPr lang="en-US" altLang="zh-CN" sz="100" dirty="0">
                <a:solidFill>
                  <a:srgbClr val="134E30"/>
                </a:solidFill>
                <a:latin typeface="Calibri"/>
                <a:ea typeface="宋体"/>
              </a:rPr>
              <a:t>www.1ppt.com/beijing/        PPT</a:t>
            </a:r>
            <a:r>
              <a:rPr lang="zh-CN" altLang="en-US" sz="100" dirty="0">
                <a:solidFill>
                  <a:srgbClr val="134E30"/>
                </a:solidFill>
                <a:latin typeface="Calibri"/>
                <a:ea typeface="宋体"/>
              </a:rPr>
              <a:t>图表：</a:t>
            </a:r>
            <a:r>
              <a:rPr lang="en-US" altLang="zh-CN" sz="100" dirty="0">
                <a:solidFill>
                  <a:srgbClr val="134E30"/>
                </a:solidFill>
                <a:latin typeface="Calibri"/>
                <a:ea typeface="宋体"/>
              </a:rPr>
              <a:t>www.1ppt.com/tubiao/      </a:t>
            </a:r>
          </a:p>
          <a:p>
            <a:r>
              <a:rPr lang="zh-CN" altLang="en-US" sz="100" dirty="0">
                <a:solidFill>
                  <a:srgbClr val="134E30"/>
                </a:solidFill>
                <a:latin typeface="Calibri"/>
                <a:ea typeface="宋体"/>
              </a:rPr>
              <a:t>精美</a:t>
            </a:r>
            <a:r>
              <a:rPr lang="en-US" altLang="zh-CN" sz="100" dirty="0">
                <a:solidFill>
                  <a:srgbClr val="134E30"/>
                </a:solidFill>
                <a:latin typeface="Calibri"/>
                <a:ea typeface="宋体"/>
              </a:rPr>
              <a:t>PPT</a:t>
            </a:r>
            <a:r>
              <a:rPr lang="zh-CN" altLang="en-US" sz="100" dirty="0">
                <a:solidFill>
                  <a:srgbClr val="134E30"/>
                </a:solidFill>
                <a:latin typeface="Calibri"/>
                <a:ea typeface="宋体"/>
              </a:rPr>
              <a:t>下载：</a:t>
            </a:r>
            <a:r>
              <a:rPr lang="en-US" altLang="zh-CN" sz="100" dirty="0">
                <a:solidFill>
                  <a:srgbClr val="134E30"/>
                </a:solidFill>
                <a:latin typeface="Calibri"/>
                <a:ea typeface="宋体"/>
              </a:rPr>
              <a:t>www.1ppt.com/xiazai/         PPT</a:t>
            </a:r>
            <a:r>
              <a:rPr lang="zh-CN" altLang="en-US" sz="100" dirty="0">
                <a:solidFill>
                  <a:srgbClr val="134E30"/>
                </a:solidFill>
                <a:latin typeface="Calibri"/>
                <a:ea typeface="宋体"/>
              </a:rPr>
              <a:t>教程： </a:t>
            </a:r>
            <a:r>
              <a:rPr lang="en-US" altLang="zh-CN" sz="100" dirty="0">
                <a:solidFill>
                  <a:srgbClr val="134E30"/>
                </a:solidFill>
                <a:latin typeface="Calibri"/>
                <a:ea typeface="宋体"/>
              </a:rPr>
              <a:t>www.1ppt.com/powerpoint/      </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课件：</a:t>
            </a:r>
            <a:r>
              <a:rPr lang="en-US" altLang="zh-CN" sz="100" dirty="0">
                <a:solidFill>
                  <a:srgbClr val="134E30"/>
                </a:solidFill>
                <a:latin typeface="Calibri"/>
                <a:ea typeface="宋体"/>
              </a:rPr>
              <a:t>www.1ppt.com/kejian/             </a:t>
            </a:r>
            <a:r>
              <a:rPr lang="zh-CN" altLang="en-US" sz="100" dirty="0">
                <a:solidFill>
                  <a:srgbClr val="134E30"/>
                </a:solidFill>
                <a:latin typeface="Calibri"/>
                <a:ea typeface="宋体"/>
              </a:rPr>
              <a:t>字体下载：</a:t>
            </a:r>
            <a:r>
              <a:rPr lang="en-US" altLang="zh-CN" sz="100" dirty="0">
                <a:solidFill>
                  <a:srgbClr val="134E30"/>
                </a:solidFill>
                <a:latin typeface="Calibri"/>
                <a:ea typeface="宋体"/>
              </a:rPr>
              <a:t>www.1ppt.com/ziti/</a:t>
            </a:r>
          </a:p>
          <a:p>
            <a:r>
              <a:rPr lang="zh-CN" altLang="en-US" sz="100" dirty="0">
                <a:solidFill>
                  <a:srgbClr val="134E30"/>
                </a:solidFill>
                <a:latin typeface="Calibri"/>
                <a:ea typeface="宋体"/>
              </a:rPr>
              <a:t>工作总结</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www.1ppt.com/xiazai/zongjie/ </a:t>
            </a:r>
            <a:r>
              <a:rPr lang="zh-CN" altLang="en-US" sz="100" dirty="0">
                <a:solidFill>
                  <a:srgbClr val="134E30"/>
                </a:solidFill>
                <a:latin typeface="Calibri"/>
                <a:ea typeface="宋体"/>
              </a:rPr>
              <a:t>工作计划：</a:t>
            </a:r>
            <a:r>
              <a:rPr lang="en-US" altLang="zh-CN" sz="100" dirty="0">
                <a:solidFill>
                  <a:srgbClr val="134E30"/>
                </a:solidFill>
                <a:latin typeface="Calibri"/>
                <a:ea typeface="宋体"/>
              </a:rPr>
              <a:t>www.1ppt.com/xiazai/jihua/</a:t>
            </a:r>
          </a:p>
          <a:p>
            <a:r>
              <a:rPr lang="zh-CN" altLang="en-US" sz="100" dirty="0">
                <a:solidFill>
                  <a:srgbClr val="134E30"/>
                </a:solidFill>
                <a:latin typeface="Calibri"/>
                <a:ea typeface="宋体"/>
              </a:rPr>
              <a:t>商务</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www.1ppt.com/moban/shangwu/  </a:t>
            </a:r>
            <a:r>
              <a:rPr lang="zh-CN" altLang="en-US" sz="100" dirty="0">
                <a:solidFill>
                  <a:srgbClr val="134E30"/>
                </a:solidFill>
                <a:latin typeface="Calibri"/>
                <a:ea typeface="宋体"/>
              </a:rPr>
              <a:t>个人简历</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www.1ppt.com/xiazai/jianli/  </a:t>
            </a:r>
          </a:p>
          <a:p>
            <a:r>
              <a:rPr lang="zh-CN" altLang="en-US" sz="100" dirty="0">
                <a:solidFill>
                  <a:srgbClr val="134E30"/>
                </a:solidFill>
                <a:latin typeface="Calibri"/>
                <a:ea typeface="宋体"/>
              </a:rPr>
              <a:t>毕业答辩</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www.1ppt.com/xiazai/dabian/  </a:t>
            </a:r>
            <a:r>
              <a:rPr lang="zh-CN" altLang="en-US" sz="100" dirty="0">
                <a:solidFill>
                  <a:srgbClr val="134E30"/>
                </a:solidFill>
                <a:latin typeface="Calibri"/>
                <a:ea typeface="宋体"/>
              </a:rPr>
              <a:t>工作汇报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www.1ppt.com/xiazai/huibao/    </a:t>
            </a:r>
          </a:p>
          <a:p>
            <a:r>
              <a:rPr lang="en-US" altLang="zh-CN" sz="100" dirty="0">
                <a:solidFill>
                  <a:srgbClr val="134E30"/>
                </a:solidFill>
                <a:latin typeface="Calibri"/>
                <a:ea typeface="宋体"/>
              </a:rPr>
              <a:t> </a:t>
            </a:r>
          </a:p>
        </p:txBody>
      </p:sp>
      <p:grpSp>
        <p:nvGrpSpPr>
          <p:cNvPr id="5" name="组合 4"/>
          <p:cNvGrpSpPr/>
          <p:nvPr userDrawn="1"/>
        </p:nvGrpSpPr>
        <p:grpSpPr>
          <a:xfrm>
            <a:off x="0" y="0"/>
            <a:ext cx="12190344" cy="6858000"/>
            <a:chOff x="0" y="0"/>
            <a:chExt cx="12190344" cy="685800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8" name="图片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2959086728"/>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786422"/>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495217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13301"/>
      </p:ext>
    </p:extLst>
  </p:cSld>
  <p:clrMap bg1="lt1" tx1="dk1" bg2="lt2" tx2="dk2" accent1="accent1" accent2="accent2" accent3="accent3" accent4="accent4" accent5="accent5" accent6="accent6" hlink="hlink" folHlink="folHlink"/>
  <p:sldLayoutIdLst>
    <p:sldLayoutId id="2147483656" r:id="rId1"/>
    <p:sldLayoutId id="2147483654" r:id="rId2"/>
    <p:sldLayoutId id="2147483657" r:id="rId3"/>
    <p:sldLayoutId id="2147483658" r:id="rId4"/>
    <p:sldLayoutId id="2147483659" r:id="rId5"/>
    <p:sldLayoutId id="2147483661" r:id="rId6"/>
    <p:sldLayoutId id="2147483662" r:id="rId7"/>
    <p:sldLayoutId id="2147483663" r:id="rId8"/>
    <p:sldLayoutId id="2147483660" r:id="rId9"/>
    <p:sldLayoutId id="2147483664" r:id="rId10"/>
  </p:sldLayoutIdLst>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24.xml"/><Relationship Id="rId7" Type="http://schemas.openxmlformats.org/officeDocument/2006/relationships/image" Target="../media/image32.gif"/><Relationship Id="rId12"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0.xml"/><Relationship Id="rId6" Type="http://schemas.openxmlformats.org/officeDocument/2006/relationships/slide" Target="slide27.xml"/><Relationship Id="rId11" Type="http://schemas.openxmlformats.org/officeDocument/2006/relationships/image" Target="../media/image35.png"/><Relationship Id="rId5" Type="http://schemas.openxmlformats.org/officeDocument/2006/relationships/slide" Target="slide26.xml"/><Relationship Id="rId10" Type="http://schemas.openxmlformats.org/officeDocument/2006/relationships/image" Target="../media/image34.png"/><Relationship Id="rId4" Type="http://schemas.openxmlformats.org/officeDocument/2006/relationships/slide" Target="slide25.xml"/><Relationship Id="rId9" Type="http://schemas.openxmlformats.org/officeDocument/2006/relationships/image" Target="../media/image33.gif"/></Relationships>
</file>

<file path=ppt/slides/_rels/slide24.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9.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image" Target="../media/image40.gif"/><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39.gif"/><Relationship Id="rId5" Type="http://schemas.openxmlformats.org/officeDocument/2006/relationships/image" Target="../media/image37.gif"/><Relationship Id="rId10" Type="http://schemas.openxmlformats.org/officeDocument/2006/relationships/image" Target="../media/image38.gif"/><Relationship Id="rId4" Type="http://schemas.openxmlformats.org/officeDocument/2006/relationships/slide" Target="slide23.xml"/><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37.gif"/><Relationship Id="rId4" Type="http://schemas.openxmlformats.org/officeDocument/2006/relationships/slide" Target="slide23.xml"/><Relationship Id="rId9" Type="http://schemas.openxmlformats.org/officeDocument/2006/relationships/image" Target="../media/image40.gif"/></Relationships>
</file>

<file path=ppt/slides/_rels/slide27.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9.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TextBox 5" hidden="1"/>
          <p:cNvSpPr txBox="1">
            <a:spLocks noChangeArrowheads="1"/>
          </p:cNvSpPr>
          <p:nvPr/>
        </p:nvSpPr>
        <p:spPr bwMode="auto">
          <a:xfrm>
            <a:off x="3465512" y="1954215"/>
            <a:ext cx="1943100" cy="369887"/>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5" name="矩形 6" hidden="1"/>
          <p:cNvSpPr>
            <a:spLocks noChangeArrowheads="1"/>
          </p:cNvSpPr>
          <p:nvPr/>
        </p:nvSpPr>
        <p:spPr bwMode="auto">
          <a:xfrm>
            <a:off x="3465514" y="3025777"/>
            <a:ext cx="1471613" cy="646113"/>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6" name="矩形 7" hidden="1"/>
          <p:cNvSpPr>
            <a:spLocks noChangeArrowheads="1"/>
          </p:cNvSpPr>
          <p:nvPr/>
        </p:nvSpPr>
        <p:spPr bwMode="auto">
          <a:xfrm>
            <a:off x="3536950" y="4240213"/>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7" name="矩形 8" hidden="1"/>
          <p:cNvSpPr>
            <a:spLocks noChangeArrowheads="1"/>
          </p:cNvSpPr>
          <p:nvPr/>
        </p:nvSpPr>
        <p:spPr bwMode="auto">
          <a:xfrm>
            <a:off x="3536950" y="5526088"/>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grpSp>
        <p:nvGrpSpPr>
          <p:cNvPr id="15" name="组合 14"/>
          <p:cNvGrpSpPr/>
          <p:nvPr/>
        </p:nvGrpSpPr>
        <p:grpSpPr>
          <a:xfrm>
            <a:off x="598297" y="5132254"/>
            <a:ext cx="1907835" cy="1230321"/>
            <a:chOff x="1879193" y="3693481"/>
            <a:chExt cx="2036165" cy="1313078"/>
          </a:xfrm>
        </p:grpSpPr>
        <p:grpSp>
          <p:nvGrpSpPr>
            <p:cNvPr id="21" name="组合 20"/>
            <p:cNvGrpSpPr/>
            <p:nvPr/>
          </p:nvGrpSpPr>
          <p:grpSpPr>
            <a:xfrm>
              <a:off x="1879193" y="3693481"/>
              <a:ext cx="369487" cy="1313078"/>
              <a:chOff x="6232267" y="1600338"/>
              <a:chExt cx="172034" cy="611372"/>
            </a:xfrm>
          </p:grpSpPr>
          <p:grpSp>
            <p:nvGrpSpPr>
              <p:cNvPr id="24" name="组合 23"/>
              <p:cNvGrpSpPr/>
              <p:nvPr/>
            </p:nvGrpSpPr>
            <p:grpSpPr>
              <a:xfrm rot="13239352">
                <a:off x="6232830" y="1656637"/>
                <a:ext cx="171471" cy="555073"/>
                <a:chOff x="2230038" y="5629352"/>
                <a:chExt cx="460578" cy="243835"/>
              </a:xfrm>
              <a:solidFill>
                <a:srgbClr val="FFFFFF"/>
              </a:solidFill>
            </p:grpSpPr>
            <p:sp>
              <p:nvSpPr>
                <p:cNvPr id="30"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1"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2"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3"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25" name="组合 24"/>
              <p:cNvGrpSpPr/>
              <p:nvPr/>
            </p:nvGrpSpPr>
            <p:grpSpPr>
              <a:xfrm rot="19551582">
                <a:off x="6232267" y="1600338"/>
                <a:ext cx="171471" cy="555073"/>
                <a:chOff x="2230038" y="5629352"/>
                <a:chExt cx="460578" cy="243835"/>
              </a:xfrm>
              <a:solidFill>
                <a:srgbClr val="FFFFFF"/>
              </a:solidFill>
            </p:grpSpPr>
            <p:sp>
              <p:nvSpPr>
                <p:cNvPr id="26"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7"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8"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9"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sp>
          <p:nvSpPr>
            <p:cNvPr id="22" name="Freeform 46"/>
            <p:cNvSpPr>
              <a:spLocks noEditPoints="1"/>
            </p:cNvSpPr>
            <p:nvPr/>
          </p:nvSpPr>
          <p:spPr bwMode="auto">
            <a:xfrm rot="3956175" flipH="1">
              <a:off x="2415675" y="3436496"/>
              <a:ext cx="1081418" cy="1917949"/>
            </a:xfrm>
            <a:custGeom>
              <a:avLst/>
              <a:gdLst>
                <a:gd name="T0" fmla="*/ 332 w 337"/>
                <a:gd name="T1" fmla="*/ 82 h 372"/>
                <a:gd name="T2" fmla="*/ 165 w 337"/>
                <a:gd name="T3" fmla="*/ 275 h 372"/>
                <a:gd name="T4" fmla="*/ 3 w 337"/>
                <a:gd name="T5" fmla="*/ 356 h 372"/>
                <a:gd name="T6" fmla="*/ 150 w 337"/>
                <a:gd name="T7" fmla="*/ 202 h 372"/>
                <a:gd name="T8" fmla="*/ 54 w 337"/>
                <a:gd name="T9" fmla="*/ 366 h 372"/>
                <a:gd name="T10" fmla="*/ 95 w 337"/>
                <a:gd name="T11" fmla="*/ 211 h 372"/>
                <a:gd name="T12" fmla="*/ 5 w 337"/>
                <a:gd name="T13" fmla="*/ 346 h 372"/>
                <a:gd name="T14" fmla="*/ 261 w 337"/>
                <a:gd name="T15" fmla="*/ 94 h 372"/>
                <a:gd name="T16" fmla="*/ 8 w 337"/>
                <a:gd name="T17" fmla="*/ 352 h 372"/>
                <a:gd name="T18" fmla="*/ 214 w 337"/>
                <a:gd name="T19" fmla="*/ 72 h 372"/>
                <a:gd name="T20" fmla="*/ 140 w 337"/>
                <a:gd name="T21" fmla="*/ 257 h 372"/>
                <a:gd name="T22" fmla="*/ 229 w 337"/>
                <a:gd name="T23" fmla="*/ 72 h 372"/>
                <a:gd name="T24" fmla="*/ 82 w 337"/>
                <a:gd name="T25" fmla="*/ 328 h 372"/>
                <a:gd name="T26" fmla="*/ 49 w 337"/>
                <a:gd name="T27" fmla="*/ 322 h 372"/>
                <a:gd name="T28" fmla="*/ 273 w 337"/>
                <a:gd name="T29" fmla="*/ 109 h 372"/>
                <a:gd name="T30" fmla="*/ 31 w 337"/>
                <a:gd name="T31" fmla="*/ 327 h 372"/>
                <a:gd name="T32" fmla="*/ 115 w 337"/>
                <a:gd name="T33" fmla="*/ 241 h 372"/>
                <a:gd name="T34" fmla="*/ 123 w 337"/>
                <a:gd name="T35" fmla="*/ 254 h 372"/>
                <a:gd name="T36" fmla="*/ 246 w 337"/>
                <a:gd name="T37" fmla="*/ 190 h 372"/>
                <a:gd name="T38" fmla="*/ 85 w 337"/>
                <a:gd name="T39" fmla="*/ 278 h 372"/>
                <a:gd name="T40" fmla="*/ 108 w 337"/>
                <a:gd name="T41" fmla="*/ 224 h 372"/>
                <a:gd name="T42" fmla="*/ 270 w 337"/>
                <a:gd name="T43" fmla="*/ 89 h 372"/>
                <a:gd name="T44" fmla="*/ 148 w 337"/>
                <a:gd name="T45" fmla="*/ 233 h 372"/>
                <a:gd name="T46" fmla="*/ 91 w 337"/>
                <a:gd name="T47" fmla="*/ 290 h 372"/>
                <a:gd name="T48" fmla="*/ 329 w 337"/>
                <a:gd name="T49" fmla="*/ 82 h 372"/>
                <a:gd name="T50" fmla="*/ 317 w 337"/>
                <a:gd name="T51" fmla="*/ 52 h 372"/>
                <a:gd name="T52" fmla="*/ 302 w 337"/>
                <a:gd name="T53" fmla="*/ 18 h 372"/>
                <a:gd name="T54" fmla="*/ 109 w 337"/>
                <a:gd name="T55" fmla="*/ 268 h 372"/>
                <a:gd name="T56" fmla="*/ 48 w 337"/>
                <a:gd name="T57" fmla="*/ 311 h 372"/>
                <a:gd name="T58" fmla="*/ 59 w 337"/>
                <a:gd name="T59" fmla="*/ 253 h 372"/>
                <a:gd name="T60" fmla="*/ 76 w 337"/>
                <a:gd name="T61" fmla="*/ 260 h 372"/>
                <a:gd name="T62" fmla="*/ 55 w 337"/>
                <a:gd name="T63" fmla="*/ 280 h 372"/>
                <a:gd name="T64" fmla="*/ 292 w 337"/>
                <a:gd name="T65" fmla="*/ 49 h 372"/>
                <a:gd name="T66" fmla="*/ 319 w 337"/>
                <a:gd name="T67" fmla="*/ 84 h 372"/>
                <a:gd name="T68" fmla="*/ 260 w 337"/>
                <a:gd name="T69" fmla="*/ 122 h 372"/>
                <a:gd name="T70" fmla="*/ 257 w 337"/>
                <a:gd name="T71" fmla="*/ 129 h 372"/>
                <a:gd name="T72" fmla="*/ 214 w 337"/>
                <a:gd name="T73" fmla="*/ 219 h 372"/>
                <a:gd name="T74" fmla="*/ 180 w 337"/>
                <a:gd name="T75" fmla="*/ 251 h 372"/>
                <a:gd name="T76" fmla="*/ 128 w 337"/>
                <a:gd name="T77" fmla="*/ 210 h 372"/>
                <a:gd name="T78" fmla="*/ 102 w 337"/>
                <a:gd name="T79" fmla="*/ 230 h 372"/>
                <a:gd name="T80" fmla="*/ 76 w 337"/>
                <a:gd name="T81" fmla="*/ 334 h 372"/>
                <a:gd name="T82" fmla="*/ 285 w 337"/>
                <a:gd name="T83" fmla="*/ 31 h 372"/>
                <a:gd name="T84" fmla="*/ 132 w 337"/>
                <a:gd name="T85" fmla="*/ 177 h 372"/>
                <a:gd name="T86" fmla="*/ 34 w 337"/>
                <a:gd name="T87" fmla="*/ 318 h 372"/>
                <a:gd name="T88" fmla="*/ 68 w 337"/>
                <a:gd name="T89" fmla="*/ 265 h 372"/>
                <a:gd name="T90" fmla="*/ 57 w 337"/>
                <a:gd name="T91" fmla="*/ 292 h 372"/>
                <a:gd name="T92" fmla="*/ 88 w 337"/>
                <a:gd name="T93" fmla="*/ 295 h 372"/>
                <a:gd name="T94" fmla="*/ 267 w 337"/>
                <a:gd name="T95" fmla="*/ 67 h 372"/>
                <a:gd name="T96" fmla="*/ 84 w 337"/>
                <a:gd name="T97" fmla="*/ 337 h 372"/>
                <a:gd name="T98" fmla="*/ 209 w 337"/>
                <a:gd name="T99" fmla="*/ 236 h 372"/>
                <a:gd name="T100" fmla="*/ 133 w 337"/>
                <a:gd name="T101" fmla="*/ 257 h 372"/>
                <a:gd name="T102" fmla="*/ 261 w 337"/>
                <a:gd name="T103" fmla="*/ 116 h 372"/>
                <a:gd name="T104" fmla="*/ 214 w 337"/>
                <a:gd name="T105" fmla="*/ 234 h 372"/>
                <a:gd name="T106" fmla="*/ 247 w 337"/>
                <a:gd name="T107" fmla="*/ 149 h 372"/>
                <a:gd name="T108" fmla="*/ 48 w 337"/>
                <a:gd name="T109" fmla="*/ 281 h 372"/>
                <a:gd name="T110" fmla="*/ 71 w 337"/>
                <a:gd name="T111" fmla="*/ 295 h 372"/>
                <a:gd name="T112" fmla="*/ 268 w 337"/>
                <a:gd name="T113" fmla="*/ 132 h 372"/>
                <a:gd name="T114" fmla="*/ 261 w 337"/>
                <a:gd name="T115" fmla="*/ 143 h 372"/>
                <a:gd name="T116" fmla="*/ 274 w 337"/>
                <a:gd name="T117" fmla="*/ 146 h 372"/>
                <a:gd name="T118" fmla="*/ 260 w 337"/>
                <a:gd name="T119" fmla="*/ 58 h 372"/>
                <a:gd name="T120" fmla="*/ 285 w 337"/>
                <a:gd name="T121" fmla="*/ 82 h 372"/>
                <a:gd name="T122" fmla="*/ 256 w 337"/>
                <a:gd name="T123" fmla="*/ 173 h 372"/>
                <a:gd name="T124" fmla="*/ 230 w 337"/>
                <a:gd name="T125" fmla="*/ 17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 h="372">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34" name="组合 33"/>
          <p:cNvGrpSpPr/>
          <p:nvPr/>
        </p:nvGrpSpPr>
        <p:grpSpPr>
          <a:xfrm>
            <a:off x="10919701" y="5528819"/>
            <a:ext cx="1045633" cy="996951"/>
            <a:chOff x="4256088" y="1033463"/>
            <a:chExt cx="784225" cy="747713"/>
          </a:xfrm>
        </p:grpSpPr>
        <p:sp>
          <p:nvSpPr>
            <p:cNvPr id="35" name="Freeform 102"/>
            <p:cNvSpPr>
              <a:spLocks/>
            </p:cNvSpPr>
            <p:nvPr/>
          </p:nvSpPr>
          <p:spPr bwMode="auto">
            <a:xfrm>
              <a:off x="4311651" y="1282700"/>
              <a:ext cx="34925" cy="166688"/>
            </a:xfrm>
            <a:custGeom>
              <a:avLst/>
              <a:gdLst/>
              <a:ahLst/>
              <a:cxnLst>
                <a:cxn ang="0">
                  <a:pos x="48" y="21"/>
                </a:cxn>
                <a:cxn ang="0">
                  <a:pos x="48" y="21"/>
                </a:cxn>
                <a:cxn ang="0">
                  <a:pos x="39" y="33"/>
                </a:cxn>
                <a:cxn ang="0">
                  <a:pos x="30" y="48"/>
                </a:cxn>
                <a:cxn ang="0">
                  <a:pos x="24" y="63"/>
                </a:cxn>
                <a:cxn ang="0">
                  <a:pos x="18" y="80"/>
                </a:cxn>
                <a:cxn ang="0">
                  <a:pos x="14" y="98"/>
                </a:cxn>
                <a:cxn ang="0">
                  <a:pos x="11" y="116"/>
                </a:cxn>
                <a:cxn ang="0">
                  <a:pos x="10" y="135"/>
                </a:cxn>
                <a:cxn ang="0">
                  <a:pos x="9" y="154"/>
                </a:cxn>
                <a:cxn ang="0">
                  <a:pos x="9" y="174"/>
                </a:cxn>
                <a:cxn ang="0">
                  <a:pos x="10" y="194"/>
                </a:cxn>
                <a:cxn ang="0">
                  <a:pos x="13" y="235"/>
                </a:cxn>
                <a:cxn ang="0">
                  <a:pos x="21" y="315"/>
                </a:cxn>
                <a:cxn ang="0">
                  <a:pos x="21" y="315"/>
                </a:cxn>
                <a:cxn ang="0">
                  <a:pos x="17" y="301"/>
                </a:cxn>
                <a:cxn ang="0">
                  <a:pos x="14" y="285"/>
                </a:cxn>
                <a:cxn ang="0">
                  <a:pos x="10" y="268"/>
                </a:cxn>
                <a:cxn ang="0">
                  <a:pos x="6" y="250"/>
                </a:cxn>
                <a:cxn ang="0">
                  <a:pos x="4" y="230"/>
                </a:cxn>
                <a:cxn ang="0">
                  <a:pos x="2" y="210"/>
                </a:cxn>
                <a:cxn ang="0">
                  <a:pos x="0" y="190"/>
                </a:cxn>
                <a:cxn ang="0">
                  <a:pos x="0" y="169"/>
                </a:cxn>
                <a:cxn ang="0">
                  <a:pos x="0" y="149"/>
                </a:cxn>
                <a:cxn ang="0">
                  <a:pos x="0" y="129"/>
                </a:cxn>
                <a:cxn ang="0">
                  <a:pos x="2" y="109"/>
                </a:cxn>
                <a:cxn ang="0">
                  <a:pos x="5" y="90"/>
                </a:cxn>
                <a:cxn ang="0">
                  <a:pos x="9" y="73"/>
                </a:cxn>
                <a:cxn ang="0">
                  <a:pos x="14" y="56"/>
                </a:cxn>
                <a:cxn ang="0">
                  <a:pos x="19" y="41"/>
                </a:cxn>
                <a:cxn ang="0">
                  <a:pos x="27" y="27"/>
                </a:cxn>
                <a:cxn ang="0">
                  <a:pos x="27" y="27"/>
                </a:cxn>
                <a:cxn ang="0">
                  <a:pos x="34" y="19"/>
                </a:cxn>
                <a:cxn ang="0">
                  <a:pos x="41" y="13"/>
                </a:cxn>
                <a:cxn ang="0">
                  <a:pos x="48" y="7"/>
                </a:cxn>
                <a:cxn ang="0">
                  <a:pos x="55" y="2"/>
                </a:cxn>
                <a:cxn ang="0">
                  <a:pos x="58" y="1"/>
                </a:cxn>
                <a:cxn ang="0">
                  <a:pos x="61" y="0"/>
                </a:cxn>
                <a:cxn ang="0">
                  <a:pos x="63" y="1"/>
                </a:cxn>
                <a:cxn ang="0">
                  <a:pos x="65" y="2"/>
                </a:cxn>
                <a:cxn ang="0">
                  <a:pos x="66" y="6"/>
                </a:cxn>
                <a:cxn ang="0">
                  <a:pos x="66" y="10"/>
                </a:cxn>
                <a:cxn ang="0">
                  <a:pos x="66" y="10"/>
                </a:cxn>
                <a:cxn ang="0">
                  <a:pos x="65" y="12"/>
                </a:cxn>
                <a:cxn ang="0">
                  <a:pos x="65" y="15"/>
                </a:cxn>
                <a:cxn ang="0">
                  <a:pos x="63" y="16"/>
                </a:cxn>
                <a:cxn ang="0">
                  <a:pos x="61" y="17"/>
                </a:cxn>
                <a:cxn ang="0">
                  <a:pos x="56" y="18"/>
                </a:cxn>
                <a:cxn ang="0">
                  <a:pos x="48" y="21"/>
                </a:cxn>
                <a:cxn ang="0">
                  <a:pos x="48" y="21"/>
                </a:cxn>
              </a:cxnLst>
              <a:rect l="0" t="0" r="r" b="b"/>
              <a:pathLst>
                <a:path w="66" h="315">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6" name="Freeform 103"/>
            <p:cNvSpPr>
              <a:spLocks noEditPoints="1"/>
            </p:cNvSpPr>
            <p:nvPr/>
          </p:nvSpPr>
          <p:spPr bwMode="auto">
            <a:xfrm>
              <a:off x="4733926" y="1322388"/>
              <a:ext cx="74613" cy="80963"/>
            </a:xfrm>
            <a:custGeom>
              <a:avLst/>
              <a:gdLst/>
              <a:ahLst/>
              <a:cxnLst>
                <a:cxn ang="0">
                  <a:pos x="38" y="0"/>
                </a:cxn>
                <a:cxn ang="0">
                  <a:pos x="66" y="9"/>
                </a:cxn>
                <a:cxn ang="0">
                  <a:pos x="90" y="23"/>
                </a:cxn>
                <a:cxn ang="0">
                  <a:pos x="111" y="42"/>
                </a:cxn>
                <a:cxn ang="0">
                  <a:pos x="127" y="64"/>
                </a:cxn>
                <a:cxn ang="0">
                  <a:pos x="129" y="73"/>
                </a:cxn>
                <a:cxn ang="0">
                  <a:pos x="137" y="98"/>
                </a:cxn>
                <a:cxn ang="0">
                  <a:pos x="141" y="114"/>
                </a:cxn>
                <a:cxn ang="0">
                  <a:pos x="138" y="130"/>
                </a:cxn>
                <a:cxn ang="0">
                  <a:pos x="135" y="135"/>
                </a:cxn>
                <a:cxn ang="0">
                  <a:pos x="124" y="144"/>
                </a:cxn>
                <a:cxn ang="0">
                  <a:pos x="109" y="150"/>
                </a:cxn>
                <a:cxn ang="0">
                  <a:pos x="95" y="153"/>
                </a:cxn>
                <a:cxn ang="0">
                  <a:pos x="91" y="153"/>
                </a:cxn>
                <a:cxn ang="0">
                  <a:pos x="78" y="149"/>
                </a:cxn>
                <a:cxn ang="0">
                  <a:pos x="48" y="130"/>
                </a:cxn>
                <a:cxn ang="0">
                  <a:pos x="35" y="118"/>
                </a:cxn>
                <a:cxn ang="0">
                  <a:pos x="24" y="104"/>
                </a:cxn>
                <a:cxn ang="0">
                  <a:pos x="10" y="75"/>
                </a:cxn>
                <a:cxn ang="0">
                  <a:pos x="7" y="60"/>
                </a:cxn>
                <a:cxn ang="0">
                  <a:pos x="3" y="48"/>
                </a:cxn>
                <a:cxn ang="0">
                  <a:pos x="0" y="41"/>
                </a:cxn>
                <a:cxn ang="0">
                  <a:pos x="0" y="37"/>
                </a:cxn>
                <a:cxn ang="0">
                  <a:pos x="5" y="20"/>
                </a:cxn>
                <a:cxn ang="0">
                  <a:pos x="18" y="2"/>
                </a:cxn>
                <a:cxn ang="0">
                  <a:pos x="23" y="3"/>
                </a:cxn>
                <a:cxn ang="0">
                  <a:pos x="32" y="0"/>
                </a:cxn>
                <a:cxn ang="0">
                  <a:pos x="38" y="0"/>
                </a:cxn>
                <a:cxn ang="0">
                  <a:pos x="24" y="24"/>
                </a:cxn>
                <a:cxn ang="0">
                  <a:pos x="21" y="39"/>
                </a:cxn>
                <a:cxn ang="0">
                  <a:pos x="23" y="57"/>
                </a:cxn>
                <a:cxn ang="0">
                  <a:pos x="30" y="76"/>
                </a:cxn>
                <a:cxn ang="0">
                  <a:pos x="40" y="94"/>
                </a:cxn>
                <a:cxn ang="0">
                  <a:pos x="53" y="110"/>
                </a:cxn>
                <a:cxn ang="0">
                  <a:pos x="68" y="123"/>
                </a:cxn>
                <a:cxn ang="0">
                  <a:pos x="85" y="131"/>
                </a:cxn>
                <a:cxn ang="0">
                  <a:pos x="103" y="132"/>
                </a:cxn>
                <a:cxn ang="0">
                  <a:pos x="90" y="98"/>
                </a:cxn>
                <a:cxn ang="0">
                  <a:pos x="74" y="65"/>
                </a:cxn>
                <a:cxn ang="0">
                  <a:pos x="58" y="45"/>
                </a:cxn>
                <a:cxn ang="0">
                  <a:pos x="46" y="34"/>
                </a:cxn>
                <a:cxn ang="0">
                  <a:pos x="32" y="26"/>
                </a:cxn>
                <a:cxn ang="0">
                  <a:pos x="24" y="24"/>
                </a:cxn>
                <a:cxn ang="0">
                  <a:pos x="113" y="118"/>
                </a:cxn>
                <a:cxn ang="0">
                  <a:pos x="114" y="104"/>
                </a:cxn>
                <a:cxn ang="0">
                  <a:pos x="112" y="89"/>
                </a:cxn>
                <a:cxn ang="0">
                  <a:pos x="100" y="61"/>
                </a:cxn>
                <a:cxn ang="0">
                  <a:pos x="82" y="39"/>
                </a:cxn>
                <a:cxn ang="0">
                  <a:pos x="70" y="31"/>
                </a:cxn>
                <a:cxn ang="0">
                  <a:pos x="59" y="27"/>
                </a:cxn>
                <a:cxn ang="0">
                  <a:pos x="67" y="37"/>
                </a:cxn>
                <a:cxn ang="0">
                  <a:pos x="82" y="57"/>
                </a:cxn>
                <a:cxn ang="0">
                  <a:pos x="101" y="93"/>
                </a:cxn>
                <a:cxn ang="0">
                  <a:pos x="113" y="118"/>
                </a:cxn>
              </a:cxnLst>
              <a:rect l="0" t="0" r="r" b="b"/>
              <a:pathLst>
                <a:path w="141" h="153">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7" name="Freeform 104"/>
            <p:cNvSpPr>
              <a:spLocks/>
            </p:cNvSpPr>
            <p:nvPr/>
          </p:nvSpPr>
          <p:spPr bwMode="auto">
            <a:xfrm>
              <a:off x="4330701" y="1335088"/>
              <a:ext cx="12700" cy="82550"/>
            </a:xfrm>
            <a:custGeom>
              <a:avLst/>
              <a:gdLst/>
              <a:ahLst/>
              <a:cxnLst>
                <a:cxn ang="0">
                  <a:pos x="17" y="0"/>
                </a:cxn>
                <a:cxn ang="0">
                  <a:pos x="17" y="0"/>
                </a:cxn>
                <a:cxn ang="0">
                  <a:pos x="19" y="0"/>
                </a:cxn>
                <a:cxn ang="0">
                  <a:pos x="21" y="2"/>
                </a:cxn>
                <a:cxn ang="0">
                  <a:pos x="21" y="2"/>
                </a:cxn>
                <a:cxn ang="0">
                  <a:pos x="18" y="20"/>
                </a:cxn>
                <a:cxn ang="0">
                  <a:pos x="14" y="39"/>
                </a:cxn>
                <a:cxn ang="0">
                  <a:pos x="11" y="58"/>
                </a:cxn>
                <a:cxn ang="0">
                  <a:pos x="10" y="69"/>
                </a:cxn>
                <a:cxn ang="0">
                  <a:pos x="10" y="80"/>
                </a:cxn>
                <a:cxn ang="0">
                  <a:pos x="10" y="80"/>
                </a:cxn>
                <a:cxn ang="0">
                  <a:pos x="10" y="89"/>
                </a:cxn>
                <a:cxn ang="0">
                  <a:pos x="11" y="100"/>
                </a:cxn>
                <a:cxn ang="0">
                  <a:pos x="15" y="118"/>
                </a:cxn>
                <a:cxn ang="0">
                  <a:pos x="19" y="137"/>
                </a:cxn>
                <a:cxn ang="0">
                  <a:pos x="22" y="156"/>
                </a:cxn>
                <a:cxn ang="0">
                  <a:pos x="22" y="156"/>
                </a:cxn>
                <a:cxn ang="0">
                  <a:pos x="18" y="151"/>
                </a:cxn>
                <a:cxn ang="0">
                  <a:pos x="12" y="143"/>
                </a:cxn>
                <a:cxn ang="0">
                  <a:pos x="9" y="136"/>
                </a:cxn>
                <a:cxn ang="0">
                  <a:pos x="6" y="126"/>
                </a:cxn>
                <a:cxn ang="0">
                  <a:pos x="4" y="116"/>
                </a:cxn>
                <a:cxn ang="0">
                  <a:pos x="2" y="106"/>
                </a:cxn>
                <a:cxn ang="0">
                  <a:pos x="0" y="95"/>
                </a:cxn>
                <a:cxn ang="0">
                  <a:pos x="0" y="83"/>
                </a:cxn>
                <a:cxn ang="0">
                  <a:pos x="0" y="61"/>
                </a:cxn>
                <a:cxn ang="0">
                  <a:pos x="4" y="38"/>
                </a:cxn>
                <a:cxn ang="0">
                  <a:pos x="6" y="27"/>
                </a:cxn>
                <a:cxn ang="0">
                  <a:pos x="9" y="18"/>
                </a:cxn>
                <a:cxn ang="0">
                  <a:pos x="12" y="8"/>
                </a:cxn>
                <a:cxn ang="0">
                  <a:pos x="17" y="0"/>
                </a:cxn>
                <a:cxn ang="0">
                  <a:pos x="17" y="0"/>
                </a:cxn>
              </a:cxnLst>
              <a:rect l="0" t="0" r="r" b="b"/>
              <a:pathLst>
                <a:path w="22" h="156">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8" name="Freeform 105"/>
            <p:cNvSpPr>
              <a:spLocks/>
            </p:cNvSpPr>
            <p:nvPr/>
          </p:nvSpPr>
          <p:spPr bwMode="auto">
            <a:xfrm>
              <a:off x="4351338" y="1377950"/>
              <a:ext cx="6350" cy="39688"/>
            </a:xfrm>
            <a:custGeom>
              <a:avLst/>
              <a:gdLst/>
              <a:ahLst/>
              <a:cxnLst>
                <a:cxn ang="0">
                  <a:pos x="2" y="0"/>
                </a:cxn>
                <a:cxn ang="0">
                  <a:pos x="2" y="0"/>
                </a:cxn>
                <a:cxn ang="0">
                  <a:pos x="4" y="0"/>
                </a:cxn>
                <a:cxn ang="0">
                  <a:pos x="5" y="2"/>
                </a:cxn>
                <a:cxn ang="0">
                  <a:pos x="5" y="2"/>
                </a:cxn>
                <a:cxn ang="0">
                  <a:pos x="9" y="18"/>
                </a:cxn>
                <a:cxn ang="0">
                  <a:pos x="11" y="38"/>
                </a:cxn>
                <a:cxn ang="0">
                  <a:pos x="13" y="75"/>
                </a:cxn>
                <a:cxn ang="0">
                  <a:pos x="13" y="75"/>
                </a:cxn>
                <a:cxn ang="0">
                  <a:pos x="9" y="69"/>
                </a:cxn>
                <a:cxn ang="0">
                  <a:pos x="5" y="60"/>
                </a:cxn>
                <a:cxn ang="0">
                  <a:pos x="2" y="51"/>
                </a:cxn>
                <a:cxn ang="0">
                  <a:pos x="1" y="42"/>
                </a:cxn>
                <a:cxn ang="0">
                  <a:pos x="0" y="31"/>
                </a:cxn>
                <a:cxn ang="0">
                  <a:pos x="0" y="20"/>
                </a:cxn>
                <a:cxn ang="0">
                  <a:pos x="2" y="0"/>
                </a:cxn>
                <a:cxn ang="0">
                  <a:pos x="2" y="0"/>
                </a:cxn>
              </a:cxnLst>
              <a:rect l="0" t="0" r="r" b="b"/>
              <a:pathLst>
                <a:path w="13" h="75">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9" name="Freeform 106"/>
            <p:cNvSpPr>
              <a:spLocks/>
            </p:cNvSpPr>
            <p:nvPr/>
          </p:nvSpPr>
          <p:spPr bwMode="auto">
            <a:xfrm>
              <a:off x="4402138" y="1581150"/>
              <a:ext cx="79375" cy="68263"/>
            </a:xfrm>
            <a:custGeom>
              <a:avLst/>
              <a:gdLst/>
              <a:ahLst/>
              <a:cxnLst>
                <a:cxn ang="0">
                  <a:pos x="0" y="0"/>
                </a:cxn>
                <a:cxn ang="0">
                  <a:pos x="0" y="0"/>
                </a:cxn>
                <a:cxn ang="0">
                  <a:pos x="3" y="2"/>
                </a:cxn>
                <a:cxn ang="0">
                  <a:pos x="5" y="3"/>
                </a:cxn>
                <a:cxn ang="0">
                  <a:pos x="7" y="4"/>
                </a:cxn>
                <a:cxn ang="0">
                  <a:pos x="10" y="4"/>
                </a:cxn>
                <a:cxn ang="0">
                  <a:pos x="10" y="4"/>
                </a:cxn>
                <a:cxn ang="0">
                  <a:pos x="31" y="30"/>
                </a:cxn>
                <a:cxn ang="0">
                  <a:pos x="56" y="56"/>
                </a:cxn>
                <a:cxn ang="0">
                  <a:pos x="68" y="68"/>
                </a:cxn>
                <a:cxn ang="0">
                  <a:pos x="81" y="80"/>
                </a:cxn>
                <a:cxn ang="0">
                  <a:pos x="95" y="91"/>
                </a:cxn>
                <a:cxn ang="0">
                  <a:pos x="110" y="101"/>
                </a:cxn>
                <a:cxn ang="0">
                  <a:pos x="110" y="101"/>
                </a:cxn>
                <a:cxn ang="0">
                  <a:pos x="119" y="108"/>
                </a:cxn>
                <a:cxn ang="0">
                  <a:pos x="130" y="113"/>
                </a:cxn>
                <a:cxn ang="0">
                  <a:pos x="141" y="119"/>
                </a:cxn>
                <a:cxn ang="0">
                  <a:pos x="145" y="124"/>
                </a:cxn>
                <a:cxn ang="0">
                  <a:pos x="148" y="128"/>
                </a:cxn>
                <a:cxn ang="0">
                  <a:pos x="148" y="128"/>
                </a:cxn>
                <a:cxn ang="0">
                  <a:pos x="140" y="126"/>
                </a:cxn>
                <a:cxn ang="0">
                  <a:pos x="130" y="123"/>
                </a:cxn>
                <a:cxn ang="0">
                  <a:pos x="121" y="118"/>
                </a:cxn>
                <a:cxn ang="0">
                  <a:pos x="114" y="114"/>
                </a:cxn>
                <a:cxn ang="0">
                  <a:pos x="98" y="104"/>
                </a:cxn>
                <a:cxn ang="0">
                  <a:pos x="84" y="91"/>
                </a:cxn>
                <a:cxn ang="0">
                  <a:pos x="70" y="79"/>
                </a:cxn>
                <a:cxn ang="0">
                  <a:pos x="56" y="66"/>
                </a:cxn>
                <a:cxn ang="0">
                  <a:pos x="43" y="53"/>
                </a:cxn>
                <a:cxn ang="0">
                  <a:pos x="29" y="41"/>
                </a:cxn>
                <a:cxn ang="0">
                  <a:pos x="29" y="41"/>
                </a:cxn>
                <a:cxn ang="0">
                  <a:pos x="26" y="35"/>
                </a:cxn>
                <a:cxn ang="0">
                  <a:pos x="23" y="30"/>
                </a:cxn>
                <a:cxn ang="0">
                  <a:pos x="15" y="21"/>
                </a:cxn>
                <a:cxn ang="0">
                  <a:pos x="7" y="11"/>
                </a:cxn>
                <a:cxn ang="0">
                  <a:pos x="4" y="6"/>
                </a:cxn>
                <a:cxn ang="0">
                  <a:pos x="0" y="0"/>
                </a:cxn>
                <a:cxn ang="0">
                  <a:pos x="0" y="0"/>
                </a:cxn>
              </a:cxnLst>
              <a:rect l="0" t="0" r="r" b="b"/>
              <a:pathLst>
                <a:path w="148" h="12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0" name="Freeform 107"/>
            <p:cNvSpPr>
              <a:spLocks/>
            </p:cNvSpPr>
            <p:nvPr/>
          </p:nvSpPr>
          <p:spPr bwMode="auto">
            <a:xfrm>
              <a:off x="4522788" y="1671638"/>
              <a:ext cx="219075" cy="58738"/>
            </a:xfrm>
            <a:custGeom>
              <a:avLst/>
              <a:gdLst/>
              <a:ahLst/>
              <a:cxnLst>
                <a:cxn ang="0">
                  <a:pos x="0" y="2"/>
                </a:cxn>
                <a:cxn ang="0">
                  <a:pos x="0" y="2"/>
                </a:cxn>
                <a:cxn ang="0">
                  <a:pos x="1" y="1"/>
                </a:cxn>
                <a:cxn ang="0">
                  <a:pos x="2" y="1"/>
                </a:cxn>
                <a:cxn ang="0">
                  <a:pos x="5" y="0"/>
                </a:cxn>
                <a:cxn ang="0">
                  <a:pos x="5" y="0"/>
                </a:cxn>
                <a:cxn ang="0">
                  <a:pos x="77" y="35"/>
                </a:cxn>
                <a:cxn ang="0">
                  <a:pos x="115" y="51"/>
                </a:cxn>
                <a:cxn ang="0">
                  <a:pos x="154" y="67"/>
                </a:cxn>
                <a:cxn ang="0">
                  <a:pos x="175" y="73"/>
                </a:cxn>
                <a:cxn ang="0">
                  <a:pos x="195" y="80"/>
                </a:cxn>
                <a:cxn ang="0">
                  <a:pos x="217" y="86"/>
                </a:cxn>
                <a:cxn ang="0">
                  <a:pos x="239" y="92"/>
                </a:cxn>
                <a:cxn ang="0">
                  <a:pos x="262" y="96"/>
                </a:cxn>
                <a:cxn ang="0">
                  <a:pos x="284" y="99"/>
                </a:cxn>
                <a:cxn ang="0">
                  <a:pos x="309" y="101"/>
                </a:cxn>
                <a:cxn ang="0">
                  <a:pos x="333" y="103"/>
                </a:cxn>
                <a:cxn ang="0">
                  <a:pos x="333" y="103"/>
                </a:cxn>
                <a:cxn ang="0">
                  <a:pos x="344" y="103"/>
                </a:cxn>
                <a:cxn ang="0">
                  <a:pos x="354" y="102"/>
                </a:cxn>
                <a:cxn ang="0">
                  <a:pos x="375" y="101"/>
                </a:cxn>
                <a:cxn ang="0">
                  <a:pos x="386" y="101"/>
                </a:cxn>
                <a:cxn ang="0">
                  <a:pos x="395" y="102"/>
                </a:cxn>
                <a:cxn ang="0">
                  <a:pos x="405" y="106"/>
                </a:cxn>
                <a:cxn ang="0">
                  <a:pos x="414" y="110"/>
                </a:cxn>
                <a:cxn ang="0">
                  <a:pos x="414" y="110"/>
                </a:cxn>
                <a:cxn ang="0">
                  <a:pos x="384" y="112"/>
                </a:cxn>
                <a:cxn ang="0">
                  <a:pos x="355" y="113"/>
                </a:cxn>
                <a:cxn ang="0">
                  <a:pos x="327" y="112"/>
                </a:cxn>
                <a:cxn ang="0">
                  <a:pos x="298" y="110"/>
                </a:cxn>
                <a:cxn ang="0">
                  <a:pos x="270" y="106"/>
                </a:cxn>
                <a:cxn ang="0">
                  <a:pos x="242" y="100"/>
                </a:cxn>
                <a:cxn ang="0">
                  <a:pos x="216" y="94"/>
                </a:cxn>
                <a:cxn ang="0">
                  <a:pos x="189" y="86"/>
                </a:cxn>
                <a:cxn ang="0">
                  <a:pos x="163" y="79"/>
                </a:cxn>
                <a:cxn ang="0">
                  <a:pos x="137" y="69"/>
                </a:cxn>
                <a:cxn ang="0">
                  <a:pos x="113" y="60"/>
                </a:cxn>
                <a:cxn ang="0">
                  <a:pos x="88" y="49"/>
                </a:cxn>
                <a:cxn ang="0">
                  <a:pos x="65" y="37"/>
                </a:cxn>
                <a:cxn ang="0">
                  <a:pos x="42" y="25"/>
                </a:cxn>
                <a:cxn ang="0">
                  <a:pos x="21" y="13"/>
                </a:cxn>
                <a:cxn ang="0">
                  <a:pos x="0" y="2"/>
                </a:cxn>
                <a:cxn ang="0">
                  <a:pos x="0" y="2"/>
                </a:cxn>
              </a:cxnLst>
              <a:rect l="0" t="0" r="r" b="b"/>
              <a:pathLst>
                <a:path w="414" h="113">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1" name="Freeform 108"/>
            <p:cNvSpPr>
              <a:spLocks/>
            </p:cNvSpPr>
            <p:nvPr/>
          </p:nvSpPr>
          <p:spPr bwMode="auto">
            <a:xfrm>
              <a:off x="4573588" y="1673225"/>
              <a:ext cx="117475" cy="31750"/>
            </a:xfrm>
            <a:custGeom>
              <a:avLst/>
              <a:gdLst/>
              <a:ahLst/>
              <a:cxnLst>
                <a:cxn ang="0">
                  <a:pos x="222" y="54"/>
                </a:cxn>
                <a:cxn ang="0">
                  <a:pos x="222" y="54"/>
                </a:cxn>
                <a:cxn ang="0">
                  <a:pos x="216" y="58"/>
                </a:cxn>
                <a:cxn ang="0">
                  <a:pos x="208" y="60"/>
                </a:cxn>
                <a:cxn ang="0">
                  <a:pos x="202" y="60"/>
                </a:cxn>
                <a:cxn ang="0">
                  <a:pos x="195" y="60"/>
                </a:cxn>
                <a:cxn ang="0">
                  <a:pos x="180" y="57"/>
                </a:cxn>
                <a:cxn ang="0">
                  <a:pos x="165" y="52"/>
                </a:cxn>
                <a:cxn ang="0">
                  <a:pos x="165" y="52"/>
                </a:cxn>
                <a:cxn ang="0">
                  <a:pos x="121" y="44"/>
                </a:cxn>
                <a:cxn ang="0">
                  <a:pos x="98" y="38"/>
                </a:cxn>
                <a:cxn ang="0">
                  <a:pos x="77" y="32"/>
                </a:cxn>
                <a:cxn ang="0">
                  <a:pos x="55" y="26"/>
                </a:cxn>
                <a:cxn ang="0">
                  <a:pos x="35" y="18"/>
                </a:cxn>
                <a:cxn ang="0">
                  <a:pos x="17" y="9"/>
                </a:cxn>
                <a:cxn ang="0">
                  <a:pos x="0" y="0"/>
                </a:cxn>
                <a:cxn ang="0">
                  <a:pos x="0" y="0"/>
                </a:cxn>
                <a:cxn ang="0">
                  <a:pos x="9" y="1"/>
                </a:cxn>
                <a:cxn ang="0">
                  <a:pos x="18" y="3"/>
                </a:cxn>
                <a:cxn ang="0">
                  <a:pos x="35" y="9"/>
                </a:cxn>
                <a:cxn ang="0">
                  <a:pos x="52" y="18"/>
                </a:cxn>
                <a:cxn ang="0">
                  <a:pos x="61" y="21"/>
                </a:cxn>
                <a:cxn ang="0">
                  <a:pos x="69" y="24"/>
                </a:cxn>
                <a:cxn ang="0">
                  <a:pos x="69" y="24"/>
                </a:cxn>
                <a:cxn ang="0">
                  <a:pos x="96" y="32"/>
                </a:cxn>
                <a:cxn ang="0">
                  <a:pos x="127" y="39"/>
                </a:cxn>
                <a:cxn ang="0">
                  <a:pos x="160" y="46"/>
                </a:cxn>
                <a:cxn ang="0">
                  <a:pos x="177" y="48"/>
                </a:cxn>
                <a:cxn ang="0">
                  <a:pos x="193" y="49"/>
                </a:cxn>
                <a:cxn ang="0">
                  <a:pos x="193" y="49"/>
                </a:cxn>
                <a:cxn ang="0">
                  <a:pos x="201" y="49"/>
                </a:cxn>
                <a:cxn ang="0">
                  <a:pos x="208" y="49"/>
                </a:cxn>
                <a:cxn ang="0">
                  <a:pos x="212" y="49"/>
                </a:cxn>
                <a:cxn ang="0">
                  <a:pos x="216" y="50"/>
                </a:cxn>
                <a:cxn ang="0">
                  <a:pos x="219" y="51"/>
                </a:cxn>
                <a:cxn ang="0">
                  <a:pos x="222" y="54"/>
                </a:cxn>
                <a:cxn ang="0">
                  <a:pos x="222" y="54"/>
                </a:cxn>
              </a:cxnLst>
              <a:rect l="0" t="0" r="r" b="b"/>
              <a:pathLst>
                <a:path w="222" h="60">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2" name="Freeform 109"/>
            <p:cNvSpPr>
              <a:spLocks noEditPoints="1"/>
            </p:cNvSpPr>
            <p:nvPr/>
          </p:nvSpPr>
          <p:spPr bwMode="auto">
            <a:xfrm>
              <a:off x="4256088" y="1033463"/>
              <a:ext cx="784225" cy="747713"/>
            </a:xfrm>
            <a:custGeom>
              <a:avLst/>
              <a:gdLst/>
              <a:ahLst/>
              <a:cxnLst>
                <a:cxn ang="0">
                  <a:pos x="402" y="183"/>
                </a:cxn>
                <a:cxn ang="0">
                  <a:pos x="558" y="21"/>
                </a:cxn>
                <a:cxn ang="0">
                  <a:pos x="749" y="17"/>
                </a:cxn>
                <a:cxn ang="0">
                  <a:pos x="1125" y="200"/>
                </a:cxn>
                <a:cxn ang="0">
                  <a:pos x="1392" y="533"/>
                </a:cxn>
                <a:cxn ang="0">
                  <a:pos x="1473" y="988"/>
                </a:cxn>
                <a:cxn ang="0">
                  <a:pos x="1356" y="1217"/>
                </a:cxn>
                <a:cxn ang="0">
                  <a:pos x="1220" y="1333"/>
                </a:cxn>
                <a:cxn ang="0">
                  <a:pos x="808" y="1411"/>
                </a:cxn>
                <a:cxn ang="0">
                  <a:pos x="450" y="1301"/>
                </a:cxn>
                <a:cxn ang="0">
                  <a:pos x="205" y="1130"/>
                </a:cxn>
                <a:cxn ang="0">
                  <a:pos x="13" y="807"/>
                </a:cxn>
                <a:cxn ang="0">
                  <a:pos x="26" y="553"/>
                </a:cxn>
                <a:cxn ang="0">
                  <a:pos x="223" y="356"/>
                </a:cxn>
                <a:cxn ang="0">
                  <a:pos x="1383" y="1177"/>
                </a:cxn>
                <a:cxn ang="0">
                  <a:pos x="1444" y="1044"/>
                </a:cxn>
                <a:cxn ang="0">
                  <a:pos x="1440" y="707"/>
                </a:cxn>
                <a:cxn ang="0">
                  <a:pos x="1228" y="323"/>
                </a:cxn>
                <a:cxn ang="0">
                  <a:pos x="990" y="126"/>
                </a:cxn>
                <a:cxn ang="0">
                  <a:pos x="756" y="33"/>
                </a:cxn>
                <a:cxn ang="0">
                  <a:pos x="576" y="35"/>
                </a:cxn>
                <a:cxn ang="0">
                  <a:pos x="407" y="207"/>
                </a:cxn>
                <a:cxn ang="0">
                  <a:pos x="397" y="580"/>
                </a:cxn>
                <a:cxn ang="0">
                  <a:pos x="580" y="950"/>
                </a:cxn>
                <a:cxn ang="0">
                  <a:pos x="747" y="1113"/>
                </a:cxn>
                <a:cxn ang="0">
                  <a:pos x="1205" y="1257"/>
                </a:cxn>
                <a:cxn ang="0">
                  <a:pos x="358" y="481"/>
                </a:cxn>
                <a:cxn ang="0">
                  <a:pos x="1079" y="1301"/>
                </a:cxn>
                <a:cxn ang="0">
                  <a:pos x="760" y="1194"/>
                </a:cxn>
                <a:cxn ang="0">
                  <a:pos x="459" y="861"/>
                </a:cxn>
                <a:cxn ang="0">
                  <a:pos x="416" y="779"/>
                </a:cxn>
                <a:cxn ang="0">
                  <a:pos x="367" y="628"/>
                </a:cxn>
                <a:cxn ang="0">
                  <a:pos x="315" y="354"/>
                </a:cxn>
                <a:cxn ang="0">
                  <a:pos x="62" y="536"/>
                </a:cxn>
                <a:cxn ang="0">
                  <a:pos x="91" y="900"/>
                </a:cxn>
                <a:cxn ang="0">
                  <a:pos x="267" y="1111"/>
                </a:cxn>
                <a:cxn ang="0">
                  <a:pos x="367" y="1192"/>
                </a:cxn>
                <a:cxn ang="0">
                  <a:pos x="565" y="1299"/>
                </a:cxn>
                <a:cxn ang="0">
                  <a:pos x="707" y="1350"/>
                </a:cxn>
                <a:cxn ang="0">
                  <a:pos x="868" y="1367"/>
                </a:cxn>
                <a:cxn ang="0">
                  <a:pos x="1161" y="1316"/>
                </a:cxn>
                <a:cxn ang="0">
                  <a:pos x="361" y="497"/>
                </a:cxn>
                <a:cxn ang="0">
                  <a:pos x="401" y="680"/>
                </a:cxn>
                <a:cxn ang="0">
                  <a:pos x="613" y="1047"/>
                </a:cxn>
                <a:cxn ang="0">
                  <a:pos x="950" y="1262"/>
                </a:cxn>
                <a:cxn ang="0">
                  <a:pos x="994" y="1255"/>
                </a:cxn>
                <a:cxn ang="0">
                  <a:pos x="614" y="1006"/>
                </a:cxn>
                <a:cxn ang="0">
                  <a:pos x="372" y="546"/>
                </a:cxn>
                <a:cxn ang="0">
                  <a:pos x="34" y="589"/>
                </a:cxn>
                <a:cxn ang="0">
                  <a:pos x="21" y="789"/>
                </a:cxn>
                <a:cxn ang="0">
                  <a:pos x="118" y="998"/>
                </a:cxn>
                <a:cxn ang="0">
                  <a:pos x="239" y="1138"/>
                </a:cxn>
                <a:cxn ang="0">
                  <a:pos x="354" y="1227"/>
                </a:cxn>
                <a:cxn ang="0">
                  <a:pos x="741" y="1384"/>
                </a:cxn>
                <a:cxn ang="0">
                  <a:pos x="1209" y="1318"/>
                </a:cxn>
                <a:cxn ang="0">
                  <a:pos x="1254" y="1276"/>
                </a:cxn>
                <a:cxn ang="0">
                  <a:pos x="1096" y="1357"/>
                </a:cxn>
                <a:cxn ang="0">
                  <a:pos x="686" y="1357"/>
                </a:cxn>
                <a:cxn ang="0">
                  <a:pos x="431" y="1247"/>
                </a:cxn>
                <a:cxn ang="0">
                  <a:pos x="66" y="886"/>
                </a:cxn>
                <a:cxn ang="0">
                  <a:pos x="27" y="689"/>
                </a:cxn>
              </a:cxnLst>
              <a:rect l="0" t="0" r="r" b="b"/>
              <a:pathLst>
                <a:path w="1482" h="1414">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3" name="Freeform 110"/>
            <p:cNvSpPr>
              <a:spLocks noEditPoints="1"/>
            </p:cNvSpPr>
            <p:nvPr/>
          </p:nvSpPr>
          <p:spPr bwMode="auto">
            <a:xfrm>
              <a:off x="4678363" y="1257300"/>
              <a:ext cx="179388" cy="215900"/>
            </a:xfrm>
            <a:custGeom>
              <a:avLst/>
              <a:gdLst/>
              <a:ahLst/>
              <a:cxnLst>
                <a:cxn ang="0">
                  <a:pos x="139" y="6"/>
                </a:cxn>
                <a:cxn ang="0">
                  <a:pos x="198" y="37"/>
                </a:cxn>
                <a:cxn ang="0">
                  <a:pos x="247" y="79"/>
                </a:cxn>
                <a:cxn ang="0">
                  <a:pos x="286" y="132"/>
                </a:cxn>
                <a:cxn ang="0">
                  <a:pos x="315" y="191"/>
                </a:cxn>
                <a:cxn ang="0">
                  <a:pos x="337" y="256"/>
                </a:cxn>
                <a:cxn ang="0">
                  <a:pos x="339" y="299"/>
                </a:cxn>
                <a:cxn ang="0">
                  <a:pos x="335" y="337"/>
                </a:cxn>
                <a:cxn ang="0">
                  <a:pos x="324" y="363"/>
                </a:cxn>
                <a:cxn ang="0">
                  <a:pos x="308" y="383"/>
                </a:cxn>
                <a:cxn ang="0">
                  <a:pos x="292" y="394"/>
                </a:cxn>
                <a:cxn ang="0">
                  <a:pos x="264" y="407"/>
                </a:cxn>
                <a:cxn ang="0">
                  <a:pos x="242" y="408"/>
                </a:cxn>
                <a:cxn ang="0">
                  <a:pos x="209" y="403"/>
                </a:cxn>
                <a:cxn ang="0">
                  <a:pos x="176" y="391"/>
                </a:cxn>
                <a:cxn ang="0">
                  <a:pos x="135" y="364"/>
                </a:cxn>
                <a:cxn ang="0">
                  <a:pos x="79" y="307"/>
                </a:cxn>
                <a:cxn ang="0">
                  <a:pos x="36" y="238"/>
                </a:cxn>
                <a:cxn ang="0">
                  <a:pos x="9" y="163"/>
                </a:cxn>
                <a:cxn ang="0">
                  <a:pos x="2" y="118"/>
                </a:cxn>
                <a:cxn ang="0">
                  <a:pos x="2" y="82"/>
                </a:cxn>
                <a:cxn ang="0">
                  <a:pos x="6" y="64"/>
                </a:cxn>
                <a:cxn ang="0">
                  <a:pos x="28" y="26"/>
                </a:cxn>
                <a:cxn ang="0">
                  <a:pos x="36" y="17"/>
                </a:cxn>
                <a:cxn ang="0">
                  <a:pos x="63" y="7"/>
                </a:cxn>
                <a:cxn ang="0">
                  <a:pos x="116" y="0"/>
                </a:cxn>
                <a:cxn ang="0">
                  <a:pos x="120" y="21"/>
                </a:cxn>
                <a:cxn ang="0">
                  <a:pos x="82" y="22"/>
                </a:cxn>
                <a:cxn ang="0">
                  <a:pos x="57" y="31"/>
                </a:cxn>
                <a:cxn ang="0">
                  <a:pos x="43" y="48"/>
                </a:cxn>
                <a:cxn ang="0">
                  <a:pos x="32" y="87"/>
                </a:cxn>
                <a:cxn ang="0">
                  <a:pos x="29" y="128"/>
                </a:cxn>
                <a:cxn ang="0">
                  <a:pos x="34" y="171"/>
                </a:cxn>
                <a:cxn ang="0">
                  <a:pos x="46" y="210"/>
                </a:cxn>
                <a:cxn ang="0">
                  <a:pos x="63" y="240"/>
                </a:cxn>
                <a:cxn ang="0">
                  <a:pos x="70" y="260"/>
                </a:cxn>
                <a:cxn ang="0">
                  <a:pos x="92" y="294"/>
                </a:cxn>
                <a:cxn ang="0">
                  <a:pos x="118" y="325"/>
                </a:cxn>
                <a:cxn ang="0">
                  <a:pos x="146" y="356"/>
                </a:cxn>
                <a:cxn ang="0">
                  <a:pos x="163" y="367"/>
                </a:cxn>
                <a:cxn ang="0">
                  <a:pos x="207" y="388"/>
                </a:cxn>
                <a:cxn ang="0">
                  <a:pos x="234" y="393"/>
                </a:cxn>
                <a:cxn ang="0">
                  <a:pos x="271" y="386"/>
                </a:cxn>
                <a:cxn ang="0">
                  <a:pos x="300" y="369"/>
                </a:cxn>
                <a:cxn ang="0">
                  <a:pos x="311" y="354"/>
                </a:cxn>
                <a:cxn ang="0">
                  <a:pos x="320" y="326"/>
                </a:cxn>
                <a:cxn ang="0">
                  <a:pos x="321" y="293"/>
                </a:cxn>
                <a:cxn ang="0">
                  <a:pos x="307" y="208"/>
                </a:cxn>
                <a:cxn ang="0">
                  <a:pos x="286" y="161"/>
                </a:cxn>
                <a:cxn ang="0">
                  <a:pos x="265" y="128"/>
                </a:cxn>
                <a:cxn ang="0">
                  <a:pos x="255" y="112"/>
                </a:cxn>
                <a:cxn ang="0">
                  <a:pos x="226" y="79"/>
                </a:cxn>
                <a:cxn ang="0">
                  <a:pos x="179" y="40"/>
                </a:cxn>
                <a:cxn ang="0">
                  <a:pos x="151" y="26"/>
                </a:cxn>
                <a:cxn ang="0">
                  <a:pos x="120" y="21"/>
                </a:cxn>
              </a:cxnLst>
              <a:rect l="0" t="0" r="r" b="b"/>
              <a:pathLst>
                <a:path w="339" h="408">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sp>
        <p:nvSpPr>
          <p:cNvPr id="44" name="Freeform 123"/>
          <p:cNvSpPr>
            <a:spLocks noEditPoints="1"/>
          </p:cNvSpPr>
          <p:nvPr/>
        </p:nvSpPr>
        <p:spPr bwMode="auto">
          <a:xfrm>
            <a:off x="9288916" y="5611449"/>
            <a:ext cx="1439333" cy="1007533"/>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nvGrpSpPr>
          <p:cNvPr id="45" name="组合 44"/>
          <p:cNvGrpSpPr/>
          <p:nvPr/>
        </p:nvGrpSpPr>
        <p:grpSpPr>
          <a:xfrm>
            <a:off x="571399" y="3586705"/>
            <a:ext cx="1047757" cy="1284816"/>
            <a:chOff x="2105026" y="2144713"/>
            <a:chExt cx="941388" cy="1106488"/>
          </a:xfrm>
        </p:grpSpPr>
        <p:sp>
          <p:nvSpPr>
            <p:cNvPr id="46"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7"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8" name="Freeform 170"/>
            <p:cNvSpPr>
              <a:spLocks/>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49" name="组合 48"/>
          <p:cNvGrpSpPr/>
          <p:nvPr/>
        </p:nvGrpSpPr>
        <p:grpSpPr>
          <a:xfrm>
            <a:off x="10410629" y="3318255"/>
            <a:ext cx="1619275" cy="1460511"/>
            <a:chOff x="6072188" y="1752600"/>
            <a:chExt cx="982663" cy="842963"/>
          </a:xfrm>
        </p:grpSpPr>
        <p:sp>
          <p:nvSpPr>
            <p:cNvPr id="50" name="Freeform 124"/>
            <p:cNvSpPr>
              <a:spLocks noEditPoints="1"/>
            </p:cNvSpPr>
            <p:nvPr/>
          </p:nvSpPr>
          <p:spPr bwMode="auto">
            <a:xfrm>
              <a:off x="6553201" y="2081213"/>
              <a:ext cx="398463" cy="185738"/>
            </a:xfrm>
            <a:custGeom>
              <a:avLst/>
              <a:gdLst/>
              <a:ahLst/>
              <a:cxnLst>
                <a:cxn ang="0">
                  <a:pos x="733" y="155"/>
                </a:cxn>
                <a:cxn ang="0">
                  <a:pos x="635" y="216"/>
                </a:cxn>
                <a:cxn ang="0">
                  <a:pos x="475" y="305"/>
                </a:cxn>
                <a:cxn ang="0">
                  <a:pos x="398" y="351"/>
                </a:cxn>
                <a:cxn ang="0">
                  <a:pos x="349" y="338"/>
                </a:cxn>
                <a:cxn ang="0">
                  <a:pos x="185" y="273"/>
                </a:cxn>
                <a:cxn ang="0">
                  <a:pos x="73" y="218"/>
                </a:cxn>
                <a:cxn ang="0">
                  <a:pos x="3" y="177"/>
                </a:cxn>
                <a:cxn ang="0">
                  <a:pos x="20" y="142"/>
                </a:cxn>
                <a:cxn ang="0">
                  <a:pos x="221" y="49"/>
                </a:cxn>
                <a:cxn ang="0">
                  <a:pos x="364" y="1"/>
                </a:cxn>
                <a:cxn ang="0">
                  <a:pos x="400" y="5"/>
                </a:cxn>
                <a:cxn ang="0">
                  <a:pos x="419" y="4"/>
                </a:cxn>
                <a:cxn ang="0">
                  <a:pos x="479" y="33"/>
                </a:cxn>
                <a:cxn ang="0">
                  <a:pos x="651" y="81"/>
                </a:cxn>
                <a:cxn ang="0">
                  <a:pos x="750" y="129"/>
                </a:cxn>
                <a:cxn ang="0">
                  <a:pos x="440" y="308"/>
                </a:cxn>
                <a:cxn ang="0">
                  <a:pos x="634" y="200"/>
                </a:cxn>
                <a:cxn ang="0">
                  <a:pos x="726" y="138"/>
                </a:cxn>
                <a:cxn ang="0">
                  <a:pos x="675" y="149"/>
                </a:cxn>
                <a:cxn ang="0">
                  <a:pos x="363" y="327"/>
                </a:cxn>
                <a:cxn ang="0">
                  <a:pos x="422" y="321"/>
                </a:cxn>
                <a:cxn ang="0">
                  <a:pos x="581" y="95"/>
                </a:cxn>
                <a:cxn ang="0">
                  <a:pos x="471" y="165"/>
                </a:cxn>
                <a:cxn ang="0">
                  <a:pos x="349" y="235"/>
                </a:cxn>
                <a:cxn ang="0">
                  <a:pos x="281" y="274"/>
                </a:cxn>
                <a:cxn ang="0">
                  <a:pos x="272" y="286"/>
                </a:cxn>
                <a:cxn ang="0">
                  <a:pos x="301" y="297"/>
                </a:cxn>
                <a:cxn ang="0">
                  <a:pos x="347" y="319"/>
                </a:cxn>
                <a:cxn ang="0">
                  <a:pos x="406" y="282"/>
                </a:cxn>
                <a:cxn ang="0">
                  <a:pos x="612" y="166"/>
                </a:cxn>
                <a:cxn ang="0">
                  <a:pos x="701" y="114"/>
                </a:cxn>
                <a:cxn ang="0">
                  <a:pos x="613" y="87"/>
                </a:cxn>
                <a:cxn ang="0">
                  <a:pos x="440" y="96"/>
                </a:cxn>
                <a:cxn ang="0">
                  <a:pos x="304" y="162"/>
                </a:cxn>
                <a:cxn ang="0">
                  <a:pos x="186" y="255"/>
                </a:cxn>
                <a:cxn ang="0">
                  <a:pos x="251" y="274"/>
                </a:cxn>
                <a:cxn ang="0">
                  <a:pos x="500" y="131"/>
                </a:cxn>
                <a:cxn ang="0">
                  <a:pos x="503" y="58"/>
                </a:cxn>
                <a:cxn ang="0">
                  <a:pos x="292" y="79"/>
                </a:cxn>
                <a:cxn ang="0">
                  <a:pos x="190" y="123"/>
                </a:cxn>
                <a:cxn ang="0">
                  <a:pos x="72" y="198"/>
                </a:cxn>
                <a:cxn ang="0">
                  <a:pos x="146" y="235"/>
                </a:cxn>
                <a:cxn ang="0">
                  <a:pos x="349" y="126"/>
                </a:cxn>
                <a:cxn ang="0">
                  <a:pos x="468" y="65"/>
                </a:cxn>
                <a:cxn ang="0">
                  <a:pos x="462" y="45"/>
                </a:cxn>
                <a:cxn ang="0">
                  <a:pos x="293" y="41"/>
                </a:cxn>
                <a:cxn ang="0">
                  <a:pos x="255" y="52"/>
                </a:cxn>
                <a:cxn ang="0">
                  <a:pos x="153" y="92"/>
                </a:cxn>
                <a:cxn ang="0">
                  <a:pos x="96" y="122"/>
                </a:cxn>
                <a:cxn ang="0">
                  <a:pos x="34" y="152"/>
                </a:cxn>
                <a:cxn ang="0">
                  <a:pos x="36" y="178"/>
                </a:cxn>
                <a:cxn ang="0">
                  <a:pos x="225" y="89"/>
                </a:cxn>
                <a:cxn ang="0">
                  <a:pos x="383" y="18"/>
                </a:cxn>
                <a:cxn ang="0">
                  <a:pos x="307" y="38"/>
                </a:cxn>
              </a:cxnLst>
              <a:rect l="0" t="0" r="r" b="b"/>
              <a:pathLst>
                <a:path w="751" h="353">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1" name="Freeform 125"/>
            <p:cNvSpPr>
              <a:spLocks/>
            </p:cNvSpPr>
            <p:nvPr/>
          </p:nvSpPr>
          <p:spPr bwMode="auto">
            <a:xfrm>
              <a:off x="6373813" y="2325688"/>
              <a:ext cx="15875" cy="19050"/>
            </a:xfrm>
            <a:custGeom>
              <a:avLst/>
              <a:gdLst/>
              <a:ahLst/>
              <a:cxnLst>
                <a:cxn ang="0">
                  <a:pos x="0" y="38"/>
                </a:cxn>
                <a:cxn ang="0">
                  <a:pos x="0" y="38"/>
                </a:cxn>
                <a:cxn ang="0">
                  <a:pos x="0" y="32"/>
                </a:cxn>
                <a:cxn ang="0">
                  <a:pos x="4" y="26"/>
                </a:cxn>
                <a:cxn ang="0">
                  <a:pos x="7" y="21"/>
                </a:cxn>
                <a:cxn ang="0">
                  <a:pos x="12" y="15"/>
                </a:cxn>
                <a:cxn ang="0">
                  <a:pos x="23" y="7"/>
                </a:cxn>
                <a:cxn ang="0">
                  <a:pos x="32" y="0"/>
                </a:cxn>
                <a:cxn ang="0">
                  <a:pos x="32" y="0"/>
                </a:cxn>
                <a:cxn ang="0">
                  <a:pos x="31" y="7"/>
                </a:cxn>
                <a:cxn ang="0">
                  <a:pos x="29" y="13"/>
                </a:cxn>
                <a:cxn ang="0">
                  <a:pos x="26" y="17"/>
                </a:cxn>
                <a:cxn ang="0">
                  <a:pos x="22" y="23"/>
                </a:cxn>
                <a:cxn ang="0">
                  <a:pos x="11" y="31"/>
                </a:cxn>
                <a:cxn ang="0">
                  <a:pos x="0" y="38"/>
                </a:cxn>
                <a:cxn ang="0">
                  <a:pos x="0" y="38"/>
                </a:cxn>
              </a:cxnLst>
              <a:rect l="0" t="0" r="r" b="b"/>
              <a:pathLst>
                <a:path w="32" h="38">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2" name="Freeform 126"/>
            <p:cNvSpPr>
              <a:spLocks noEditPoints="1"/>
            </p:cNvSpPr>
            <p:nvPr/>
          </p:nvSpPr>
          <p:spPr bwMode="auto">
            <a:xfrm>
              <a:off x="6237288" y="2035175"/>
              <a:ext cx="817563" cy="560388"/>
            </a:xfrm>
            <a:custGeom>
              <a:avLst/>
              <a:gdLst/>
              <a:ahLst/>
              <a:cxnLst>
                <a:cxn ang="0">
                  <a:pos x="91" y="444"/>
                </a:cxn>
                <a:cxn ang="0">
                  <a:pos x="627" y="160"/>
                </a:cxn>
                <a:cxn ang="0">
                  <a:pos x="1233" y="59"/>
                </a:cxn>
                <a:cxn ang="0">
                  <a:pos x="1522" y="331"/>
                </a:cxn>
                <a:cxn ang="0">
                  <a:pos x="1023" y="693"/>
                </a:cxn>
                <a:cxn ang="0">
                  <a:pos x="734" y="978"/>
                </a:cxn>
                <a:cxn ang="0">
                  <a:pos x="458" y="947"/>
                </a:cxn>
                <a:cxn ang="0">
                  <a:pos x="44" y="670"/>
                </a:cxn>
                <a:cxn ang="0">
                  <a:pos x="1404" y="260"/>
                </a:cxn>
                <a:cxn ang="0">
                  <a:pos x="1033" y="662"/>
                </a:cxn>
                <a:cxn ang="0">
                  <a:pos x="1508" y="310"/>
                </a:cxn>
                <a:cxn ang="0">
                  <a:pos x="1513" y="172"/>
                </a:cxn>
                <a:cxn ang="0">
                  <a:pos x="1082" y="33"/>
                </a:cxn>
                <a:cxn ang="0">
                  <a:pos x="798" y="417"/>
                </a:cxn>
                <a:cxn ang="0">
                  <a:pos x="1519" y="172"/>
                </a:cxn>
                <a:cxn ang="0">
                  <a:pos x="873" y="810"/>
                </a:cxn>
                <a:cxn ang="0">
                  <a:pos x="836" y="624"/>
                </a:cxn>
                <a:cxn ang="0">
                  <a:pos x="854" y="662"/>
                </a:cxn>
                <a:cxn ang="0">
                  <a:pos x="782" y="603"/>
                </a:cxn>
                <a:cxn ang="0">
                  <a:pos x="705" y="720"/>
                </a:cxn>
                <a:cxn ang="0">
                  <a:pos x="828" y="779"/>
                </a:cxn>
                <a:cxn ang="0">
                  <a:pos x="601" y="867"/>
                </a:cxn>
                <a:cxn ang="0">
                  <a:pos x="545" y="584"/>
                </a:cxn>
                <a:cxn ang="0">
                  <a:pos x="556" y="690"/>
                </a:cxn>
                <a:cxn ang="0">
                  <a:pos x="697" y="704"/>
                </a:cxn>
                <a:cxn ang="0">
                  <a:pos x="601" y="702"/>
                </a:cxn>
                <a:cxn ang="0">
                  <a:pos x="537" y="841"/>
                </a:cxn>
                <a:cxn ang="0">
                  <a:pos x="664" y="775"/>
                </a:cxn>
                <a:cxn ang="0">
                  <a:pos x="589" y="877"/>
                </a:cxn>
                <a:cxn ang="0">
                  <a:pos x="488" y="818"/>
                </a:cxn>
                <a:cxn ang="0">
                  <a:pos x="326" y="777"/>
                </a:cxn>
                <a:cxn ang="0">
                  <a:pos x="227" y="667"/>
                </a:cxn>
                <a:cxn ang="0">
                  <a:pos x="119" y="605"/>
                </a:cxn>
                <a:cxn ang="0">
                  <a:pos x="626" y="1015"/>
                </a:cxn>
                <a:cxn ang="0">
                  <a:pos x="407" y="572"/>
                </a:cxn>
                <a:cxn ang="0">
                  <a:pos x="555" y="867"/>
                </a:cxn>
                <a:cxn ang="0">
                  <a:pos x="475" y="895"/>
                </a:cxn>
                <a:cxn ang="0">
                  <a:pos x="448" y="765"/>
                </a:cxn>
                <a:cxn ang="0">
                  <a:pos x="475" y="724"/>
                </a:cxn>
                <a:cxn ang="0">
                  <a:pos x="478" y="644"/>
                </a:cxn>
                <a:cxn ang="0">
                  <a:pos x="388" y="727"/>
                </a:cxn>
                <a:cxn ang="0">
                  <a:pos x="420" y="525"/>
                </a:cxn>
                <a:cxn ang="0">
                  <a:pos x="288" y="489"/>
                </a:cxn>
                <a:cxn ang="0">
                  <a:pos x="435" y="623"/>
                </a:cxn>
                <a:cxn ang="0">
                  <a:pos x="367" y="621"/>
                </a:cxn>
                <a:cxn ang="0">
                  <a:pos x="330" y="617"/>
                </a:cxn>
                <a:cxn ang="0">
                  <a:pos x="430" y="628"/>
                </a:cxn>
                <a:cxn ang="0">
                  <a:pos x="332" y="799"/>
                </a:cxn>
                <a:cxn ang="0">
                  <a:pos x="246" y="345"/>
                </a:cxn>
                <a:cxn ang="0">
                  <a:pos x="306" y="435"/>
                </a:cxn>
                <a:cxn ang="0">
                  <a:pos x="230" y="535"/>
                </a:cxn>
                <a:cxn ang="0">
                  <a:pos x="219" y="562"/>
                </a:cxn>
                <a:cxn ang="0">
                  <a:pos x="230" y="610"/>
                </a:cxn>
                <a:cxn ang="0">
                  <a:pos x="334" y="579"/>
                </a:cxn>
                <a:cxn ang="0">
                  <a:pos x="292" y="665"/>
                </a:cxn>
                <a:cxn ang="0">
                  <a:pos x="147" y="455"/>
                </a:cxn>
                <a:cxn ang="0">
                  <a:pos x="91" y="480"/>
                </a:cxn>
                <a:cxn ang="0">
                  <a:pos x="167" y="500"/>
                </a:cxn>
                <a:cxn ang="0">
                  <a:pos x="155" y="501"/>
                </a:cxn>
                <a:cxn ang="0">
                  <a:pos x="158" y="585"/>
                </a:cxn>
                <a:cxn ang="0">
                  <a:pos x="82" y="516"/>
                </a:cxn>
              </a:cxnLst>
              <a:rect l="0" t="0" r="r" b="b"/>
              <a:pathLst>
                <a:path w="1545" h="1058">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3" name="Freeform 197"/>
            <p:cNvSpPr>
              <a:spLocks/>
            </p:cNvSpPr>
            <p:nvPr/>
          </p:nvSpPr>
          <p:spPr bwMode="auto">
            <a:xfrm>
              <a:off x="6103938" y="1752600"/>
              <a:ext cx="11113" cy="11113"/>
            </a:xfrm>
            <a:custGeom>
              <a:avLst/>
              <a:gdLst/>
              <a:ahLst/>
              <a:cxnLst>
                <a:cxn ang="0">
                  <a:pos x="8" y="0"/>
                </a:cxn>
                <a:cxn ang="0">
                  <a:pos x="8" y="0"/>
                </a:cxn>
                <a:cxn ang="0">
                  <a:pos x="14" y="0"/>
                </a:cxn>
                <a:cxn ang="0">
                  <a:pos x="17" y="2"/>
                </a:cxn>
                <a:cxn ang="0">
                  <a:pos x="18" y="5"/>
                </a:cxn>
                <a:cxn ang="0">
                  <a:pos x="19" y="9"/>
                </a:cxn>
                <a:cxn ang="0">
                  <a:pos x="18" y="14"/>
                </a:cxn>
                <a:cxn ang="0">
                  <a:pos x="17" y="17"/>
                </a:cxn>
                <a:cxn ang="0">
                  <a:pos x="14" y="20"/>
                </a:cxn>
                <a:cxn ang="0">
                  <a:pos x="9" y="22"/>
                </a:cxn>
                <a:cxn ang="0">
                  <a:pos x="9" y="22"/>
                </a:cxn>
                <a:cxn ang="0">
                  <a:pos x="6" y="21"/>
                </a:cxn>
                <a:cxn ang="0">
                  <a:pos x="4" y="19"/>
                </a:cxn>
                <a:cxn ang="0">
                  <a:pos x="2" y="16"/>
                </a:cxn>
                <a:cxn ang="0">
                  <a:pos x="0" y="13"/>
                </a:cxn>
                <a:cxn ang="0">
                  <a:pos x="0" y="8"/>
                </a:cxn>
                <a:cxn ang="0">
                  <a:pos x="1" y="4"/>
                </a:cxn>
                <a:cxn ang="0">
                  <a:pos x="4" y="1"/>
                </a:cxn>
                <a:cxn ang="0">
                  <a:pos x="8" y="0"/>
                </a:cxn>
                <a:cxn ang="0">
                  <a:pos x="8" y="0"/>
                </a:cxn>
              </a:cxnLst>
              <a:rect l="0" t="0" r="r" b="b"/>
              <a:pathLst>
                <a:path w="19" h="22">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4" name="Freeform 198"/>
            <p:cNvSpPr>
              <a:spLocks/>
            </p:cNvSpPr>
            <p:nvPr/>
          </p:nvSpPr>
          <p:spPr bwMode="auto">
            <a:xfrm>
              <a:off x="6089651" y="1765300"/>
              <a:ext cx="34925" cy="14288"/>
            </a:xfrm>
            <a:custGeom>
              <a:avLst/>
              <a:gdLst/>
              <a:ahLst/>
              <a:cxnLst>
                <a:cxn ang="0">
                  <a:pos x="60" y="3"/>
                </a:cxn>
                <a:cxn ang="0">
                  <a:pos x="60" y="3"/>
                </a:cxn>
                <a:cxn ang="0">
                  <a:pos x="63" y="6"/>
                </a:cxn>
                <a:cxn ang="0">
                  <a:pos x="65" y="8"/>
                </a:cxn>
                <a:cxn ang="0">
                  <a:pos x="67" y="11"/>
                </a:cxn>
                <a:cxn ang="0">
                  <a:pos x="68" y="16"/>
                </a:cxn>
                <a:cxn ang="0">
                  <a:pos x="68" y="16"/>
                </a:cxn>
                <a:cxn ang="0">
                  <a:pos x="65" y="20"/>
                </a:cxn>
                <a:cxn ang="0">
                  <a:pos x="62" y="23"/>
                </a:cxn>
                <a:cxn ang="0">
                  <a:pos x="58" y="25"/>
                </a:cxn>
                <a:cxn ang="0">
                  <a:pos x="52" y="25"/>
                </a:cxn>
                <a:cxn ang="0">
                  <a:pos x="52" y="25"/>
                </a:cxn>
                <a:cxn ang="0">
                  <a:pos x="49" y="24"/>
                </a:cxn>
                <a:cxn ang="0">
                  <a:pos x="47" y="23"/>
                </a:cxn>
                <a:cxn ang="0">
                  <a:pos x="45" y="21"/>
                </a:cxn>
                <a:cxn ang="0">
                  <a:pos x="42" y="20"/>
                </a:cxn>
                <a:cxn ang="0">
                  <a:pos x="42" y="20"/>
                </a:cxn>
                <a:cxn ang="0">
                  <a:pos x="33" y="19"/>
                </a:cxn>
                <a:cxn ang="0">
                  <a:pos x="22" y="19"/>
                </a:cxn>
                <a:cxn ang="0">
                  <a:pos x="13" y="18"/>
                </a:cxn>
                <a:cxn ang="0">
                  <a:pos x="7" y="16"/>
                </a:cxn>
                <a:cxn ang="0">
                  <a:pos x="1" y="14"/>
                </a:cxn>
                <a:cxn ang="0">
                  <a:pos x="1" y="14"/>
                </a:cxn>
                <a:cxn ang="0">
                  <a:pos x="0" y="10"/>
                </a:cxn>
                <a:cxn ang="0">
                  <a:pos x="0" y="8"/>
                </a:cxn>
                <a:cxn ang="0">
                  <a:pos x="0" y="5"/>
                </a:cxn>
                <a:cxn ang="0">
                  <a:pos x="0" y="5"/>
                </a:cxn>
                <a:cxn ang="0">
                  <a:pos x="8" y="2"/>
                </a:cxn>
                <a:cxn ang="0">
                  <a:pos x="15" y="0"/>
                </a:cxn>
                <a:cxn ang="0">
                  <a:pos x="22" y="2"/>
                </a:cxn>
                <a:cxn ang="0">
                  <a:pos x="29" y="3"/>
                </a:cxn>
                <a:cxn ang="0">
                  <a:pos x="35" y="4"/>
                </a:cxn>
                <a:cxn ang="0">
                  <a:pos x="43" y="5"/>
                </a:cxn>
                <a:cxn ang="0">
                  <a:pos x="50" y="5"/>
                </a:cxn>
                <a:cxn ang="0">
                  <a:pos x="60" y="3"/>
                </a:cxn>
                <a:cxn ang="0">
                  <a:pos x="60" y="3"/>
                </a:cxn>
              </a:cxnLst>
              <a:rect l="0" t="0" r="r" b="b"/>
              <a:pathLst>
                <a:path w="68" h="25">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5" name="Freeform 206"/>
            <p:cNvSpPr>
              <a:spLocks/>
            </p:cNvSpPr>
            <p:nvPr/>
          </p:nvSpPr>
          <p:spPr bwMode="auto">
            <a:xfrm>
              <a:off x="6072188" y="1817688"/>
              <a:ext cx="49213" cy="39688"/>
            </a:xfrm>
            <a:custGeom>
              <a:avLst/>
              <a:gdLst/>
              <a:ahLst/>
              <a:cxnLst>
                <a:cxn ang="0">
                  <a:pos x="33" y="3"/>
                </a:cxn>
                <a:cxn ang="0">
                  <a:pos x="29" y="45"/>
                </a:cxn>
                <a:cxn ang="0">
                  <a:pos x="30" y="56"/>
                </a:cxn>
                <a:cxn ang="0">
                  <a:pos x="36" y="50"/>
                </a:cxn>
                <a:cxn ang="0">
                  <a:pos x="48" y="40"/>
                </a:cxn>
                <a:cxn ang="0">
                  <a:pos x="62" y="20"/>
                </a:cxn>
                <a:cxn ang="0">
                  <a:pos x="69" y="5"/>
                </a:cxn>
                <a:cxn ang="0">
                  <a:pos x="78" y="5"/>
                </a:cxn>
                <a:cxn ang="0">
                  <a:pos x="79" y="13"/>
                </a:cxn>
                <a:cxn ang="0">
                  <a:pos x="76" y="19"/>
                </a:cxn>
                <a:cxn ang="0">
                  <a:pos x="68" y="28"/>
                </a:cxn>
                <a:cxn ang="0">
                  <a:pos x="67" y="31"/>
                </a:cxn>
                <a:cxn ang="0">
                  <a:pos x="77" y="41"/>
                </a:cxn>
                <a:cxn ang="0">
                  <a:pos x="85" y="42"/>
                </a:cxn>
                <a:cxn ang="0">
                  <a:pos x="94" y="41"/>
                </a:cxn>
                <a:cxn ang="0">
                  <a:pos x="95" y="44"/>
                </a:cxn>
                <a:cxn ang="0">
                  <a:pos x="91" y="50"/>
                </a:cxn>
                <a:cxn ang="0">
                  <a:pos x="88" y="53"/>
                </a:cxn>
                <a:cxn ang="0">
                  <a:pos x="93" y="62"/>
                </a:cxn>
                <a:cxn ang="0">
                  <a:pos x="94" y="72"/>
                </a:cxn>
                <a:cxn ang="0">
                  <a:pos x="90" y="74"/>
                </a:cxn>
                <a:cxn ang="0">
                  <a:pos x="84" y="75"/>
                </a:cxn>
                <a:cxn ang="0">
                  <a:pos x="82" y="71"/>
                </a:cxn>
                <a:cxn ang="0">
                  <a:pos x="79" y="65"/>
                </a:cxn>
                <a:cxn ang="0">
                  <a:pos x="78" y="61"/>
                </a:cxn>
                <a:cxn ang="0">
                  <a:pos x="70" y="63"/>
                </a:cxn>
                <a:cxn ang="0">
                  <a:pos x="63" y="71"/>
                </a:cxn>
                <a:cxn ang="0">
                  <a:pos x="57" y="73"/>
                </a:cxn>
                <a:cxn ang="0">
                  <a:pos x="54" y="70"/>
                </a:cxn>
                <a:cxn ang="0">
                  <a:pos x="61" y="60"/>
                </a:cxn>
                <a:cxn ang="0">
                  <a:pos x="71" y="53"/>
                </a:cxn>
                <a:cxn ang="0">
                  <a:pos x="71" y="50"/>
                </a:cxn>
                <a:cxn ang="0">
                  <a:pos x="67" y="45"/>
                </a:cxn>
                <a:cxn ang="0">
                  <a:pos x="63" y="38"/>
                </a:cxn>
                <a:cxn ang="0">
                  <a:pos x="63" y="35"/>
                </a:cxn>
                <a:cxn ang="0">
                  <a:pos x="51" y="50"/>
                </a:cxn>
                <a:cxn ang="0">
                  <a:pos x="39" y="64"/>
                </a:cxn>
                <a:cxn ang="0">
                  <a:pos x="27" y="63"/>
                </a:cxn>
                <a:cxn ang="0">
                  <a:pos x="19" y="60"/>
                </a:cxn>
                <a:cxn ang="0">
                  <a:pos x="20" y="49"/>
                </a:cxn>
                <a:cxn ang="0">
                  <a:pos x="20" y="33"/>
                </a:cxn>
                <a:cxn ang="0">
                  <a:pos x="19" y="26"/>
                </a:cxn>
                <a:cxn ang="0">
                  <a:pos x="16" y="28"/>
                </a:cxn>
                <a:cxn ang="0">
                  <a:pos x="9" y="34"/>
                </a:cxn>
                <a:cxn ang="0">
                  <a:pos x="4" y="35"/>
                </a:cxn>
                <a:cxn ang="0">
                  <a:pos x="3" y="34"/>
                </a:cxn>
                <a:cxn ang="0">
                  <a:pos x="0" y="33"/>
                </a:cxn>
                <a:cxn ang="0">
                  <a:pos x="5" y="22"/>
                </a:cxn>
                <a:cxn ang="0">
                  <a:pos x="17" y="7"/>
                </a:cxn>
                <a:cxn ang="0">
                  <a:pos x="22" y="0"/>
                </a:cxn>
                <a:cxn ang="0">
                  <a:pos x="26" y="0"/>
                </a:cxn>
                <a:cxn ang="0">
                  <a:pos x="33" y="3"/>
                </a:cxn>
              </a:cxnLst>
              <a:rect l="0" t="0" r="r" b="b"/>
              <a:pathLst>
                <a:path w="95" h="7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6" name="Freeform 213"/>
            <p:cNvSpPr>
              <a:spLocks/>
            </p:cNvSpPr>
            <p:nvPr/>
          </p:nvSpPr>
          <p:spPr bwMode="auto">
            <a:xfrm>
              <a:off x="6073776" y="1895475"/>
              <a:ext cx="34925" cy="11113"/>
            </a:xfrm>
            <a:custGeom>
              <a:avLst/>
              <a:gdLst/>
              <a:ahLst/>
              <a:cxnLst>
                <a:cxn ang="0">
                  <a:pos x="0" y="7"/>
                </a:cxn>
                <a:cxn ang="0">
                  <a:pos x="0" y="7"/>
                </a:cxn>
                <a:cxn ang="0">
                  <a:pos x="2" y="5"/>
                </a:cxn>
                <a:cxn ang="0">
                  <a:pos x="5" y="3"/>
                </a:cxn>
                <a:cxn ang="0">
                  <a:pos x="11" y="1"/>
                </a:cxn>
                <a:cxn ang="0">
                  <a:pos x="18" y="0"/>
                </a:cxn>
                <a:cxn ang="0">
                  <a:pos x="27" y="0"/>
                </a:cxn>
                <a:cxn ang="0">
                  <a:pos x="44" y="1"/>
                </a:cxn>
                <a:cxn ang="0">
                  <a:pos x="52" y="1"/>
                </a:cxn>
                <a:cxn ang="0">
                  <a:pos x="60" y="0"/>
                </a:cxn>
                <a:cxn ang="0">
                  <a:pos x="60" y="0"/>
                </a:cxn>
                <a:cxn ang="0">
                  <a:pos x="63" y="3"/>
                </a:cxn>
                <a:cxn ang="0">
                  <a:pos x="65" y="5"/>
                </a:cxn>
                <a:cxn ang="0">
                  <a:pos x="66" y="9"/>
                </a:cxn>
                <a:cxn ang="0">
                  <a:pos x="65" y="12"/>
                </a:cxn>
                <a:cxn ang="0">
                  <a:pos x="63" y="15"/>
                </a:cxn>
                <a:cxn ang="0">
                  <a:pos x="60" y="17"/>
                </a:cxn>
                <a:cxn ang="0">
                  <a:pos x="56" y="19"/>
                </a:cxn>
                <a:cxn ang="0">
                  <a:pos x="49" y="19"/>
                </a:cxn>
                <a:cxn ang="0">
                  <a:pos x="49" y="19"/>
                </a:cxn>
                <a:cxn ang="0">
                  <a:pos x="47" y="18"/>
                </a:cxn>
                <a:cxn ang="0">
                  <a:pos x="44" y="17"/>
                </a:cxn>
                <a:cxn ang="0">
                  <a:pos x="41" y="15"/>
                </a:cxn>
                <a:cxn ang="0">
                  <a:pos x="37" y="12"/>
                </a:cxn>
                <a:cxn ang="0">
                  <a:pos x="37" y="12"/>
                </a:cxn>
                <a:cxn ang="0">
                  <a:pos x="32" y="12"/>
                </a:cxn>
                <a:cxn ang="0">
                  <a:pos x="26" y="12"/>
                </a:cxn>
                <a:cxn ang="0">
                  <a:pos x="13" y="14"/>
                </a:cxn>
                <a:cxn ang="0">
                  <a:pos x="7" y="14"/>
                </a:cxn>
                <a:cxn ang="0">
                  <a:pos x="3" y="12"/>
                </a:cxn>
                <a:cxn ang="0">
                  <a:pos x="1" y="10"/>
                </a:cxn>
                <a:cxn ang="0">
                  <a:pos x="0" y="9"/>
                </a:cxn>
                <a:cxn ang="0">
                  <a:pos x="0" y="7"/>
                </a:cxn>
                <a:cxn ang="0">
                  <a:pos x="0" y="7"/>
                </a:cxn>
              </a:cxnLst>
              <a:rect l="0" t="0" r="r" b="b"/>
              <a:pathLst>
                <a:path w="66" h="19">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7" name="Freeform 221"/>
            <p:cNvSpPr>
              <a:spLocks/>
            </p:cNvSpPr>
            <p:nvPr/>
          </p:nvSpPr>
          <p:spPr bwMode="auto">
            <a:xfrm>
              <a:off x="6075363" y="1908175"/>
              <a:ext cx="33338" cy="9525"/>
            </a:xfrm>
            <a:custGeom>
              <a:avLst/>
              <a:gdLst/>
              <a:ahLst/>
              <a:cxnLst>
                <a:cxn ang="0">
                  <a:pos x="60" y="2"/>
                </a:cxn>
                <a:cxn ang="0">
                  <a:pos x="60" y="2"/>
                </a:cxn>
                <a:cxn ang="0">
                  <a:pos x="61" y="6"/>
                </a:cxn>
                <a:cxn ang="0">
                  <a:pos x="62" y="8"/>
                </a:cxn>
                <a:cxn ang="0">
                  <a:pos x="63" y="11"/>
                </a:cxn>
                <a:cxn ang="0">
                  <a:pos x="63" y="11"/>
                </a:cxn>
                <a:cxn ang="0">
                  <a:pos x="61" y="13"/>
                </a:cxn>
                <a:cxn ang="0">
                  <a:pos x="58" y="15"/>
                </a:cxn>
                <a:cxn ang="0">
                  <a:pos x="53" y="16"/>
                </a:cxn>
                <a:cxn ang="0">
                  <a:pos x="47" y="17"/>
                </a:cxn>
                <a:cxn ang="0">
                  <a:pos x="40" y="16"/>
                </a:cxn>
                <a:cxn ang="0">
                  <a:pos x="24" y="14"/>
                </a:cxn>
                <a:cxn ang="0">
                  <a:pos x="15" y="14"/>
                </a:cxn>
                <a:cxn ang="0">
                  <a:pos x="5" y="15"/>
                </a:cxn>
                <a:cxn ang="0">
                  <a:pos x="5" y="15"/>
                </a:cxn>
                <a:cxn ang="0">
                  <a:pos x="3" y="13"/>
                </a:cxn>
                <a:cxn ang="0">
                  <a:pos x="1" y="11"/>
                </a:cxn>
                <a:cxn ang="0">
                  <a:pos x="0" y="8"/>
                </a:cxn>
                <a:cxn ang="0">
                  <a:pos x="0" y="3"/>
                </a:cxn>
                <a:cxn ang="0">
                  <a:pos x="0" y="3"/>
                </a:cxn>
                <a:cxn ang="0">
                  <a:pos x="9" y="1"/>
                </a:cxn>
                <a:cxn ang="0">
                  <a:pos x="17" y="0"/>
                </a:cxn>
                <a:cxn ang="0">
                  <a:pos x="25" y="0"/>
                </a:cxn>
                <a:cxn ang="0">
                  <a:pos x="32" y="0"/>
                </a:cxn>
                <a:cxn ang="0">
                  <a:pos x="46" y="1"/>
                </a:cxn>
                <a:cxn ang="0">
                  <a:pos x="60" y="2"/>
                </a:cxn>
                <a:cxn ang="0">
                  <a:pos x="60" y="2"/>
                </a:cxn>
              </a:cxnLst>
              <a:rect l="0" t="0" r="r" b="b"/>
              <a:pathLst>
                <a:path w="63" h="17">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58" name="Group 189"/>
          <p:cNvGrpSpPr>
            <a:grpSpLocks noChangeAspect="1"/>
          </p:cNvGrpSpPr>
          <p:nvPr/>
        </p:nvGrpSpPr>
        <p:grpSpPr bwMode="auto">
          <a:xfrm rot="19076758">
            <a:off x="9733254" y="4764509"/>
            <a:ext cx="808440" cy="933285"/>
            <a:chOff x="387" y="1666"/>
            <a:chExt cx="531" cy="613"/>
          </a:xfrm>
          <a:solidFill>
            <a:srgbClr val="FFFFFF"/>
          </a:solidFill>
        </p:grpSpPr>
        <p:sp>
          <p:nvSpPr>
            <p:cNvPr id="59"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0"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1" name="Group 189"/>
          <p:cNvGrpSpPr>
            <a:grpSpLocks noChangeAspect="1"/>
          </p:cNvGrpSpPr>
          <p:nvPr/>
        </p:nvGrpSpPr>
        <p:grpSpPr bwMode="auto">
          <a:xfrm rot="583418">
            <a:off x="2341196" y="5710201"/>
            <a:ext cx="764254" cy="882276"/>
            <a:chOff x="387" y="1666"/>
            <a:chExt cx="531" cy="613"/>
          </a:xfrm>
          <a:solidFill>
            <a:srgbClr val="FFFFFF"/>
          </a:solidFill>
        </p:grpSpPr>
        <p:sp>
          <p:nvSpPr>
            <p:cNvPr id="62"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3"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4" name="Group 189"/>
          <p:cNvGrpSpPr>
            <a:grpSpLocks noChangeAspect="1"/>
          </p:cNvGrpSpPr>
          <p:nvPr/>
        </p:nvGrpSpPr>
        <p:grpSpPr bwMode="auto">
          <a:xfrm rot="1607822">
            <a:off x="7980045" y="6046605"/>
            <a:ext cx="477761" cy="551540"/>
            <a:chOff x="387" y="1666"/>
            <a:chExt cx="531" cy="613"/>
          </a:xfrm>
          <a:solidFill>
            <a:srgbClr val="FFFFFF"/>
          </a:solidFill>
        </p:grpSpPr>
        <p:sp>
          <p:nvSpPr>
            <p:cNvPr id="65"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6"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sp>
        <p:nvSpPr>
          <p:cNvPr id="67" name="Freeform 2519"/>
          <p:cNvSpPr>
            <a:spLocks noEditPoints="1"/>
          </p:cNvSpPr>
          <p:nvPr/>
        </p:nvSpPr>
        <p:spPr bwMode="auto">
          <a:xfrm rot="17100000">
            <a:off x="3774964" y="5548927"/>
            <a:ext cx="747184" cy="1420284"/>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8" name="Freeform 2527"/>
          <p:cNvSpPr>
            <a:spLocks noEditPoints="1"/>
          </p:cNvSpPr>
          <p:nvPr/>
        </p:nvSpPr>
        <p:spPr bwMode="auto">
          <a:xfrm>
            <a:off x="599278" y="2007452"/>
            <a:ext cx="499533" cy="1195917"/>
          </a:xfrm>
          <a:custGeom>
            <a:avLst/>
            <a:gdLst/>
            <a:ahLst/>
            <a:cxnLst>
              <a:cxn ang="0">
                <a:pos x="155" y="198"/>
              </a:cxn>
              <a:cxn ang="0">
                <a:pos x="79" y="0"/>
              </a:cxn>
              <a:cxn ang="0">
                <a:pos x="0" y="36"/>
              </a:cxn>
              <a:cxn ang="0">
                <a:pos x="148" y="471"/>
              </a:cxn>
              <a:cxn ang="0">
                <a:pos x="231" y="562"/>
              </a:cxn>
              <a:cxn ang="0">
                <a:pos x="95" y="42"/>
              </a:cxn>
              <a:cxn ang="0">
                <a:pos x="218" y="420"/>
              </a:cxn>
              <a:cxn ang="0">
                <a:pos x="67" y="12"/>
              </a:cxn>
              <a:cxn ang="0">
                <a:pos x="200" y="428"/>
              </a:cxn>
              <a:cxn ang="0">
                <a:pos x="149" y="346"/>
              </a:cxn>
              <a:cxn ang="0">
                <a:pos x="159" y="372"/>
              </a:cxn>
              <a:cxn ang="0">
                <a:pos x="166" y="394"/>
              </a:cxn>
              <a:cxn ang="0">
                <a:pos x="171" y="413"/>
              </a:cxn>
              <a:cxn ang="0">
                <a:pos x="176" y="425"/>
              </a:cxn>
              <a:cxn ang="0">
                <a:pos x="191" y="416"/>
              </a:cxn>
              <a:cxn ang="0">
                <a:pos x="182" y="405"/>
              </a:cxn>
              <a:cxn ang="0">
                <a:pos x="178" y="383"/>
              </a:cxn>
              <a:cxn ang="0">
                <a:pos x="171" y="360"/>
              </a:cxn>
              <a:cxn ang="0">
                <a:pos x="162" y="338"/>
              </a:cxn>
              <a:cxn ang="0">
                <a:pos x="154" y="306"/>
              </a:cxn>
              <a:cxn ang="0">
                <a:pos x="147" y="282"/>
              </a:cxn>
              <a:cxn ang="0">
                <a:pos x="133" y="275"/>
              </a:cxn>
              <a:cxn ang="0">
                <a:pos x="128" y="246"/>
              </a:cxn>
              <a:cxn ang="0">
                <a:pos x="124" y="214"/>
              </a:cxn>
              <a:cxn ang="0">
                <a:pos x="116" y="195"/>
              </a:cxn>
              <a:cxn ang="0">
                <a:pos x="103" y="185"/>
              </a:cxn>
              <a:cxn ang="0">
                <a:pos x="94" y="166"/>
              </a:cxn>
              <a:cxn ang="0">
                <a:pos x="90" y="137"/>
              </a:cxn>
              <a:cxn ang="0">
                <a:pos x="88" y="109"/>
              </a:cxn>
              <a:cxn ang="0">
                <a:pos x="71" y="104"/>
              </a:cxn>
              <a:cxn ang="0">
                <a:pos x="64" y="89"/>
              </a:cxn>
              <a:cxn ang="0">
                <a:pos x="62" y="64"/>
              </a:cxn>
              <a:cxn ang="0">
                <a:pos x="56" y="44"/>
              </a:cxn>
              <a:cxn ang="0">
                <a:pos x="54" y="21"/>
              </a:cxn>
              <a:cxn ang="0">
                <a:pos x="37" y="28"/>
              </a:cxn>
              <a:cxn ang="0">
                <a:pos x="52" y="25"/>
              </a:cxn>
              <a:cxn ang="0">
                <a:pos x="51" y="49"/>
              </a:cxn>
              <a:cxn ang="0">
                <a:pos x="61" y="57"/>
              </a:cxn>
              <a:cxn ang="0">
                <a:pos x="60" y="94"/>
              </a:cxn>
              <a:cxn ang="0">
                <a:pos x="67" y="103"/>
              </a:cxn>
              <a:cxn ang="0">
                <a:pos x="75" y="124"/>
              </a:cxn>
              <a:cxn ang="0">
                <a:pos x="90" y="130"/>
              </a:cxn>
              <a:cxn ang="0">
                <a:pos x="96" y="147"/>
              </a:cxn>
              <a:cxn ang="0">
                <a:pos x="102" y="168"/>
              </a:cxn>
              <a:cxn ang="0">
                <a:pos x="107" y="198"/>
              </a:cxn>
              <a:cxn ang="0">
                <a:pos x="114" y="226"/>
              </a:cxn>
              <a:cxn ang="0">
                <a:pos x="126" y="236"/>
              </a:cxn>
              <a:cxn ang="0">
                <a:pos x="130" y="264"/>
              </a:cxn>
              <a:cxn ang="0">
                <a:pos x="135" y="299"/>
              </a:cxn>
              <a:cxn ang="0">
                <a:pos x="110" y="235"/>
              </a:cxn>
              <a:cxn ang="0">
                <a:pos x="148" y="343"/>
              </a:cxn>
              <a:cxn ang="0">
                <a:pos x="148" y="343"/>
              </a:cxn>
              <a:cxn ang="0">
                <a:pos x="29" y="36"/>
              </a:cxn>
              <a:cxn ang="0">
                <a:pos x="165" y="436"/>
              </a:cxn>
              <a:cxn ang="0">
                <a:pos x="152" y="461"/>
              </a:cxn>
              <a:cxn ang="0">
                <a:pos x="170" y="453"/>
              </a:cxn>
              <a:cxn ang="0">
                <a:pos x="181" y="472"/>
              </a:cxn>
              <a:cxn ang="0">
                <a:pos x="196" y="435"/>
              </a:cxn>
              <a:cxn ang="0">
                <a:pos x="215" y="444"/>
              </a:cxn>
              <a:cxn ang="0">
                <a:pos x="203" y="522"/>
              </a:cxn>
            </a:cxnLst>
            <a:rect l="0" t="0" r="r" b="b"/>
            <a:pathLst>
              <a:path w="236" h="565">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9" name="Freeform 2547"/>
          <p:cNvSpPr>
            <a:spLocks noEditPoints="1"/>
          </p:cNvSpPr>
          <p:nvPr/>
        </p:nvSpPr>
        <p:spPr bwMode="auto">
          <a:xfrm>
            <a:off x="6263375" y="5376573"/>
            <a:ext cx="872930" cy="1074957"/>
          </a:xfrm>
          <a:custGeom>
            <a:avLst/>
            <a:gdLst/>
            <a:ahLst/>
            <a:cxnLst>
              <a:cxn ang="0">
                <a:pos x="4" y="711"/>
              </a:cxn>
              <a:cxn ang="0">
                <a:pos x="800" y="716"/>
              </a:cxn>
              <a:cxn ang="0">
                <a:pos x="526" y="709"/>
              </a:cxn>
              <a:cxn ang="0">
                <a:pos x="634" y="873"/>
              </a:cxn>
              <a:cxn ang="0">
                <a:pos x="497" y="908"/>
              </a:cxn>
              <a:cxn ang="0">
                <a:pos x="468" y="544"/>
              </a:cxn>
              <a:cxn ang="0">
                <a:pos x="294" y="598"/>
              </a:cxn>
              <a:cxn ang="0">
                <a:pos x="310" y="608"/>
              </a:cxn>
              <a:cxn ang="0">
                <a:pos x="298" y="653"/>
              </a:cxn>
              <a:cxn ang="0">
                <a:pos x="506" y="477"/>
              </a:cxn>
              <a:cxn ang="0">
                <a:pos x="315" y="681"/>
              </a:cxn>
              <a:cxn ang="0">
                <a:pos x="278" y="745"/>
              </a:cxn>
              <a:cxn ang="0">
                <a:pos x="511" y="665"/>
              </a:cxn>
              <a:cxn ang="0">
                <a:pos x="303" y="780"/>
              </a:cxn>
              <a:cxn ang="0">
                <a:pos x="330" y="764"/>
              </a:cxn>
              <a:cxn ang="0">
                <a:pos x="521" y="671"/>
              </a:cxn>
              <a:cxn ang="0">
                <a:pos x="334" y="842"/>
              </a:cxn>
              <a:cxn ang="0">
                <a:pos x="475" y="768"/>
              </a:cxn>
              <a:cxn ang="0">
                <a:pos x="357" y="889"/>
              </a:cxn>
              <a:cxn ang="0">
                <a:pos x="451" y="853"/>
              </a:cxn>
              <a:cxn ang="0">
                <a:pos x="489" y="865"/>
              </a:cxn>
              <a:cxn ang="0">
                <a:pos x="507" y="866"/>
              </a:cxn>
              <a:cxn ang="0">
                <a:pos x="780" y="559"/>
              </a:cxn>
              <a:cxn ang="0">
                <a:pos x="773" y="622"/>
              </a:cxn>
              <a:cxn ang="0">
                <a:pos x="760" y="673"/>
              </a:cxn>
              <a:cxn ang="0">
                <a:pos x="602" y="800"/>
              </a:cxn>
              <a:cxn ang="0">
                <a:pos x="619" y="738"/>
              </a:cxn>
              <a:cxn ang="0">
                <a:pos x="646" y="681"/>
              </a:cxn>
              <a:cxn ang="0">
                <a:pos x="762" y="565"/>
              </a:cxn>
              <a:cxn ang="0">
                <a:pos x="766" y="502"/>
              </a:cxn>
              <a:cxn ang="0">
                <a:pos x="645" y="551"/>
              </a:cxn>
              <a:cxn ang="0">
                <a:pos x="655" y="500"/>
              </a:cxn>
              <a:cxn ang="0">
                <a:pos x="625" y="488"/>
              </a:cxn>
              <a:cxn ang="0">
                <a:pos x="538" y="336"/>
              </a:cxn>
              <a:cxn ang="0">
                <a:pos x="500" y="319"/>
              </a:cxn>
              <a:cxn ang="0">
                <a:pos x="640" y="276"/>
              </a:cxn>
              <a:cxn ang="0">
                <a:pos x="268" y="250"/>
              </a:cxn>
              <a:cxn ang="0">
                <a:pos x="434" y="119"/>
              </a:cxn>
              <a:cxn ang="0">
                <a:pos x="434" y="107"/>
              </a:cxn>
              <a:cxn ang="0">
                <a:pos x="341" y="114"/>
              </a:cxn>
              <a:cxn ang="0">
                <a:pos x="347" y="11"/>
              </a:cxn>
              <a:cxn ang="0">
                <a:pos x="310" y="123"/>
              </a:cxn>
              <a:cxn ang="0">
                <a:pos x="237" y="145"/>
              </a:cxn>
              <a:cxn ang="0">
                <a:pos x="105" y="248"/>
              </a:cxn>
              <a:cxn ang="0">
                <a:pos x="151" y="264"/>
              </a:cxn>
              <a:cxn ang="0">
                <a:pos x="133" y="311"/>
              </a:cxn>
              <a:cxn ang="0">
                <a:pos x="89" y="561"/>
              </a:cxn>
              <a:cxn ang="0">
                <a:pos x="88" y="615"/>
              </a:cxn>
              <a:cxn ang="0">
                <a:pos x="82" y="753"/>
              </a:cxn>
              <a:cxn ang="0">
                <a:pos x="119" y="469"/>
              </a:cxn>
              <a:cxn ang="0">
                <a:pos x="92" y="370"/>
              </a:cxn>
              <a:cxn ang="0">
                <a:pos x="124" y="439"/>
              </a:cxn>
              <a:cxn ang="0">
                <a:pos x="92" y="410"/>
              </a:cxn>
              <a:cxn ang="0">
                <a:pos x="44" y="492"/>
              </a:cxn>
              <a:cxn ang="0">
                <a:pos x="41" y="551"/>
              </a:cxn>
              <a:cxn ang="0">
                <a:pos x="88" y="603"/>
              </a:cxn>
              <a:cxn ang="0">
                <a:pos x="53" y="690"/>
              </a:cxn>
              <a:cxn ang="0">
                <a:pos x="57" y="724"/>
              </a:cxn>
              <a:cxn ang="0">
                <a:pos x="54" y="805"/>
              </a:cxn>
              <a:cxn ang="0">
                <a:pos x="256" y="959"/>
              </a:cxn>
              <a:cxn ang="0">
                <a:pos x="602" y="908"/>
              </a:cxn>
              <a:cxn ang="0">
                <a:pos x="766" y="796"/>
              </a:cxn>
              <a:cxn ang="0">
                <a:pos x="729" y="780"/>
              </a:cxn>
            </a:cxnLst>
            <a:rect l="0" t="0" r="r" b="b"/>
            <a:pathLst>
              <a:path w="808" h="995">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 name="TextBox 1">
            <a:extLst>
              <a:ext uri="{FF2B5EF4-FFF2-40B4-BE49-F238E27FC236}">
                <a16:creationId xmlns:a16="http://schemas.microsoft.com/office/drawing/2014/main" id="{3F4B62D1-BEA5-46DD-9F10-502EC9870F16}"/>
              </a:ext>
            </a:extLst>
          </p:cNvPr>
          <p:cNvSpPr txBox="1"/>
          <p:nvPr/>
        </p:nvSpPr>
        <p:spPr>
          <a:xfrm>
            <a:off x="881765" y="1459357"/>
            <a:ext cx="10802824" cy="1692771"/>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TÍCH MỘT SỐ RA THỪA SỐ NGUYÊN TỐ</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22520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679"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214B61-B71B-4D84-9000-CC4BA8C102E4}"/>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DAB0AAE4-479E-40B6-9BDF-12A6FA72B865}"/>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37C6B0F-404E-4999-B5E6-9DD256C78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9795" y="2204864"/>
            <a:ext cx="4351945" cy="4464496"/>
          </a:xfrm>
          <a:prstGeom prst="rect">
            <a:avLst/>
          </a:prstGeom>
        </p:spPr>
      </p:pic>
      <p:sp>
        <p:nvSpPr>
          <p:cNvPr id="6" name="Rectangle: Rounded Corners 5">
            <a:extLst>
              <a:ext uri="{FF2B5EF4-FFF2-40B4-BE49-F238E27FC236}">
                <a16:creationId xmlns:a16="http://schemas.microsoft.com/office/drawing/2014/main" id="{4654D7C8-0B56-4F4E-B805-11D12C97F1C0}"/>
              </a:ext>
            </a:extLst>
          </p:cNvPr>
          <p:cNvSpPr/>
          <p:nvPr/>
        </p:nvSpPr>
        <p:spPr>
          <a:xfrm>
            <a:off x="552971" y="1772816"/>
            <a:ext cx="6984776"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217?</a:t>
            </a:r>
          </a:p>
        </p:txBody>
      </p:sp>
      <p:sp>
        <p:nvSpPr>
          <p:cNvPr id="7" name="Rectangle: Rounded Corners 6">
            <a:extLst>
              <a:ext uri="{FF2B5EF4-FFF2-40B4-BE49-F238E27FC236}">
                <a16:creationId xmlns:a16="http://schemas.microsoft.com/office/drawing/2014/main" id="{B24830CD-6064-4214-BF93-E48168E1760F}"/>
              </a:ext>
            </a:extLst>
          </p:cNvPr>
          <p:cNvSpPr/>
          <p:nvPr/>
        </p:nvSpPr>
        <p:spPr>
          <a:xfrm>
            <a:off x="479593" y="1719972"/>
            <a:ext cx="7130162" cy="1908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Theo </a:t>
            </a:r>
            <a:r>
              <a:rPr lang="en-US" sz="2400" dirty="0" err="1">
                <a:solidFill>
                  <a:schemeClr val="tx1"/>
                </a:solidFill>
                <a:latin typeface="Times New Roman" panose="02020603050405020304" pitchFamily="18" charset="0"/>
                <a:cs typeface="Times New Roman" panose="02020603050405020304" pitchFamily="18" charset="0"/>
              </a:rPr>
              <a:t>dấu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hiệu</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217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2, 3, 5. </a:t>
            </a:r>
          </a:p>
          <a:p>
            <a:pPr algn="just"/>
            <a:r>
              <a:rPr lang="en-US" sz="2400" dirty="0">
                <a:solidFill>
                  <a:schemeClr val="tx1"/>
                </a:solidFill>
                <a:latin typeface="Times New Roman" panose="02020603050405020304" pitchFamily="18" charset="0"/>
                <a:cs typeface="Times New Roman" panose="02020603050405020304" pitchFamily="18" charset="0"/>
              </a:rPr>
              <a:t>Ta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217=7.31.</a:t>
            </a:r>
          </a:p>
          <a:p>
            <a:pPr algn="just"/>
            <a:r>
              <a:rPr lang="en-US" sz="2400" dirty="0" err="1">
                <a:solidFill>
                  <a:schemeClr val="tx1"/>
                </a:solidFill>
                <a:latin typeface="Times New Roman" panose="02020603050405020304" pitchFamily="18" charset="0"/>
                <a:cs typeface="Times New Roman" panose="02020603050405020304" pitchFamily="18" charset="0"/>
              </a:rPr>
              <a:t>Vậy</a:t>
            </a:r>
            <a:r>
              <a:rPr lang="en-US" sz="2400" dirty="0">
                <a:solidFill>
                  <a:schemeClr val="tx1"/>
                </a:solidFill>
                <a:latin typeface="Times New Roman" panose="02020603050405020304" pitchFamily="18" charset="0"/>
                <a:cs typeface="Times New Roman" panose="02020603050405020304" pitchFamily="18" charset="0"/>
              </a:rPr>
              <a:t> 217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7</a:t>
            </a:r>
          </a:p>
        </p:txBody>
      </p:sp>
      <p:sp>
        <p:nvSpPr>
          <p:cNvPr id="8" name="Rectangle: Rounded Corners 7">
            <a:extLst>
              <a:ext uri="{FF2B5EF4-FFF2-40B4-BE49-F238E27FC236}">
                <a16:creationId xmlns:a16="http://schemas.microsoft.com/office/drawing/2014/main" id="{F19A49CD-BE3D-48A1-ABC8-6F1F90076BA6}"/>
              </a:ext>
            </a:extLst>
          </p:cNvPr>
          <p:cNvSpPr/>
          <p:nvPr/>
        </p:nvSpPr>
        <p:spPr>
          <a:xfrm>
            <a:off x="336947" y="3969060"/>
            <a:ext cx="7272808" cy="1548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187?</a:t>
            </a:r>
          </a:p>
        </p:txBody>
      </p:sp>
    </p:spTree>
    <p:extLst>
      <p:ext uri="{BB962C8B-B14F-4D97-AF65-F5344CB8AC3E}">
        <p14:creationId xmlns:p14="http://schemas.microsoft.com/office/powerpoint/2010/main" val="1379887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513168" cy="523220"/>
          </a:xfrm>
          <a:prstGeom prst="rect">
            <a:avLst/>
          </a:prstGeom>
          <a:noFill/>
        </p:spPr>
        <p:txBody>
          <a:bodyPr wrap="square">
            <a:spAutoFit/>
          </a:bodyPr>
          <a:lstStyle/>
          <a:p>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6" name="TextBox 5">
            <a:extLst>
              <a:ext uri="{FF2B5EF4-FFF2-40B4-BE49-F238E27FC236}">
                <a16:creationId xmlns:a16="http://schemas.microsoft.com/office/drawing/2014/main" id="{D7F7F2BA-29DA-4BD1-BEA1-ABEB6701E68D}"/>
              </a:ext>
            </a:extLst>
          </p:cNvPr>
          <p:cNvSpPr txBox="1"/>
          <p:nvPr/>
        </p:nvSpPr>
        <p:spPr>
          <a:xfrm>
            <a:off x="408955" y="912694"/>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A6B3E31-276C-4677-A015-DF2A15CCC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43" y="1458362"/>
            <a:ext cx="11773308" cy="5367856"/>
          </a:xfrm>
          <a:prstGeom prst="rect">
            <a:avLst/>
          </a:prstGeom>
        </p:spPr>
      </p:pic>
      <p:sp>
        <p:nvSpPr>
          <p:cNvPr id="9" name="TextBox 8">
            <a:extLst>
              <a:ext uri="{FF2B5EF4-FFF2-40B4-BE49-F238E27FC236}">
                <a16:creationId xmlns:a16="http://schemas.microsoft.com/office/drawing/2014/main" id="{3EA4683A-98DC-4EC4-B760-63985EAE0674}"/>
              </a:ext>
            </a:extLst>
          </p:cNvPr>
          <p:cNvSpPr txBox="1"/>
          <p:nvPr/>
        </p:nvSpPr>
        <p:spPr>
          <a:xfrm>
            <a:off x="1849115" y="3789040"/>
            <a:ext cx="9649072" cy="2395849"/>
          </a:xfrm>
          <a:prstGeom prst="rect">
            <a:avLst/>
          </a:prstGeom>
          <a:noFill/>
        </p:spPr>
        <p:txBody>
          <a:bodyPr wrap="square">
            <a:spAutoFit/>
          </a:bodyPr>
          <a:lstStyle/>
          <a:p>
            <a:pPr algn="just">
              <a:lnSpc>
                <a:spcPct val="150000"/>
              </a:lnSpc>
              <a:spcBef>
                <a:spcPts val="600"/>
              </a:spcBef>
              <a:spcAft>
                <a:spcPts val="600"/>
              </a:spcAft>
            </a:pPr>
            <a:r>
              <a:rPr lang="vi-VN" sz="2400" b="1" dirty="0">
                <a:solidFill>
                  <a:srgbClr val="FF0000"/>
                </a:solidFill>
                <a:effectLst/>
                <a:latin typeface="Times New Roman" panose="02020603050405020304" pitchFamily="18" charset="0"/>
                <a:ea typeface="Calibri" panose="020F0502020204030204" pitchFamily="34" charset="0"/>
              </a:rPr>
              <a:t>Để tìm một ước nguyên tố của số a ta có thể làm như sau: Lần lượt thực hiện phép chia a cho các số nguyên tố theo thứ tự tăng dần 2, 3, 5, 7, 11,13,…</a:t>
            </a:r>
            <a:endParaRPr lang="en-US" sz="2400" dirty="0">
              <a:solidFill>
                <a:srgbClr val="FF0000"/>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b="1" dirty="0">
                <a:solidFill>
                  <a:srgbClr val="FF0000"/>
                </a:solidFill>
                <a:effectLst/>
                <a:latin typeface="Times New Roman" panose="02020603050405020304" pitchFamily="18" charset="0"/>
                <a:ea typeface="Calibri" panose="020F0502020204030204" pitchFamily="34" charset="0"/>
              </a:rPr>
              <a:t>Khi đó, phép chia hết đầu tiên cho ta số chia là một ước nguyên tố của a.</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1161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BB78BB-BB1A-4D0D-9B65-DBE83160FBA0}"/>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CEB564E6-877E-44FE-BBEC-0904F4EE6F7E}"/>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Graphic 3" descr="Questions">
            <a:extLst>
              <a:ext uri="{FF2B5EF4-FFF2-40B4-BE49-F238E27FC236}">
                <a16:creationId xmlns:a16="http://schemas.microsoft.com/office/drawing/2014/main" id="{83DCFAAE-B72E-4D4E-801E-A8A543181F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129" y="1844824"/>
            <a:ext cx="1010946" cy="1010946"/>
          </a:xfrm>
          <a:prstGeom prst="rect">
            <a:avLst/>
          </a:prstGeom>
        </p:spPr>
      </p:pic>
      <p:sp>
        <p:nvSpPr>
          <p:cNvPr id="5" name="TextBox 4">
            <a:extLst>
              <a:ext uri="{FF2B5EF4-FFF2-40B4-BE49-F238E27FC236}">
                <a16:creationId xmlns:a16="http://schemas.microsoft.com/office/drawing/2014/main" id="{D0203556-38E5-4677-8E69-41AA12335DA3}"/>
              </a:ext>
            </a:extLst>
          </p:cNvPr>
          <p:cNvSpPr txBox="1"/>
          <p:nvPr/>
        </p:nvSpPr>
        <p:spPr>
          <a:xfrm>
            <a:off x="1849115" y="2204864"/>
            <a:ext cx="6062044"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12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B6863BD1-EAF1-437A-8B56-18EB4B0D5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553" y="4087729"/>
            <a:ext cx="3085124" cy="2421289"/>
          </a:xfrm>
          <a:prstGeom prst="rect">
            <a:avLst/>
          </a:prstGeom>
        </p:spPr>
      </p:pic>
      <p:sp>
        <p:nvSpPr>
          <p:cNvPr id="11" name="Speech Bubble: Oval 10">
            <a:extLst>
              <a:ext uri="{FF2B5EF4-FFF2-40B4-BE49-F238E27FC236}">
                <a16:creationId xmlns:a16="http://schemas.microsoft.com/office/drawing/2014/main" id="{881FE64F-C20F-42A7-910C-474971980898}"/>
              </a:ext>
            </a:extLst>
          </p:cNvPr>
          <p:cNvSpPr/>
          <p:nvPr/>
        </p:nvSpPr>
        <p:spPr>
          <a:xfrm>
            <a:off x="3386864" y="3035811"/>
            <a:ext cx="5849284" cy="1725354"/>
          </a:xfrm>
          <a:prstGeom prst="wedgeEllipseCallout">
            <a:avLst>
              <a:gd name="adj1" fmla="val -49791"/>
              <a:gd name="adj2" fmla="val 906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a:t>
            </a:r>
          </a:p>
        </p:txBody>
      </p:sp>
      <p:sp>
        <p:nvSpPr>
          <p:cNvPr id="12" name="Speech Bubble: Oval 11">
            <a:extLst>
              <a:ext uri="{FF2B5EF4-FFF2-40B4-BE49-F238E27FC236}">
                <a16:creationId xmlns:a16="http://schemas.microsoft.com/office/drawing/2014/main" id="{BE507C0A-3812-44D9-B539-E5BB92CA6E69}"/>
              </a:ext>
            </a:extLst>
          </p:cNvPr>
          <p:cNvSpPr/>
          <p:nvPr/>
        </p:nvSpPr>
        <p:spPr>
          <a:xfrm>
            <a:off x="2929235" y="2689551"/>
            <a:ext cx="8064896" cy="2251617"/>
          </a:xfrm>
          <a:prstGeom prst="wedgeEllipseCallout">
            <a:avLst>
              <a:gd name="adj1" fmla="val -49791"/>
              <a:gd name="adj2" fmla="val 90670"/>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2                       6</a:t>
            </a:r>
          </a:p>
        </p:txBody>
      </p:sp>
      <p:cxnSp>
        <p:nvCxnSpPr>
          <p:cNvPr id="14" name="Straight Connector 13">
            <a:extLst>
              <a:ext uri="{FF2B5EF4-FFF2-40B4-BE49-F238E27FC236}">
                <a16:creationId xmlns:a16="http://schemas.microsoft.com/office/drawing/2014/main" id="{C516E057-0A70-4FD6-8926-BFF77804E22E}"/>
              </a:ext>
            </a:extLst>
          </p:cNvPr>
          <p:cNvCxnSpPr/>
          <p:nvPr/>
        </p:nvCxnSpPr>
        <p:spPr>
          <a:xfrm flipH="1">
            <a:off x="6344165" y="3813688"/>
            <a:ext cx="360040" cy="49339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9993237-D87F-433D-B33D-026AE7980B23}"/>
              </a:ext>
            </a:extLst>
          </p:cNvPr>
          <p:cNvCxnSpPr/>
          <p:nvPr/>
        </p:nvCxnSpPr>
        <p:spPr>
          <a:xfrm>
            <a:off x="7426471" y="3813688"/>
            <a:ext cx="484688" cy="493399"/>
          </a:xfrm>
          <a:prstGeom prst="line">
            <a:avLst/>
          </a:prstGeom>
        </p:spPr>
        <p:style>
          <a:lnRef idx="1">
            <a:schemeClr val="dk1"/>
          </a:lnRef>
          <a:fillRef idx="0">
            <a:schemeClr val="dk1"/>
          </a:fillRef>
          <a:effectRef idx="0">
            <a:schemeClr val="dk1"/>
          </a:effectRef>
          <a:fontRef idx="minor">
            <a:schemeClr val="tx1"/>
          </a:fontRef>
        </p:style>
      </p:cxnSp>
      <p:sp>
        <p:nvSpPr>
          <p:cNvPr id="17" name="Speech Bubble: Oval 16">
            <a:extLst>
              <a:ext uri="{FF2B5EF4-FFF2-40B4-BE49-F238E27FC236}">
                <a16:creationId xmlns:a16="http://schemas.microsoft.com/office/drawing/2014/main" id="{FF5DFF13-6A49-4ECF-A550-655D5CA8F7A4}"/>
              </a:ext>
            </a:extLst>
          </p:cNvPr>
          <p:cNvSpPr/>
          <p:nvPr/>
        </p:nvSpPr>
        <p:spPr>
          <a:xfrm>
            <a:off x="2929235" y="2612997"/>
            <a:ext cx="8496944" cy="2421289"/>
          </a:xfrm>
          <a:prstGeom prst="wedgeEllipseCallout">
            <a:avLst>
              <a:gd name="adj1" fmla="val -49004"/>
              <a:gd name="adj2" fmla="val 82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2.</a:t>
            </a:r>
          </a:p>
        </p:txBody>
      </p:sp>
      <p:sp>
        <p:nvSpPr>
          <p:cNvPr id="18" name="Speech Bubble: Oval 17">
            <a:extLst>
              <a:ext uri="{FF2B5EF4-FFF2-40B4-BE49-F238E27FC236}">
                <a16:creationId xmlns:a16="http://schemas.microsoft.com/office/drawing/2014/main" id="{009C5668-01A0-462C-8011-74787923EBF5}"/>
              </a:ext>
            </a:extLst>
          </p:cNvPr>
          <p:cNvSpPr/>
          <p:nvPr/>
        </p:nvSpPr>
        <p:spPr>
          <a:xfrm>
            <a:off x="2826955" y="2465192"/>
            <a:ext cx="8895823" cy="3412079"/>
          </a:xfrm>
          <a:prstGeom prst="wedgeEllipseCallout">
            <a:avLst>
              <a:gd name="adj1" fmla="val -48934"/>
              <a:gd name="adj2" fmla="val 47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6=2.3</a:t>
            </a: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2             6</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2                3 </a:t>
            </a:r>
          </a:p>
        </p:txBody>
      </p:sp>
      <p:cxnSp>
        <p:nvCxnSpPr>
          <p:cNvPr id="20" name="Straight Connector 19">
            <a:extLst>
              <a:ext uri="{FF2B5EF4-FFF2-40B4-BE49-F238E27FC236}">
                <a16:creationId xmlns:a16="http://schemas.microsoft.com/office/drawing/2014/main" id="{4B8EF7D5-9B30-4E02-B217-ACB992A3AE45}"/>
              </a:ext>
            </a:extLst>
          </p:cNvPr>
          <p:cNvCxnSpPr/>
          <p:nvPr/>
        </p:nvCxnSpPr>
        <p:spPr>
          <a:xfrm>
            <a:off x="6817667" y="430708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CBB4E3-6B36-4A5F-BD42-AB549C20CF5E}"/>
              </a:ext>
            </a:extLst>
          </p:cNvPr>
          <p:cNvCxnSpPr>
            <a:cxnSpLocks/>
          </p:cNvCxnSpPr>
          <p:nvPr/>
        </p:nvCxnSpPr>
        <p:spPr>
          <a:xfrm>
            <a:off x="7355585" y="4009468"/>
            <a:ext cx="442293" cy="42676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D2C16D7-E712-4AF6-853E-D44B1F3D83B4}"/>
              </a:ext>
            </a:extLst>
          </p:cNvPr>
          <p:cNvCxnSpPr/>
          <p:nvPr/>
        </p:nvCxnSpPr>
        <p:spPr>
          <a:xfrm flipV="1">
            <a:off x="6817667" y="3881954"/>
            <a:ext cx="360040" cy="555158"/>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D99D74A-D753-4D5F-BC56-C7A944CE6023}"/>
              </a:ext>
            </a:extLst>
          </p:cNvPr>
          <p:cNvCxnSpPr/>
          <p:nvPr/>
        </p:nvCxnSpPr>
        <p:spPr>
          <a:xfrm flipH="1">
            <a:off x="7274867" y="4761165"/>
            <a:ext cx="393948" cy="460322"/>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7586A339-E186-4816-84A6-BAFD2E67BA15}"/>
              </a:ext>
            </a:extLst>
          </p:cNvPr>
          <p:cNvCxnSpPr/>
          <p:nvPr/>
        </p:nvCxnSpPr>
        <p:spPr>
          <a:xfrm>
            <a:off x="7911159" y="4761165"/>
            <a:ext cx="490684" cy="46032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9648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0F7DE51-B9F9-49C9-928F-D7B4F275BB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553" y="4087729"/>
            <a:ext cx="3085124" cy="2421289"/>
          </a:xfrm>
          <a:prstGeom prst="rect">
            <a:avLst/>
          </a:prstGeom>
        </p:spPr>
      </p:pic>
      <p:sp>
        <p:nvSpPr>
          <p:cNvPr id="8" name="Speech Bubble: Oval 7">
            <a:extLst>
              <a:ext uri="{FF2B5EF4-FFF2-40B4-BE49-F238E27FC236}">
                <a16:creationId xmlns:a16="http://schemas.microsoft.com/office/drawing/2014/main" id="{3A23E567-39CF-4B37-88A7-57A237A20AA2}"/>
              </a:ext>
            </a:extLst>
          </p:cNvPr>
          <p:cNvSpPr/>
          <p:nvPr/>
        </p:nvSpPr>
        <p:spPr>
          <a:xfrm>
            <a:off x="2857226" y="1865240"/>
            <a:ext cx="8895823" cy="3091167"/>
          </a:xfrm>
          <a:prstGeom prst="wedgeEllipseCallout">
            <a:avLst>
              <a:gd name="adj1" fmla="val -48934"/>
              <a:gd name="adj2" fmla="val 47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a:t>
            </a: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2             6</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2                3 </a:t>
            </a:r>
          </a:p>
        </p:txBody>
      </p:sp>
      <p:cxnSp>
        <p:nvCxnSpPr>
          <p:cNvPr id="10" name="Straight Connector 9">
            <a:extLst>
              <a:ext uri="{FF2B5EF4-FFF2-40B4-BE49-F238E27FC236}">
                <a16:creationId xmlns:a16="http://schemas.microsoft.com/office/drawing/2014/main" id="{84A5FCF7-6EAB-4FCD-9B2B-B48952704C09}"/>
              </a:ext>
            </a:extLst>
          </p:cNvPr>
          <p:cNvCxnSpPr/>
          <p:nvPr/>
        </p:nvCxnSpPr>
        <p:spPr>
          <a:xfrm flipH="1">
            <a:off x="6817667" y="3212976"/>
            <a:ext cx="487471" cy="50405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ACE8184-C062-42BD-8696-724A64BE097C}"/>
              </a:ext>
            </a:extLst>
          </p:cNvPr>
          <p:cNvCxnSpPr/>
          <p:nvPr/>
        </p:nvCxnSpPr>
        <p:spPr>
          <a:xfrm>
            <a:off x="7305138" y="3212976"/>
            <a:ext cx="520641" cy="50405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8DCFB9B-C86F-47D4-BB43-6F490CC9C44E}"/>
              </a:ext>
            </a:extLst>
          </p:cNvPr>
          <p:cNvCxnSpPr>
            <a:cxnSpLocks/>
          </p:cNvCxnSpPr>
          <p:nvPr/>
        </p:nvCxnSpPr>
        <p:spPr>
          <a:xfrm flipH="1">
            <a:off x="7305139" y="3865842"/>
            <a:ext cx="520640" cy="499262"/>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CB32E4E-7D49-4BB6-B6CC-2A6D945410D8}"/>
              </a:ext>
            </a:extLst>
          </p:cNvPr>
          <p:cNvCxnSpPr/>
          <p:nvPr/>
        </p:nvCxnSpPr>
        <p:spPr>
          <a:xfrm>
            <a:off x="7969795" y="3865842"/>
            <a:ext cx="576064" cy="499262"/>
          </a:xfrm>
          <a:prstGeom prst="line">
            <a:avLst/>
          </a:prstGeom>
        </p:spPr>
        <p:style>
          <a:lnRef idx="1">
            <a:schemeClr val="dk1"/>
          </a:lnRef>
          <a:fillRef idx="0">
            <a:schemeClr val="dk1"/>
          </a:fillRef>
          <a:effectRef idx="0">
            <a:schemeClr val="dk1"/>
          </a:effectRef>
          <a:fontRef idx="minor">
            <a:schemeClr val="tx1"/>
          </a:fontRef>
        </p:style>
      </p:cxnSp>
      <p:sp>
        <p:nvSpPr>
          <p:cNvPr id="18" name="Rectangle: Rounded Corners 17">
            <a:extLst>
              <a:ext uri="{FF2B5EF4-FFF2-40B4-BE49-F238E27FC236}">
                <a16:creationId xmlns:a16="http://schemas.microsoft.com/office/drawing/2014/main" id="{31807513-7DCD-4C2D-8AAA-70645465B59C}"/>
              </a:ext>
            </a:extLst>
          </p:cNvPr>
          <p:cNvSpPr/>
          <p:nvPr/>
        </p:nvSpPr>
        <p:spPr>
          <a:xfrm>
            <a:off x="2992799" y="5422527"/>
            <a:ext cx="8895823" cy="120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Sau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2, 3 </a:t>
            </a:r>
            <a:r>
              <a:rPr lang="en-US" sz="2400" dirty="0" err="1">
                <a:solidFill>
                  <a:schemeClr val="tx1"/>
                </a:solidFill>
                <a:latin typeface="Times New Roman" panose="02020603050405020304" pitchFamily="18" charset="0"/>
                <a:cs typeface="Times New Roman" panose="02020603050405020304" pitchFamily="18" charset="0"/>
              </a:rPr>
              <a:t>đều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dừng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err="1">
                <a:solidFill>
                  <a:schemeClr val="tx1"/>
                </a:solidFill>
                <a:latin typeface="Times New Roman" panose="02020603050405020304" pitchFamily="18" charset="0"/>
                <a:cs typeface="Times New Roman" panose="02020603050405020304" pitchFamily="18" charset="0"/>
              </a:rPr>
              <a:t>Lấy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nhanh</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33BDDD22-41A9-40F5-94AA-62A05D46227C}"/>
              </a:ext>
            </a:extLst>
          </p:cNvPr>
          <p:cNvGraphicFramePr>
            <a:graphicFrameLocks noChangeAspect="1"/>
          </p:cNvGraphicFramePr>
          <p:nvPr>
            <p:extLst>
              <p:ext uri="{D42A27DB-BD31-4B8C-83A1-F6EECF244321}">
                <p14:modId xmlns:p14="http://schemas.microsoft.com/office/powerpoint/2010/main" val="3066619888"/>
              </p:ext>
            </p:extLst>
          </p:nvPr>
        </p:nvGraphicFramePr>
        <p:xfrm>
          <a:off x="9367662" y="5930477"/>
          <a:ext cx="2232248" cy="529950"/>
        </p:xfrm>
        <a:graphic>
          <a:graphicData uri="http://schemas.openxmlformats.org/presentationml/2006/ole">
            <mc:AlternateContent xmlns:mc="http://schemas.openxmlformats.org/markup-compatibility/2006">
              <mc:Choice xmlns:v="urn:schemas-microsoft-com:vml" Requires="v">
                <p:oleObj name="Equation" r:id="rId3" imgW="1218960" imgH="228600" progId="Equation.DSMT4">
                  <p:embed/>
                </p:oleObj>
              </mc:Choice>
              <mc:Fallback>
                <p:oleObj name="Equation" r:id="rId3" imgW="1218960" imgH="228600" progId="Equation.DSMT4">
                  <p:embed/>
                  <p:pic>
                    <p:nvPicPr>
                      <p:cNvPr id="0" name=""/>
                      <p:cNvPicPr/>
                      <p:nvPr/>
                    </p:nvPicPr>
                    <p:blipFill>
                      <a:blip r:embed="rId4"/>
                      <a:stretch>
                        <a:fillRect/>
                      </a:stretch>
                    </p:blipFill>
                    <p:spPr>
                      <a:xfrm>
                        <a:off x="9367662" y="5930477"/>
                        <a:ext cx="2232248" cy="529950"/>
                      </a:xfrm>
                      <a:prstGeom prst="rect">
                        <a:avLst/>
                      </a:prstGeom>
                    </p:spPr>
                  </p:pic>
                </p:oleObj>
              </mc:Fallback>
            </mc:AlternateContent>
          </a:graphicData>
        </a:graphic>
      </p:graphicFrame>
      <p:sp>
        <p:nvSpPr>
          <p:cNvPr id="22" name="Rectangle: Rounded Corners 21">
            <a:extLst>
              <a:ext uri="{FF2B5EF4-FFF2-40B4-BE49-F238E27FC236}">
                <a16:creationId xmlns:a16="http://schemas.microsoft.com/office/drawing/2014/main" id="{B8CDB0BA-9383-483B-A0E6-F3BF24A67F63}"/>
              </a:ext>
            </a:extLst>
          </p:cNvPr>
          <p:cNvSpPr/>
          <p:nvPr/>
        </p:nvSpPr>
        <p:spPr>
          <a:xfrm>
            <a:off x="2992798" y="5101675"/>
            <a:ext cx="8895823" cy="1523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thừa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trong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tích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cuối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cùng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đều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a:t>
            </a:r>
            <a:r>
              <a:rPr lang="en-US" sz="2400" i="1" dirty="0">
                <a:solidFill>
                  <a:srgbClr val="FF0000"/>
                </a:solidFill>
                <a:latin typeface="Times New Roman" panose="02020603050405020304" pitchFamily="18" charset="0"/>
                <a:cs typeface="Times New Roman" panose="02020603050405020304" pitchFamily="18" charset="0"/>
              </a:rPr>
              <a:t>, Ta </a:t>
            </a:r>
            <a:r>
              <a:rPr lang="en-US" sz="2400" i="1" dirty="0" err="1">
                <a:solidFill>
                  <a:srgbClr val="FF0000"/>
                </a:solidFill>
                <a:latin typeface="Times New Roman" panose="02020603050405020304" pitchFamily="18" charset="0"/>
                <a:cs typeface="Times New Roman" panose="02020603050405020304" pitchFamily="18" charset="0"/>
              </a:rPr>
              <a:t>nói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12 </a:t>
            </a:r>
            <a:r>
              <a:rPr lang="en-US" sz="2400" i="1" dirty="0" err="1">
                <a:solidFill>
                  <a:srgbClr val="FF0000"/>
                </a:solidFill>
                <a:latin typeface="Times New Roman" panose="02020603050405020304" pitchFamily="18" charset="0"/>
                <a:cs typeface="Times New Roman" panose="02020603050405020304" pitchFamily="18" charset="0"/>
              </a:rPr>
              <a:t>đã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được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tích</a:t>
            </a:r>
            <a:r>
              <a:rPr lang="en-US" sz="2400" i="1" dirty="0">
                <a:solidFill>
                  <a:srgbClr val="FF0000"/>
                </a:solidFill>
                <a:latin typeface="Times New Roman" panose="02020603050405020304" pitchFamily="18" charset="0"/>
                <a:cs typeface="Times New Roman" panose="02020603050405020304" pitchFamily="18" charset="0"/>
              </a:rPr>
              <a:t> ra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thừa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a:t>
            </a:r>
            <a:r>
              <a:rPr lang="en-US" sz="2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899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ED6C1F4-A715-4D0B-872E-63A4A7027E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4452" y="3212976"/>
            <a:ext cx="2491018" cy="3131071"/>
          </a:xfrm>
          <a:prstGeom prst="rect">
            <a:avLst/>
          </a:prstGeom>
        </p:spPr>
      </p:pic>
      <p:sp>
        <p:nvSpPr>
          <p:cNvPr id="6" name="Speech Bubble: Rectangle with Corners Rounded 5">
            <a:extLst>
              <a:ext uri="{FF2B5EF4-FFF2-40B4-BE49-F238E27FC236}">
                <a16:creationId xmlns:a16="http://schemas.microsoft.com/office/drawing/2014/main" id="{12554678-9C5F-4904-85D6-22D440922BD3}"/>
              </a:ext>
            </a:extLst>
          </p:cNvPr>
          <p:cNvSpPr/>
          <p:nvPr/>
        </p:nvSpPr>
        <p:spPr>
          <a:xfrm>
            <a:off x="599705" y="1927285"/>
            <a:ext cx="7416824" cy="2221795"/>
          </a:xfrm>
          <a:prstGeom prst="wedgeRoundRectCallout">
            <a:avLst>
              <a:gd name="adj1" fmla="val 65811"/>
              <a:gd name="adj2" fmla="val 393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Phân tích một số tự nhiên lớn hơn 1 ra thừa số nguyên tố là viết số đó dưới dạng </a:t>
            </a:r>
            <a:r>
              <a:rPr lang="vi-VN" sz="2400" b="1" u="sng" dirty="0">
                <a:solidFill>
                  <a:srgbClr val="FF0000"/>
                </a:solidFill>
                <a:effectLst/>
                <a:latin typeface="Times New Roman" panose="02020603050405020304" pitchFamily="18" charset="0"/>
                <a:ea typeface="Calibri" panose="020F0502020204030204" pitchFamily="34" charset="0"/>
              </a:rPr>
              <a:t>một tích các thừa số nguyên tố.</a:t>
            </a:r>
            <a:endParaRPr lang="en-US" sz="2400" u="sng" dirty="0">
              <a:solidFill>
                <a:srgbClr val="FF0000"/>
              </a:solidFill>
              <a:effectLst/>
              <a:latin typeface="Times New Roman" panose="02020603050405020304" pitchFamily="18" charset="0"/>
              <a:ea typeface="Calibri" panose="020F0502020204030204" pitchFamily="34" charset="0"/>
            </a:endParaRPr>
          </a:p>
        </p:txBody>
      </p:sp>
      <p:sp>
        <p:nvSpPr>
          <p:cNvPr id="8" name="Speech Bubble: Rectangle with Corners Rounded 7">
            <a:extLst>
              <a:ext uri="{FF2B5EF4-FFF2-40B4-BE49-F238E27FC236}">
                <a16:creationId xmlns:a16="http://schemas.microsoft.com/office/drawing/2014/main" id="{C220460C-C9AC-497A-A49B-5B3AEE1B8044}"/>
              </a:ext>
            </a:extLst>
          </p:cNvPr>
          <p:cNvSpPr/>
          <p:nvPr/>
        </p:nvSpPr>
        <p:spPr>
          <a:xfrm>
            <a:off x="579214" y="4438854"/>
            <a:ext cx="7416824" cy="1905193"/>
          </a:xfrm>
          <a:prstGeom prst="wedgeRoundRectCallout">
            <a:avLst>
              <a:gd name="adj1" fmla="val 68722"/>
              <a:gd name="adj2" fmla="val -361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Dạng</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phân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tích</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ra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thừa</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nguyên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của</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mỗi</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nguyên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là</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chính</a:t>
            </a:r>
            <a:r>
              <a:rPr lang="en-US" sz="2400" b="1" u="sng"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u="sng"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đó</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p>
        </p:txBody>
      </p:sp>
    </p:spTree>
    <p:extLst>
      <p:ext uri="{BB962C8B-B14F-4D97-AF65-F5344CB8AC3E}">
        <p14:creationId xmlns:p14="http://schemas.microsoft.com/office/powerpoint/2010/main" val="2961488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C84908A-801D-4770-8FC3-DE023E075EFE}"/>
              </a:ext>
            </a:extLst>
          </p:cNvPr>
          <p:cNvSpPr txBox="1"/>
          <p:nvPr/>
        </p:nvSpPr>
        <p:spPr>
          <a:xfrm>
            <a:off x="4651513" y="2385391"/>
            <a:ext cx="6702287" cy="3416320"/>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 </a:t>
            </a:r>
            <a:r>
              <a:rPr lang="en-US" sz="2400" dirty="0" err="1">
                <a:solidFill>
                  <a:schemeClr val="bg1"/>
                </a:solidFill>
                <a:latin typeface="Times New Roman" panose="02020603050405020304" pitchFamily="18" charset="0"/>
                <a:cs typeface="Times New Roman" panose="02020603050405020304" pitchFamily="18" charset="0"/>
              </a:rPr>
              <a:t>ra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b="1" dirty="0" err="1">
                <a:solidFill>
                  <a:schemeClr val="bg1"/>
                </a:solidFill>
                <a:latin typeface="Times New Roman" panose="02020603050405020304" pitchFamily="18" charset="0"/>
                <a:cs typeface="Times New Roman" panose="02020603050405020304" pitchFamily="18" charset="0"/>
              </a:rPr>
              <a:t>“</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dọc</a:t>
            </a:r>
            <a:r>
              <a:rPr lang="en-US" sz="2400" dirty="0">
                <a:solidFill>
                  <a:schemeClr val="bg1"/>
                </a:solidFill>
                <a:latin typeface="Times New Roman" panose="02020603050405020304" pitchFamily="18" charset="0"/>
                <a:cs typeface="Times New Roman" panose="02020603050405020304" pitchFamily="18" charset="0"/>
              </a:rPr>
              <a:t>”: </a:t>
            </a:r>
          </a:p>
          <a:p>
            <a:r>
              <a:rPr lang="en-US" sz="2400" b="1" u="sng" dirty="0" err="1">
                <a:solidFill>
                  <a:schemeClr val="bg1"/>
                </a:solidFill>
                <a:latin typeface="Times New Roman" panose="02020603050405020304" pitchFamily="18" charset="0"/>
                <a:cs typeface="Times New Roman" panose="02020603050405020304" pitchFamily="18" charset="0"/>
              </a:rPr>
              <a:t>Bước</a:t>
            </a:r>
            <a:r>
              <a:rPr lang="en-US" sz="2400" b="1" u="sng" dirty="0">
                <a:solidFill>
                  <a:schemeClr val="bg1"/>
                </a:solidFill>
                <a:latin typeface="Times New Roman" panose="02020603050405020304" pitchFamily="18" charset="0"/>
                <a:cs typeface="Times New Roman" panose="02020603050405020304" pitchFamily="18" charset="0"/>
              </a:rPr>
              <a:t> 1:</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Chia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2; 3; 5;….)</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Chia </a:t>
            </a:r>
            <a:r>
              <a:rPr lang="en-US" sz="2400" dirty="0" err="1">
                <a:solidFill>
                  <a:schemeClr val="bg1"/>
                </a:solidFill>
                <a:latin typeface="Times New Roman" panose="02020603050405020304" pitchFamily="18" charset="0"/>
                <a:cs typeface="Times New Roman" panose="02020603050405020304" pitchFamily="18" charset="0"/>
              </a:rPr>
              <a:t>thương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tìm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2;3;5;…) </a:t>
            </a:r>
            <a:r>
              <a:rPr lang="en-US" sz="2400" dirty="0" err="1">
                <a:solidFill>
                  <a:schemeClr val="bg1"/>
                </a:solidFill>
                <a:latin typeface="Times New Roman" panose="02020603050405020304" pitchFamily="18" charset="0"/>
                <a:cs typeface="Times New Roman" panose="02020603050405020304" pitchFamily="18" charset="0"/>
              </a:rPr>
              <a:t>khi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1 </a:t>
            </a:r>
            <a:r>
              <a:rPr lang="en-US" sz="2400" dirty="0" err="1">
                <a:solidFill>
                  <a:schemeClr val="bg1"/>
                </a:solidFill>
                <a:latin typeface="Times New Roman" panose="02020603050405020304" pitchFamily="18" charset="0"/>
                <a:cs typeface="Times New Roman" panose="02020603050405020304" pitchFamily="18" charset="0"/>
              </a:rPr>
              <a:t>thì</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thúc</a:t>
            </a:r>
            <a:r>
              <a:rPr lang="en-US" sz="2400" dirty="0">
                <a:solidFill>
                  <a:schemeClr val="bg1"/>
                </a:solidFill>
                <a:latin typeface="Times New Roman" panose="02020603050405020304" pitchFamily="18" charset="0"/>
                <a:cs typeface="Times New Roman" panose="02020603050405020304" pitchFamily="18" charset="0"/>
              </a:rPr>
              <a:t>.</a:t>
            </a:r>
          </a:p>
          <a:p>
            <a:r>
              <a:rPr lang="en-US" sz="2400" b="1" u="sng" dirty="0" err="1">
                <a:solidFill>
                  <a:schemeClr val="bg1"/>
                </a:solidFill>
                <a:latin typeface="Times New Roman" panose="02020603050405020304" pitchFamily="18" charset="0"/>
                <a:cs typeface="Times New Roman" panose="02020603050405020304" pitchFamily="18" charset="0"/>
              </a:rPr>
              <a:t>Bước</a:t>
            </a:r>
            <a:r>
              <a:rPr lang="en-US" sz="2400" b="1" u="sng"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gọn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lũy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094687E-0A4E-4A9C-B6C4-24A79E8E4A98}"/>
              </a:ext>
            </a:extLst>
          </p:cNvPr>
          <p:cNvCxnSpPr/>
          <p:nvPr/>
        </p:nvCxnSpPr>
        <p:spPr>
          <a:xfrm>
            <a:off x="2137147" y="2412177"/>
            <a:ext cx="0" cy="2304256"/>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5AFF17-7E39-40F8-92EF-4F7B78AEF369}"/>
              </a:ext>
            </a:extLst>
          </p:cNvPr>
          <p:cNvSpPr txBox="1"/>
          <p:nvPr/>
        </p:nvSpPr>
        <p:spPr>
          <a:xfrm>
            <a:off x="1417067" y="2340169"/>
            <a:ext cx="595035"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12</a:t>
            </a:r>
          </a:p>
        </p:txBody>
      </p:sp>
      <p:sp>
        <p:nvSpPr>
          <p:cNvPr id="9" name="TextBox 8">
            <a:extLst>
              <a:ext uri="{FF2B5EF4-FFF2-40B4-BE49-F238E27FC236}">
                <a16:creationId xmlns:a16="http://schemas.microsoft.com/office/drawing/2014/main" id="{088F52EC-EA0D-47A8-9A9D-B06D0AF4E5A2}"/>
              </a:ext>
            </a:extLst>
          </p:cNvPr>
          <p:cNvSpPr txBox="1"/>
          <p:nvPr/>
        </p:nvSpPr>
        <p:spPr>
          <a:xfrm>
            <a:off x="2353171" y="2340169"/>
            <a:ext cx="389850"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id="{E9D691C7-585D-47D4-8E79-E39E4C6A9580}"/>
              </a:ext>
            </a:extLst>
          </p:cNvPr>
          <p:cNvSpPr txBox="1"/>
          <p:nvPr/>
        </p:nvSpPr>
        <p:spPr>
          <a:xfrm>
            <a:off x="1434100" y="2916188"/>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6</a:t>
            </a:r>
          </a:p>
        </p:txBody>
      </p:sp>
      <p:sp>
        <p:nvSpPr>
          <p:cNvPr id="11" name="TextBox 10">
            <a:extLst>
              <a:ext uri="{FF2B5EF4-FFF2-40B4-BE49-F238E27FC236}">
                <a16:creationId xmlns:a16="http://schemas.microsoft.com/office/drawing/2014/main" id="{F5D6D1FF-1EF4-4571-9C0C-115E9866FD08}"/>
              </a:ext>
            </a:extLst>
          </p:cNvPr>
          <p:cNvSpPr txBox="1"/>
          <p:nvPr/>
        </p:nvSpPr>
        <p:spPr>
          <a:xfrm>
            <a:off x="2353171" y="2916187"/>
            <a:ext cx="561633"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a:t>
            </a:r>
          </a:p>
        </p:txBody>
      </p:sp>
      <p:sp>
        <p:nvSpPr>
          <p:cNvPr id="12" name="TextBox 11">
            <a:extLst>
              <a:ext uri="{FF2B5EF4-FFF2-40B4-BE49-F238E27FC236}">
                <a16:creationId xmlns:a16="http://schemas.microsoft.com/office/drawing/2014/main" id="{D75D912E-5744-4729-86CD-1EC70748F696}"/>
              </a:ext>
            </a:extLst>
          </p:cNvPr>
          <p:cNvSpPr txBox="1"/>
          <p:nvPr/>
        </p:nvSpPr>
        <p:spPr>
          <a:xfrm>
            <a:off x="1459265" y="3492207"/>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3</a:t>
            </a:r>
          </a:p>
        </p:txBody>
      </p:sp>
      <p:sp>
        <p:nvSpPr>
          <p:cNvPr id="13" name="TextBox 12">
            <a:extLst>
              <a:ext uri="{FF2B5EF4-FFF2-40B4-BE49-F238E27FC236}">
                <a16:creationId xmlns:a16="http://schemas.microsoft.com/office/drawing/2014/main" id="{C821F3DB-F1F4-42B6-A3F4-B39501362802}"/>
              </a:ext>
            </a:extLst>
          </p:cNvPr>
          <p:cNvSpPr txBox="1"/>
          <p:nvPr/>
        </p:nvSpPr>
        <p:spPr>
          <a:xfrm>
            <a:off x="2350245" y="3533531"/>
            <a:ext cx="389850"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3</a:t>
            </a:r>
          </a:p>
        </p:txBody>
      </p:sp>
      <p:sp>
        <p:nvSpPr>
          <p:cNvPr id="14" name="TextBox 13">
            <a:extLst>
              <a:ext uri="{FF2B5EF4-FFF2-40B4-BE49-F238E27FC236}">
                <a16:creationId xmlns:a16="http://schemas.microsoft.com/office/drawing/2014/main" id="{D119058D-B22E-483B-A50B-43E1317F8850}"/>
              </a:ext>
            </a:extLst>
          </p:cNvPr>
          <p:cNvSpPr txBox="1"/>
          <p:nvPr/>
        </p:nvSpPr>
        <p:spPr>
          <a:xfrm>
            <a:off x="1459265" y="4083174"/>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a:t>
            </a:r>
          </a:p>
        </p:txBody>
      </p:sp>
      <p:sp>
        <p:nvSpPr>
          <p:cNvPr id="15" name="Rectangle 14">
            <a:extLst>
              <a:ext uri="{FF2B5EF4-FFF2-40B4-BE49-F238E27FC236}">
                <a16:creationId xmlns:a16="http://schemas.microsoft.com/office/drawing/2014/main" id="{6A9EFB36-916B-47D1-B55B-652B654D48AC}"/>
              </a:ext>
            </a:extLst>
          </p:cNvPr>
          <p:cNvSpPr/>
          <p:nvPr/>
        </p:nvSpPr>
        <p:spPr>
          <a:xfrm>
            <a:off x="1129035" y="4860449"/>
            <a:ext cx="2520278"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12</a:t>
            </a:r>
            <a:r>
              <a:rPr lang="en-US" sz="2400" dirty="0">
                <a:solidFill>
                  <a:schemeClr val="tx1"/>
                </a:solidFill>
                <a:latin typeface="Times New Roman" panose="02020603050405020304" pitchFamily="18" charset="0"/>
                <a:cs typeface="Times New Roman" panose="02020603050405020304" pitchFamily="18" charset="0"/>
              </a:rPr>
              <a:t>=2.2.3</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EDB5A4B9-8AEF-4549-AC84-2112F8644962}"/>
              </a:ext>
            </a:extLst>
          </p:cNvPr>
          <p:cNvSpPr/>
          <p:nvPr/>
        </p:nvSpPr>
        <p:spPr>
          <a:xfrm>
            <a:off x="802073" y="5661248"/>
            <a:ext cx="3096344" cy="628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12=2</a:t>
            </a:r>
            <a:r>
              <a:rPr lang="en-US" sz="2400" baseline="30000" dirty="0">
                <a:solidFill>
                  <a:srgbClr val="FF0000"/>
                </a:solidFill>
                <a:latin typeface="Times New Roman" panose="02020603050405020304" pitchFamily="18" charset="0"/>
                <a:cs typeface="Times New Roman" panose="02020603050405020304" pitchFamily="18" charset="0"/>
              </a:rPr>
              <a:t>2</a:t>
            </a:r>
            <a:r>
              <a:rPr lang="en-US" sz="2400" dirty="0">
                <a:solidFill>
                  <a:srgbClr val="FF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15927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1000"/>
                                        <p:tgtEl>
                                          <p:spTgt spid="4">
                                            <p:txEl>
                                              <p:pRg st="4" end="4"/>
                                            </p:txEl>
                                          </p:spTgt>
                                        </p:tgtEl>
                                      </p:cBhvr>
                                    </p:animEffect>
                                    <p:anim calcmode="lin" valueType="num">
                                      <p:cBhvr>
                                        <p:cTn id="6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8FC514E-1393-424D-BD59-4F743707D496}"/>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1003" y="4299192"/>
            <a:ext cx="1440160" cy="2134176"/>
          </a:xfrm>
          <a:prstGeom prst="rect">
            <a:avLst/>
          </a:prstGeom>
        </p:spPr>
      </p:pic>
      <p:sp>
        <p:nvSpPr>
          <p:cNvPr id="8" name="TextBox 7">
            <a:extLst>
              <a:ext uri="{FF2B5EF4-FFF2-40B4-BE49-F238E27FC236}">
                <a16:creationId xmlns:a16="http://schemas.microsoft.com/office/drawing/2014/main" id="{328959BB-4845-42DB-B410-C5F7AD6A9DBB}"/>
              </a:ext>
            </a:extLst>
          </p:cNvPr>
          <p:cNvSpPr txBox="1"/>
          <p:nvPr/>
        </p:nvSpPr>
        <p:spPr>
          <a:xfrm>
            <a:off x="2321327" y="2040085"/>
            <a:ext cx="8744812" cy="2985433"/>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 </a:t>
            </a:r>
            <a:r>
              <a:rPr lang="en-US" sz="3200" u="sng" dirty="0" err="1">
                <a:solidFill>
                  <a:schemeClr val="bg1"/>
                </a:solidFill>
                <a:latin typeface="Times New Roman" panose="02020603050405020304" pitchFamily="18" charset="0"/>
                <a:cs typeface="Times New Roman" panose="02020603050405020304" pitchFamily="18" charset="0"/>
              </a:rPr>
              <a:t>Lưu</a:t>
            </a:r>
            <a:r>
              <a:rPr lang="en-US" sz="3200" u="sng" dirty="0">
                <a:solidFill>
                  <a:schemeClr val="bg1"/>
                </a:solidFill>
                <a:latin typeface="Times New Roman" panose="02020603050405020304" pitchFamily="18" charset="0"/>
                <a:cs typeface="Times New Roman" panose="02020603050405020304" pitchFamily="18" charset="0"/>
              </a:rPr>
              <a:t> ý:</a:t>
            </a:r>
          </a:p>
          <a:p>
            <a:pPr algn="just">
              <a:lnSpc>
                <a:spcPct val="150000"/>
              </a:lnSpc>
              <a:spcBef>
                <a:spcPts val="600"/>
              </a:spcBef>
              <a:spcAft>
                <a:spcPts val="600"/>
              </a:spcAft>
            </a:pP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effectLst/>
                <a:latin typeface="Times New Roman" panose="02020603050405020304" pitchFamily="18" charset="0"/>
                <a:ea typeface="Calibri" panose="020F0502020204030204" pitchFamily="34" charset="0"/>
              </a:rPr>
              <a:t>Ta nên chia mỗi  số  cho ước nguyên tố nhỏ nhất của nó.</a:t>
            </a:r>
            <a:endParaRPr lang="en-US" sz="2400" dirty="0">
              <a:solidFill>
                <a:schemeClr val="bg1"/>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dirty="0">
                <a:solidFill>
                  <a:schemeClr val="bg1"/>
                </a:solidFill>
                <a:effectLst/>
                <a:latin typeface="Times New Roman" panose="02020603050405020304" pitchFamily="18" charset="0"/>
                <a:ea typeface="Calibri" panose="020F0502020204030204" pitchFamily="34" charset="0"/>
              </a:rPr>
              <a:t>- Cứ tiếp tục chia như thế cho đến khi được thương là 1.</a:t>
            </a:r>
            <a:endParaRPr lang="en-US" sz="2400" dirty="0">
              <a:solidFill>
                <a:schemeClr val="bg1"/>
              </a:solidFill>
              <a:effectLst/>
              <a:latin typeface="Times New Roman" panose="02020603050405020304" pitchFamily="18" charset="0"/>
              <a:ea typeface="Calibri" panose="020F0502020204030204" pitchFamily="34"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ra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rẽ</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dọc</a:t>
            </a:r>
            <a:r>
              <a:rPr lang="en-US" sz="2400" dirty="0">
                <a:solidFill>
                  <a:schemeClr val="bg1"/>
                </a:solidFill>
                <a:latin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653E4CC-DCD2-46DC-B6AE-F449DCB58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7947" y="697051"/>
            <a:ext cx="3228667" cy="4058255"/>
          </a:xfrm>
          <a:prstGeom prst="rect">
            <a:avLst/>
          </a:prstGeom>
        </p:spPr>
      </p:pic>
    </p:spTree>
    <p:extLst>
      <p:ext uri="{BB962C8B-B14F-4D97-AF65-F5344CB8AC3E}">
        <p14:creationId xmlns:p14="http://schemas.microsoft.com/office/powerpoint/2010/main" val="3696574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6B14CBC-39C3-4BB4-9C4B-83A63F55D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5779" y="2636912"/>
            <a:ext cx="4125829" cy="3960440"/>
          </a:xfrm>
          <a:prstGeom prst="rect">
            <a:avLst/>
          </a:prstGeom>
        </p:spPr>
      </p:pic>
      <p:sp>
        <p:nvSpPr>
          <p:cNvPr id="6" name="Rectangle: Rounded Corners 5">
            <a:extLst>
              <a:ext uri="{FF2B5EF4-FFF2-40B4-BE49-F238E27FC236}">
                <a16:creationId xmlns:a16="http://schemas.microsoft.com/office/drawing/2014/main" id="{FDA028B8-2E59-42DD-8A23-2162E55D64AD}"/>
              </a:ext>
            </a:extLst>
          </p:cNvPr>
          <p:cNvSpPr/>
          <p:nvPr/>
        </p:nvSpPr>
        <p:spPr>
          <a:xfrm>
            <a:off x="552971" y="1769120"/>
            <a:ext cx="7488832" cy="1188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u="sng" dirty="0" err="1">
                <a:solidFill>
                  <a:schemeClr val="tx1"/>
                </a:solidFill>
                <a:latin typeface="Times New Roman" panose="02020603050405020304" pitchFamily="18" charset="0"/>
                <a:cs typeface="Times New Roman" panose="02020603050405020304" pitchFamily="18" charset="0"/>
              </a:rPr>
              <a:t>Ví</a:t>
            </a:r>
            <a:r>
              <a:rPr lang="en-US" sz="2400" u="sng" dirty="0">
                <a:solidFill>
                  <a:schemeClr val="tx1"/>
                </a:solidFill>
                <a:latin typeface="Times New Roman" panose="02020603050405020304" pitchFamily="18" charset="0"/>
                <a:cs typeface="Times New Roman" panose="02020603050405020304" pitchFamily="18" charset="0"/>
              </a:rPr>
              <a:t> </a:t>
            </a:r>
            <a:r>
              <a:rPr lang="en-US" sz="2400" u="sng" dirty="0" err="1">
                <a:solidFill>
                  <a:schemeClr val="tx1"/>
                </a:solidFill>
                <a:latin typeface="Times New Roman" panose="02020603050405020304" pitchFamily="18" charset="0"/>
                <a:cs typeface="Times New Roman" panose="02020603050405020304" pitchFamily="18" charset="0"/>
              </a:rPr>
              <a:t>dụ</a:t>
            </a:r>
            <a:r>
              <a:rPr lang="en-US" sz="2400" u="sng"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72 ra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dọc</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8B45CCE-67D2-468B-9486-19DB2354ABC0}"/>
              </a:ext>
            </a:extLst>
          </p:cNvPr>
          <p:cNvSpPr txBox="1"/>
          <p:nvPr/>
        </p:nvSpPr>
        <p:spPr>
          <a:xfrm>
            <a:off x="696987" y="3198167"/>
            <a:ext cx="798617"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9A1606AC-FCA9-444F-9180-83338855D46C}"/>
              </a:ext>
            </a:extLst>
          </p:cNvPr>
          <p:cNvPicPr>
            <a:picLocks noChangeAspect="1"/>
          </p:cNvPicPr>
          <p:nvPr/>
        </p:nvPicPr>
        <p:blipFill>
          <a:blip r:embed="rId3"/>
          <a:stretch>
            <a:fillRect/>
          </a:stretch>
        </p:blipFill>
        <p:spPr>
          <a:xfrm rot="16200000">
            <a:off x="2512309" y="2325025"/>
            <a:ext cx="2490036" cy="4248476"/>
          </a:xfrm>
          <a:prstGeom prst="rect">
            <a:avLst/>
          </a:prstGeom>
        </p:spPr>
      </p:pic>
      <p:sp>
        <p:nvSpPr>
          <p:cNvPr id="9" name="TextBox 8">
            <a:extLst>
              <a:ext uri="{FF2B5EF4-FFF2-40B4-BE49-F238E27FC236}">
                <a16:creationId xmlns:a16="http://schemas.microsoft.com/office/drawing/2014/main" id="{160B0D88-D04D-4DBE-92E2-3CE8859F316A}"/>
              </a:ext>
            </a:extLst>
          </p:cNvPr>
          <p:cNvSpPr txBox="1"/>
          <p:nvPr/>
        </p:nvSpPr>
        <p:spPr>
          <a:xfrm>
            <a:off x="913011" y="5991671"/>
            <a:ext cx="5388013"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Vậy</a:t>
            </a:r>
            <a:r>
              <a:rPr lang="en-US" sz="2400" dirty="0">
                <a:solidFill>
                  <a:schemeClr val="bg1"/>
                </a:solidFill>
                <a:latin typeface="Times New Roman" panose="02020603050405020304" pitchFamily="18" charset="0"/>
                <a:cs typeface="Times New Roman" panose="02020603050405020304" pitchFamily="18" charset="0"/>
              </a:rPr>
              <a:t> ta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72=2.2.2.3.3=2</a:t>
            </a:r>
            <a:r>
              <a:rPr lang="en-US" sz="2400" baseline="30000" dirty="0">
                <a:solidFill>
                  <a:schemeClr val="bg1"/>
                </a:solidFill>
                <a:latin typeface="Times New Roman" panose="02020603050405020304" pitchFamily="18" charset="0"/>
                <a:cs typeface="Times New Roman" panose="02020603050405020304" pitchFamily="18" charset="0"/>
              </a:rPr>
              <a:t>2</a:t>
            </a:r>
            <a:r>
              <a:rPr lang="en-US" sz="2400" dirty="0">
                <a:solidFill>
                  <a:schemeClr val="bg1"/>
                </a:solidFill>
                <a:latin typeface="Times New Roman" panose="02020603050405020304" pitchFamily="18" charset="0"/>
                <a:cs typeface="Times New Roman" panose="02020603050405020304" pitchFamily="18" charset="0"/>
              </a:rPr>
              <a:t>.3</a:t>
            </a:r>
            <a:r>
              <a:rPr lang="en-US" sz="2400" baseline="30000" dirty="0">
                <a:solidFill>
                  <a:schemeClr val="bg1"/>
                </a:solidFill>
                <a:latin typeface="Times New Roman" panose="02020603050405020304" pitchFamily="18" charset="0"/>
                <a:cs typeface="Times New Roman" panose="02020603050405020304" pitchFamily="18" charset="0"/>
              </a:rPr>
              <a:t>2</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453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CEF2F0-7957-421C-897B-2A2FBD563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39" y="4653136"/>
            <a:ext cx="10873208" cy="2367265"/>
          </a:xfrm>
          <a:prstGeom prst="rect">
            <a:avLst/>
          </a:prstGeom>
        </p:spPr>
      </p:pic>
      <p:sp>
        <p:nvSpPr>
          <p:cNvPr id="8" name="Wave 7">
            <a:extLst>
              <a:ext uri="{FF2B5EF4-FFF2-40B4-BE49-F238E27FC236}">
                <a16:creationId xmlns:a16="http://schemas.microsoft.com/office/drawing/2014/main" id="{AF20B0B9-664C-43BB-9A86-70C239AF40E0}"/>
              </a:ext>
            </a:extLst>
          </p:cNvPr>
          <p:cNvSpPr/>
          <p:nvPr/>
        </p:nvSpPr>
        <p:spPr>
          <a:xfrm>
            <a:off x="768995" y="2060848"/>
            <a:ext cx="10225136" cy="2088232"/>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40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dọc</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3647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9316E42-8E79-4694-A733-3C9BCAAEC1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1" y="3699920"/>
            <a:ext cx="3744416" cy="2883200"/>
          </a:xfrm>
          <a:prstGeom prst="rect">
            <a:avLst/>
          </a:prstGeom>
        </p:spPr>
      </p:pic>
      <p:sp>
        <p:nvSpPr>
          <p:cNvPr id="7" name="Rectangle 6">
            <a:extLst>
              <a:ext uri="{FF2B5EF4-FFF2-40B4-BE49-F238E27FC236}">
                <a16:creationId xmlns:a16="http://schemas.microsoft.com/office/drawing/2014/main" id="{3F2A6A74-8723-4229-91AA-DCDB5FB008B0}"/>
              </a:ext>
            </a:extLst>
          </p:cNvPr>
          <p:cNvSpPr/>
          <p:nvPr/>
        </p:nvSpPr>
        <p:spPr>
          <a:xfrm>
            <a:off x="4225378" y="2276872"/>
            <a:ext cx="777686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400" b="1" u="sng" dirty="0">
                <a:solidFill>
                  <a:srgbClr val="FF0000"/>
                </a:solidFill>
                <a:effectLst/>
                <a:latin typeface="Times New Roman" panose="02020603050405020304" pitchFamily="18" charset="0"/>
                <a:ea typeface="Calibri" panose="020F0502020204030204" pitchFamily="34" charset="0"/>
              </a:rPr>
              <a:t>Chú ý:</a:t>
            </a:r>
            <a:endParaRPr lang="en-US" sz="2400" b="1" u="sng" dirty="0">
              <a:solidFill>
                <a:srgbClr val="FF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Thông thường, khi phân tích một số tự nhiên ra thừa số nguyên tố, các ước nguyên tố được viết theo  thứ tự tăng dần.</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Ngoài cách làm như trên, ta cũng có thể phân tích một số ra thừa số nguyên tố bằng cách viết số đó thành tích của hai thừa số một cách linh hoạt.</a:t>
            </a:r>
            <a:endParaRPr lang="en-US" sz="2400" dirty="0">
              <a:solidFill>
                <a:srgbClr val="000000"/>
              </a:solidFill>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3BDEC2B9-A010-47E0-8FC2-D005C76708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2" y="3699920"/>
            <a:ext cx="3744416" cy="2883200"/>
          </a:xfrm>
          <a:prstGeom prst="rect">
            <a:avLst/>
          </a:prstGeom>
        </p:spPr>
      </p:pic>
      <p:sp>
        <p:nvSpPr>
          <p:cNvPr id="10" name="Rectangle 9">
            <a:extLst>
              <a:ext uri="{FF2B5EF4-FFF2-40B4-BE49-F238E27FC236}">
                <a16:creationId xmlns:a16="http://schemas.microsoft.com/office/drawing/2014/main" id="{E9BD1A92-4DC6-4EE1-9079-C0AE99685186}"/>
              </a:ext>
            </a:extLst>
          </p:cNvPr>
          <p:cNvSpPr/>
          <p:nvPr/>
        </p:nvSpPr>
        <p:spPr>
          <a:xfrm>
            <a:off x="4225379" y="2276872"/>
            <a:ext cx="777686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400" b="1" u="sng" dirty="0">
                <a:solidFill>
                  <a:srgbClr val="FF0000"/>
                </a:solidFill>
                <a:effectLst/>
                <a:latin typeface="Times New Roman" panose="02020603050405020304" pitchFamily="18" charset="0"/>
                <a:ea typeface="Calibri" panose="020F0502020204030204" pitchFamily="34" charset="0"/>
              </a:rPr>
              <a:t>Chú ý:</a:t>
            </a:r>
            <a:endParaRPr lang="en-US" sz="2400" b="1" u="sng" dirty="0">
              <a:solidFill>
                <a:srgbClr val="FF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Thông thường, khi phân tích một số tự nhiên ra thừa số nguyên tố, các ước nguyên tố được viết theo  thứ tự tăng dần.</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Ngoài cách làm như trên, ta cũng có thể phân tích một số ra thừa số nguyên tố bằng cách viết số đó thành tích của hai thừa số một cách linh hoạt.</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27165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84876C-C652-41AE-94EE-95EBDFF0C310}"/>
              </a:ext>
            </a:extLst>
          </p:cNvPr>
          <p:cNvPicPr>
            <a:picLocks noChangeAspect="1"/>
          </p:cNvPicPr>
          <p:nvPr/>
        </p:nvPicPr>
        <p:blipFill>
          <a:blip r:embed="rId2"/>
          <a:stretch>
            <a:fillRect/>
          </a:stretch>
        </p:blipFill>
        <p:spPr>
          <a:xfrm>
            <a:off x="7465739" y="2636912"/>
            <a:ext cx="4258440" cy="3816424"/>
          </a:xfrm>
          <a:prstGeom prst="rect">
            <a:avLst/>
          </a:prstGeom>
        </p:spPr>
      </p:pic>
      <p:pic>
        <p:nvPicPr>
          <p:cNvPr id="6" name="Picture 5">
            <a:extLst>
              <a:ext uri="{FF2B5EF4-FFF2-40B4-BE49-F238E27FC236}">
                <a16:creationId xmlns:a16="http://schemas.microsoft.com/office/drawing/2014/main" id="{E19D0EF7-3A2A-42BF-B69A-1316E59AF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23" y="2276872"/>
            <a:ext cx="4219593" cy="4791373"/>
          </a:xfrm>
          <a:prstGeom prst="rect">
            <a:avLst/>
          </a:prstGeom>
        </p:spPr>
      </p:pic>
      <p:sp>
        <p:nvSpPr>
          <p:cNvPr id="7" name="Speech Bubble: Oval 6">
            <a:extLst>
              <a:ext uri="{FF2B5EF4-FFF2-40B4-BE49-F238E27FC236}">
                <a16:creationId xmlns:a16="http://schemas.microsoft.com/office/drawing/2014/main" id="{1291F876-3DE8-4F5C-9C06-ADE325D81B3D}"/>
              </a:ext>
            </a:extLst>
          </p:cNvPr>
          <p:cNvSpPr/>
          <p:nvPr/>
        </p:nvSpPr>
        <p:spPr>
          <a:xfrm>
            <a:off x="1201043" y="332656"/>
            <a:ext cx="5832648" cy="295232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Quan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to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Speech Bubble: Oval 7">
            <a:extLst>
              <a:ext uri="{FF2B5EF4-FFF2-40B4-BE49-F238E27FC236}">
                <a16:creationId xmlns:a16="http://schemas.microsoft.com/office/drawing/2014/main" id="{DDC451AC-D66B-42F1-959A-F916ED630A86}"/>
              </a:ext>
            </a:extLst>
          </p:cNvPr>
          <p:cNvSpPr/>
          <p:nvPr/>
        </p:nvSpPr>
        <p:spPr>
          <a:xfrm>
            <a:off x="793833" y="188116"/>
            <a:ext cx="7093365" cy="32491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latin typeface="Times New Roman" panose="02020603050405020304" pitchFamily="18" charset="0"/>
                <a:ea typeface="Calibri" panose="020F0502020204030204" pitchFamily="34" charset="0"/>
              </a:rPr>
              <a:t>B</a:t>
            </a:r>
            <a:r>
              <a:rPr lang="vi-VN" sz="2000" dirty="0">
                <a:solidFill>
                  <a:srgbClr val="000000"/>
                </a:solidFill>
                <a:effectLst/>
                <a:latin typeface="Times New Roman" panose="02020603050405020304" pitchFamily="18" charset="0"/>
                <a:ea typeface="Calibri" panose="020F0502020204030204" pitchFamily="34" charset="0"/>
              </a:rPr>
              <a:t>ắt đầu từ số 120 được tách thành hai nhánh, tức là ta viết được 120 =12.10; rồi lại tiếp tục từ các số 12 và 10 tách ra các nhánh, ... Cứ như thế, cuối cùng ta có thể phân tích được 120 thành tích các thừa số nguyên tố.</a:t>
            </a:r>
            <a:endParaRPr lang="en-US" sz="20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0678161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9988DA7-227F-4125-9D4C-73286A9466DD}"/>
              </a:ext>
            </a:extLst>
          </p:cNvPr>
          <p:cNvSpPr txBox="1"/>
          <p:nvPr/>
        </p:nvSpPr>
        <p:spPr>
          <a:xfrm>
            <a:off x="480963" y="1844824"/>
            <a:ext cx="5973110"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a:t>
            </a:r>
            <a:r>
              <a:rPr lang="en-US" sz="2400" dirty="0">
                <a:solidFill>
                  <a:schemeClr val="bg1"/>
                </a:solidFill>
                <a:latin typeface="Times New Roman" panose="02020603050405020304" pitchFamily="18" charset="0"/>
                <a:cs typeface="Times New Roman" panose="02020603050405020304" pitchFamily="18" charset="0"/>
              </a:rPr>
              <a:t> 3: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120 ra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798CF94B-06FE-4C9C-B113-9F7A721625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3260" y="2196704"/>
            <a:ext cx="3782519" cy="3363912"/>
          </a:xfrm>
          <a:prstGeom prst="rect">
            <a:avLst/>
          </a:prstGeom>
        </p:spPr>
      </p:pic>
      <p:pic>
        <p:nvPicPr>
          <p:cNvPr id="7" name="Picture 6">
            <a:extLst>
              <a:ext uri="{FF2B5EF4-FFF2-40B4-BE49-F238E27FC236}">
                <a16:creationId xmlns:a16="http://schemas.microsoft.com/office/drawing/2014/main" id="{16A6E291-002C-4988-912C-EB26B29B94A5}"/>
              </a:ext>
            </a:extLst>
          </p:cNvPr>
          <p:cNvPicPr>
            <a:picLocks noChangeAspect="1"/>
          </p:cNvPicPr>
          <p:nvPr/>
        </p:nvPicPr>
        <p:blipFill rotWithShape="1">
          <a:blip r:embed="rId3"/>
          <a:srcRect r="15942"/>
          <a:stretch/>
        </p:blipFill>
        <p:spPr>
          <a:xfrm>
            <a:off x="7825779" y="2420888"/>
            <a:ext cx="4176464" cy="2448272"/>
          </a:xfrm>
          <a:prstGeom prst="rect">
            <a:avLst/>
          </a:prstGeom>
        </p:spPr>
      </p:pic>
      <p:pic>
        <p:nvPicPr>
          <p:cNvPr id="8" name="Picture 7">
            <a:extLst>
              <a:ext uri="{FF2B5EF4-FFF2-40B4-BE49-F238E27FC236}">
                <a16:creationId xmlns:a16="http://schemas.microsoft.com/office/drawing/2014/main" id="{0D7483E1-F966-4878-A38E-C3E617531719}"/>
              </a:ext>
            </a:extLst>
          </p:cNvPr>
          <p:cNvPicPr>
            <a:picLocks noChangeAspect="1"/>
          </p:cNvPicPr>
          <p:nvPr/>
        </p:nvPicPr>
        <p:blipFill rotWithShape="1">
          <a:blip r:embed="rId4"/>
          <a:srcRect l="5350" r="11376"/>
          <a:stretch/>
        </p:blipFill>
        <p:spPr>
          <a:xfrm>
            <a:off x="-90980" y="2564904"/>
            <a:ext cx="4112941" cy="2228403"/>
          </a:xfrm>
          <a:prstGeom prst="rect">
            <a:avLst/>
          </a:prstGeom>
        </p:spPr>
      </p:pic>
      <p:sp>
        <p:nvSpPr>
          <p:cNvPr id="9" name="Rectangle: Rounded Corners 8">
            <a:extLst>
              <a:ext uri="{FF2B5EF4-FFF2-40B4-BE49-F238E27FC236}">
                <a16:creationId xmlns:a16="http://schemas.microsoft.com/office/drawing/2014/main" id="{232E1B8F-D551-4FFE-B296-F00516A021EA}"/>
              </a:ext>
            </a:extLst>
          </p:cNvPr>
          <p:cNvSpPr/>
          <p:nvPr/>
        </p:nvSpPr>
        <p:spPr>
          <a:xfrm>
            <a:off x="696987" y="5495010"/>
            <a:ext cx="10729192" cy="117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u="sng" dirty="0" err="1">
                <a:solidFill>
                  <a:srgbClr val="FF0000"/>
                </a:solidFill>
                <a:latin typeface="Times New Roman" panose="02020603050405020304" pitchFamily="18" charset="0"/>
                <a:cs typeface="Times New Roman" panose="02020603050405020304" pitchFamily="18" charset="0"/>
              </a:rPr>
              <a:t>Nhận</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xét</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Dù</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phân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tích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ra </a:t>
            </a:r>
            <a:r>
              <a:rPr lang="en-US" sz="2400" i="1" dirty="0" err="1">
                <a:solidFill>
                  <a:schemeClr val="tx1"/>
                </a:solidFill>
                <a:latin typeface="Times New Roman" panose="02020603050405020304" pitchFamily="18" charset="0"/>
                <a:cs typeface="Times New Roman" panose="02020603050405020304" pitchFamily="18" charset="0"/>
              </a:rPr>
              <a:t>thừa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nguyên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bằng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thì</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cuối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cs typeface="Times New Roman" panose="02020603050405020304" pitchFamily="18" charset="0"/>
              </a:rPr>
              <a:t> ta </a:t>
            </a:r>
            <a:r>
              <a:rPr lang="en-US" sz="2400" i="1" dirty="0" err="1">
                <a:solidFill>
                  <a:schemeClr val="tx1"/>
                </a:solidFill>
                <a:latin typeface="Times New Roman" panose="02020603050405020304" pitchFamily="18" charset="0"/>
                <a:cs typeface="Times New Roman" panose="02020603050405020304" pitchFamily="18" charset="0"/>
              </a:rPr>
              <a:t>cũng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quả</a:t>
            </a:r>
            <a:r>
              <a:rPr lang="en-US" sz="2400"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1249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CEF2F0-7957-421C-897B-2A2FBD563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39" y="4653136"/>
            <a:ext cx="10873208" cy="2367265"/>
          </a:xfrm>
          <a:prstGeom prst="rect">
            <a:avLst/>
          </a:prstGeom>
        </p:spPr>
      </p:pic>
      <p:sp>
        <p:nvSpPr>
          <p:cNvPr id="8" name="Wave 7">
            <a:extLst>
              <a:ext uri="{FF2B5EF4-FFF2-40B4-BE49-F238E27FC236}">
                <a16:creationId xmlns:a16="http://schemas.microsoft.com/office/drawing/2014/main" id="{AF20B0B9-664C-43BB-9A86-70C239AF40E0}"/>
              </a:ext>
            </a:extLst>
          </p:cNvPr>
          <p:cNvSpPr/>
          <p:nvPr/>
        </p:nvSpPr>
        <p:spPr>
          <a:xfrm>
            <a:off x="768995" y="2060848"/>
            <a:ext cx="10225136" cy="2088232"/>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450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77183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928DB-069C-44E2-834B-4EEDFBA10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55" y="2708920"/>
            <a:ext cx="3305364" cy="3888432"/>
          </a:xfrm>
          <a:prstGeom prst="rect">
            <a:avLst/>
          </a:prstGeom>
        </p:spPr>
      </p:pic>
      <p:sp>
        <p:nvSpPr>
          <p:cNvPr id="6" name="Thought Bubble: Cloud 5">
            <a:extLst>
              <a:ext uri="{FF2B5EF4-FFF2-40B4-BE49-F238E27FC236}">
                <a16:creationId xmlns:a16="http://schemas.microsoft.com/office/drawing/2014/main" id="{DF07FEB4-9962-4F78-AE99-4CA7E43C5593}"/>
              </a:ext>
            </a:extLst>
          </p:cNvPr>
          <p:cNvSpPr/>
          <p:nvPr/>
        </p:nvSpPr>
        <p:spPr>
          <a:xfrm>
            <a:off x="2929235" y="234354"/>
            <a:ext cx="6624736" cy="3194645"/>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nhỉ</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FB02518-4154-4DF1-B1E5-CAAFF2F8B2D5}"/>
              </a:ext>
            </a:extLst>
          </p:cNvPr>
          <p:cNvPicPr>
            <a:picLocks noChangeAspect="1"/>
          </p:cNvPicPr>
          <p:nvPr/>
        </p:nvPicPr>
        <p:blipFill>
          <a:blip r:embed="rId4"/>
          <a:stretch>
            <a:fillRect/>
          </a:stretch>
        </p:blipFill>
        <p:spPr>
          <a:xfrm>
            <a:off x="7834119" y="2924944"/>
            <a:ext cx="4057570" cy="3636404"/>
          </a:xfrm>
          <a:prstGeom prst="rect">
            <a:avLst/>
          </a:prstGeom>
        </p:spPr>
      </p:pic>
      <p:sp>
        <p:nvSpPr>
          <p:cNvPr id="8" name="Thought Bubble: Cloud 7">
            <a:extLst>
              <a:ext uri="{FF2B5EF4-FFF2-40B4-BE49-F238E27FC236}">
                <a16:creationId xmlns:a16="http://schemas.microsoft.com/office/drawing/2014/main" id="{E77F3079-93D2-4E81-B861-74BE09CE94AC}"/>
              </a:ext>
            </a:extLst>
          </p:cNvPr>
          <p:cNvSpPr/>
          <p:nvPr/>
        </p:nvSpPr>
        <p:spPr>
          <a:xfrm>
            <a:off x="2949475" y="13474"/>
            <a:ext cx="6624736" cy="3636404"/>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nhánh</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1031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9929" y="2110515"/>
            <a:ext cx="4916224" cy="4480600"/>
          </a:xfrm>
          <a:prstGeom prst="rect">
            <a:avLst/>
          </a:prstGeom>
        </p:spPr>
      </p:pic>
      <p:sp>
        <p:nvSpPr>
          <p:cNvPr id="6" name="Smiley Face 5"/>
          <p:cNvSpPr/>
          <p:nvPr/>
        </p:nvSpPr>
        <p:spPr>
          <a:xfrm>
            <a:off x="3839354" y="2110515"/>
            <a:ext cx="885370" cy="8179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p:cNvPr>
          <p:cNvSpPr/>
          <p:nvPr/>
        </p:nvSpPr>
        <p:spPr>
          <a:xfrm>
            <a:off x="3761152" y="2110515"/>
            <a:ext cx="2441539" cy="2240300"/>
          </a:xfrm>
          <a:prstGeom prst="rect">
            <a:avLst/>
          </a:prstGeom>
          <a:solidFill>
            <a:srgbClr val="FFFF00"/>
          </a:solidFill>
          <a:ln>
            <a:solidFill>
              <a:schemeClr val="accent6">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LeftDown"/>
              <a:lightRig rig="threePt" dir="t"/>
            </a:scene3d>
          </a:bodyPr>
          <a:lstStyle/>
          <a:p>
            <a:pPr algn="ctr"/>
            <a:r>
              <a:rPr lang="en-US" sz="3600" dirty="0">
                <a:solidFill>
                  <a:schemeClr val="accent4">
                    <a:lumMod val="40000"/>
                    <a:lumOff val="60000"/>
                  </a:schemeClr>
                </a:solidFill>
                <a:effectLst>
                  <a:glow rad="228600">
                    <a:schemeClr val="accent4">
                      <a:satMod val="175000"/>
                      <a:alpha val="40000"/>
                    </a:schemeClr>
                  </a:glow>
                </a:effectLst>
              </a:rPr>
              <a:t>1</a:t>
            </a:r>
          </a:p>
        </p:txBody>
      </p:sp>
      <p:sp>
        <p:nvSpPr>
          <p:cNvPr id="7" name="Rectangle 6">
            <a:hlinkClick r:id="rId4" action="ppaction://hlinksldjump"/>
          </p:cNvPr>
          <p:cNvSpPr/>
          <p:nvPr/>
        </p:nvSpPr>
        <p:spPr>
          <a:xfrm>
            <a:off x="6241468" y="2110515"/>
            <a:ext cx="2474685" cy="2240300"/>
          </a:xfrm>
          <a:prstGeom prst="rect">
            <a:avLst/>
          </a:prstGeom>
          <a:solidFill>
            <a:srgbClr val="7030A0"/>
          </a:solidFill>
          <a:ln>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RightUp"/>
              <a:lightRig rig="threePt" dir="t"/>
            </a:scene3d>
          </a:bodyPr>
          <a:lstStyle/>
          <a:p>
            <a:pPr algn="ctr"/>
            <a:r>
              <a:rPr lang="en-US" sz="3600" dirty="0">
                <a:solidFill>
                  <a:schemeClr val="accent4">
                    <a:lumMod val="60000"/>
                    <a:lumOff val="40000"/>
                  </a:schemeClr>
                </a:solidFill>
                <a:effectLst>
                  <a:glow rad="228600">
                    <a:schemeClr val="accent6">
                      <a:satMod val="175000"/>
                      <a:alpha val="40000"/>
                    </a:schemeClr>
                  </a:glow>
                </a:effectLst>
              </a:rPr>
              <a:t>2</a:t>
            </a:r>
          </a:p>
        </p:txBody>
      </p:sp>
      <p:sp>
        <p:nvSpPr>
          <p:cNvPr id="8" name="Smiley Face 7"/>
          <p:cNvSpPr/>
          <p:nvPr/>
        </p:nvSpPr>
        <p:spPr>
          <a:xfrm>
            <a:off x="7830782" y="2110515"/>
            <a:ext cx="885370" cy="817900"/>
          </a:xfrm>
          <a:prstGeom prst="smileyFac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5" action="ppaction://hlinksldjump"/>
          </p:cNvPr>
          <p:cNvSpPr/>
          <p:nvPr/>
        </p:nvSpPr>
        <p:spPr>
          <a:xfrm>
            <a:off x="3799929" y="4350815"/>
            <a:ext cx="2441539" cy="2240300"/>
          </a:xfrm>
          <a:prstGeom prst="rect">
            <a:avLst/>
          </a:prstGeom>
          <a:solidFill>
            <a:srgbClr val="92D050"/>
          </a:solidFill>
          <a:ln>
            <a:solidFill>
              <a:schemeClr val="accent6">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OffAxis1Right"/>
              <a:lightRig rig="threePt" dir="t"/>
            </a:scene3d>
          </a:bodyPr>
          <a:lstStyle/>
          <a:p>
            <a:pPr algn="ctr"/>
            <a:r>
              <a:rPr lang="en-US" sz="3600" dirty="0">
                <a:solidFill>
                  <a:schemeClr val="tx2">
                    <a:lumMod val="40000"/>
                    <a:lumOff val="60000"/>
                  </a:schemeClr>
                </a:solidFill>
                <a:effectLst>
                  <a:glow rad="228600">
                    <a:schemeClr val="accent5">
                      <a:satMod val="175000"/>
                      <a:alpha val="40000"/>
                    </a:schemeClr>
                  </a:glow>
                </a:effectLst>
              </a:rPr>
              <a:t>3</a:t>
            </a:r>
          </a:p>
        </p:txBody>
      </p:sp>
      <p:sp>
        <p:nvSpPr>
          <p:cNvPr id="12" name="Smiley Face 11"/>
          <p:cNvSpPr/>
          <p:nvPr/>
        </p:nvSpPr>
        <p:spPr>
          <a:xfrm>
            <a:off x="3839354" y="5703194"/>
            <a:ext cx="885370" cy="817900"/>
          </a:xfrm>
          <a:prstGeom prst="smileyFac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6" action="ppaction://hlinksldjump"/>
          </p:cNvPr>
          <p:cNvSpPr/>
          <p:nvPr/>
        </p:nvSpPr>
        <p:spPr>
          <a:xfrm>
            <a:off x="6241468" y="4350815"/>
            <a:ext cx="2474685" cy="2240300"/>
          </a:xfrm>
          <a:prstGeom prst="rect">
            <a:avLst/>
          </a:prstGeom>
          <a:solidFill>
            <a:srgbClr val="ECB2C1"/>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OffAxis2Left"/>
              <a:lightRig rig="threePt" dir="t"/>
            </a:scene3d>
          </a:bodyPr>
          <a:lstStyle/>
          <a:p>
            <a:pPr algn="ctr"/>
            <a:r>
              <a:rPr lang="en-US" sz="3600" dirty="0">
                <a:solidFill>
                  <a:srgbClr val="FF0000"/>
                </a:solidFill>
                <a:effectLst>
                  <a:glow rad="139700">
                    <a:schemeClr val="accent4">
                      <a:satMod val="175000"/>
                      <a:alpha val="40000"/>
                    </a:schemeClr>
                  </a:glow>
                </a:effectLst>
              </a:rPr>
              <a:t>4</a:t>
            </a:r>
          </a:p>
        </p:txBody>
      </p:sp>
      <p:sp>
        <p:nvSpPr>
          <p:cNvPr id="14" name="Smiley Face 13"/>
          <p:cNvSpPr/>
          <p:nvPr/>
        </p:nvSpPr>
        <p:spPr>
          <a:xfrm>
            <a:off x="7772726" y="5698094"/>
            <a:ext cx="885370" cy="817900"/>
          </a:xfrm>
          <a:prstGeom prst="smileyFac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20268" y="1214688"/>
            <a:ext cx="9042400" cy="769441"/>
          </a:xfrm>
          <a:prstGeom prst="rect">
            <a:avLst/>
          </a:prstGeom>
          <a:noFill/>
        </p:spPr>
        <p:txBody>
          <a:bodyPr wrap="square" lIns="91440" tIns="45720" rIns="91440" bIns="45720">
            <a:spAutoFit/>
          </a:bodyPr>
          <a:lstStyle/>
          <a:p>
            <a:pPr algn="ctr"/>
            <a:r>
              <a:rPr lang="en-US" sz="4400" dirty="0">
                <a:ln w="0">
                  <a:solidFill>
                    <a:srgbClr val="FF0000"/>
                  </a:solidFill>
                </a:ln>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 CHƠI LẬT MẢNH GHÉP</a:t>
            </a:r>
          </a:p>
        </p:txBody>
      </p:sp>
      <p:sp>
        <p:nvSpPr>
          <p:cNvPr id="19" name="Heart 18"/>
          <p:cNvSpPr/>
          <p:nvPr/>
        </p:nvSpPr>
        <p:spPr>
          <a:xfrm>
            <a:off x="4794299" y="3294744"/>
            <a:ext cx="2952395" cy="316998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64514">
            <a:off x="9117337" y="4919179"/>
            <a:ext cx="714375" cy="6667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392029">
            <a:off x="1841892" y="4910930"/>
            <a:ext cx="714375" cy="666750"/>
          </a:xfrm>
          <a:prstGeom prst="rect">
            <a:avLst/>
          </a:prstGeom>
        </p:spPr>
      </p:pic>
      <p:pic>
        <p:nvPicPr>
          <p:cNvPr id="23" name="Picture 2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7851" y="4350815"/>
            <a:ext cx="1173569" cy="957658"/>
          </a:xfrm>
          <a:prstGeom prst="rect">
            <a:avLst/>
          </a:prstGeom>
        </p:spPr>
      </p:pic>
      <p:pic>
        <p:nvPicPr>
          <p:cNvPr id="3" name="Picture 2">
            <a:extLst>
              <a:ext uri="{FF2B5EF4-FFF2-40B4-BE49-F238E27FC236}">
                <a16:creationId xmlns:a16="http://schemas.microsoft.com/office/drawing/2014/main" id="{1347EFE0-46E6-40E6-902B-7861593CA0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8345" y="-1119461"/>
            <a:ext cx="7199391" cy="3599695"/>
          </a:xfrm>
          <a:prstGeom prst="rect">
            <a:avLst/>
          </a:prstGeom>
        </p:spPr>
      </p:pic>
      <p:pic>
        <p:nvPicPr>
          <p:cNvPr id="15" name="Picture 14">
            <a:extLst>
              <a:ext uri="{FF2B5EF4-FFF2-40B4-BE49-F238E27FC236}">
                <a16:creationId xmlns:a16="http://schemas.microsoft.com/office/drawing/2014/main" id="{ACC93FE7-53E1-4BC8-96B4-A46DBD3547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0523" y="1270272"/>
            <a:ext cx="2325629" cy="3048006"/>
          </a:xfrm>
          <a:prstGeom prst="rect">
            <a:avLst/>
          </a:prstGeom>
        </p:spPr>
      </p:pic>
      <p:pic>
        <p:nvPicPr>
          <p:cNvPr id="22" name="Picture 21">
            <a:extLst>
              <a:ext uri="{FF2B5EF4-FFF2-40B4-BE49-F238E27FC236}">
                <a16:creationId xmlns:a16="http://schemas.microsoft.com/office/drawing/2014/main" id="{71C8832B-5632-492B-BCE9-E0120BEC92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6" y="2885368"/>
            <a:ext cx="3733757" cy="4330551"/>
          </a:xfrm>
          <a:prstGeom prst="rect">
            <a:avLst/>
          </a:prstGeom>
        </p:spPr>
      </p:pic>
    </p:spTree>
    <p:extLst>
      <p:ext uri="{BB962C8B-B14F-4D97-AF65-F5344CB8AC3E}">
        <p14:creationId xmlns:p14="http://schemas.microsoft.com/office/powerpoint/2010/main" val="1280649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6">
                                            <p:txEl>
                                              <p:pRg st="0" end="0"/>
                                            </p:txEl>
                                          </p:spTgt>
                                        </p:tgtEl>
                                      </p:cBhvr>
                                    </p:animEffect>
                                    <p:animScale>
                                      <p:cBhvr>
                                        <p:cTn id="7" dur="250" autoRev="1" fill="hold"/>
                                        <p:tgtEl>
                                          <p:spTgt spid="1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grpId="0" nodeType="clickEffect">
                                  <p:stCondLst>
                                    <p:cond delay="0"/>
                                  </p:stCondLst>
                                  <p:childTnLst>
                                    <p:animClr clrSpc="hsl" dir="cw">
                                      <p:cBhvr override="childStyle">
                                        <p:cTn id="11" dur="500" fill="hold"/>
                                        <p:tgtEl>
                                          <p:spTgt spid="19"/>
                                        </p:tgtEl>
                                        <p:attrNameLst>
                                          <p:attrName>style.color</p:attrName>
                                        </p:attrNameLst>
                                      </p:cBhvr>
                                      <p:by>
                                        <p:hsl h="7200000" s="0" l="0"/>
                                      </p:by>
                                    </p:animClr>
                                    <p:animClr clrSpc="hsl" dir="cw">
                                      <p:cBhvr>
                                        <p:cTn id="12" dur="500" fill="hold"/>
                                        <p:tgtEl>
                                          <p:spTgt spid="19"/>
                                        </p:tgtEl>
                                        <p:attrNameLst>
                                          <p:attrName>fillcolor</p:attrName>
                                        </p:attrNameLst>
                                      </p:cBhvr>
                                      <p:by>
                                        <p:hsl h="7200000" s="0" l="0"/>
                                      </p:by>
                                    </p:animClr>
                                    <p:animClr clrSpc="hsl" dir="cw">
                                      <p:cBhvr>
                                        <p:cTn id="13" dur="500" fill="hold"/>
                                        <p:tgtEl>
                                          <p:spTgt spid="19"/>
                                        </p:tgtEl>
                                        <p:attrNameLst>
                                          <p:attrName>stroke.color</p:attrName>
                                        </p:attrNameLst>
                                      </p:cBhvr>
                                      <p:by>
                                        <p:hsl h="7200000" s="0" l="0"/>
                                      </p:by>
                                    </p:animClr>
                                    <p:set>
                                      <p:cBhvr>
                                        <p:cTn id="14" dur="500" fill="hold"/>
                                        <p:tgtEl>
                                          <p:spTgt spid="1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1" presetClass="emph" presetSubtype="0" fill="hold" grpId="1" nodeType="withEffect">
                                  <p:stCondLst>
                                    <p:cond delay="0"/>
                                  </p:stCondLst>
                                  <p:childTnLst>
                                    <p:animClr clrSpc="hsl" dir="cw">
                                      <p:cBhvr override="childStyle">
                                        <p:cTn id="24" dur="500" fill="hold"/>
                                        <p:tgtEl>
                                          <p:spTgt spid="4"/>
                                        </p:tgtEl>
                                        <p:attrNameLst>
                                          <p:attrName>style.color</p:attrName>
                                        </p:attrNameLst>
                                      </p:cBhvr>
                                      <p:by>
                                        <p:hsl h="7200000" s="0" l="0"/>
                                      </p:by>
                                    </p:animClr>
                                    <p:animClr clrSpc="hsl" dir="cw">
                                      <p:cBhvr>
                                        <p:cTn id="25" dur="500" fill="hold"/>
                                        <p:tgtEl>
                                          <p:spTgt spid="4"/>
                                        </p:tgtEl>
                                        <p:attrNameLst>
                                          <p:attrName>fillcolor</p:attrName>
                                        </p:attrNameLst>
                                      </p:cBhvr>
                                      <p:by>
                                        <p:hsl h="7200000" s="0" l="0"/>
                                      </p:by>
                                    </p:animClr>
                                    <p:animClr clrSpc="hsl" dir="cw">
                                      <p:cBhvr>
                                        <p:cTn id="26" dur="500" fill="hold"/>
                                        <p:tgtEl>
                                          <p:spTgt spid="4"/>
                                        </p:tgtEl>
                                        <p:attrNameLst>
                                          <p:attrName>stroke.color</p:attrName>
                                        </p:attrNameLst>
                                      </p:cBhvr>
                                      <p:by>
                                        <p:hsl h="7200000" s="0" l="0"/>
                                      </p:by>
                                    </p:animClr>
                                    <p:set>
                                      <p:cBhvr>
                                        <p:cTn id="27" dur="500" fill="hold"/>
                                        <p:tgtEl>
                                          <p:spTgt spid="4"/>
                                        </p:tgtEl>
                                        <p:attrNameLst>
                                          <p:attrName>fill.type</p:attrName>
                                        </p:attrNameLst>
                                      </p:cBhvr>
                                      <p:to>
                                        <p:strVal val="solid"/>
                                      </p:to>
                                    </p:se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grpId="1" nodeType="withEffect">
                                  <p:stCondLst>
                                    <p:cond delay="0"/>
                                  </p:stCondLst>
                                  <p:childTnLst>
                                    <p:animEffect transition="out" filter="fade">
                                      <p:cBhvr>
                                        <p:cTn id="35" dur="1000"/>
                                        <p:tgtEl>
                                          <p:spTgt spid="6"/>
                                        </p:tgtEl>
                                      </p:cBhvr>
                                    </p:animEffect>
                                    <p:anim calcmode="lin" valueType="num">
                                      <p:cBhvr>
                                        <p:cTn id="36" dur="1000"/>
                                        <p:tgtEl>
                                          <p:spTgt spid="6"/>
                                        </p:tgtEl>
                                        <p:attrNameLst>
                                          <p:attrName>ppt_x</p:attrName>
                                        </p:attrNameLst>
                                      </p:cBhvr>
                                      <p:tavLst>
                                        <p:tav tm="0">
                                          <p:val>
                                            <p:strVal val="ppt_x"/>
                                          </p:val>
                                        </p:tav>
                                        <p:tav tm="100000">
                                          <p:val>
                                            <p:strVal val="ppt_x"/>
                                          </p:val>
                                        </p:tav>
                                      </p:tavLst>
                                    </p:anim>
                                    <p:anim calcmode="lin" valueType="num">
                                      <p:cBhvr>
                                        <p:cTn id="37" dur="1000"/>
                                        <p:tgtEl>
                                          <p:spTgt spid="6"/>
                                        </p:tgtEl>
                                        <p:attrNameLst>
                                          <p:attrName>ppt_y</p:attrName>
                                        </p:attrNameLst>
                                      </p:cBhvr>
                                      <p:tavLst>
                                        <p:tav tm="0">
                                          <p:val>
                                            <p:strVal val="ppt_y"/>
                                          </p:val>
                                        </p:tav>
                                        <p:tav tm="100000">
                                          <p:val>
                                            <p:strVal val="ppt_y+.1"/>
                                          </p:val>
                                        </p:tav>
                                      </p:tavLst>
                                    </p:anim>
                                    <p:set>
                                      <p:cBhvr>
                                        <p:cTn id="38" dur="1" fill="hold">
                                          <p:stCondLst>
                                            <p:cond delay="999"/>
                                          </p:stCondLst>
                                        </p:cTn>
                                        <p:tgtEl>
                                          <p:spTgt spid="6"/>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1" presetClass="emph" presetSubtype="0" fill="hold" grpId="1" nodeType="withEffect">
                                  <p:stCondLst>
                                    <p:cond delay="0"/>
                                  </p:stCondLst>
                                  <p:childTnLst>
                                    <p:animClr clrSpc="hsl" dir="cw">
                                      <p:cBhvr override="childStyle">
                                        <p:cTn id="46" dur="500" fill="hold"/>
                                        <p:tgtEl>
                                          <p:spTgt spid="7"/>
                                        </p:tgtEl>
                                        <p:attrNameLst>
                                          <p:attrName>style.color</p:attrName>
                                        </p:attrNameLst>
                                      </p:cBhvr>
                                      <p:by>
                                        <p:hsl h="7200000" s="0" l="0"/>
                                      </p:by>
                                    </p:animClr>
                                    <p:animClr clrSpc="hsl" dir="cw">
                                      <p:cBhvr>
                                        <p:cTn id="47" dur="500" fill="hold"/>
                                        <p:tgtEl>
                                          <p:spTgt spid="7"/>
                                        </p:tgtEl>
                                        <p:attrNameLst>
                                          <p:attrName>fillcolor</p:attrName>
                                        </p:attrNameLst>
                                      </p:cBhvr>
                                      <p:by>
                                        <p:hsl h="7200000" s="0" l="0"/>
                                      </p:by>
                                    </p:animClr>
                                    <p:animClr clrSpc="hsl" dir="cw">
                                      <p:cBhvr>
                                        <p:cTn id="48" dur="500" fill="hold"/>
                                        <p:tgtEl>
                                          <p:spTgt spid="7"/>
                                        </p:tgtEl>
                                        <p:attrNameLst>
                                          <p:attrName>stroke.color</p:attrName>
                                        </p:attrNameLst>
                                      </p:cBhvr>
                                      <p:by>
                                        <p:hsl h="7200000" s="0" l="0"/>
                                      </p:by>
                                    </p:animClr>
                                    <p:set>
                                      <p:cBhvr>
                                        <p:cTn id="49" dur="500" fill="hold"/>
                                        <p:tgtEl>
                                          <p:spTgt spid="7"/>
                                        </p:tgtEl>
                                        <p:attrNameLst>
                                          <p:attrName>fill.type</p:attrName>
                                        </p:attrNameLst>
                                      </p:cBhvr>
                                      <p:to>
                                        <p:strVal val="solid"/>
                                      </p:to>
                                    </p:se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withEffect">
                                  <p:stCondLst>
                                    <p:cond delay="0"/>
                                  </p:stCondLst>
                                  <p:childTnLst>
                                    <p:animEffect transition="out" filter="fade">
                                      <p:cBhvr>
                                        <p:cTn id="57" dur="1000"/>
                                        <p:tgtEl>
                                          <p:spTgt spid="8"/>
                                        </p:tgtEl>
                                      </p:cBhvr>
                                    </p:animEffect>
                                    <p:anim calcmode="lin" valueType="num">
                                      <p:cBhvr>
                                        <p:cTn id="58" dur="1000"/>
                                        <p:tgtEl>
                                          <p:spTgt spid="8"/>
                                        </p:tgtEl>
                                        <p:attrNameLst>
                                          <p:attrName>ppt_x</p:attrName>
                                        </p:attrNameLst>
                                      </p:cBhvr>
                                      <p:tavLst>
                                        <p:tav tm="0">
                                          <p:val>
                                            <p:strVal val="ppt_x"/>
                                          </p:val>
                                        </p:tav>
                                        <p:tav tm="100000">
                                          <p:val>
                                            <p:strVal val="ppt_x"/>
                                          </p:val>
                                        </p:tav>
                                      </p:tavLst>
                                    </p:anim>
                                    <p:anim calcmode="lin" valueType="num">
                                      <p:cBhvr>
                                        <p:cTn id="59" dur="1000"/>
                                        <p:tgtEl>
                                          <p:spTgt spid="8"/>
                                        </p:tgtEl>
                                        <p:attrNameLst>
                                          <p:attrName>ppt_y</p:attrName>
                                        </p:attrNameLst>
                                      </p:cBhvr>
                                      <p:tavLst>
                                        <p:tav tm="0">
                                          <p:val>
                                            <p:strVal val="ppt_y"/>
                                          </p:val>
                                        </p:tav>
                                        <p:tav tm="100000">
                                          <p:val>
                                            <p:strVal val="ppt_y+.1"/>
                                          </p:val>
                                        </p:tav>
                                      </p:tavLst>
                                    </p:anim>
                                    <p:set>
                                      <p:cBhvr>
                                        <p:cTn id="60" dur="1" fill="hold">
                                          <p:stCondLst>
                                            <p:cond delay="999"/>
                                          </p:stCondLst>
                                        </p:cTn>
                                        <p:tgtEl>
                                          <p:spTgt spid="8"/>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21" presetClass="emph" presetSubtype="0" fill="hold" grpId="1" nodeType="withEffect">
                                  <p:stCondLst>
                                    <p:cond delay="0"/>
                                  </p:stCondLst>
                                  <p:childTnLst>
                                    <p:animClr clrSpc="hsl" dir="cw">
                                      <p:cBhvr override="childStyle">
                                        <p:cTn id="68" dur="500" fill="hold"/>
                                        <p:tgtEl>
                                          <p:spTgt spid="11"/>
                                        </p:tgtEl>
                                        <p:attrNameLst>
                                          <p:attrName>style.color</p:attrName>
                                        </p:attrNameLst>
                                      </p:cBhvr>
                                      <p:by>
                                        <p:hsl h="7200000" s="0" l="0"/>
                                      </p:by>
                                    </p:animClr>
                                    <p:animClr clrSpc="hsl" dir="cw">
                                      <p:cBhvr>
                                        <p:cTn id="69" dur="500" fill="hold"/>
                                        <p:tgtEl>
                                          <p:spTgt spid="11"/>
                                        </p:tgtEl>
                                        <p:attrNameLst>
                                          <p:attrName>fillcolor</p:attrName>
                                        </p:attrNameLst>
                                      </p:cBhvr>
                                      <p:by>
                                        <p:hsl h="7200000" s="0" l="0"/>
                                      </p:by>
                                    </p:animClr>
                                    <p:animClr clrSpc="hsl" dir="cw">
                                      <p:cBhvr>
                                        <p:cTn id="70" dur="500" fill="hold"/>
                                        <p:tgtEl>
                                          <p:spTgt spid="11"/>
                                        </p:tgtEl>
                                        <p:attrNameLst>
                                          <p:attrName>stroke.color</p:attrName>
                                        </p:attrNameLst>
                                      </p:cBhvr>
                                      <p:by>
                                        <p:hsl h="7200000" s="0" l="0"/>
                                      </p:by>
                                    </p:animClr>
                                    <p:set>
                                      <p:cBhvr>
                                        <p:cTn id="71" dur="500" fill="hold"/>
                                        <p:tgtEl>
                                          <p:spTgt spid="11"/>
                                        </p:tgtEl>
                                        <p:attrNameLst>
                                          <p:attrName>fill.type</p:attrName>
                                        </p:attrNameLst>
                                      </p:cBhvr>
                                      <p:to>
                                        <p:strVal val="solid"/>
                                      </p:to>
                                    </p:set>
                                  </p:childTnLst>
                                </p:cTn>
                              </p:par>
                              <p:par>
                                <p:cTn id="72" presetID="16" presetClass="entr" presetSubtype="21"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barn(inVertical)">
                                      <p:cBhvr>
                                        <p:cTn id="74" dur="500"/>
                                        <p:tgtEl>
                                          <p:spTgt spid="12"/>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withEffect">
                                  <p:stCondLst>
                                    <p:cond delay="0"/>
                                  </p:stCondLst>
                                  <p:childTnLst>
                                    <p:animEffect transition="out" filter="fade">
                                      <p:cBhvr>
                                        <p:cTn id="79" dur="1000"/>
                                        <p:tgtEl>
                                          <p:spTgt spid="12"/>
                                        </p:tgtEl>
                                      </p:cBhvr>
                                    </p:animEffect>
                                    <p:anim calcmode="lin" valueType="num">
                                      <p:cBhvr>
                                        <p:cTn id="80" dur="1000"/>
                                        <p:tgtEl>
                                          <p:spTgt spid="12"/>
                                        </p:tgtEl>
                                        <p:attrNameLst>
                                          <p:attrName>ppt_x</p:attrName>
                                        </p:attrNameLst>
                                      </p:cBhvr>
                                      <p:tavLst>
                                        <p:tav tm="0">
                                          <p:val>
                                            <p:strVal val="ppt_x"/>
                                          </p:val>
                                        </p:tav>
                                        <p:tav tm="100000">
                                          <p:val>
                                            <p:strVal val="ppt_x"/>
                                          </p:val>
                                        </p:tav>
                                      </p:tavLst>
                                    </p:anim>
                                    <p:anim calcmode="lin" valueType="num">
                                      <p:cBhvr>
                                        <p:cTn id="81" dur="1000"/>
                                        <p:tgtEl>
                                          <p:spTgt spid="12"/>
                                        </p:tgtEl>
                                        <p:attrNameLst>
                                          <p:attrName>ppt_y</p:attrName>
                                        </p:attrNameLst>
                                      </p:cBhvr>
                                      <p:tavLst>
                                        <p:tav tm="0">
                                          <p:val>
                                            <p:strVal val="ppt_y"/>
                                          </p:val>
                                        </p:tav>
                                        <p:tav tm="100000">
                                          <p:val>
                                            <p:strVal val="ppt_y+.1"/>
                                          </p:val>
                                        </p:tav>
                                      </p:tavLst>
                                    </p:anim>
                                    <p:set>
                                      <p:cBhvr>
                                        <p:cTn id="82" dur="1" fill="hold">
                                          <p:stCondLst>
                                            <p:cond delay="999"/>
                                          </p:stCondLst>
                                        </p:cTn>
                                        <p:tgtEl>
                                          <p:spTgt spid="12"/>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21" presetClass="emph" presetSubtype="0" fill="hold" grpId="1" nodeType="withEffect">
                                  <p:stCondLst>
                                    <p:cond delay="0"/>
                                  </p:stCondLst>
                                  <p:childTnLst>
                                    <p:animClr clrSpc="hsl" dir="cw">
                                      <p:cBhvr override="childStyle">
                                        <p:cTn id="90" dur="500" fill="hold"/>
                                        <p:tgtEl>
                                          <p:spTgt spid="13"/>
                                        </p:tgtEl>
                                        <p:attrNameLst>
                                          <p:attrName>style.color</p:attrName>
                                        </p:attrNameLst>
                                      </p:cBhvr>
                                      <p:by>
                                        <p:hsl h="7200000" s="0" l="0"/>
                                      </p:by>
                                    </p:animClr>
                                    <p:animClr clrSpc="hsl" dir="cw">
                                      <p:cBhvr>
                                        <p:cTn id="91" dur="500" fill="hold"/>
                                        <p:tgtEl>
                                          <p:spTgt spid="13"/>
                                        </p:tgtEl>
                                        <p:attrNameLst>
                                          <p:attrName>fillcolor</p:attrName>
                                        </p:attrNameLst>
                                      </p:cBhvr>
                                      <p:by>
                                        <p:hsl h="7200000" s="0" l="0"/>
                                      </p:by>
                                    </p:animClr>
                                    <p:animClr clrSpc="hsl" dir="cw">
                                      <p:cBhvr>
                                        <p:cTn id="92" dur="500" fill="hold"/>
                                        <p:tgtEl>
                                          <p:spTgt spid="13"/>
                                        </p:tgtEl>
                                        <p:attrNameLst>
                                          <p:attrName>stroke.color</p:attrName>
                                        </p:attrNameLst>
                                      </p:cBhvr>
                                      <p:by>
                                        <p:hsl h="7200000" s="0" l="0"/>
                                      </p:by>
                                    </p:animClr>
                                    <p:set>
                                      <p:cBhvr>
                                        <p:cTn id="93" dur="500" fill="hold"/>
                                        <p:tgtEl>
                                          <p:spTgt spid="13"/>
                                        </p:tgtEl>
                                        <p:attrNameLst>
                                          <p:attrName>fill.type</p:attrName>
                                        </p:attrNameLst>
                                      </p:cBhvr>
                                      <p:to>
                                        <p:strVal val="solid"/>
                                      </p:to>
                                    </p:set>
                                  </p:childTnLst>
                                </p:cTn>
                              </p:par>
                              <p:par>
                                <p:cTn id="94" presetID="16" presetClass="entr" presetSubtype="21" fill="hold" grpId="0" nodeType="with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barn(inVertical)">
                                      <p:cBhvr>
                                        <p:cTn id="96" dur="500"/>
                                        <p:tgtEl>
                                          <p:spTgt spid="14"/>
                                        </p:tgtEl>
                                      </p:cBhvr>
                                    </p:animEffec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42" presetClass="exit" presetSubtype="0" fill="hold" grpId="1" nodeType="withEffect">
                                  <p:stCondLst>
                                    <p:cond delay="0"/>
                                  </p:stCondLst>
                                  <p:childTnLst>
                                    <p:animEffect transition="out" filter="fade">
                                      <p:cBhvr>
                                        <p:cTn id="101" dur="1000"/>
                                        <p:tgtEl>
                                          <p:spTgt spid="14"/>
                                        </p:tgtEl>
                                      </p:cBhvr>
                                    </p:animEffect>
                                    <p:anim calcmode="lin" valueType="num">
                                      <p:cBhvr>
                                        <p:cTn id="102" dur="1000"/>
                                        <p:tgtEl>
                                          <p:spTgt spid="14"/>
                                        </p:tgtEl>
                                        <p:attrNameLst>
                                          <p:attrName>ppt_x</p:attrName>
                                        </p:attrNameLst>
                                      </p:cBhvr>
                                      <p:tavLst>
                                        <p:tav tm="0">
                                          <p:val>
                                            <p:strVal val="ppt_x"/>
                                          </p:val>
                                        </p:tav>
                                        <p:tav tm="100000">
                                          <p:val>
                                            <p:strVal val="ppt_x"/>
                                          </p:val>
                                        </p:tav>
                                      </p:tavLst>
                                    </p:anim>
                                    <p:anim calcmode="lin" valueType="num">
                                      <p:cBhvr>
                                        <p:cTn id="103" dur="1000"/>
                                        <p:tgtEl>
                                          <p:spTgt spid="14"/>
                                        </p:tgtEl>
                                        <p:attrNameLst>
                                          <p:attrName>ppt_y</p:attrName>
                                        </p:attrNameLst>
                                      </p:cBhvr>
                                      <p:tavLst>
                                        <p:tav tm="0">
                                          <p:val>
                                            <p:strVal val="ppt_y"/>
                                          </p:val>
                                        </p:tav>
                                        <p:tav tm="100000">
                                          <p:val>
                                            <p:strVal val="ppt_y+.1"/>
                                          </p:val>
                                        </p:tav>
                                      </p:tavLst>
                                    </p:anim>
                                    <p:set>
                                      <p:cBhvr>
                                        <p:cTn id="104" dur="1" fill="hold">
                                          <p:stCondLst>
                                            <p:cond delay="999"/>
                                          </p:stCondLst>
                                        </p:cTn>
                                        <p:tgtEl>
                                          <p:spTgt spid="14"/>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6" grpId="1" animBg="1"/>
      <p:bldP spid="4" grpId="0" animBg="1"/>
      <p:bldP spid="4" grpId="1" animBg="1"/>
      <p:bldP spid="7" grpId="0" animBg="1"/>
      <p:bldP spid="7" grpId="1" animBg="1"/>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9" grpId="0" animBg="1"/>
      <p:bldP spid="1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2.7</a:t>
            </a:r>
          </a:p>
        </p:txBody>
      </p:sp>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B. 7 +7</a:t>
            </a:r>
          </a:p>
        </p:txBody>
      </p:sp>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D. 34:2</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A. 14.1</a:t>
            </a:r>
          </a:p>
        </p:txBody>
      </p:sp>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95073" y="416850"/>
            <a:ext cx="11205029" cy="1499036"/>
            <a:chOff x="493485" y="416850"/>
            <a:chExt cx="11205029" cy="1499036"/>
          </a:xfrm>
        </p:grpSpPr>
        <p:sp>
          <p:nvSpPr>
            <p:cNvPr id="5" name="Round Diagonal Corner Rectangle 4"/>
            <p:cNvSpPr/>
            <p:nvPr/>
          </p:nvSpPr>
          <p:spPr>
            <a:xfrm>
              <a:off x="493486" y="493486"/>
              <a:ext cx="11205028" cy="1422400"/>
            </a:xfrm>
            <a:prstGeom prst="round2DiagRect">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1: </a:t>
              </a:r>
              <a:r>
                <a:rPr lang="en-US" sz="3600" dirty="0" err="1">
                  <a:solidFill>
                    <a:schemeClr val="tx1"/>
                  </a:solidFill>
                  <a:latin typeface="Times New Roman" panose="02020603050405020304" pitchFamily="18" charset="0"/>
                  <a:cs typeface="Times New Roman" panose="02020603050405020304" pitchFamily="18" charset="0"/>
                </a:rPr>
                <a:t>Phân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tích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14 </a:t>
              </a:r>
              <a:r>
                <a:rPr lang="en-US" sz="3600" dirty="0" err="1">
                  <a:solidFill>
                    <a:schemeClr val="tx1"/>
                  </a:solidFill>
                  <a:latin typeface="Times New Roman" panose="02020603050405020304" pitchFamily="18" charset="0"/>
                  <a:cs typeface="Times New Roman" panose="02020603050405020304" pitchFamily="18" charset="0"/>
                </a:rPr>
                <a:t>ra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thừa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p>
          </p:txBody>
        </p:sp>
        <p:pic>
          <p:nvPicPr>
            <p:cNvPr id="37" name="Picture 3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85" y="416850"/>
              <a:ext cx="1132115" cy="1465907"/>
            </a:xfrm>
            <a:prstGeom prst="rect">
              <a:avLst/>
            </a:prstGeom>
          </p:spPr>
        </p:pic>
      </p:grpSp>
      <p:pic>
        <p:nvPicPr>
          <p:cNvPr id="39"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18096018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2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5"/>
                                        </p:tgtEl>
                                      </p:cBhvr>
                                    </p:animEffect>
                                    <p:set>
                                      <p:cBhvr>
                                        <p:cTn id="5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20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9"/>
                                        </p:tgtEl>
                                      </p:cBhvr>
                                    </p:animEffect>
                                    <p:set>
                                      <p:cBhvr>
                                        <p:cTn id="6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20" grpId="0" animBg="1"/>
      <p:bldP spid="21"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mc:AlternateContent xmlns:mc="http://schemas.openxmlformats.org/markup-compatibility/2006" xmlns:a14="http://schemas.microsoft.com/office/drawing/2010/main">
        <mc:Choice Requires="a14">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a:rPr lang="en-US" sz="3200" i="1">
                          <a:solidFill>
                            <a:schemeClr val="tx1"/>
                          </a:solidFill>
                          <a:latin typeface="Cambria Math" panose="02040503050406030204" pitchFamily="18" charset="0"/>
                        </a:rPr>
                        <m:t>𝐶</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3;5;15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19" name="Flowchart: Terminator 18"/>
              <p:cNvSpPr>
                <a:spLocks noRot="1" noChangeAspect="1" noMove="1" noResize="1" noEditPoints="1" noAdjustHandles="1" noChangeArrowheads="1" noChangeShapeType="1" noTextEdit="1"/>
              </p:cNvSpPr>
              <p:nvPr/>
            </p:nvSpPr>
            <p:spPr>
              <a:xfrm>
                <a:off x="1090158" y="4057574"/>
                <a:ext cx="4354286" cy="1232507"/>
              </a:xfrm>
              <a:prstGeom prst="flowChartTerminator">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Flowchart: Terminator 19"/>
              <p:cNvSpPr/>
              <p:nvPr/>
            </p:nvSpPr>
            <p:spPr>
              <a:xfrm>
                <a:off x="6315301" y="2528812"/>
                <a:ext cx="43688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
                    </m:oMathParaPr>
                    <m:oMath xmlns:m="http://schemas.openxmlformats.org/officeDocument/2006/math">
                      <m:r>
                        <a:rPr lang="en-US" sz="3200" i="1">
                          <a:solidFill>
                            <a:schemeClr val="tx1"/>
                          </a:solidFill>
                          <a:latin typeface="Cambria Math" panose="02040503050406030204" pitchFamily="18" charset="0"/>
                        </a:rPr>
                        <m:t>𝐵</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3;5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20" name="Flowchart: Terminator 19"/>
              <p:cNvSpPr>
                <a:spLocks noRot="1" noChangeAspect="1" noMove="1" noResize="1" noEditPoints="1" noAdjustHandles="1" noChangeArrowheads="1" noChangeShapeType="1" noTextEdit="1"/>
              </p:cNvSpPr>
              <p:nvPr/>
            </p:nvSpPr>
            <p:spPr>
              <a:xfrm>
                <a:off x="6315301" y="2528812"/>
                <a:ext cx="4368800" cy="1215873"/>
              </a:xfrm>
              <a:prstGeom prst="flowChartTerminator">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Flowchart: Terminator 20"/>
              <p:cNvSpPr/>
              <p:nvPr/>
            </p:nvSpPr>
            <p:spPr>
              <a:xfrm>
                <a:off x="6445931" y="4057574"/>
                <a:ext cx="442685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a:rPr lang="en-US" sz="3200" i="1">
                          <a:solidFill>
                            <a:schemeClr val="tx1"/>
                          </a:solidFill>
                          <a:latin typeface="Cambria Math" panose="02040503050406030204" pitchFamily="18" charset="0"/>
                        </a:rPr>
                        <m:t>𝐷</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1;3;5;15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21" name="Flowchart: Terminator 20"/>
              <p:cNvSpPr>
                <a:spLocks noRot="1" noChangeAspect="1" noMove="1" noResize="1" noEditPoints="1" noAdjustHandles="1" noChangeArrowheads="1" noChangeShapeType="1" noTextEdit="1"/>
              </p:cNvSpPr>
              <p:nvPr/>
            </p:nvSpPr>
            <p:spPr>
              <a:xfrm>
                <a:off x="6445931" y="4057574"/>
                <a:ext cx="4426856" cy="1232507"/>
              </a:xfrm>
              <a:prstGeom prst="flowChartTerminator">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
                    </m:oMathParaPr>
                    <m:oMath xmlns:m="http://schemas.openxmlformats.org/officeDocument/2006/math">
                      <m:r>
                        <a:rPr lang="en-US" sz="3200" i="1">
                          <a:solidFill>
                            <a:schemeClr val="tx1"/>
                          </a:solidFill>
                          <a:latin typeface="Cambria Math" panose="02040503050406030204" pitchFamily="18" charset="0"/>
                        </a:rPr>
                        <m:t>𝐴</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1;3;5</m:t>
                          </m:r>
                        </m:e>
                      </m:d>
                    </m:oMath>
                  </m:oMathPara>
                </a14:m>
                <a:endParaRPr lang="en-US" sz="3200" dirty="0">
                  <a:solidFill>
                    <a:schemeClr val="tx1"/>
                  </a:solidFill>
                  <a:latin typeface="Times New Roman"/>
                </a:endParaRPr>
              </a:p>
            </p:txBody>
          </p:sp>
        </mc:Choice>
        <mc:Fallback xmlns="">
          <p:sp>
            <p:nvSpPr>
              <p:cNvPr id="18" name="Flowchart: Terminator 17"/>
              <p:cNvSpPr>
                <a:spLocks noRot="1" noChangeAspect="1" noMove="1" noResize="1" noEditPoints="1" noAdjustHandles="1" noChangeArrowheads="1" noChangeShapeType="1" noTextEdit="1"/>
              </p:cNvSpPr>
              <p:nvPr/>
            </p:nvSpPr>
            <p:spPr>
              <a:xfrm>
                <a:off x="1032101" y="2528813"/>
                <a:ext cx="4470400" cy="1215873"/>
              </a:xfrm>
              <a:prstGeom prst="flowChartTerminator">
                <a:avLst/>
              </a:prstGeom>
              <a:blipFill>
                <a:blip r:embed="rId9"/>
                <a:stretch>
                  <a:fillRect/>
                </a:stretch>
              </a:blipFill>
            </p:spPr>
            <p:txBody>
              <a:bodyPr/>
              <a:lstStyle/>
              <a:p>
                <a:r>
                  <a:rPr lang="en-US">
                    <a:noFill/>
                  </a:rPr>
                  <a:t> </a:t>
                </a:r>
              </a:p>
            </p:txBody>
          </p:sp>
        </mc:Fallback>
      </mc:AlternateContent>
      <p:pic>
        <p:nvPicPr>
          <p:cNvPr id="30" name="Picture 2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37017" y="493486"/>
            <a:ext cx="11263084" cy="1422400"/>
            <a:chOff x="493486" y="493486"/>
            <a:chExt cx="11205028" cy="1422400"/>
          </a:xfrm>
          <a:solidFill>
            <a:schemeClr val="accent1">
              <a:lumMod val="40000"/>
              <a:lumOff val="60000"/>
            </a:schemeClr>
          </a:solidFill>
        </p:grpSpPr>
        <p:sp>
          <p:nvSpPr>
            <p:cNvPr id="5" name="Round Diagonal Corner Rectangle 4"/>
            <p:cNvSpPr/>
            <p:nvPr/>
          </p:nvSpPr>
          <p:spPr>
            <a:xfrm>
              <a:off x="493486" y="493486"/>
              <a:ext cx="11205028" cy="1422400"/>
            </a:xfrm>
            <a:prstGeom prst="round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chemeClr val="tx1"/>
                  </a:solidFill>
                  <a:latin typeface="Times New Roman"/>
                </a:rPr>
                <a:t>Câu</a:t>
              </a:r>
              <a:r>
                <a:rPr lang="en-US" sz="3200" dirty="0">
                  <a:solidFill>
                    <a:schemeClr val="tx1"/>
                  </a:solidFill>
                  <a:latin typeface="Times New Roman"/>
                </a:rPr>
                <a:t> 2:  Cho a = 3.5 </a:t>
              </a:r>
              <a:r>
                <a:rPr lang="en-US" sz="3200" dirty="0" err="1">
                  <a:solidFill>
                    <a:schemeClr val="tx1"/>
                  </a:solidFill>
                  <a:latin typeface="Times New Roman"/>
                </a:rPr>
                <a:t>hãy</a:t>
              </a:r>
              <a:r>
                <a:rPr lang="en-US" sz="3200" dirty="0">
                  <a:solidFill>
                    <a:schemeClr val="tx1"/>
                  </a:solidFill>
                  <a:latin typeface="Times New Roman"/>
                </a:rPr>
                <a:t> </a:t>
              </a:r>
              <a:r>
                <a:rPr lang="en-US" sz="3200" dirty="0" err="1">
                  <a:solidFill>
                    <a:schemeClr val="tx1"/>
                  </a:solidFill>
                  <a:latin typeface="Times New Roman"/>
                </a:rPr>
                <a:t>viết</a:t>
              </a:r>
              <a:r>
                <a:rPr lang="en-US" sz="3200" dirty="0">
                  <a:solidFill>
                    <a:schemeClr val="tx1"/>
                  </a:solidFill>
                  <a:latin typeface="Times New Roman"/>
                </a:rPr>
                <a:t> </a:t>
              </a:r>
              <a:r>
                <a:rPr lang="en-US" sz="3200" dirty="0" err="1">
                  <a:solidFill>
                    <a:schemeClr val="tx1"/>
                  </a:solidFill>
                  <a:latin typeface="Times New Roman"/>
                </a:rPr>
                <a:t>tập</a:t>
              </a:r>
              <a:r>
                <a:rPr lang="en-US" sz="3200" dirty="0">
                  <a:solidFill>
                    <a:schemeClr val="tx1"/>
                  </a:solidFill>
                  <a:latin typeface="Times New Roman"/>
                </a:rPr>
                <a:t> </a:t>
              </a:r>
              <a:r>
                <a:rPr lang="en-US" sz="3200" dirty="0" err="1">
                  <a:solidFill>
                    <a:schemeClr val="tx1"/>
                  </a:solidFill>
                  <a:latin typeface="Times New Roman"/>
                </a:rPr>
                <a:t>hợp</a:t>
              </a:r>
              <a:r>
                <a:rPr lang="en-US" sz="3200" dirty="0">
                  <a:solidFill>
                    <a:schemeClr val="tx1"/>
                  </a:solidFill>
                  <a:latin typeface="Times New Roman"/>
                </a:rPr>
                <a:t> </a:t>
              </a:r>
              <a:r>
                <a:rPr lang="en-US" sz="3200" dirty="0" err="1">
                  <a:solidFill>
                    <a:schemeClr val="tx1"/>
                  </a:solidFill>
                  <a:latin typeface="Times New Roman"/>
                </a:rPr>
                <a:t>các</a:t>
              </a:r>
              <a:r>
                <a:rPr lang="en-US" sz="3200" dirty="0">
                  <a:solidFill>
                    <a:schemeClr val="tx1"/>
                  </a:solidFill>
                  <a:latin typeface="Times New Roman"/>
                </a:rPr>
                <a:t> </a:t>
              </a:r>
              <a:r>
                <a:rPr lang="en-US" sz="3200" dirty="0" err="1">
                  <a:solidFill>
                    <a:schemeClr val="tx1"/>
                  </a:solidFill>
                  <a:latin typeface="Times New Roman"/>
                </a:rPr>
                <a:t>ước</a:t>
              </a:r>
              <a:r>
                <a:rPr lang="en-US" sz="3200" dirty="0">
                  <a:solidFill>
                    <a:schemeClr val="tx1"/>
                  </a:solidFill>
                  <a:latin typeface="Times New Roman"/>
                </a:rPr>
                <a:t> </a:t>
              </a:r>
              <a:r>
                <a:rPr lang="en-US" sz="3200" dirty="0" err="1">
                  <a:solidFill>
                    <a:schemeClr val="tx1"/>
                  </a:solidFill>
                  <a:latin typeface="Times New Roman"/>
                </a:rPr>
                <a:t>của</a:t>
              </a:r>
              <a:r>
                <a:rPr lang="en-US" sz="3200" dirty="0">
                  <a:solidFill>
                    <a:schemeClr val="tx1"/>
                  </a:solidFill>
                  <a:latin typeface="Times New Roman"/>
                </a:rPr>
                <a:t> a</a:t>
              </a:r>
            </a:p>
          </p:txBody>
        </p:sp>
        <p:pic>
          <p:nvPicPr>
            <p:cNvPr id="37" name="Picture 36"/>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2320" y="696686"/>
              <a:ext cx="973281" cy="1186071"/>
            </a:xfrm>
            <a:prstGeom prst="rect">
              <a:avLst/>
            </a:prstGeom>
            <a:grpFill/>
          </p:spPr>
        </p:pic>
      </p:grpSp>
      <p:pic>
        <p:nvPicPr>
          <p:cNvPr id="39" name="Picture 3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1638545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subTnLst>
                                    <p:audio>
                                      <p:cMediaNode>
                                        <p:cTn display="0" masterRel="sameClick">
                                          <p:stCondLst>
                                            <p:cond evt="begin" delay="0">
                                              <p:tn val="26"/>
                                            </p:cond>
                                          </p:stCondLst>
                                          <p:endCondLst>
                                            <p:cond evt="onStopAudio" delay="0">
                                              <p:tgtEl>
                                                <p:sldTgt/>
                                              </p:tgtEl>
                                            </p:cond>
                                          </p:endCondLst>
                                        </p:cTn>
                                        <p:tgtEl>
                                          <p:sndTgt r:embed="rId2" name="drumroll.wav"/>
                                        </p:tgtEl>
                                      </p:cMediaNode>
                                    </p:audio>
                                  </p:sub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2000"/>
                                        <p:tgtEl>
                                          <p:spTgt spid="34"/>
                                        </p:tgtEl>
                                      </p:cBhvr>
                                    </p:animEffect>
                                    <p:set>
                                      <p:cBhvr>
                                        <p:cTn id="32"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16" presetClass="entr" presetSubtype="21"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2000"/>
                                        <p:tgtEl>
                                          <p:spTgt spid="30"/>
                                        </p:tgtEl>
                                      </p:cBhvr>
                                    </p:animEffect>
                                    <p:set>
                                      <p:cBhvr>
                                        <p:cTn id="4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2000"/>
                                        <p:tgtEl>
                                          <p:spTgt spid="39"/>
                                        </p:tgtEl>
                                      </p:cBhvr>
                                    </p:animEffect>
                                  </p:childTnLst>
                                  <p:subTnLst>
                                    <p:audio>
                                      <p:cMediaNode>
                                        <p:cTn display="0" masterRel="sameClick">
                                          <p:stCondLst>
                                            <p:cond evt="begin" delay="0">
                                              <p:tn val="47"/>
                                            </p:cond>
                                          </p:stCondLst>
                                          <p:endCondLst>
                                            <p:cond evt="onStopAudio" delay="0">
                                              <p:tgtEl>
                                                <p:sldTgt/>
                                              </p:tgtEl>
                                            </p:cond>
                                          </p:endCondLst>
                                        </p:cTn>
                                        <p:tgtEl>
                                          <p:sndTgt r:embed="rId2"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2000"/>
                                        <p:tgtEl>
                                          <p:spTgt spid="35"/>
                                        </p:tgtEl>
                                      </p:cBhvr>
                                    </p:animEffect>
                                  </p:childTnLst>
                                  <p:subTnLst>
                                    <p:audio>
                                      <p:cMediaNode>
                                        <p:cTn display="0" masterRel="sameClick">
                                          <p:stCondLst>
                                            <p:cond evt="begin" delay="0">
                                              <p:tn val="57"/>
                                            </p:cond>
                                          </p:stCondLst>
                                          <p:endCondLst>
                                            <p:cond evt="onStopAudio" delay="0">
                                              <p:tgtEl>
                                                <p:sldTgt/>
                                              </p:tgtEl>
                                            </p:cond>
                                          </p:endCondLst>
                                        </p:cTn>
                                        <p:tgtEl>
                                          <p:sndTgt r:embed="rId2"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5"/>
                                        </p:tgtEl>
                                      </p:cBhvr>
                                    </p:animEffect>
                                    <p:set>
                                      <p:cBhvr>
                                        <p:cTn id="6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P spid="20" grpId="0" animBg="1"/>
      <p:bldP spid="21"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C. 100=2.5.10</a:t>
            </a:r>
          </a:p>
        </p:txBody>
      </p:sp>
      <mc:AlternateContent xmlns:mc="http://schemas.openxmlformats.org/markup-compatibility/2006" xmlns:a14="http://schemas.microsoft.com/office/drawing/2010/main">
        <mc:Choice Requires="a14">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schemeClr val="tx1"/>
                    </a:solidFill>
                    <a:latin typeface="Times New Roman"/>
                  </a:rPr>
                  <a:t>B. </a:t>
                </a:r>
                <a14:m>
                  <m:oMath xmlns:m="http://schemas.openxmlformats.org/officeDocument/2006/math">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24=2</m:t>
                        </m:r>
                      </m:e>
                      <m:sup>
                        <m:r>
                          <a:rPr lang="en-US" sz="3600" i="1">
                            <a:solidFill>
                              <a:schemeClr val="tx1"/>
                            </a:solidFill>
                            <a:latin typeface="Cambria Math" panose="02040503050406030204" pitchFamily="18" charset="0"/>
                          </a:rPr>
                          <m:t>3</m:t>
                        </m:r>
                      </m:sup>
                    </m:sSup>
                    <m:r>
                      <a:rPr lang="en-US" sz="3600" i="1">
                        <a:solidFill>
                          <a:schemeClr val="tx1"/>
                        </a:solidFill>
                        <a:latin typeface="Cambria Math" panose="02040503050406030204" pitchFamily="18" charset="0"/>
                      </a:rPr>
                      <m:t>.3</m:t>
                    </m:r>
                  </m:oMath>
                </a14:m>
                <a:endParaRPr lang="en-US" sz="3600" dirty="0">
                  <a:solidFill>
                    <a:schemeClr val="tx1"/>
                  </a:solidFill>
                  <a:latin typeface="Times New Roman"/>
                </a:endParaRPr>
              </a:p>
            </p:txBody>
          </p:sp>
        </mc:Choice>
        <mc:Fallback xmlns="">
          <p:sp>
            <p:nvSpPr>
              <p:cNvPr id="20" name="Flowchart: Terminator 19"/>
              <p:cNvSpPr>
                <a:spLocks noRot="1" noChangeAspect="1" noMove="1" noResize="1" noEditPoints="1" noAdjustHandles="1" noChangeArrowheads="1" noChangeShapeType="1" noTextEdit="1"/>
              </p:cNvSpPr>
              <p:nvPr/>
            </p:nvSpPr>
            <p:spPr>
              <a:xfrm>
                <a:off x="6315302" y="2528812"/>
                <a:ext cx="4281714" cy="1215873"/>
              </a:xfrm>
              <a:prstGeom prst="flowChartTerminator">
                <a:avLst/>
              </a:prstGeom>
              <a:blipFill>
                <a:blip r:embed="rId6"/>
                <a:stretch>
                  <a:fillRect/>
                </a:stretch>
              </a:blipFill>
            </p:spPr>
            <p:txBody>
              <a:bodyPr/>
              <a:lstStyle/>
              <a:p>
                <a:r>
                  <a:rPr lang="en-US">
                    <a:noFill/>
                  </a:rPr>
                  <a:t> </a:t>
                </a:r>
              </a:p>
            </p:txBody>
          </p:sp>
        </mc:Fallback>
      </mc:AlternateContent>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D. 5= 1.5</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schemeClr val="tx1"/>
                </a:solidFill>
                <a:latin typeface="Times New Roman"/>
              </a:rPr>
              <a:t>A. 20 = 2.10</a:t>
            </a:r>
          </a:p>
        </p:txBody>
      </p:sp>
      <p:pic>
        <p:nvPicPr>
          <p:cNvPr id="30" name="Picture 2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2" name="Group 1"/>
          <p:cNvGrpSpPr/>
          <p:nvPr/>
        </p:nvGrpSpPr>
        <p:grpSpPr>
          <a:xfrm>
            <a:off x="403636" y="460357"/>
            <a:ext cx="11205028" cy="1422400"/>
            <a:chOff x="402049" y="460357"/>
            <a:chExt cx="11205028" cy="1422400"/>
          </a:xfrm>
          <a:solidFill>
            <a:schemeClr val="accent1">
              <a:lumMod val="40000"/>
              <a:lumOff val="60000"/>
            </a:schemeClr>
          </a:solidFill>
        </p:grpSpPr>
        <p:sp>
          <p:nvSpPr>
            <p:cNvPr id="5" name="Round Diagonal Corner Rectangle 4"/>
            <p:cNvSpPr/>
            <p:nvPr/>
          </p:nvSpPr>
          <p:spPr>
            <a:xfrm>
              <a:off x="402049" y="460357"/>
              <a:ext cx="11205028" cy="1422400"/>
            </a:xfrm>
            <a:prstGeom prst="round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chemeClr val="tx1"/>
                  </a:solidFill>
                  <a:latin typeface="Times New Roman"/>
                </a:rPr>
                <a:t>Câu</a:t>
              </a:r>
              <a:r>
                <a:rPr lang="en-US" sz="2800" dirty="0">
                  <a:solidFill>
                    <a:schemeClr val="tx1"/>
                  </a:solidFill>
                  <a:latin typeface="Times New Roman"/>
                </a:rPr>
                <a:t> 3: </a:t>
              </a:r>
              <a:r>
                <a:rPr lang="en-US" sz="2800" dirty="0" err="1">
                  <a:solidFill>
                    <a:schemeClr val="tx1"/>
                  </a:solidFill>
                  <a:latin typeface="Times New Roman"/>
                </a:rPr>
                <a:t>Cách</a:t>
              </a:r>
              <a:r>
                <a:rPr lang="en-US" sz="2800" dirty="0">
                  <a:solidFill>
                    <a:schemeClr val="tx1"/>
                  </a:solidFill>
                  <a:latin typeface="Times New Roman"/>
                </a:rPr>
                <a:t> </a:t>
              </a:r>
              <a:r>
                <a:rPr lang="en-US" sz="2800" dirty="0" err="1">
                  <a:solidFill>
                    <a:schemeClr val="tx1"/>
                  </a:solidFill>
                  <a:latin typeface="Times New Roman"/>
                </a:rPr>
                <a:t>phân</a:t>
              </a:r>
              <a:r>
                <a:rPr lang="en-US" sz="2800" dirty="0">
                  <a:solidFill>
                    <a:schemeClr val="tx1"/>
                  </a:solidFill>
                  <a:latin typeface="Times New Roman"/>
                </a:rPr>
                <a:t> </a:t>
              </a:r>
              <a:r>
                <a:rPr lang="en-US" sz="2800" dirty="0" err="1">
                  <a:solidFill>
                    <a:schemeClr val="tx1"/>
                  </a:solidFill>
                  <a:latin typeface="Times New Roman"/>
                </a:rPr>
                <a:t>tích</a:t>
              </a:r>
              <a:r>
                <a:rPr lang="en-US" sz="2800" dirty="0">
                  <a:solidFill>
                    <a:schemeClr val="tx1"/>
                  </a:solidFill>
                  <a:latin typeface="Times New Roman"/>
                </a:rPr>
                <a:t> </a:t>
              </a:r>
              <a:r>
                <a:rPr lang="en-US" sz="2800" dirty="0" err="1">
                  <a:solidFill>
                    <a:schemeClr val="tx1"/>
                  </a:solidFill>
                  <a:latin typeface="Times New Roman"/>
                </a:rPr>
                <a:t>một</a:t>
              </a:r>
              <a:r>
                <a:rPr lang="en-US" sz="2800" dirty="0">
                  <a:solidFill>
                    <a:schemeClr val="tx1"/>
                  </a:solidFill>
                  <a:latin typeface="Times New Roman"/>
                </a:rPr>
                <a:t> </a:t>
              </a:r>
              <a:r>
                <a:rPr lang="en-US" sz="2800" dirty="0" err="1">
                  <a:solidFill>
                    <a:schemeClr val="tx1"/>
                  </a:solidFill>
                  <a:latin typeface="Times New Roman"/>
                </a:rPr>
                <a:t>số</a:t>
              </a:r>
              <a:r>
                <a:rPr lang="en-US" sz="2800" dirty="0">
                  <a:solidFill>
                    <a:schemeClr val="tx1"/>
                  </a:solidFill>
                  <a:latin typeface="Times New Roman"/>
                </a:rPr>
                <a:t> </a:t>
              </a:r>
              <a:r>
                <a:rPr lang="en-US" sz="2800" dirty="0" err="1">
                  <a:solidFill>
                    <a:schemeClr val="tx1"/>
                  </a:solidFill>
                  <a:latin typeface="Times New Roman"/>
                </a:rPr>
                <a:t>thành</a:t>
              </a:r>
              <a:r>
                <a:rPr lang="en-US" sz="2800" dirty="0">
                  <a:solidFill>
                    <a:schemeClr val="tx1"/>
                  </a:solidFill>
                  <a:latin typeface="Times New Roman"/>
                </a:rPr>
                <a:t> </a:t>
              </a:r>
              <a:r>
                <a:rPr lang="en-US" sz="2800" dirty="0" err="1">
                  <a:solidFill>
                    <a:schemeClr val="tx1"/>
                  </a:solidFill>
                  <a:latin typeface="Times New Roman"/>
                </a:rPr>
                <a:t>thừa</a:t>
              </a:r>
              <a:r>
                <a:rPr lang="en-US" sz="2800" dirty="0">
                  <a:solidFill>
                    <a:schemeClr val="tx1"/>
                  </a:solidFill>
                  <a:latin typeface="Times New Roman"/>
                </a:rPr>
                <a:t> </a:t>
              </a:r>
              <a:r>
                <a:rPr lang="en-US" sz="2800" dirty="0" err="1">
                  <a:solidFill>
                    <a:schemeClr val="tx1"/>
                  </a:solidFill>
                  <a:latin typeface="Times New Roman"/>
                </a:rPr>
                <a:t>số</a:t>
              </a:r>
              <a:r>
                <a:rPr lang="en-US" sz="2800" dirty="0">
                  <a:solidFill>
                    <a:schemeClr val="tx1"/>
                  </a:solidFill>
                  <a:latin typeface="Times New Roman"/>
                </a:rPr>
                <a:t> </a:t>
              </a:r>
              <a:r>
                <a:rPr lang="en-US" sz="2800" dirty="0" err="1">
                  <a:solidFill>
                    <a:schemeClr val="tx1"/>
                  </a:solidFill>
                  <a:latin typeface="Times New Roman"/>
                </a:rPr>
                <a:t>nguyên</a:t>
              </a:r>
              <a:r>
                <a:rPr lang="en-US" sz="2800" dirty="0">
                  <a:solidFill>
                    <a:schemeClr val="tx1"/>
                  </a:solidFill>
                  <a:latin typeface="Times New Roman"/>
                </a:rPr>
                <a:t> </a:t>
              </a:r>
              <a:r>
                <a:rPr lang="en-US" sz="2800" dirty="0" err="1">
                  <a:solidFill>
                    <a:schemeClr val="tx1"/>
                  </a:solidFill>
                  <a:latin typeface="Times New Roman"/>
                </a:rPr>
                <a:t>tố</a:t>
              </a:r>
              <a:r>
                <a:rPr lang="en-US" sz="2800" dirty="0">
                  <a:solidFill>
                    <a:schemeClr val="tx1"/>
                  </a:solidFill>
                  <a:latin typeface="Times New Roman"/>
                </a:rPr>
                <a:t> </a:t>
              </a:r>
            </a:p>
            <a:p>
              <a:pPr algn="ctr">
                <a:defRPr/>
              </a:pPr>
              <a:r>
                <a:rPr lang="en-US" sz="2800" dirty="0" err="1">
                  <a:solidFill>
                    <a:schemeClr val="tx1"/>
                  </a:solidFill>
                  <a:latin typeface="Times New Roman"/>
                </a:rPr>
                <a:t>nào</a:t>
              </a:r>
              <a:r>
                <a:rPr lang="en-US" sz="2800" dirty="0">
                  <a:solidFill>
                    <a:schemeClr val="tx1"/>
                  </a:solidFill>
                  <a:latin typeface="Times New Roman"/>
                </a:rPr>
                <a:t> </a:t>
              </a:r>
              <a:r>
                <a:rPr lang="en-US" sz="2800" dirty="0" err="1">
                  <a:solidFill>
                    <a:schemeClr val="tx1"/>
                  </a:solidFill>
                  <a:latin typeface="Times New Roman"/>
                </a:rPr>
                <a:t>sau</a:t>
              </a:r>
              <a:r>
                <a:rPr lang="en-US" sz="2800" dirty="0">
                  <a:solidFill>
                    <a:schemeClr val="tx1"/>
                  </a:solidFill>
                  <a:latin typeface="Times New Roman"/>
                </a:rPr>
                <a:t> </a:t>
              </a:r>
              <a:r>
                <a:rPr lang="en-US" sz="2800" dirty="0" err="1">
                  <a:solidFill>
                    <a:schemeClr val="tx1"/>
                  </a:solidFill>
                  <a:latin typeface="Times New Roman"/>
                </a:rPr>
                <a:t>đây</a:t>
              </a:r>
              <a:r>
                <a:rPr lang="en-US" sz="2800" dirty="0">
                  <a:solidFill>
                    <a:schemeClr val="tx1"/>
                  </a:solidFill>
                  <a:latin typeface="Times New Roman"/>
                </a:rPr>
                <a:t> </a:t>
              </a:r>
              <a:r>
                <a:rPr lang="en-US" sz="2800" dirty="0" err="1">
                  <a:solidFill>
                    <a:schemeClr val="tx1"/>
                  </a:solidFill>
                  <a:latin typeface="Times New Roman"/>
                </a:rPr>
                <a:t>là</a:t>
              </a:r>
              <a:r>
                <a:rPr lang="en-US" sz="2800" dirty="0">
                  <a:solidFill>
                    <a:schemeClr val="tx1"/>
                  </a:solidFill>
                  <a:latin typeface="Times New Roman"/>
                </a:rPr>
                <a:t> </a:t>
              </a:r>
              <a:r>
                <a:rPr lang="en-US" sz="2800" dirty="0" err="1">
                  <a:solidFill>
                    <a:schemeClr val="tx1"/>
                  </a:solidFill>
                  <a:latin typeface="Times New Roman"/>
                </a:rPr>
                <a:t>đúng</a:t>
              </a:r>
              <a:r>
                <a:rPr lang="en-US" sz="2800" dirty="0">
                  <a:solidFill>
                    <a:schemeClr val="tx1"/>
                  </a:solidFill>
                  <a:latin typeface="Times New Roman"/>
                </a:rPr>
                <a:t>?</a:t>
              </a:r>
            </a:p>
          </p:txBody>
        </p:sp>
        <p:pic>
          <p:nvPicPr>
            <p:cNvPr id="37" name="Picture 36"/>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7656" y="667657"/>
              <a:ext cx="957943" cy="1215100"/>
            </a:xfrm>
            <a:prstGeom prst="rect">
              <a:avLst/>
            </a:prstGeom>
            <a:grpFill/>
          </p:spPr>
        </p:pic>
      </p:grpSp>
      <p:pic>
        <p:nvPicPr>
          <p:cNvPr id="39" name="Picture 3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395771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2000"/>
                                        <p:tgtEl>
                                          <p:spTgt spid="35"/>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2000"/>
                            </p:stCondLst>
                            <p:childTnLst>
                              <p:par>
                                <p:cTn id="41" presetID="10" presetClass="exit" presetSubtype="0" fill="hold" nodeType="afterEffect">
                                  <p:stCondLst>
                                    <p:cond delay="0"/>
                                  </p:stCondLst>
                                  <p:childTnLst>
                                    <p:animEffect transition="out" filter="fade">
                                      <p:cBhvr>
                                        <p:cTn id="42" dur="2000"/>
                                        <p:tgtEl>
                                          <p:spTgt spid="35"/>
                                        </p:tgtEl>
                                      </p:cBhvr>
                                    </p:animEffect>
                                    <p:set>
                                      <p:cBhvr>
                                        <p:cTn id="4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2000"/>
                                        <p:tgtEl>
                                          <p:spTgt spid="39"/>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2000"/>
                                        <p:tgtEl>
                                          <p:spTgt spid="34"/>
                                        </p:tgtEl>
                                      </p:cBhvr>
                                    </p:animEffect>
                                    <p:set>
                                      <p:cBhvr>
                                        <p:cTn id="63" dur="1" fill="hold">
                                          <p:stCondLst>
                                            <p:cond delay="1999"/>
                                          </p:stCondLst>
                                        </p:cTn>
                                        <p:tgtEl>
                                          <p:spTgt spid="34"/>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9"/>
                  </p:tgtEl>
                </p:cond>
              </p:nextCondLst>
            </p:seq>
          </p:childTnLst>
        </p:cTn>
      </p:par>
    </p:tnLst>
    <p:bldLst>
      <p:bldP spid="19" grpId="0" animBg="1"/>
      <p:bldP spid="20" grpId="0" animBg="1"/>
      <p:bldP spid="21"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C. 2</a:t>
            </a:r>
          </a:p>
        </p:txBody>
      </p:sp>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B. 3</a:t>
            </a:r>
          </a:p>
        </p:txBody>
      </p:sp>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D.4</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A. 1</a:t>
            </a:r>
          </a:p>
        </p:txBody>
      </p:sp>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95073" y="416850"/>
            <a:ext cx="11205029" cy="1499036"/>
            <a:chOff x="493485" y="416850"/>
            <a:chExt cx="11205029" cy="1499036"/>
          </a:xfrm>
        </p:grpSpPr>
        <p:sp>
          <p:nvSpPr>
            <p:cNvPr id="5" name="Round Diagonal Corner Rectangle 4"/>
            <p:cNvSpPr/>
            <p:nvPr/>
          </p:nvSpPr>
          <p:spPr>
            <a:xfrm>
              <a:off x="493486" y="493486"/>
              <a:ext cx="11205028" cy="1422400"/>
            </a:xfrm>
            <a:prstGeom prst="round2DiagRect">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err="1">
                  <a:solidFill>
                    <a:schemeClr val="tx1"/>
                  </a:solidFill>
                  <a:latin typeface="Times New Roman"/>
                </a:rPr>
                <a:t>Câu</a:t>
              </a:r>
              <a:r>
                <a:rPr lang="en-US" sz="3600" dirty="0">
                  <a:solidFill>
                    <a:schemeClr val="tx1"/>
                  </a:solidFill>
                  <a:latin typeface="Times New Roman"/>
                </a:rPr>
                <a:t> 4: </a:t>
              </a:r>
              <a:r>
                <a:rPr lang="en-US" sz="3600" dirty="0" err="1">
                  <a:solidFill>
                    <a:schemeClr val="tx1"/>
                  </a:solidFill>
                  <a:latin typeface="Times New Roman"/>
                </a:rPr>
                <a:t>Tính</a:t>
              </a:r>
              <a:r>
                <a:rPr lang="en-US" sz="3600" dirty="0">
                  <a:solidFill>
                    <a:schemeClr val="tx1"/>
                  </a:solidFill>
                  <a:latin typeface="Times New Roman"/>
                </a:rPr>
                <a:t> </a:t>
              </a:r>
              <a:r>
                <a:rPr lang="en-US" sz="3600" dirty="0" err="1">
                  <a:solidFill>
                    <a:schemeClr val="tx1"/>
                  </a:solidFill>
                  <a:latin typeface="Times New Roman"/>
                </a:rPr>
                <a:t>số</a:t>
              </a:r>
              <a:r>
                <a:rPr lang="en-US" sz="3600" dirty="0">
                  <a:solidFill>
                    <a:schemeClr val="tx1"/>
                  </a:solidFill>
                  <a:latin typeface="Times New Roman"/>
                </a:rPr>
                <a:t> </a:t>
              </a:r>
              <a:r>
                <a:rPr lang="en-US" sz="3600" dirty="0" err="1">
                  <a:solidFill>
                    <a:schemeClr val="tx1"/>
                  </a:solidFill>
                  <a:latin typeface="Times New Roman"/>
                </a:rPr>
                <a:t>ước</a:t>
              </a:r>
              <a:r>
                <a:rPr lang="en-US" sz="3600" dirty="0">
                  <a:solidFill>
                    <a:schemeClr val="tx1"/>
                  </a:solidFill>
                  <a:latin typeface="Times New Roman"/>
                </a:rPr>
                <a:t> </a:t>
              </a:r>
              <a:r>
                <a:rPr lang="en-US" sz="3600" dirty="0" err="1">
                  <a:solidFill>
                    <a:schemeClr val="tx1"/>
                  </a:solidFill>
                  <a:latin typeface="Times New Roman"/>
                </a:rPr>
                <a:t>của</a:t>
              </a:r>
              <a:r>
                <a:rPr lang="en-US" sz="3600" dirty="0">
                  <a:solidFill>
                    <a:schemeClr val="tx1"/>
                  </a:solidFill>
                  <a:latin typeface="Times New Roman"/>
                </a:rPr>
                <a:t> 7</a:t>
              </a:r>
            </a:p>
          </p:txBody>
        </p:sp>
        <p:pic>
          <p:nvPicPr>
            <p:cNvPr id="37" name="Picture 3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85" y="416850"/>
              <a:ext cx="1132115" cy="1465907"/>
            </a:xfrm>
            <a:prstGeom prst="rect">
              <a:avLst/>
            </a:prstGeom>
          </p:spPr>
        </p:pic>
      </p:grpSp>
      <p:pic>
        <p:nvPicPr>
          <p:cNvPr id="39"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3989750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2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5"/>
                                        </p:tgtEl>
                                      </p:cBhvr>
                                    </p:animEffect>
                                    <p:set>
                                      <p:cBhvr>
                                        <p:cTn id="5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20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9"/>
                                        </p:tgtEl>
                                      </p:cBhvr>
                                    </p:animEffect>
                                    <p:set>
                                      <p:cBhvr>
                                        <p:cTn id="6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20" grpId="0" animBg="1"/>
      <p:bldP spid="21"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3"/>
          </a:xfrm>
          <a:noFill/>
        </p:spPr>
        <p:txBody>
          <a:bodyPr/>
          <a:lstStyle/>
          <a:p>
            <a:pPr algn="ct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Ve</a:t>
            </a:r>
            <a:r>
              <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sầu</a:t>
            </a:r>
            <a:r>
              <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Magicicada</a:t>
            </a:r>
            <a:endPar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4979" y="1106637"/>
            <a:ext cx="6624736" cy="4698627"/>
          </a:xfrm>
          <a:solidFill>
            <a:schemeClr val="bg1"/>
          </a:solidFill>
        </p:spPr>
        <p:txBody>
          <a:bodyPr/>
          <a:lstStyle/>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siêu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trùng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khoảng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2.500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dòng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Magicicada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rất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ấu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trùng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gốc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suốt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nở</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Theo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nghiên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cứu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endPar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buNone/>
            </a:pP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yếu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loại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Ví</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ước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cú</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này</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gặp</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phải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x 3 = 51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x 5 = 65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
            </a:r>
            <a:r>
              <a:rPr lang="vi-VN"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ột “chu kỳ sống nguyên tố”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giúp ve sầu giảm nguy cơ phải sống cùng kẻ thù của mình.</a:t>
            </a:r>
            <a:endPar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6" name="Picture 2" descr="Con ve sầu">
            <a:extLst>
              <a:ext uri="{FF2B5EF4-FFF2-40B4-BE49-F238E27FC236}">
                <a16:creationId xmlns:a16="http://schemas.microsoft.com/office/drawing/2014/main" id="{779959D1-00D7-4455-AF5A-39F8509E39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3771" y="1482874"/>
            <a:ext cx="3650806" cy="50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543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p:cNvSpPr>
            <a:spLocks noChangeArrowheads="1"/>
          </p:cNvSpPr>
          <p:nvPr/>
        </p:nvSpPr>
        <p:spPr bwMode="auto">
          <a:xfrm>
            <a:off x="3289275" y="1844824"/>
            <a:ext cx="49728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 dẫn</a:t>
            </a:r>
            <a:r>
              <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Footer Placeholder 2"/>
          <p:cNvSpPr>
            <a:spLocks noGrp="1"/>
          </p:cNvSpPr>
          <p:nvPr>
            <p:ph type="ftr" sz="quarter" idx="11"/>
          </p:nvPr>
        </p:nvSpPr>
        <p:spPr>
          <a:xfrm>
            <a:off x="1525588" y="6596380"/>
            <a:ext cx="1585595" cy="245110"/>
          </a:xfrm>
        </p:spPr>
        <p:txBody>
          <a:bodyPr/>
          <a:lstStyle/>
          <a:p>
            <a:endParaRPr lang="en-US" b="1" dirty="0">
              <a:solidFill>
                <a:srgbClr val="0000FF"/>
              </a:solidFill>
            </a:endParaRPr>
          </a:p>
        </p:txBody>
      </p:sp>
      <p:pic>
        <p:nvPicPr>
          <p:cNvPr id="4" name="Picture 3">
            <a:extLst>
              <a:ext uri="{FF2B5EF4-FFF2-40B4-BE49-F238E27FC236}">
                <a16:creationId xmlns:a16="http://schemas.microsoft.com/office/drawing/2014/main" id="{2C9C5C08-2A8C-44BF-8098-D6F3F0111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81" y="-819472"/>
            <a:ext cx="13321480" cy="6716601"/>
          </a:xfrm>
          <a:prstGeom prst="rect">
            <a:avLst/>
          </a:prstGeom>
        </p:spPr>
      </p:pic>
      <p:sp>
        <p:nvSpPr>
          <p:cNvPr id="5" name="TextBox 4">
            <a:extLst>
              <a:ext uri="{FF2B5EF4-FFF2-40B4-BE49-F238E27FC236}">
                <a16:creationId xmlns:a16="http://schemas.microsoft.com/office/drawing/2014/main" id="{3E8C4734-48E1-4430-BCD4-6D850261FD5A}"/>
              </a:ext>
            </a:extLst>
          </p:cNvPr>
          <p:cNvSpPr txBox="1"/>
          <p:nvPr/>
        </p:nvSpPr>
        <p:spPr>
          <a:xfrm>
            <a:off x="2569195" y="2992884"/>
            <a:ext cx="6941324" cy="1938992"/>
          </a:xfrm>
          <a:prstGeom prst="rect">
            <a:avLst/>
          </a:prstGeom>
          <a:noFill/>
        </p:spPr>
        <p:txBody>
          <a:bodyPr wrap="none" rtlCol="0">
            <a:spAutoFit/>
          </a:bodyPr>
          <a:lstStyle/>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Xem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chú</a:t>
            </a:r>
            <a:r>
              <a:rPr lang="en-US" sz="2400" dirty="0">
                <a:solidFill>
                  <a:schemeClr val="bg1"/>
                </a:solidFill>
                <a:latin typeface="Times New Roman" panose="02020603050405020304" pitchFamily="18" charset="0"/>
                <a:cs typeface="Times New Roman" panose="02020603050405020304" pitchFamily="18" charset="0"/>
              </a:rPr>
              <a:t> ý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chú</a:t>
            </a:r>
            <a:r>
              <a:rPr lang="en-US" sz="2400" dirty="0">
                <a:solidFill>
                  <a:schemeClr val="bg1"/>
                </a:solidFill>
                <a:latin typeface="Times New Roman" panose="02020603050405020304" pitchFamily="18" charset="0"/>
                <a:cs typeface="Times New Roman" panose="02020603050405020304" pitchFamily="18" charset="0"/>
              </a:rPr>
              <a:t> ý, </a:t>
            </a:r>
            <a:r>
              <a:rPr lang="en-US" sz="2400" dirty="0" err="1">
                <a:solidFill>
                  <a:schemeClr val="bg1"/>
                </a:solidFill>
                <a:latin typeface="Times New Roman" panose="02020603050405020304" pitchFamily="18" charset="0"/>
                <a:cs typeface="Times New Roman" panose="02020603050405020304" pitchFamily="18" charset="0"/>
              </a:rPr>
              <a:t>nhận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SGK.</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Làm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SGK.</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Chuẩn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Luyện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a:t>
            </a:r>
          </a:p>
          <a:p>
            <a:endParaRPr lang="en-US" sz="24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928DB-069C-44E2-834B-4EEDFBA10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55" y="2708920"/>
            <a:ext cx="3305364" cy="3888432"/>
          </a:xfrm>
          <a:prstGeom prst="rect">
            <a:avLst/>
          </a:prstGeom>
        </p:spPr>
      </p:pic>
      <p:sp>
        <p:nvSpPr>
          <p:cNvPr id="6" name="Thought Bubble: Cloud 5">
            <a:extLst>
              <a:ext uri="{FF2B5EF4-FFF2-40B4-BE49-F238E27FC236}">
                <a16:creationId xmlns:a16="http://schemas.microsoft.com/office/drawing/2014/main" id="{DF07FEB4-9962-4F78-AE99-4CA7E43C5593}"/>
              </a:ext>
            </a:extLst>
          </p:cNvPr>
          <p:cNvSpPr/>
          <p:nvPr/>
        </p:nvSpPr>
        <p:spPr>
          <a:xfrm>
            <a:off x="2929235" y="234354"/>
            <a:ext cx="6624736" cy="3194645"/>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nhỉ</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FB02518-4154-4DF1-B1E5-CAAFF2F8B2D5}"/>
              </a:ext>
            </a:extLst>
          </p:cNvPr>
          <p:cNvPicPr>
            <a:picLocks noChangeAspect="1"/>
          </p:cNvPicPr>
          <p:nvPr/>
        </p:nvPicPr>
        <p:blipFill>
          <a:blip r:embed="rId4"/>
          <a:stretch>
            <a:fillRect/>
          </a:stretch>
        </p:blipFill>
        <p:spPr>
          <a:xfrm>
            <a:off x="7834119" y="2924944"/>
            <a:ext cx="4057570" cy="3636404"/>
          </a:xfrm>
          <a:prstGeom prst="rect">
            <a:avLst/>
          </a:prstGeom>
        </p:spPr>
      </p:pic>
    </p:spTree>
    <p:extLst>
      <p:ext uri="{BB962C8B-B14F-4D97-AF65-F5344CB8AC3E}">
        <p14:creationId xmlns:p14="http://schemas.microsoft.com/office/powerpoint/2010/main" val="1084044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76007C-8C9D-49B9-8ECC-3D4C84FF3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619" y="1772816"/>
            <a:ext cx="5508341" cy="4884062"/>
          </a:xfrm>
          <a:prstGeom prst="rect">
            <a:avLst/>
          </a:prstGeom>
        </p:spPr>
      </p:pic>
      <p:sp>
        <p:nvSpPr>
          <p:cNvPr id="4" name="Speech Bubble: Rectangle with Corners Rounded 3">
            <a:extLst>
              <a:ext uri="{FF2B5EF4-FFF2-40B4-BE49-F238E27FC236}">
                <a16:creationId xmlns:a16="http://schemas.microsoft.com/office/drawing/2014/main" id="{6A56A53D-E2D7-4F1C-83ED-400723A0F2E4}"/>
              </a:ext>
            </a:extLst>
          </p:cNvPr>
          <p:cNvSpPr/>
          <p:nvPr/>
        </p:nvSpPr>
        <p:spPr>
          <a:xfrm>
            <a:off x="624979" y="476672"/>
            <a:ext cx="5040560" cy="2952328"/>
          </a:xfrm>
          <a:prstGeom prst="wedgeRoundRectCallout">
            <a:avLst>
              <a:gd name="adj1" fmla="val 79083"/>
              <a:gd name="adj2" fmla="val 497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hôm</a:t>
            </a:r>
            <a:r>
              <a:rPr lang="en-US" sz="2800" dirty="0">
                <a:solidFill>
                  <a:schemeClr val="tx1"/>
                </a:solidFill>
                <a:latin typeface="Times New Roman" panose="02020603050405020304" pitchFamily="18" charset="0"/>
                <a:cs typeface="Times New Roman" panose="02020603050405020304" pitchFamily="18" charset="0"/>
              </a:rPr>
              <a:t> nay….</a:t>
            </a:r>
          </a:p>
        </p:txBody>
      </p:sp>
      <p:pic>
        <p:nvPicPr>
          <p:cNvPr id="5" name="Picture 4">
            <a:extLst>
              <a:ext uri="{FF2B5EF4-FFF2-40B4-BE49-F238E27FC236}">
                <a16:creationId xmlns:a16="http://schemas.microsoft.com/office/drawing/2014/main" id="{C0E1790A-E219-4519-93CA-E2FEA5B92B30}"/>
              </a:ext>
            </a:extLst>
          </p:cNvPr>
          <p:cNvPicPr>
            <a:picLocks noChangeAspect="1"/>
          </p:cNvPicPr>
          <p:nvPr/>
        </p:nvPicPr>
        <p:blipFill>
          <a:blip r:embed="rId4"/>
          <a:stretch>
            <a:fillRect/>
          </a:stretch>
        </p:blipFill>
        <p:spPr>
          <a:xfrm>
            <a:off x="985019" y="3664196"/>
            <a:ext cx="3528392" cy="3162153"/>
          </a:xfrm>
          <a:prstGeom prst="rect">
            <a:avLst/>
          </a:prstGeom>
        </p:spPr>
      </p:pic>
    </p:spTree>
    <p:extLst>
      <p:ext uri="{BB962C8B-B14F-4D97-AF65-F5344CB8AC3E}">
        <p14:creationId xmlns:p14="http://schemas.microsoft.com/office/powerpoint/2010/main" val="379027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5" hidden="1"/>
          <p:cNvSpPr txBox="1">
            <a:spLocks noChangeArrowheads="1"/>
          </p:cNvSpPr>
          <p:nvPr/>
        </p:nvSpPr>
        <p:spPr bwMode="auto">
          <a:xfrm>
            <a:off x="3465512" y="1954215"/>
            <a:ext cx="1943100" cy="369887"/>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5" name="矩形 6" hidden="1"/>
          <p:cNvSpPr>
            <a:spLocks noChangeArrowheads="1"/>
          </p:cNvSpPr>
          <p:nvPr/>
        </p:nvSpPr>
        <p:spPr bwMode="auto">
          <a:xfrm>
            <a:off x="3465514" y="3025777"/>
            <a:ext cx="1471613" cy="646113"/>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6" name="矩形 7" hidden="1"/>
          <p:cNvSpPr>
            <a:spLocks noChangeArrowheads="1"/>
          </p:cNvSpPr>
          <p:nvPr/>
        </p:nvSpPr>
        <p:spPr bwMode="auto">
          <a:xfrm>
            <a:off x="3536950" y="4240213"/>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7" name="矩形 8" hidden="1"/>
          <p:cNvSpPr>
            <a:spLocks noChangeArrowheads="1"/>
          </p:cNvSpPr>
          <p:nvPr/>
        </p:nvSpPr>
        <p:spPr bwMode="auto">
          <a:xfrm>
            <a:off x="3536950" y="5526088"/>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grpSp>
        <p:nvGrpSpPr>
          <p:cNvPr id="15" name="组合 14"/>
          <p:cNvGrpSpPr/>
          <p:nvPr/>
        </p:nvGrpSpPr>
        <p:grpSpPr>
          <a:xfrm>
            <a:off x="598297" y="5132254"/>
            <a:ext cx="1907835" cy="1230321"/>
            <a:chOff x="1879193" y="3693481"/>
            <a:chExt cx="2036165" cy="1313078"/>
          </a:xfrm>
        </p:grpSpPr>
        <p:grpSp>
          <p:nvGrpSpPr>
            <p:cNvPr id="21" name="组合 20"/>
            <p:cNvGrpSpPr/>
            <p:nvPr/>
          </p:nvGrpSpPr>
          <p:grpSpPr>
            <a:xfrm>
              <a:off x="1879193" y="3693481"/>
              <a:ext cx="369487" cy="1313078"/>
              <a:chOff x="6232267" y="1600338"/>
              <a:chExt cx="172034" cy="611372"/>
            </a:xfrm>
          </p:grpSpPr>
          <p:grpSp>
            <p:nvGrpSpPr>
              <p:cNvPr id="24" name="组合 23"/>
              <p:cNvGrpSpPr/>
              <p:nvPr/>
            </p:nvGrpSpPr>
            <p:grpSpPr>
              <a:xfrm rot="13239352">
                <a:off x="6232830" y="1656637"/>
                <a:ext cx="171471" cy="555073"/>
                <a:chOff x="2230038" y="5629352"/>
                <a:chExt cx="460578" cy="243835"/>
              </a:xfrm>
              <a:solidFill>
                <a:srgbClr val="FFFFFF"/>
              </a:solidFill>
            </p:grpSpPr>
            <p:sp>
              <p:nvSpPr>
                <p:cNvPr id="30"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1"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2"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3"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25" name="组合 24"/>
              <p:cNvGrpSpPr/>
              <p:nvPr/>
            </p:nvGrpSpPr>
            <p:grpSpPr>
              <a:xfrm rot="19551582">
                <a:off x="6232267" y="1600338"/>
                <a:ext cx="171471" cy="555073"/>
                <a:chOff x="2230038" y="5629352"/>
                <a:chExt cx="460578" cy="243835"/>
              </a:xfrm>
              <a:solidFill>
                <a:srgbClr val="FFFFFF"/>
              </a:solidFill>
            </p:grpSpPr>
            <p:sp>
              <p:nvSpPr>
                <p:cNvPr id="26"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7"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8"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9"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sp>
          <p:nvSpPr>
            <p:cNvPr id="22" name="Freeform 46"/>
            <p:cNvSpPr>
              <a:spLocks noEditPoints="1"/>
            </p:cNvSpPr>
            <p:nvPr/>
          </p:nvSpPr>
          <p:spPr bwMode="auto">
            <a:xfrm rot="3956175" flipH="1">
              <a:off x="2415675" y="3436496"/>
              <a:ext cx="1081418" cy="1917949"/>
            </a:xfrm>
            <a:custGeom>
              <a:avLst/>
              <a:gdLst>
                <a:gd name="T0" fmla="*/ 332 w 337"/>
                <a:gd name="T1" fmla="*/ 82 h 372"/>
                <a:gd name="T2" fmla="*/ 165 w 337"/>
                <a:gd name="T3" fmla="*/ 275 h 372"/>
                <a:gd name="T4" fmla="*/ 3 w 337"/>
                <a:gd name="T5" fmla="*/ 356 h 372"/>
                <a:gd name="T6" fmla="*/ 150 w 337"/>
                <a:gd name="T7" fmla="*/ 202 h 372"/>
                <a:gd name="T8" fmla="*/ 54 w 337"/>
                <a:gd name="T9" fmla="*/ 366 h 372"/>
                <a:gd name="T10" fmla="*/ 95 w 337"/>
                <a:gd name="T11" fmla="*/ 211 h 372"/>
                <a:gd name="T12" fmla="*/ 5 w 337"/>
                <a:gd name="T13" fmla="*/ 346 h 372"/>
                <a:gd name="T14" fmla="*/ 261 w 337"/>
                <a:gd name="T15" fmla="*/ 94 h 372"/>
                <a:gd name="T16" fmla="*/ 8 w 337"/>
                <a:gd name="T17" fmla="*/ 352 h 372"/>
                <a:gd name="T18" fmla="*/ 214 w 337"/>
                <a:gd name="T19" fmla="*/ 72 h 372"/>
                <a:gd name="T20" fmla="*/ 140 w 337"/>
                <a:gd name="T21" fmla="*/ 257 h 372"/>
                <a:gd name="T22" fmla="*/ 229 w 337"/>
                <a:gd name="T23" fmla="*/ 72 h 372"/>
                <a:gd name="T24" fmla="*/ 82 w 337"/>
                <a:gd name="T25" fmla="*/ 328 h 372"/>
                <a:gd name="T26" fmla="*/ 49 w 337"/>
                <a:gd name="T27" fmla="*/ 322 h 372"/>
                <a:gd name="T28" fmla="*/ 273 w 337"/>
                <a:gd name="T29" fmla="*/ 109 h 372"/>
                <a:gd name="T30" fmla="*/ 31 w 337"/>
                <a:gd name="T31" fmla="*/ 327 h 372"/>
                <a:gd name="T32" fmla="*/ 115 w 337"/>
                <a:gd name="T33" fmla="*/ 241 h 372"/>
                <a:gd name="T34" fmla="*/ 123 w 337"/>
                <a:gd name="T35" fmla="*/ 254 h 372"/>
                <a:gd name="T36" fmla="*/ 246 w 337"/>
                <a:gd name="T37" fmla="*/ 190 h 372"/>
                <a:gd name="T38" fmla="*/ 85 w 337"/>
                <a:gd name="T39" fmla="*/ 278 h 372"/>
                <a:gd name="T40" fmla="*/ 108 w 337"/>
                <a:gd name="T41" fmla="*/ 224 h 372"/>
                <a:gd name="T42" fmla="*/ 270 w 337"/>
                <a:gd name="T43" fmla="*/ 89 h 372"/>
                <a:gd name="T44" fmla="*/ 148 w 337"/>
                <a:gd name="T45" fmla="*/ 233 h 372"/>
                <a:gd name="T46" fmla="*/ 91 w 337"/>
                <a:gd name="T47" fmla="*/ 290 h 372"/>
                <a:gd name="T48" fmla="*/ 329 w 337"/>
                <a:gd name="T49" fmla="*/ 82 h 372"/>
                <a:gd name="T50" fmla="*/ 317 w 337"/>
                <a:gd name="T51" fmla="*/ 52 h 372"/>
                <a:gd name="T52" fmla="*/ 302 w 337"/>
                <a:gd name="T53" fmla="*/ 18 h 372"/>
                <a:gd name="T54" fmla="*/ 109 w 337"/>
                <a:gd name="T55" fmla="*/ 268 h 372"/>
                <a:gd name="T56" fmla="*/ 48 w 337"/>
                <a:gd name="T57" fmla="*/ 311 h 372"/>
                <a:gd name="T58" fmla="*/ 59 w 337"/>
                <a:gd name="T59" fmla="*/ 253 h 372"/>
                <a:gd name="T60" fmla="*/ 76 w 337"/>
                <a:gd name="T61" fmla="*/ 260 h 372"/>
                <a:gd name="T62" fmla="*/ 55 w 337"/>
                <a:gd name="T63" fmla="*/ 280 h 372"/>
                <a:gd name="T64" fmla="*/ 292 w 337"/>
                <a:gd name="T65" fmla="*/ 49 h 372"/>
                <a:gd name="T66" fmla="*/ 319 w 337"/>
                <a:gd name="T67" fmla="*/ 84 h 372"/>
                <a:gd name="T68" fmla="*/ 260 w 337"/>
                <a:gd name="T69" fmla="*/ 122 h 372"/>
                <a:gd name="T70" fmla="*/ 257 w 337"/>
                <a:gd name="T71" fmla="*/ 129 h 372"/>
                <a:gd name="T72" fmla="*/ 214 w 337"/>
                <a:gd name="T73" fmla="*/ 219 h 372"/>
                <a:gd name="T74" fmla="*/ 180 w 337"/>
                <a:gd name="T75" fmla="*/ 251 h 372"/>
                <a:gd name="T76" fmla="*/ 128 w 337"/>
                <a:gd name="T77" fmla="*/ 210 h 372"/>
                <a:gd name="T78" fmla="*/ 102 w 337"/>
                <a:gd name="T79" fmla="*/ 230 h 372"/>
                <a:gd name="T80" fmla="*/ 76 w 337"/>
                <a:gd name="T81" fmla="*/ 334 h 372"/>
                <a:gd name="T82" fmla="*/ 285 w 337"/>
                <a:gd name="T83" fmla="*/ 31 h 372"/>
                <a:gd name="T84" fmla="*/ 132 w 337"/>
                <a:gd name="T85" fmla="*/ 177 h 372"/>
                <a:gd name="T86" fmla="*/ 34 w 337"/>
                <a:gd name="T87" fmla="*/ 318 h 372"/>
                <a:gd name="T88" fmla="*/ 68 w 337"/>
                <a:gd name="T89" fmla="*/ 265 h 372"/>
                <a:gd name="T90" fmla="*/ 57 w 337"/>
                <a:gd name="T91" fmla="*/ 292 h 372"/>
                <a:gd name="T92" fmla="*/ 88 w 337"/>
                <a:gd name="T93" fmla="*/ 295 h 372"/>
                <a:gd name="T94" fmla="*/ 267 w 337"/>
                <a:gd name="T95" fmla="*/ 67 h 372"/>
                <a:gd name="T96" fmla="*/ 84 w 337"/>
                <a:gd name="T97" fmla="*/ 337 h 372"/>
                <a:gd name="T98" fmla="*/ 209 w 337"/>
                <a:gd name="T99" fmla="*/ 236 h 372"/>
                <a:gd name="T100" fmla="*/ 133 w 337"/>
                <a:gd name="T101" fmla="*/ 257 h 372"/>
                <a:gd name="T102" fmla="*/ 261 w 337"/>
                <a:gd name="T103" fmla="*/ 116 h 372"/>
                <a:gd name="T104" fmla="*/ 214 w 337"/>
                <a:gd name="T105" fmla="*/ 234 h 372"/>
                <a:gd name="T106" fmla="*/ 247 w 337"/>
                <a:gd name="T107" fmla="*/ 149 h 372"/>
                <a:gd name="T108" fmla="*/ 48 w 337"/>
                <a:gd name="T109" fmla="*/ 281 h 372"/>
                <a:gd name="T110" fmla="*/ 71 w 337"/>
                <a:gd name="T111" fmla="*/ 295 h 372"/>
                <a:gd name="T112" fmla="*/ 268 w 337"/>
                <a:gd name="T113" fmla="*/ 132 h 372"/>
                <a:gd name="T114" fmla="*/ 261 w 337"/>
                <a:gd name="T115" fmla="*/ 143 h 372"/>
                <a:gd name="T116" fmla="*/ 274 w 337"/>
                <a:gd name="T117" fmla="*/ 146 h 372"/>
                <a:gd name="T118" fmla="*/ 260 w 337"/>
                <a:gd name="T119" fmla="*/ 58 h 372"/>
                <a:gd name="T120" fmla="*/ 285 w 337"/>
                <a:gd name="T121" fmla="*/ 82 h 372"/>
                <a:gd name="T122" fmla="*/ 256 w 337"/>
                <a:gd name="T123" fmla="*/ 173 h 372"/>
                <a:gd name="T124" fmla="*/ 230 w 337"/>
                <a:gd name="T125" fmla="*/ 17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 h="372">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34" name="组合 33"/>
          <p:cNvGrpSpPr/>
          <p:nvPr/>
        </p:nvGrpSpPr>
        <p:grpSpPr>
          <a:xfrm>
            <a:off x="10919701" y="5528819"/>
            <a:ext cx="1045633" cy="996951"/>
            <a:chOff x="4256088" y="1033463"/>
            <a:chExt cx="784225" cy="747713"/>
          </a:xfrm>
        </p:grpSpPr>
        <p:sp>
          <p:nvSpPr>
            <p:cNvPr id="35" name="Freeform 102"/>
            <p:cNvSpPr>
              <a:spLocks/>
            </p:cNvSpPr>
            <p:nvPr/>
          </p:nvSpPr>
          <p:spPr bwMode="auto">
            <a:xfrm>
              <a:off x="4311651" y="1282700"/>
              <a:ext cx="34925" cy="166688"/>
            </a:xfrm>
            <a:custGeom>
              <a:avLst/>
              <a:gdLst/>
              <a:ahLst/>
              <a:cxnLst>
                <a:cxn ang="0">
                  <a:pos x="48" y="21"/>
                </a:cxn>
                <a:cxn ang="0">
                  <a:pos x="48" y="21"/>
                </a:cxn>
                <a:cxn ang="0">
                  <a:pos x="39" y="33"/>
                </a:cxn>
                <a:cxn ang="0">
                  <a:pos x="30" y="48"/>
                </a:cxn>
                <a:cxn ang="0">
                  <a:pos x="24" y="63"/>
                </a:cxn>
                <a:cxn ang="0">
                  <a:pos x="18" y="80"/>
                </a:cxn>
                <a:cxn ang="0">
                  <a:pos x="14" y="98"/>
                </a:cxn>
                <a:cxn ang="0">
                  <a:pos x="11" y="116"/>
                </a:cxn>
                <a:cxn ang="0">
                  <a:pos x="10" y="135"/>
                </a:cxn>
                <a:cxn ang="0">
                  <a:pos x="9" y="154"/>
                </a:cxn>
                <a:cxn ang="0">
                  <a:pos x="9" y="174"/>
                </a:cxn>
                <a:cxn ang="0">
                  <a:pos x="10" y="194"/>
                </a:cxn>
                <a:cxn ang="0">
                  <a:pos x="13" y="235"/>
                </a:cxn>
                <a:cxn ang="0">
                  <a:pos x="21" y="315"/>
                </a:cxn>
                <a:cxn ang="0">
                  <a:pos x="21" y="315"/>
                </a:cxn>
                <a:cxn ang="0">
                  <a:pos x="17" y="301"/>
                </a:cxn>
                <a:cxn ang="0">
                  <a:pos x="14" y="285"/>
                </a:cxn>
                <a:cxn ang="0">
                  <a:pos x="10" y="268"/>
                </a:cxn>
                <a:cxn ang="0">
                  <a:pos x="6" y="250"/>
                </a:cxn>
                <a:cxn ang="0">
                  <a:pos x="4" y="230"/>
                </a:cxn>
                <a:cxn ang="0">
                  <a:pos x="2" y="210"/>
                </a:cxn>
                <a:cxn ang="0">
                  <a:pos x="0" y="190"/>
                </a:cxn>
                <a:cxn ang="0">
                  <a:pos x="0" y="169"/>
                </a:cxn>
                <a:cxn ang="0">
                  <a:pos x="0" y="149"/>
                </a:cxn>
                <a:cxn ang="0">
                  <a:pos x="0" y="129"/>
                </a:cxn>
                <a:cxn ang="0">
                  <a:pos x="2" y="109"/>
                </a:cxn>
                <a:cxn ang="0">
                  <a:pos x="5" y="90"/>
                </a:cxn>
                <a:cxn ang="0">
                  <a:pos x="9" y="73"/>
                </a:cxn>
                <a:cxn ang="0">
                  <a:pos x="14" y="56"/>
                </a:cxn>
                <a:cxn ang="0">
                  <a:pos x="19" y="41"/>
                </a:cxn>
                <a:cxn ang="0">
                  <a:pos x="27" y="27"/>
                </a:cxn>
                <a:cxn ang="0">
                  <a:pos x="27" y="27"/>
                </a:cxn>
                <a:cxn ang="0">
                  <a:pos x="34" y="19"/>
                </a:cxn>
                <a:cxn ang="0">
                  <a:pos x="41" y="13"/>
                </a:cxn>
                <a:cxn ang="0">
                  <a:pos x="48" y="7"/>
                </a:cxn>
                <a:cxn ang="0">
                  <a:pos x="55" y="2"/>
                </a:cxn>
                <a:cxn ang="0">
                  <a:pos x="58" y="1"/>
                </a:cxn>
                <a:cxn ang="0">
                  <a:pos x="61" y="0"/>
                </a:cxn>
                <a:cxn ang="0">
                  <a:pos x="63" y="1"/>
                </a:cxn>
                <a:cxn ang="0">
                  <a:pos x="65" y="2"/>
                </a:cxn>
                <a:cxn ang="0">
                  <a:pos x="66" y="6"/>
                </a:cxn>
                <a:cxn ang="0">
                  <a:pos x="66" y="10"/>
                </a:cxn>
                <a:cxn ang="0">
                  <a:pos x="66" y="10"/>
                </a:cxn>
                <a:cxn ang="0">
                  <a:pos x="65" y="12"/>
                </a:cxn>
                <a:cxn ang="0">
                  <a:pos x="65" y="15"/>
                </a:cxn>
                <a:cxn ang="0">
                  <a:pos x="63" y="16"/>
                </a:cxn>
                <a:cxn ang="0">
                  <a:pos x="61" y="17"/>
                </a:cxn>
                <a:cxn ang="0">
                  <a:pos x="56" y="18"/>
                </a:cxn>
                <a:cxn ang="0">
                  <a:pos x="48" y="21"/>
                </a:cxn>
                <a:cxn ang="0">
                  <a:pos x="48" y="21"/>
                </a:cxn>
              </a:cxnLst>
              <a:rect l="0" t="0" r="r" b="b"/>
              <a:pathLst>
                <a:path w="66" h="315">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6" name="Freeform 103"/>
            <p:cNvSpPr>
              <a:spLocks noEditPoints="1"/>
            </p:cNvSpPr>
            <p:nvPr/>
          </p:nvSpPr>
          <p:spPr bwMode="auto">
            <a:xfrm>
              <a:off x="4733926" y="1322388"/>
              <a:ext cx="74613" cy="80963"/>
            </a:xfrm>
            <a:custGeom>
              <a:avLst/>
              <a:gdLst/>
              <a:ahLst/>
              <a:cxnLst>
                <a:cxn ang="0">
                  <a:pos x="38" y="0"/>
                </a:cxn>
                <a:cxn ang="0">
                  <a:pos x="66" y="9"/>
                </a:cxn>
                <a:cxn ang="0">
                  <a:pos x="90" y="23"/>
                </a:cxn>
                <a:cxn ang="0">
                  <a:pos x="111" y="42"/>
                </a:cxn>
                <a:cxn ang="0">
                  <a:pos x="127" y="64"/>
                </a:cxn>
                <a:cxn ang="0">
                  <a:pos x="129" y="73"/>
                </a:cxn>
                <a:cxn ang="0">
                  <a:pos x="137" y="98"/>
                </a:cxn>
                <a:cxn ang="0">
                  <a:pos x="141" y="114"/>
                </a:cxn>
                <a:cxn ang="0">
                  <a:pos x="138" y="130"/>
                </a:cxn>
                <a:cxn ang="0">
                  <a:pos x="135" y="135"/>
                </a:cxn>
                <a:cxn ang="0">
                  <a:pos x="124" y="144"/>
                </a:cxn>
                <a:cxn ang="0">
                  <a:pos x="109" y="150"/>
                </a:cxn>
                <a:cxn ang="0">
                  <a:pos x="95" y="153"/>
                </a:cxn>
                <a:cxn ang="0">
                  <a:pos x="91" y="153"/>
                </a:cxn>
                <a:cxn ang="0">
                  <a:pos x="78" y="149"/>
                </a:cxn>
                <a:cxn ang="0">
                  <a:pos x="48" y="130"/>
                </a:cxn>
                <a:cxn ang="0">
                  <a:pos x="35" y="118"/>
                </a:cxn>
                <a:cxn ang="0">
                  <a:pos x="24" y="104"/>
                </a:cxn>
                <a:cxn ang="0">
                  <a:pos x="10" y="75"/>
                </a:cxn>
                <a:cxn ang="0">
                  <a:pos x="7" y="60"/>
                </a:cxn>
                <a:cxn ang="0">
                  <a:pos x="3" y="48"/>
                </a:cxn>
                <a:cxn ang="0">
                  <a:pos x="0" y="41"/>
                </a:cxn>
                <a:cxn ang="0">
                  <a:pos x="0" y="37"/>
                </a:cxn>
                <a:cxn ang="0">
                  <a:pos x="5" y="20"/>
                </a:cxn>
                <a:cxn ang="0">
                  <a:pos x="18" y="2"/>
                </a:cxn>
                <a:cxn ang="0">
                  <a:pos x="23" y="3"/>
                </a:cxn>
                <a:cxn ang="0">
                  <a:pos x="32" y="0"/>
                </a:cxn>
                <a:cxn ang="0">
                  <a:pos x="38" y="0"/>
                </a:cxn>
                <a:cxn ang="0">
                  <a:pos x="24" y="24"/>
                </a:cxn>
                <a:cxn ang="0">
                  <a:pos x="21" y="39"/>
                </a:cxn>
                <a:cxn ang="0">
                  <a:pos x="23" y="57"/>
                </a:cxn>
                <a:cxn ang="0">
                  <a:pos x="30" y="76"/>
                </a:cxn>
                <a:cxn ang="0">
                  <a:pos x="40" y="94"/>
                </a:cxn>
                <a:cxn ang="0">
                  <a:pos x="53" y="110"/>
                </a:cxn>
                <a:cxn ang="0">
                  <a:pos x="68" y="123"/>
                </a:cxn>
                <a:cxn ang="0">
                  <a:pos x="85" y="131"/>
                </a:cxn>
                <a:cxn ang="0">
                  <a:pos x="103" y="132"/>
                </a:cxn>
                <a:cxn ang="0">
                  <a:pos x="90" y="98"/>
                </a:cxn>
                <a:cxn ang="0">
                  <a:pos x="74" y="65"/>
                </a:cxn>
                <a:cxn ang="0">
                  <a:pos x="58" y="45"/>
                </a:cxn>
                <a:cxn ang="0">
                  <a:pos x="46" y="34"/>
                </a:cxn>
                <a:cxn ang="0">
                  <a:pos x="32" y="26"/>
                </a:cxn>
                <a:cxn ang="0">
                  <a:pos x="24" y="24"/>
                </a:cxn>
                <a:cxn ang="0">
                  <a:pos x="113" y="118"/>
                </a:cxn>
                <a:cxn ang="0">
                  <a:pos x="114" y="104"/>
                </a:cxn>
                <a:cxn ang="0">
                  <a:pos x="112" y="89"/>
                </a:cxn>
                <a:cxn ang="0">
                  <a:pos x="100" y="61"/>
                </a:cxn>
                <a:cxn ang="0">
                  <a:pos x="82" y="39"/>
                </a:cxn>
                <a:cxn ang="0">
                  <a:pos x="70" y="31"/>
                </a:cxn>
                <a:cxn ang="0">
                  <a:pos x="59" y="27"/>
                </a:cxn>
                <a:cxn ang="0">
                  <a:pos x="67" y="37"/>
                </a:cxn>
                <a:cxn ang="0">
                  <a:pos x="82" y="57"/>
                </a:cxn>
                <a:cxn ang="0">
                  <a:pos x="101" y="93"/>
                </a:cxn>
                <a:cxn ang="0">
                  <a:pos x="113" y="118"/>
                </a:cxn>
              </a:cxnLst>
              <a:rect l="0" t="0" r="r" b="b"/>
              <a:pathLst>
                <a:path w="141" h="153">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7" name="Freeform 104"/>
            <p:cNvSpPr>
              <a:spLocks/>
            </p:cNvSpPr>
            <p:nvPr/>
          </p:nvSpPr>
          <p:spPr bwMode="auto">
            <a:xfrm>
              <a:off x="4330701" y="1335088"/>
              <a:ext cx="12700" cy="82550"/>
            </a:xfrm>
            <a:custGeom>
              <a:avLst/>
              <a:gdLst/>
              <a:ahLst/>
              <a:cxnLst>
                <a:cxn ang="0">
                  <a:pos x="17" y="0"/>
                </a:cxn>
                <a:cxn ang="0">
                  <a:pos x="17" y="0"/>
                </a:cxn>
                <a:cxn ang="0">
                  <a:pos x="19" y="0"/>
                </a:cxn>
                <a:cxn ang="0">
                  <a:pos x="21" y="2"/>
                </a:cxn>
                <a:cxn ang="0">
                  <a:pos x="21" y="2"/>
                </a:cxn>
                <a:cxn ang="0">
                  <a:pos x="18" y="20"/>
                </a:cxn>
                <a:cxn ang="0">
                  <a:pos x="14" y="39"/>
                </a:cxn>
                <a:cxn ang="0">
                  <a:pos x="11" y="58"/>
                </a:cxn>
                <a:cxn ang="0">
                  <a:pos x="10" y="69"/>
                </a:cxn>
                <a:cxn ang="0">
                  <a:pos x="10" y="80"/>
                </a:cxn>
                <a:cxn ang="0">
                  <a:pos x="10" y="80"/>
                </a:cxn>
                <a:cxn ang="0">
                  <a:pos x="10" y="89"/>
                </a:cxn>
                <a:cxn ang="0">
                  <a:pos x="11" y="100"/>
                </a:cxn>
                <a:cxn ang="0">
                  <a:pos x="15" y="118"/>
                </a:cxn>
                <a:cxn ang="0">
                  <a:pos x="19" y="137"/>
                </a:cxn>
                <a:cxn ang="0">
                  <a:pos x="22" y="156"/>
                </a:cxn>
                <a:cxn ang="0">
                  <a:pos x="22" y="156"/>
                </a:cxn>
                <a:cxn ang="0">
                  <a:pos x="18" y="151"/>
                </a:cxn>
                <a:cxn ang="0">
                  <a:pos x="12" y="143"/>
                </a:cxn>
                <a:cxn ang="0">
                  <a:pos x="9" y="136"/>
                </a:cxn>
                <a:cxn ang="0">
                  <a:pos x="6" y="126"/>
                </a:cxn>
                <a:cxn ang="0">
                  <a:pos x="4" y="116"/>
                </a:cxn>
                <a:cxn ang="0">
                  <a:pos x="2" y="106"/>
                </a:cxn>
                <a:cxn ang="0">
                  <a:pos x="0" y="95"/>
                </a:cxn>
                <a:cxn ang="0">
                  <a:pos x="0" y="83"/>
                </a:cxn>
                <a:cxn ang="0">
                  <a:pos x="0" y="61"/>
                </a:cxn>
                <a:cxn ang="0">
                  <a:pos x="4" y="38"/>
                </a:cxn>
                <a:cxn ang="0">
                  <a:pos x="6" y="27"/>
                </a:cxn>
                <a:cxn ang="0">
                  <a:pos x="9" y="18"/>
                </a:cxn>
                <a:cxn ang="0">
                  <a:pos x="12" y="8"/>
                </a:cxn>
                <a:cxn ang="0">
                  <a:pos x="17" y="0"/>
                </a:cxn>
                <a:cxn ang="0">
                  <a:pos x="17" y="0"/>
                </a:cxn>
              </a:cxnLst>
              <a:rect l="0" t="0" r="r" b="b"/>
              <a:pathLst>
                <a:path w="22" h="156">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8" name="Freeform 105"/>
            <p:cNvSpPr>
              <a:spLocks/>
            </p:cNvSpPr>
            <p:nvPr/>
          </p:nvSpPr>
          <p:spPr bwMode="auto">
            <a:xfrm>
              <a:off x="4351338" y="1377950"/>
              <a:ext cx="6350" cy="39688"/>
            </a:xfrm>
            <a:custGeom>
              <a:avLst/>
              <a:gdLst/>
              <a:ahLst/>
              <a:cxnLst>
                <a:cxn ang="0">
                  <a:pos x="2" y="0"/>
                </a:cxn>
                <a:cxn ang="0">
                  <a:pos x="2" y="0"/>
                </a:cxn>
                <a:cxn ang="0">
                  <a:pos x="4" y="0"/>
                </a:cxn>
                <a:cxn ang="0">
                  <a:pos x="5" y="2"/>
                </a:cxn>
                <a:cxn ang="0">
                  <a:pos x="5" y="2"/>
                </a:cxn>
                <a:cxn ang="0">
                  <a:pos x="9" y="18"/>
                </a:cxn>
                <a:cxn ang="0">
                  <a:pos x="11" y="38"/>
                </a:cxn>
                <a:cxn ang="0">
                  <a:pos x="13" y="75"/>
                </a:cxn>
                <a:cxn ang="0">
                  <a:pos x="13" y="75"/>
                </a:cxn>
                <a:cxn ang="0">
                  <a:pos x="9" y="69"/>
                </a:cxn>
                <a:cxn ang="0">
                  <a:pos x="5" y="60"/>
                </a:cxn>
                <a:cxn ang="0">
                  <a:pos x="2" y="51"/>
                </a:cxn>
                <a:cxn ang="0">
                  <a:pos x="1" y="42"/>
                </a:cxn>
                <a:cxn ang="0">
                  <a:pos x="0" y="31"/>
                </a:cxn>
                <a:cxn ang="0">
                  <a:pos x="0" y="20"/>
                </a:cxn>
                <a:cxn ang="0">
                  <a:pos x="2" y="0"/>
                </a:cxn>
                <a:cxn ang="0">
                  <a:pos x="2" y="0"/>
                </a:cxn>
              </a:cxnLst>
              <a:rect l="0" t="0" r="r" b="b"/>
              <a:pathLst>
                <a:path w="13" h="75">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9" name="Freeform 106"/>
            <p:cNvSpPr>
              <a:spLocks/>
            </p:cNvSpPr>
            <p:nvPr/>
          </p:nvSpPr>
          <p:spPr bwMode="auto">
            <a:xfrm>
              <a:off x="4402138" y="1581150"/>
              <a:ext cx="79375" cy="68263"/>
            </a:xfrm>
            <a:custGeom>
              <a:avLst/>
              <a:gdLst/>
              <a:ahLst/>
              <a:cxnLst>
                <a:cxn ang="0">
                  <a:pos x="0" y="0"/>
                </a:cxn>
                <a:cxn ang="0">
                  <a:pos x="0" y="0"/>
                </a:cxn>
                <a:cxn ang="0">
                  <a:pos x="3" y="2"/>
                </a:cxn>
                <a:cxn ang="0">
                  <a:pos x="5" y="3"/>
                </a:cxn>
                <a:cxn ang="0">
                  <a:pos x="7" y="4"/>
                </a:cxn>
                <a:cxn ang="0">
                  <a:pos x="10" y="4"/>
                </a:cxn>
                <a:cxn ang="0">
                  <a:pos x="10" y="4"/>
                </a:cxn>
                <a:cxn ang="0">
                  <a:pos x="31" y="30"/>
                </a:cxn>
                <a:cxn ang="0">
                  <a:pos x="56" y="56"/>
                </a:cxn>
                <a:cxn ang="0">
                  <a:pos x="68" y="68"/>
                </a:cxn>
                <a:cxn ang="0">
                  <a:pos x="81" y="80"/>
                </a:cxn>
                <a:cxn ang="0">
                  <a:pos x="95" y="91"/>
                </a:cxn>
                <a:cxn ang="0">
                  <a:pos x="110" y="101"/>
                </a:cxn>
                <a:cxn ang="0">
                  <a:pos x="110" y="101"/>
                </a:cxn>
                <a:cxn ang="0">
                  <a:pos x="119" y="108"/>
                </a:cxn>
                <a:cxn ang="0">
                  <a:pos x="130" y="113"/>
                </a:cxn>
                <a:cxn ang="0">
                  <a:pos x="141" y="119"/>
                </a:cxn>
                <a:cxn ang="0">
                  <a:pos x="145" y="124"/>
                </a:cxn>
                <a:cxn ang="0">
                  <a:pos x="148" y="128"/>
                </a:cxn>
                <a:cxn ang="0">
                  <a:pos x="148" y="128"/>
                </a:cxn>
                <a:cxn ang="0">
                  <a:pos x="140" y="126"/>
                </a:cxn>
                <a:cxn ang="0">
                  <a:pos x="130" y="123"/>
                </a:cxn>
                <a:cxn ang="0">
                  <a:pos x="121" y="118"/>
                </a:cxn>
                <a:cxn ang="0">
                  <a:pos x="114" y="114"/>
                </a:cxn>
                <a:cxn ang="0">
                  <a:pos x="98" y="104"/>
                </a:cxn>
                <a:cxn ang="0">
                  <a:pos x="84" y="91"/>
                </a:cxn>
                <a:cxn ang="0">
                  <a:pos x="70" y="79"/>
                </a:cxn>
                <a:cxn ang="0">
                  <a:pos x="56" y="66"/>
                </a:cxn>
                <a:cxn ang="0">
                  <a:pos x="43" y="53"/>
                </a:cxn>
                <a:cxn ang="0">
                  <a:pos x="29" y="41"/>
                </a:cxn>
                <a:cxn ang="0">
                  <a:pos x="29" y="41"/>
                </a:cxn>
                <a:cxn ang="0">
                  <a:pos x="26" y="35"/>
                </a:cxn>
                <a:cxn ang="0">
                  <a:pos x="23" y="30"/>
                </a:cxn>
                <a:cxn ang="0">
                  <a:pos x="15" y="21"/>
                </a:cxn>
                <a:cxn ang="0">
                  <a:pos x="7" y="11"/>
                </a:cxn>
                <a:cxn ang="0">
                  <a:pos x="4" y="6"/>
                </a:cxn>
                <a:cxn ang="0">
                  <a:pos x="0" y="0"/>
                </a:cxn>
                <a:cxn ang="0">
                  <a:pos x="0" y="0"/>
                </a:cxn>
              </a:cxnLst>
              <a:rect l="0" t="0" r="r" b="b"/>
              <a:pathLst>
                <a:path w="148" h="12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0" name="Freeform 107"/>
            <p:cNvSpPr>
              <a:spLocks/>
            </p:cNvSpPr>
            <p:nvPr/>
          </p:nvSpPr>
          <p:spPr bwMode="auto">
            <a:xfrm>
              <a:off x="4522788" y="1671638"/>
              <a:ext cx="219075" cy="58738"/>
            </a:xfrm>
            <a:custGeom>
              <a:avLst/>
              <a:gdLst/>
              <a:ahLst/>
              <a:cxnLst>
                <a:cxn ang="0">
                  <a:pos x="0" y="2"/>
                </a:cxn>
                <a:cxn ang="0">
                  <a:pos x="0" y="2"/>
                </a:cxn>
                <a:cxn ang="0">
                  <a:pos x="1" y="1"/>
                </a:cxn>
                <a:cxn ang="0">
                  <a:pos x="2" y="1"/>
                </a:cxn>
                <a:cxn ang="0">
                  <a:pos x="5" y="0"/>
                </a:cxn>
                <a:cxn ang="0">
                  <a:pos x="5" y="0"/>
                </a:cxn>
                <a:cxn ang="0">
                  <a:pos x="77" y="35"/>
                </a:cxn>
                <a:cxn ang="0">
                  <a:pos x="115" y="51"/>
                </a:cxn>
                <a:cxn ang="0">
                  <a:pos x="154" y="67"/>
                </a:cxn>
                <a:cxn ang="0">
                  <a:pos x="175" y="73"/>
                </a:cxn>
                <a:cxn ang="0">
                  <a:pos x="195" y="80"/>
                </a:cxn>
                <a:cxn ang="0">
                  <a:pos x="217" y="86"/>
                </a:cxn>
                <a:cxn ang="0">
                  <a:pos x="239" y="92"/>
                </a:cxn>
                <a:cxn ang="0">
                  <a:pos x="262" y="96"/>
                </a:cxn>
                <a:cxn ang="0">
                  <a:pos x="284" y="99"/>
                </a:cxn>
                <a:cxn ang="0">
                  <a:pos x="309" y="101"/>
                </a:cxn>
                <a:cxn ang="0">
                  <a:pos x="333" y="103"/>
                </a:cxn>
                <a:cxn ang="0">
                  <a:pos x="333" y="103"/>
                </a:cxn>
                <a:cxn ang="0">
                  <a:pos x="344" y="103"/>
                </a:cxn>
                <a:cxn ang="0">
                  <a:pos x="354" y="102"/>
                </a:cxn>
                <a:cxn ang="0">
                  <a:pos x="375" y="101"/>
                </a:cxn>
                <a:cxn ang="0">
                  <a:pos x="386" y="101"/>
                </a:cxn>
                <a:cxn ang="0">
                  <a:pos x="395" y="102"/>
                </a:cxn>
                <a:cxn ang="0">
                  <a:pos x="405" y="106"/>
                </a:cxn>
                <a:cxn ang="0">
                  <a:pos x="414" y="110"/>
                </a:cxn>
                <a:cxn ang="0">
                  <a:pos x="414" y="110"/>
                </a:cxn>
                <a:cxn ang="0">
                  <a:pos x="384" y="112"/>
                </a:cxn>
                <a:cxn ang="0">
                  <a:pos x="355" y="113"/>
                </a:cxn>
                <a:cxn ang="0">
                  <a:pos x="327" y="112"/>
                </a:cxn>
                <a:cxn ang="0">
                  <a:pos x="298" y="110"/>
                </a:cxn>
                <a:cxn ang="0">
                  <a:pos x="270" y="106"/>
                </a:cxn>
                <a:cxn ang="0">
                  <a:pos x="242" y="100"/>
                </a:cxn>
                <a:cxn ang="0">
                  <a:pos x="216" y="94"/>
                </a:cxn>
                <a:cxn ang="0">
                  <a:pos x="189" y="86"/>
                </a:cxn>
                <a:cxn ang="0">
                  <a:pos x="163" y="79"/>
                </a:cxn>
                <a:cxn ang="0">
                  <a:pos x="137" y="69"/>
                </a:cxn>
                <a:cxn ang="0">
                  <a:pos x="113" y="60"/>
                </a:cxn>
                <a:cxn ang="0">
                  <a:pos x="88" y="49"/>
                </a:cxn>
                <a:cxn ang="0">
                  <a:pos x="65" y="37"/>
                </a:cxn>
                <a:cxn ang="0">
                  <a:pos x="42" y="25"/>
                </a:cxn>
                <a:cxn ang="0">
                  <a:pos x="21" y="13"/>
                </a:cxn>
                <a:cxn ang="0">
                  <a:pos x="0" y="2"/>
                </a:cxn>
                <a:cxn ang="0">
                  <a:pos x="0" y="2"/>
                </a:cxn>
              </a:cxnLst>
              <a:rect l="0" t="0" r="r" b="b"/>
              <a:pathLst>
                <a:path w="414" h="113">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1" name="Freeform 108"/>
            <p:cNvSpPr>
              <a:spLocks/>
            </p:cNvSpPr>
            <p:nvPr/>
          </p:nvSpPr>
          <p:spPr bwMode="auto">
            <a:xfrm>
              <a:off x="4573588" y="1673225"/>
              <a:ext cx="117475" cy="31750"/>
            </a:xfrm>
            <a:custGeom>
              <a:avLst/>
              <a:gdLst/>
              <a:ahLst/>
              <a:cxnLst>
                <a:cxn ang="0">
                  <a:pos x="222" y="54"/>
                </a:cxn>
                <a:cxn ang="0">
                  <a:pos x="222" y="54"/>
                </a:cxn>
                <a:cxn ang="0">
                  <a:pos x="216" y="58"/>
                </a:cxn>
                <a:cxn ang="0">
                  <a:pos x="208" y="60"/>
                </a:cxn>
                <a:cxn ang="0">
                  <a:pos x="202" y="60"/>
                </a:cxn>
                <a:cxn ang="0">
                  <a:pos x="195" y="60"/>
                </a:cxn>
                <a:cxn ang="0">
                  <a:pos x="180" y="57"/>
                </a:cxn>
                <a:cxn ang="0">
                  <a:pos x="165" y="52"/>
                </a:cxn>
                <a:cxn ang="0">
                  <a:pos x="165" y="52"/>
                </a:cxn>
                <a:cxn ang="0">
                  <a:pos x="121" y="44"/>
                </a:cxn>
                <a:cxn ang="0">
                  <a:pos x="98" y="38"/>
                </a:cxn>
                <a:cxn ang="0">
                  <a:pos x="77" y="32"/>
                </a:cxn>
                <a:cxn ang="0">
                  <a:pos x="55" y="26"/>
                </a:cxn>
                <a:cxn ang="0">
                  <a:pos x="35" y="18"/>
                </a:cxn>
                <a:cxn ang="0">
                  <a:pos x="17" y="9"/>
                </a:cxn>
                <a:cxn ang="0">
                  <a:pos x="0" y="0"/>
                </a:cxn>
                <a:cxn ang="0">
                  <a:pos x="0" y="0"/>
                </a:cxn>
                <a:cxn ang="0">
                  <a:pos x="9" y="1"/>
                </a:cxn>
                <a:cxn ang="0">
                  <a:pos x="18" y="3"/>
                </a:cxn>
                <a:cxn ang="0">
                  <a:pos x="35" y="9"/>
                </a:cxn>
                <a:cxn ang="0">
                  <a:pos x="52" y="18"/>
                </a:cxn>
                <a:cxn ang="0">
                  <a:pos x="61" y="21"/>
                </a:cxn>
                <a:cxn ang="0">
                  <a:pos x="69" y="24"/>
                </a:cxn>
                <a:cxn ang="0">
                  <a:pos x="69" y="24"/>
                </a:cxn>
                <a:cxn ang="0">
                  <a:pos x="96" y="32"/>
                </a:cxn>
                <a:cxn ang="0">
                  <a:pos x="127" y="39"/>
                </a:cxn>
                <a:cxn ang="0">
                  <a:pos x="160" y="46"/>
                </a:cxn>
                <a:cxn ang="0">
                  <a:pos x="177" y="48"/>
                </a:cxn>
                <a:cxn ang="0">
                  <a:pos x="193" y="49"/>
                </a:cxn>
                <a:cxn ang="0">
                  <a:pos x="193" y="49"/>
                </a:cxn>
                <a:cxn ang="0">
                  <a:pos x="201" y="49"/>
                </a:cxn>
                <a:cxn ang="0">
                  <a:pos x="208" y="49"/>
                </a:cxn>
                <a:cxn ang="0">
                  <a:pos x="212" y="49"/>
                </a:cxn>
                <a:cxn ang="0">
                  <a:pos x="216" y="50"/>
                </a:cxn>
                <a:cxn ang="0">
                  <a:pos x="219" y="51"/>
                </a:cxn>
                <a:cxn ang="0">
                  <a:pos x="222" y="54"/>
                </a:cxn>
                <a:cxn ang="0">
                  <a:pos x="222" y="54"/>
                </a:cxn>
              </a:cxnLst>
              <a:rect l="0" t="0" r="r" b="b"/>
              <a:pathLst>
                <a:path w="222" h="60">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2" name="Freeform 109"/>
            <p:cNvSpPr>
              <a:spLocks noEditPoints="1"/>
            </p:cNvSpPr>
            <p:nvPr/>
          </p:nvSpPr>
          <p:spPr bwMode="auto">
            <a:xfrm>
              <a:off x="4256088" y="1033463"/>
              <a:ext cx="784225" cy="747713"/>
            </a:xfrm>
            <a:custGeom>
              <a:avLst/>
              <a:gdLst/>
              <a:ahLst/>
              <a:cxnLst>
                <a:cxn ang="0">
                  <a:pos x="402" y="183"/>
                </a:cxn>
                <a:cxn ang="0">
                  <a:pos x="558" y="21"/>
                </a:cxn>
                <a:cxn ang="0">
                  <a:pos x="749" y="17"/>
                </a:cxn>
                <a:cxn ang="0">
                  <a:pos x="1125" y="200"/>
                </a:cxn>
                <a:cxn ang="0">
                  <a:pos x="1392" y="533"/>
                </a:cxn>
                <a:cxn ang="0">
                  <a:pos x="1473" y="988"/>
                </a:cxn>
                <a:cxn ang="0">
                  <a:pos x="1356" y="1217"/>
                </a:cxn>
                <a:cxn ang="0">
                  <a:pos x="1220" y="1333"/>
                </a:cxn>
                <a:cxn ang="0">
                  <a:pos x="808" y="1411"/>
                </a:cxn>
                <a:cxn ang="0">
                  <a:pos x="450" y="1301"/>
                </a:cxn>
                <a:cxn ang="0">
                  <a:pos x="205" y="1130"/>
                </a:cxn>
                <a:cxn ang="0">
                  <a:pos x="13" y="807"/>
                </a:cxn>
                <a:cxn ang="0">
                  <a:pos x="26" y="553"/>
                </a:cxn>
                <a:cxn ang="0">
                  <a:pos x="223" y="356"/>
                </a:cxn>
                <a:cxn ang="0">
                  <a:pos x="1383" y="1177"/>
                </a:cxn>
                <a:cxn ang="0">
                  <a:pos x="1444" y="1044"/>
                </a:cxn>
                <a:cxn ang="0">
                  <a:pos x="1440" y="707"/>
                </a:cxn>
                <a:cxn ang="0">
                  <a:pos x="1228" y="323"/>
                </a:cxn>
                <a:cxn ang="0">
                  <a:pos x="990" y="126"/>
                </a:cxn>
                <a:cxn ang="0">
                  <a:pos x="756" y="33"/>
                </a:cxn>
                <a:cxn ang="0">
                  <a:pos x="576" y="35"/>
                </a:cxn>
                <a:cxn ang="0">
                  <a:pos x="407" y="207"/>
                </a:cxn>
                <a:cxn ang="0">
                  <a:pos x="397" y="580"/>
                </a:cxn>
                <a:cxn ang="0">
                  <a:pos x="580" y="950"/>
                </a:cxn>
                <a:cxn ang="0">
                  <a:pos x="747" y="1113"/>
                </a:cxn>
                <a:cxn ang="0">
                  <a:pos x="1205" y="1257"/>
                </a:cxn>
                <a:cxn ang="0">
                  <a:pos x="358" y="481"/>
                </a:cxn>
                <a:cxn ang="0">
                  <a:pos x="1079" y="1301"/>
                </a:cxn>
                <a:cxn ang="0">
                  <a:pos x="760" y="1194"/>
                </a:cxn>
                <a:cxn ang="0">
                  <a:pos x="459" y="861"/>
                </a:cxn>
                <a:cxn ang="0">
                  <a:pos x="416" y="779"/>
                </a:cxn>
                <a:cxn ang="0">
                  <a:pos x="367" y="628"/>
                </a:cxn>
                <a:cxn ang="0">
                  <a:pos x="315" y="354"/>
                </a:cxn>
                <a:cxn ang="0">
                  <a:pos x="62" y="536"/>
                </a:cxn>
                <a:cxn ang="0">
                  <a:pos x="91" y="900"/>
                </a:cxn>
                <a:cxn ang="0">
                  <a:pos x="267" y="1111"/>
                </a:cxn>
                <a:cxn ang="0">
                  <a:pos x="367" y="1192"/>
                </a:cxn>
                <a:cxn ang="0">
                  <a:pos x="565" y="1299"/>
                </a:cxn>
                <a:cxn ang="0">
                  <a:pos x="707" y="1350"/>
                </a:cxn>
                <a:cxn ang="0">
                  <a:pos x="868" y="1367"/>
                </a:cxn>
                <a:cxn ang="0">
                  <a:pos x="1161" y="1316"/>
                </a:cxn>
                <a:cxn ang="0">
                  <a:pos x="361" y="497"/>
                </a:cxn>
                <a:cxn ang="0">
                  <a:pos x="401" y="680"/>
                </a:cxn>
                <a:cxn ang="0">
                  <a:pos x="613" y="1047"/>
                </a:cxn>
                <a:cxn ang="0">
                  <a:pos x="950" y="1262"/>
                </a:cxn>
                <a:cxn ang="0">
                  <a:pos x="994" y="1255"/>
                </a:cxn>
                <a:cxn ang="0">
                  <a:pos x="614" y="1006"/>
                </a:cxn>
                <a:cxn ang="0">
                  <a:pos x="372" y="546"/>
                </a:cxn>
                <a:cxn ang="0">
                  <a:pos x="34" y="589"/>
                </a:cxn>
                <a:cxn ang="0">
                  <a:pos x="21" y="789"/>
                </a:cxn>
                <a:cxn ang="0">
                  <a:pos x="118" y="998"/>
                </a:cxn>
                <a:cxn ang="0">
                  <a:pos x="239" y="1138"/>
                </a:cxn>
                <a:cxn ang="0">
                  <a:pos x="354" y="1227"/>
                </a:cxn>
                <a:cxn ang="0">
                  <a:pos x="741" y="1384"/>
                </a:cxn>
                <a:cxn ang="0">
                  <a:pos x="1209" y="1318"/>
                </a:cxn>
                <a:cxn ang="0">
                  <a:pos x="1254" y="1276"/>
                </a:cxn>
                <a:cxn ang="0">
                  <a:pos x="1096" y="1357"/>
                </a:cxn>
                <a:cxn ang="0">
                  <a:pos x="686" y="1357"/>
                </a:cxn>
                <a:cxn ang="0">
                  <a:pos x="431" y="1247"/>
                </a:cxn>
                <a:cxn ang="0">
                  <a:pos x="66" y="886"/>
                </a:cxn>
                <a:cxn ang="0">
                  <a:pos x="27" y="689"/>
                </a:cxn>
              </a:cxnLst>
              <a:rect l="0" t="0" r="r" b="b"/>
              <a:pathLst>
                <a:path w="1482" h="1414">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3" name="Freeform 110"/>
            <p:cNvSpPr>
              <a:spLocks noEditPoints="1"/>
            </p:cNvSpPr>
            <p:nvPr/>
          </p:nvSpPr>
          <p:spPr bwMode="auto">
            <a:xfrm>
              <a:off x="4678363" y="1257300"/>
              <a:ext cx="179388" cy="215900"/>
            </a:xfrm>
            <a:custGeom>
              <a:avLst/>
              <a:gdLst/>
              <a:ahLst/>
              <a:cxnLst>
                <a:cxn ang="0">
                  <a:pos x="139" y="6"/>
                </a:cxn>
                <a:cxn ang="0">
                  <a:pos x="198" y="37"/>
                </a:cxn>
                <a:cxn ang="0">
                  <a:pos x="247" y="79"/>
                </a:cxn>
                <a:cxn ang="0">
                  <a:pos x="286" y="132"/>
                </a:cxn>
                <a:cxn ang="0">
                  <a:pos x="315" y="191"/>
                </a:cxn>
                <a:cxn ang="0">
                  <a:pos x="337" y="256"/>
                </a:cxn>
                <a:cxn ang="0">
                  <a:pos x="339" y="299"/>
                </a:cxn>
                <a:cxn ang="0">
                  <a:pos x="335" y="337"/>
                </a:cxn>
                <a:cxn ang="0">
                  <a:pos x="324" y="363"/>
                </a:cxn>
                <a:cxn ang="0">
                  <a:pos x="308" y="383"/>
                </a:cxn>
                <a:cxn ang="0">
                  <a:pos x="292" y="394"/>
                </a:cxn>
                <a:cxn ang="0">
                  <a:pos x="264" y="407"/>
                </a:cxn>
                <a:cxn ang="0">
                  <a:pos x="242" y="408"/>
                </a:cxn>
                <a:cxn ang="0">
                  <a:pos x="209" y="403"/>
                </a:cxn>
                <a:cxn ang="0">
                  <a:pos x="176" y="391"/>
                </a:cxn>
                <a:cxn ang="0">
                  <a:pos x="135" y="364"/>
                </a:cxn>
                <a:cxn ang="0">
                  <a:pos x="79" y="307"/>
                </a:cxn>
                <a:cxn ang="0">
                  <a:pos x="36" y="238"/>
                </a:cxn>
                <a:cxn ang="0">
                  <a:pos x="9" y="163"/>
                </a:cxn>
                <a:cxn ang="0">
                  <a:pos x="2" y="118"/>
                </a:cxn>
                <a:cxn ang="0">
                  <a:pos x="2" y="82"/>
                </a:cxn>
                <a:cxn ang="0">
                  <a:pos x="6" y="64"/>
                </a:cxn>
                <a:cxn ang="0">
                  <a:pos x="28" y="26"/>
                </a:cxn>
                <a:cxn ang="0">
                  <a:pos x="36" y="17"/>
                </a:cxn>
                <a:cxn ang="0">
                  <a:pos x="63" y="7"/>
                </a:cxn>
                <a:cxn ang="0">
                  <a:pos x="116" y="0"/>
                </a:cxn>
                <a:cxn ang="0">
                  <a:pos x="120" y="21"/>
                </a:cxn>
                <a:cxn ang="0">
                  <a:pos x="82" y="22"/>
                </a:cxn>
                <a:cxn ang="0">
                  <a:pos x="57" y="31"/>
                </a:cxn>
                <a:cxn ang="0">
                  <a:pos x="43" y="48"/>
                </a:cxn>
                <a:cxn ang="0">
                  <a:pos x="32" y="87"/>
                </a:cxn>
                <a:cxn ang="0">
                  <a:pos x="29" y="128"/>
                </a:cxn>
                <a:cxn ang="0">
                  <a:pos x="34" y="171"/>
                </a:cxn>
                <a:cxn ang="0">
                  <a:pos x="46" y="210"/>
                </a:cxn>
                <a:cxn ang="0">
                  <a:pos x="63" y="240"/>
                </a:cxn>
                <a:cxn ang="0">
                  <a:pos x="70" y="260"/>
                </a:cxn>
                <a:cxn ang="0">
                  <a:pos x="92" y="294"/>
                </a:cxn>
                <a:cxn ang="0">
                  <a:pos x="118" y="325"/>
                </a:cxn>
                <a:cxn ang="0">
                  <a:pos x="146" y="356"/>
                </a:cxn>
                <a:cxn ang="0">
                  <a:pos x="163" y="367"/>
                </a:cxn>
                <a:cxn ang="0">
                  <a:pos x="207" y="388"/>
                </a:cxn>
                <a:cxn ang="0">
                  <a:pos x="234" y="393"/>
                </a:cxn>
                <a:cxn ang="0">
                  <a:pos x="271" y="386"/>
                </a:cxn>
                <a:cxn ang="0">
                  <a:pos x="300" y="369"/>
                </a:cxn>
                <a:cxn ang="0">
                  <a:pos x="311" y="354"/>
                </a:cxn>
                <a:cxn ang="0">
                  <a:pos x="320" y="326"/>
                </a:cxn>
                <a:cxn ang="0">
                  <a:pos x="321" y="293"/>
                </a:cxn>
                <a:cxn ang="0">
                  <a:pos x="307" y="208"/>
                </a:cxn>
                <a:cxn ang="0">
                  <a:pos x="286" y="161"/>
                </a:cxn>
                <a:cxn ang="0">
                  <a:pos x="265" y="128"/>
                </a:cxn>
                <a:cxn ang="0">
                  <a:pos x="255" y="112"/>
                </a:cxn>
                <a:cxn ang="0">
                  <a:pos x="226" y="79"/>
                </a:cxn>
                <a:cxn ang="0">
                  <a:pos x="179" y="40"/>
                </a:cxn>
                <a:cxn ang="0">
                  <a:pos x="151" y="26"/>
                </a:cxn>
                <a:cxn ang="0">
                  <a:pos x="120" y="21"/>
                </a:cxn>
              </a:cxnLst>
              <a:rect l="0" t="0" r="r" b="b"/>
              <a:pathLst>
                <a:path w="339" h="408">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sp>
        <p:nvSpPr>
          <p:cNvPr id="44" name="Freeform 123"/>
          <p:cNvSpPr>
            <a:spLocks noEditPoints="1"/>
          </p:cNvSpPr>
          <p:nvPr/>
        </p:nvSpPr>
        <p:spPr bwMode="auto">
          <a:xfrm>
            <a:off x="9288916" y="5611449"/>
            <a:ext cx="1439333" cy="1007533"/>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nvGrpSpPr>
          <p:cNvPr id="45" name="组合 44"/>
          <p:cNvGrpSpPr/>
          <p:nvPr/>
        </p:nvGrpSpPr>
        <p:grpSpPr>
          <a:xfrm>
            <a:off x="571399" y="3586705"/>
            <a:ext cx="1047757" cy="1284816"/>
            <a:chOff x="2105026" y="2144713"/>
            <a:chExt cx="941388" cy="1106488"/>
          </a:xfrm>
        </p:grpSpPr>
        <p:sp>
          <p:nvSpPr>
            <p:cNvPr id="46"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7"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8" name="Freeform 170"/>
            <p:cNvSpPr>
              <a:spLocks/>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49" name="组合 48"/>
          <p:cNvGrpSpPr/>
          <p:nvPr/>
        </p:nvGrpSpPr>
        <p:grpSpPr>
          <a:xfrm>
            <a:off x="10410629" y="3318255"/>
            <a:ext cx="1619275" cy="1460511"/>
            <a:chOff x="6072188" y="1752600"/>
            <a:chExt cx="982663" cy="842963"/>
          </a:xfrm>
        </p:grpSpPr>
        <p:sp>
          <p:nvSpPr>
            <p:cNvPr id="50" name="Freeform 124"/>
            <p:cNvSpPr>
              <a:spLocks noEditPoints="1"/>
            </p:cNvSpPr>
            <p:nvPr/>
          </p:nvSpPr>
          <p:spPr bwMode="auto">
            <a:xfrm>
              <a:off x="6553201" y="2081213"/>
              <a:ext cx="398463" cy="185738"/>
            </a:xfrm>
            <a:custGeom>
              <a:avLst/>
              <a:gdLst/>
              <a:ahLst/>
              <a:cxnLst>
                <a:cxn ang="0">
                  <a:pos x="733" y="155"/>
                </a:cxn>
                <a:cxn ang="0">
                  <a:pos x="635" y="216"/>
                </a:cxn>
                <a:cxn ang="0">
                  <a:pos x="475" y="305"/>
                </a:cxn>
                <a:cxn ang="0">
                  <a:pos x="398" y="351"/>
                </a:cxn>
                <a:cxn ang="0">
                  <a:pos x="349" y="338"/>
                </a:cxn>
                <a:cxn ang="0">
                  <a:pos x="185" y="273"/>
                </a:cxn>
                <a:cxn ang="0">
                  <a:pos x="73" y="218"/>
                </a:cxn>
                <a:cxn ang="0">
                  <a:pos x="3" y="177"/>
                </a:cxn>
                <a:cxn ang="0">
                  <a:pos x="20" y="142"/>
                </a:cxn>
                <a:cxn ang="0">
                  <a:pos x="221" y="49"/>
                </a:cxn>
                <a:cxn ang="0">
                  <a:pos x="364" y="1"/>
                </a:cxn>
                <a:cxn ang="0">
                  <a:pos x="400" y="5"/>
                </a:cxn>
                <a:cxn ang="0">
                  <a:pos x="419" y="4"/>
                </a:cxn>
                <a:cxn ang="0">
                  <a:pos x="479" y="33"/>
                </a:cxn>
                <a:cxn ang="0">
                  <a:pos x="651" y="81"/>
                </a:cxn>
                <a:cxn ang="0">
                  <a:pos x="750" y="129"/>
                </a:cxn>
                <a:cxn ang="0">
                  <a:pos x="440" y="308"/>
                </a:cxn>
                <a:cxn ang="0">
                  <a:pos x="634" y="200"/>
                </a:cxn>
                <a:cxn ang="0">
                  <a:pos x="726" y="138"/>
                </a:cxn>
                <a:cxn ang="0">
                  <a:pos x="675" y="149"/>
                </a:cxn>
                <a:cxn ang="0">
                  <a:pos x="363" y="327"/>
                </a:cxn>
                <a:cxn ang="0">
                  <a:pos x="422" y="321"/>
                </a:cxn>
                <a:cxn ang="0">
                  <a:pos x="581" y="95"/>
                </a:cxn>
                <a:cxn ang="0">
                  <a:pos x="471" y="165"/>
                </a:cxn>
                <a:cxn ang="0">
                  <a:pos x="349" y="235"/>
                </a:cxn>
                <a:cxn ang="0">
                  <a:pos x="281" y="274"/>
                </a:cxn>
                <a:cxn ang="0">
                  <a:pos x="272" y="286"/>
                </a:cxn>
                <a:cxn ang="0">
                  <a:pos x="301" y="297"/>
                </a:cxn>
                <a:cxn ang="0">
                  <a:pos x="347" y="319"/>
                </a:cxn>
                <a:cxn ang="0">
                  <a:pos x="406" y="282"/>
                </a:cxn>
                <a:cxn ang="0">
                  <a:pos x="612" y="166"/>
                </a:cxn>
                <a:cxn ang="0">
                  <a:pos x="701" y="114"/>
                </a:cxn>
                <a:cxn ang="0">
                  <a:pos x="613" y="87"/>
                </a:cxn>
                <a:cxn ang="0">
                  <a:pos x="440" y="96"/>
                </a:cxn>
                <a:cxn ang="0">
                  <a:pos x="304" y="162"/>
                </a:cxn>
                <a:cxn ang="0">
                  <a:pos x="186" y="255"/>
                </a:cxn>
                <a:cxn ang="0">
                  <a:pos x="251" y="274"/>
                </a:cxn>
                <a:cxn ang="0">
                  <a:pos x="500" y="131"/>
                </a:cxn>
                <a:cxn ang="0">
                  <a:pos x="503" y="58"/>
                </a:cxn>
                <a:cxn ang="0">
                  <a:pos x="292" y="79"/>
                </a:cxn>
                <a:cxn ang="0">
                  <a:pos x="190" y="123"/>
                </a:cxn>
                <a:cxn ang="0">
                  <a:pos x="72" y="198"/>
                </a:cxn>
                <a:cxn ang="0">
                  <a:pos x="146" y="235"/>
                </a:cxn>
                <a:cxn ang="0">
                  <a:pos x="349" y="126"/>
                </a:cxn>
                <a:cxn ang="0">
                  <a:pos x="468" y="65"/>
                </a:cxn>
                <a:cxn ang="0">
                  <a:pos x="462" y="45"/>
                </a:cxn>
                <a:cxn ang="0">
                  <a:pos x="293" y="41"/>
                </a:cxn>
                <a:cxn ang="0">
                  <a:pos x="255" y="52"/>
                </a:cxn>
                <a:cxn ang="0">
                  <a:pos x="153" y="92"/>
                </a:cxn>
                <a:cxn ang="0">
                  <a:pos x="96" y="122"/>
                </a:cxn>
                <a:cxn ang="0">
                  <a:pos x="34" y="152"/>
                </a:cxn>
                <a:cxn ang="0">
                  <a:pos x="36" y="178"/>
                </a:cxn>
                <a:cxn ang="0">
                  <a:pos x="225" y="89"/>
                </a:cxn>
                <a:cxn ang="0">
                  <a:pos x="383" y="18"/>
                </a:cxn>
                <a:cxn ang="0">
                  <a:pos x="307" y="38"/>
                </a:cxn>
              </a:cxnLst>
              <a:rect l="0" t="0" r="r" b="b"/>
              <a:pathLst>
                <a:path w="751" h="353">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1" name="Freeform 125"/>
            <p:cNvSpPr>
              <a:spLocks/>
            </p:cNvSpPr>
            <p:nvPr/>
          </p:nvSpPr>
          <p:spPr bwMode="auto">
            <a:xfrm>
              <a:off x="6373813" y="2325688"/>
              <a:ext cx="15875" cy="19050"/>
            </a:xfrm>
            <a:custGeom>
              <a:avLst/>
              <a:gdLst/>
              <a:ahLst/>
              <a:cxnLst>
                <a:cxn ang="0">
                  <a:pos x="0" y="38"/>
                </a:cxn>
                <a:cxn ang="0">
                  <a:pos x="0" y="38"/>
                </a:cxn>
                <a:cxn ang="0">
                  <a:pos x="0" y="32"/>
                </a:cxn>
                <a:cxn ang="0">
                  <a:pos x="4" y="26"/>
                </a:cxn>
                <a:cxn ang="0">
                  <a:pos x="7" y="21"/>
                </a:cxn>
                <a:cxn ang="0">
                  <a:pos x="12" y="15"/>
                </a:cxn>
                <a:cxn ang="0">
                  <a:pos x="23" y="7"/>
                </a:cxn>
                <a:cxn ang="0">
                  <a:pos x="32" y="0"/>
                </a:cxn>
                <a:cxn ang="0">
                  <a:pos x="32" y="0"/>
                </a:cxn>
                <a:cxn ang="0">
                  <a:pos x="31" y="7"/>
                </a:cxn>
                <a:cxn ang="0">
                  <a:pos x="29" y="13"/>
                </a:cxn>
                <a:cxn ang="0">
                  <a:pos x="26" y="17"/>
                </a:cxn>
                <a:cxn ang="0">
                  <a:pos x="22" y="23"/>
                </a:cxn>
                <a:cxn ang="0">
                  <a:pos x="11" y="31"/>
                </a:cxn>
                <a:cxn ang="0">
                  <a:pos x="0" y="38"/>
                </a:cxn>
                <a:cxn ang="0">
                  <a:pos x="0" y="38"/>
                </a:cxn>
              </a:cxnLst>
              <a:rect l="0" t="0" r="r" b="b"/>
              <a:pathLst>
                <a:path w="32" h="38">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2" name="Freeform 126"/>
            <p:cNvSpPr>
              <a:spLocks noEditPoints="1"/>
            </p:cNvSpPr>
            <p:nvPr/>
          </p:nvSpPr>
          <p:spPr bwMode="auto">
            <a:xfrm>
              <a:off x="6237288" y="2035175"/>
              <a:ext cx="817563" cy="560388"/>
            </a:xfrm>
            <a:custGeom>
              <a:avLst/>
              <a:gdLst/>
              <a:ahLst/>
              <a:cxnLst>
                <a:cxn ang="0">
                  <a:pos x="91" y="444"/>
                </a:cxn>
                <a:cxn ang="0">
                  <a:pos x="627" y="160"/>
                </a:cxn>
                <a:cxn ang="0">
                  <a:pos x="1233" y="59"/>
                </a:cxn>
                <a:cxn ang="0">
                  <a:pos x="1522" y="331"/>
                </a:cxn>
                <a:cxn ang="0">
                  <a:pos x="1023" y="693"/>
                </a:cxn>
                <a:cxn ang="0">
                  <a:pos x="734" y="978"/>
                </a:cxn>
                <a:cxn ang="0">
                  <a:pos x="458" y="947"/>
                </a:cxn>
                <a:cxn ang="0">
                  <a:pos x="44" y="670"/>
                </a:cxn>
                <a:cxn ang="0">
                  <a:pos x="1404" y="260"/>
                </a:cxn>
                <a:cxn ang="0">
                  <a:pos x="1033" y="662"/>
                </a:cxn>
                <a:cxn ang="0">
                  <a:pos x="1508" y="310"/>
                </a:cxn>
                <a:cxn ang="0">
                  <a:pos x="1513" y="172"/>
                </a:cxn>
                <a:cxn ang="0">
                  <a:pos x="1082" y="33"/>
                </a:cxn>
                <a:cxn ang="0">
                  <a:pos x="798" y="417"/>
                </a:cxn>
                <a:cxn ang="0">
                  <a:pos x="1519" y="172"/>
                </a:cxn>
                <a:cxn ang="0">
                  <a:pos x="873" y="810"/>
                </a:cxn>
                <a:cxn ang="0">
                  <a:pos x="836" y="624"/>
                </a:cxn>
                <a:cxn ang="0">
                  <a:pos x="854" y="662"/>
                </a:cxn>
                <a:cxn ang="0">
                  <a:pos x="782" y="603"/>
                </a:cxn>
                <a:cxn ang="0">
                  <a:pos x="705" y="720"/>
                </a:cxn>
                <a:cxn ang="0">
                  <a:pos x="828" y="779"/>
                </a:cxn>
                <a:cxn ang="0">
                  <a:pos x="601" y="867"/>
                </a:cxn>
                <a:cxn ang="0">
                  <a:pos x="545" y="584"/>
                </a:cxn>
                <a:cxn ang="0">
                  <a:pos x="556" y="690"/>
                </a:cxn>
                <a:cxn ang="0">
                  <a:pos x="697" y="704"/>
                </a:cxn>
                <a:cxn ang="0">
                  <a:pos x="601" y="702"/>
                </a:cxn>
                <a:cxn ang="0">
                  <a:pos x="537" y="841"/>
                </a:cxn>
                <a:cxn ang="0">
                  <a:pos x="664" y="775"/>
                </a:cxn>
                <a:cxn ang="0">
                  <a:pos x="589" y="877"/>
                </a:cxn>
                <a:cxn ang="0">
                  <a:pos x="488" y="818"/>
                </a:cxn>
                <a:cxn ang="0">
                  <a:pos x="326" y="777"/>
                </a:cxn>
                <a:cxn ang="0">
                  <a:pos x="227" y="667"/>
                </a:cxn>
                <a:cxn ang="0">
                  <a:pos x="119" y="605"/>
                </a:cxn>
                <a:cxn ang="0">
                  <a:pos x="626" y="1015"/>
                </a:cxn>
                <a:cxn ang="0">
                  <a:pos x="407" y="572"/>
                </a:cxn>
                <a:cxn ang="0">
                  <a:pos x="555" y="867"/>
                </a:cxn>
                <a:cxn ang="0">
                  <a:pos x="475" y="895"/>
                </a:cxn>
                <a:cxn ang="0">
                  <a:pos x="448" y="765"/>
                </a:cxn>
                <a:cxn ang="0">
                  <a:pos x="475" y="724"/>
                </a:cxn>
                <a:cxn ang="0">
                  <a:pos x="478" y="644"/>
                </a:cxn>
                <a:cxn ang="0">
                  <a:pos x="388" y="727"/>
                </a:cxn>
                <a:cxn ang="0">
                  <a:pos x="420" y="525"/>
                </a:cxn>
                <a:cxn ang="0">
                  <a:pos x="288" y="489"/>
                </a:cxn>
                <a:cxn ang="0">
                  <a:pos x="435" y="623"/>
                </a:cxn>
                <a:cxn ang="0">
                  <a:pos x="367" y="621"/>
                </a:cxn>
                <a:cxn ang="0">
                  <a:pos x="330" y="617"/>
                </a:cxn>
                <a:cxn ang="0">
                  <a:pos x="430" y="628"/>
                </a:cxn>
                <a:cxn ang="0">
                  <a:pos x="332" y="799"/>
                </a:cxn>
                <a:cxn ang="0">
                  <a:pos x="246" y="345"/>
                </a:cxn>
                <a:cxn ang="0">
                  <a:pos x="306" y="435"/>
                </a:cxn>
                <a:cxn ang="0">
                  <a:pos x="230" y="535"/>
                </a:cxn>
                <a:cxn ang="0">
                  <a:pos x="219" y="562"/>
                </a:cxn>
                <a:cxn ang="0">
                  <a:pos x="230" y="610"/>
                </a:cxn>
                <a:cxn ang="0">
                  <a:pos x="334" y="579"/>
                </a:cxn>
                <a:cxn ang="0">
                  <a:pos x="292" y="665"/>
                </a:cxn>
                <a:cxn ang="0">
                  <a:pos x="147" y="455"/>
                </a:cxn>
                <a:cxn ang="0">
                  <a:pos x="91" y="480"/>
                </a:cxn>
                <a:cxn ang="0">
                  <a:pos x="167" y="500"/>
                </a:cxn>
                <a:cxn ang="0">
                  <a:pos x="155" y="501"/>
                </a:cxn>
                <a:cxn ang="0">
                  <a:pos x="158" y="585"/>
                </a:cxn>
                <a:cxn ang="0">
                  <a:pos x="82" y="516"/>
                </a:cxn>
              </a:cxnLst>
              <a:rect l="0" t="0" r="r" b="b"/>
              <a:pathLst>
                <a:path w="1545" h="1058">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3" name="Freeform 197"/>
            <p:cNvSpPr>
              <a:spLocks/>
            </p:cNvSpPr>
            <p:nvPr/>
          </p:nvSpPr>
          <p:spPr bwMode="auto">
            <a:xfrm>
              <a:off x="6103938" y="1752600"/>
              <a:ext cx="11113" cy="11113"/>
            </a:xfrm>
            <a:custGeom>
              <a:avLst/>
              <a:gdLst/>
              <a:ahLst/>
              <a:cxnLst>
                <a:cxn ang="0">
                  <a:pos x="8" y="0"/>
                </a:cxn>
                <a:cxn ang="0">
                  <a:pos x="8" y="0"/>
                </a:cxn>
                <a:cxn ang="0">
                  <a:pos x="14" y="0"/>
                </a:cxn>
                <a:cxn ang="0">
                  <a:pos x="17" y="2"/>
                </a:cxn>
                <a:cxn ang="0">
                  <a:pos x="18" y="5"/>
                </a:cxn>
                <a:cxn ang="0">
                  <a:pos x="19" y="9"/>
                </a:cxn>
                <a:cxn ang="0">
                  <a:pos x="18" y="14"/>
                </a:cxn>
                <a:cxn ang="0">
                  <a:pos x="17" y="17"/>
                </a:cxn>
                <a:cxn ang="0">
                  <a:pos x="14" y="20"/>
                </a:cxn>
                <a:cxn ang="0">
                  <a:pos x="9" y="22"/>
                </a:cxn>
                <a:cxn ang="0">
                  <a:pos x="9" y="22"/>
                </a:cxn>
                <a:cxn ang="0">
                  <a:pos x="6" y="21"/>
                </a:cxn>
                <a:cxn ang="0">
                  <a:pos x="4" y="19"/>
                </a:cxn>
                <a:cxn ang="0">
                  <a:pos x="2" y="16"/>
                </a:cxn>
                <a:cxn ang="0">
                  <a:pos x="0" y="13"/>
                </a:cxn>
                <a:cxn ang="0">
                  <a:pos x="0" y="8"/>
                </a:cxn>
                <a:cxn ang="0">
                  <a:pos x="1" y="4"/>
                </a:cxn>
                <a:cxn ang="0">
                  <a:pos x="4" y="1"/>
                </a:cxn>
                <a:cxn ang="0">
                  <a:pos x="8" y="0"/>
                </a:cxn>
                <a:cxn ang="0">
                  <a:pos x="8" y="0"/>
                </a:cxn>
              </a:cxnLst>
              <a:rect l="0" t="0" r="r" b="b"/>
              <a:pathLst>
                <a:path w="19" h="22">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4" name="Freeform 198"/>
            <p:cNvSpPr>
              <a:spLocks/>
            </p:cNvSpPr>
            <p:nvPr/>
          </p:nvSpPr>
          <p:spPr bwMode="auto">
            <a:xfrm>
              <a:off x="6089651" y="1765300"/>
              <a:ext cx="34925" cy="14288"/>
            </a:xfrm>
            <a:custGeom>
              <a:avLst/>
              <a:gdLst/>
              <a:ahLst/>
              <a:cxnLst>
                <a:cxn ang="0">
                  <a:pos x="60" y="3"/>
                </a:cxn>
                <a:cxn ang="0">
                  <a:pos x="60" y="3"/>
                </a:cxn>
                <a:cxn ang="0">
                  <a:pos x="63" y="6"/>
                </a:cxn>
                <a:cxn ang="0">
                  <a:pos x="65" y="8"/>
                </a:cxn>
                <a:cxn ang="0">
                  <a:pos x="67" y="11"/>
                </a:cxn>
                <a:cxn ang="0">
                  <a:pos x="68" y="16"/>
                </a:cxn>
                <a:cxn ang="0">
                  <a:pos x="68" y="16"/>
                </a:cxn>
                <a:cxn ang="0">
                  <a:pos x="65" y="20"/>
                </a:cxn>
                <a:cxn ang="0">
                  <a:pos x="62" y="23"/>
                </a:cxn>
                <a:cxn ang="0">
                  <a:pos x="58" y="25"/>
                </a:cxn>
                <a:cxn ang="0">
                  <a:pos x="52" y="25"/>
                </a:cxn>
                <a:cxn ang="0">
                  <a:pos x="52" y="25"/>
                </a:cxn>
                <a:cxn ang="0">
                  <a:pos x="49" y="24"/>
                </a:cxn>
                <a:cxn ang="0">
                  <a:pos x="47" y="23"/>
                </a:cxn>
                <a:cxn ang="0">
                  <a:pos x="45" y="21"/>
                </a:cxn>
                <a:cxn ang="0">
                  <a:pos x="42" y="20"/>
                </a:cxn>
                <a:cxn ang="0">
                  <a:pos x="42" y="20"/>
                </a:cxn>
                <a:cxn ang="0">
                  <a:pos x="33" y="19"/>
                </a:cxn>
                <a:cxn ang="0">
                  <a:pos x="22" y="19"/>
                </a:cxn>
                <a:cxn ang="0">
                  <a:pos x="13" y="18"/>
                </a:cxn>
                <a:cxn ang="0">
                  <a:pos x="7" y="16"/>
                </a:cxn>
                <a:cxn ang="0">
                  <a:pos x="1" y="14"/>
                </a:cxn>
                <a:cxn ang="0">
                  <a:pos x="1" y="14"/>
                </a:cxn>
                <a:cxn ang="0">
                  <a:pos x="0" y="10"/>
                </a:cxn>
                <a:cxn ang="0">
                  <a:pos x="0" y="8"/>
                </a:cxn>
                <a:cxn ang="0">
                  <a:pos x="0" y="5"/>
                </a:cxn>
                <a:cxn ang="0">
                  <a:pos x="0" y="5"/>
                </a:cxn>
                <a:cxn ang="0">
                  <a:pos x="8" y="2"/>
                </a:cxn>
                <a:cxn ang="0">
                  <a:pos x="15" y="0"/>
                </a:cxn>
                <a:cxn ang="0">
                  <a:pos x="22" y="2"/>
                </a:cxn>
                <a:cxn ang="0">
                  <a:pos x="29" y="3"/>
                </a:cxn>
                <a:cxn ang="0">
                  <a:pos x="35" y="4"/>
                </a:cxn>
                <a:cxn ang="0">
                  <a:pos x="43" y="5"/>
                </a:cxn>
                <a:cxn ang="0">
                  <a:pos x="50" y="5"/>
                </a:cxn>
                <a:cxn ang="0">
                  <a:pos x="60" y="3"/>
                </a:cxn>
                <a:cxn ang="0">
                  <a:pos x="60" y="3"/>
                </a:cxn>
              </a:cxnLst>
              <a:rect l="0" t="0" r="r" b="b"/>
              <a:pathLst>
                <a:path w="68" h="25">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5" name="Freeform 206"/>
            <p:cNvSpPr>
              <a:spLocks/>
            </p:cNvSpPr>
            <p:nvPr/>
          </p:nvSpPr>
          <p:spPr bwMode="auto">
            <a:xfrm>
              <a:off x="6072188" y="1817688"/>
              <a:ext cx="49213" cy="39688"/>
            </a:xfrm>
            <a:custGeom>
              <a:avLst/>
              <a:gdLst/>
              <a:ahLst/>
              <a:cxnLst>
                <a:cxn ang="0">
                  <a:pos x="33" y="3"/>
                </a:cxn>
                <a:cxn ang="0">
                  <a:pos x="29" y="45"/>
                </a:cxn>
                <a:cxn ang="0">
                  <a:pos x="30" y="56"/>
                </a:cxn>
                <a:cxn ang="0">
                  <a:pos x="36" y="50"/>
                </a:cxn>
                <a:cxn ang="0">
                  <a:pos x="48" y="40"/>
                </a:cxn>
                <a:cxn ang="0">
                  <a:pos x="62" y="20"/>
                </a:cxn>
                <a:cxn ang="0">
                  <a:pos x="69" y="5"/>
                </a:cxn>
                <a:cxn ang="0">
                  <a:pos x="78" y="5"/>
                </a:cxn>
                <a:cxn ang="0">
                  <a:pos x="79" y="13"/>
                </a:cxn>
                <a:cxn ang="0">
                  <a:pos x="76" y="19"/>
                </a:cxn>
                <a:cxn ang="0">
                  <a:pos x="68" y="28"/>
                </a:cxn>
                <a:cxn ang="0">
                  <a:pos x="67" y="31"/>
                </a:cxn>
                <a:cxn ang="0">
                  <a:pos x="77" y="41"/>
                </a:cxn>
                <a:cxn ang="0">
                  <a:pos x="85" y="42"/>
                </a:cxn>
                <a:cxn ang="0">
                  <a:pos x="94" y="41"/>
                </a:cxn>
                <a:cxn ang="0">
                  <a:pos x="95" y="44"/>
                </a:cxn>
                <a:cxn ang="0">
                  <a:pos x="91" y="50"/>
                </a:cxn>
                <a:cxn ang="0">
                  <a:pos x="88" y="53"/>
                </a:cxn>
                <a:cxn ang="0">
                  <a:pos x="93" y="62"/>
                </a:cxn>
                <a:cxn ang="0">
                  <a:pos x="94" y="72"/>
                </a:cxn>
                <a:cxn ang="0">
                  <a:pos x="90" y="74"/>
                </a:cxn>
                <a:cxn ang="0">
                  <a:pos x="84" y="75"/>
                </a:cxn>
                <a:cxn ang="0">
                  <a:pos x="82" y="71"/>
                </a:cxn>
                <a:cxn ang="0">
                  <a:pos x="79" y="65"/>
                </a:cxn>
                <a:cxn ang="0">
                  <a:pos x="78" y="61"/>
                </a:cxn>
                <a:cxn ang="0">
                  <a:pos x="70" y="63"/>
                </a:cxn>
                <a:cxn ang="0">
                  <a:pos x="63" y="71"/>
                </a:cxn>
                <a:cxn ang="0">
                  <a:pos x="57" y="73"/>
                </a:cxn>
                <a:cxn ang="0">
                  <a:pos x="54" y="70"/>
                </a:cxn>
                <a:cxn ang="0">
                  <a:pos x="61" y="60"/>
                </a:cxn>
                <a:cxn ang="0">
                  <a:pos x="71" y="53"/>
                </a:cxn>
                <a:cxn ang="0">
                  <a:pos x="71" y="50"/>
                </a:cxn>
                <a:cxn ang="0">
                  <a:pos x="67" y="45"/>
                </a:cxn>
                <a:cxn ang="0">
                  <a:pos x="63" y="38"/>
                </a:cxn>
                <a:cxn ang="0">
                  <a:pos x="63" y="35"/>
                </a:cxn>
                <a:cxn ang="0">
                  <a:pos x="51" y="50"/>
                </a:cxn>
                <a:cxn ang="0">
                  <a:pos x="39" y="64"/>
                </a:cxn>
                <a:cxn ang="0">
                  <a:pos x="27" y="63"/>
                </a:cxn>
                <a:cxn ang="0">
                  <a:pos x="19" y="60"/>
                </a:cxn>
                <a:cxn ang="0">
                  <a:pos x="20" y="49"/>
                </a:cxn>
                <a:cxn ang="0">
                  <a:pos x="20" y="33"/>
                </a:cxn>
                <a:cxn ang="0">
                  <a:pos x="19" y="26"/>
                </a:cxn>
                <a:cxn ang="0">
                  <a:pos x="16" y="28"/>
                </a:cxn>
                <a:cxn ang="0">
                  <a:pos x="9" y="34"/>
                </a:cxn>
                <a:cxn ang="0">
                  <a:pos x="4" y="35"/>
                </a:cxn>
                <a:cxn ang="0">
                  <a:pos x="3" y="34"/>
                </a:cxn>
                <a:cxn ang="0">
                  <a:pos x="0" y="33"/>
                </a:cxn>
                <a:cxn ang="0">
                  <a:pos x="5" y="22"/>
                </a:cxn>
                <a:cxn ang="0">
                  <a:pos x="17" y="7"/>
                </a:cxn>
                <a:cxn ang="0">
                  <a:pos x="22" y="0"/>
                </a:cxn>
                <a:cxn ang="0">
                  <a:pos x="26" y="0"/>
                </a:cxn>
                <a:cxn ang="0">
                  <a:pos x="33" y="3"/>
                </a:cxn>
              </a:cxnLst>
              <a:rect l="0" t="0" r="r" b="b"/>
              <a:pathLst>
                <a:path w="95" h="7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6" name="Freeform 213"/>
            <p:cNvSpPr>
              <a:spLocks/>
            </p:cNvSpPr>
            <p:nvPr/>
          </p:nvSpPr>
          <p:spPr bwMode="auto">
            <a:xfrm>
              <a:off x="6073776" y="1895475"/>
              <a:ext cx="34925" cy="11113"/>
            </a:xfrm>
            <a:custGeom>
              <a:avLst/>
              <a:gdLst/>
              <a:ahLst/>
              <a:cxnLst>
                <a:cxn ang="0">
                  <a:pos x="0" y="7"/>
                </a:cxn>
                <a:cxn ang="0">
                  <a:pos x="0" y="7"/>
                </a:cxn>
                <a:cxn ang="0">
                  <a:pos x="2" y="5"/>
                </a:cxn>
                <a:cxn ang="0">
                  <a:pos x="5" y="3"/>
                </a:cxn>
                <a:cxn ang="0">
                  <a:pos x="11" y="1"/>
                </a:cxn>
                <a:cxn ang="0">
                  <a:pos x="18" y="0"/>
                </a:cxn>
                <a:cxn ang="0">
                  <a:pos x="27" y="0"/>
                </a:cxn>
                <a:cxn ang="0">
                  <a:pos x="44" y="1"/>
                </a:cxn>
                <a:cxn ang="0">
                  <a:pos x="52" y="1"/>
                </a:cxn>
                <a:cxn ang="0">
                  <a:pos x="60" y="0"/>
                </a:cxn>
                <a:cxn ang="0">
                  <a:pos x="60" y="0"/>
                </a:cxn>
                <a:cxn ang="0">
                  <a:pos x="63" y="3"/>
                </a:cxn>
                <a:cxn ang="0">
                  <a:pos x="65" y="5"/>
                </a:cxn>
                <a:cxn ang="0">
                  <a:pos x="66" y="9"/>
                </a:cxn>
                <a:cxn ang="0">
                  <a:pos x="65" y="12"/>
                </a:cxn>
                <a:cxn ang="0">
                  <a:pos x="63" y="15"/>
                </a:cxn>
                <a:cxn ang="0">
                  <a:pos x="60" y="17"/>
                </a:cxn>
                <a:cxn ang="0">
                  <a:pos x="56" y="19"/>
                </a:cxn>
                <a:cxn ang="0">
                  <a:pos x="49" y="19"/>
                </a:cxn>
                <a:cxn ang="0">
                  <a:pos x="49" y="19"/>
                </a:cxn>
                <a:cxn ang="0">
                  <a:pos x="47" y="18"/>
                </a:cxn>
                <a:cxn ang="0">
                  <a:pos x="44" y="17"/>
                </a:cxn>
                <a:cxn ang="0">
                  <a:pos x="41" y="15"/>
                </a:cxn>
                <a:cxn ang="0">
                  <a:pos x="37" y="12"/>
                </a:cxn>
                <a:cxn ang="0">
                  <a:pos x="37" y="12"/>
                </a:cxn>
                <a:cxn ang="0">
                  <a:pos x="32" y="12"/>
                </a:cxn>
                <a:cxn ang="0">
                  <a:pos x="26" y="12"/>
                </a:cxn>
                <a:cxn ang="0">
                  <a:pos x="13" y="14"/>
                </a:cxn>
                <a:cxn ang="0">
                  <a:pos x="7" y="14"/>
                </a:cxn>
                <a:cxn ang="0">
                  <a:pos x="3" y="12"/>
                </a:cxn>
                <a:cxn ang="0">
                  <a:pos x="1" y="10"/>
                </a:cxn>
                <a:cxn ang="0">
                  <a:pos x="0" y="9"/>
                </a:cxn>
                <a:cxn ang="0">
                  <a:pos x="0" y="7"/>
                </a:cxn>
                <a:cxn ang="0">
                  <a:pos x="0" y="7"/>
                </a:cxn>
              </a:cxnLst>
              <a:rect l="0" t="0" r="r" b="b"/>
              <a:pathLst>
                <a:path w="66" h="19">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7" name="Freeform 221"/>
            <p:cNvSpPr>
              <a:spLocks/>
            </p:cNvSpPr>
            <p:nvPr/>
          </p:nvSpPr>
          <p:spPr bwMode="auto">
            <a:xfrm>
              <a:off x="6075363" y="1908175"/>
              <a:ext cx="33338" cy="9525"/>
            </a:xfrm>
            <a:custGeom>
              <a:avLst/>
              <a:gdLst/>
              <a:ahLst/>
              <a:cxnLst>
                <a:cxn ang="0">
                  <a:pos x="60" y="2"/>
                </a:cxn>
                <a:cxn ang="0">
                  <a:pos x="60" y="2"/>
                </a:cxn>
                <a:cxn ang="0">
                  <a:pos x="61" y="6"/>
                </a:cxn>
                <a:cxn ang="0">
                  <a:pos x="62" y="8"/>
                </a:cxn>
                <a:cxn ang="0">
                  <a:pos x="63" y="11"/>
                </a:cxn>
                <a:cxn ang="0">
                  <a:pos x="63" y="11"/>
                </a:cxn>
                <a:cxn ang="0">
                  <a:pos x="61" y="13"/>
                </a:cxn>
                <a:cxn ang="0">
                  <a:pos x="58" y="15"/>
                </a:cxn>
                <a:cxn ang="0">
                  <a:pos x="53" y="16"/>
                </a:cxn>
                <a:cxn ang="0">
                  <a:pos x="47" y="17"/>
                </a:cxn>
                <a:cxn ang="0">
                  <a:pos x="40" y="16"/>
                </a:cxn>
                <a:cxn ang="0">
                  <a:pos x="24" y="14"/>
                </a:cxn>
                <a:cxn ang="0">
                  <a:pos x="15" y="14"/>
                </a:cxn>
                <a:cxn ang="0">
                  <a:pos x="5" y="15"/>
                </a:cxn>
                <a:cxn ang="0">
                  <a:pos x="5" y="15"/>
                </a:cxn>
                <a:cxn ang="0">
                  <a:pos x="3" y="13"/>
                </a:cxn>
                <a:cxn ang="0">
                  <a:pos x="1" y="11"/>
                </a:cxn>
                <a:cxn ang="0">
                  <a:pos x="0" y="8"/>
                </a:cxn>
                <a:cxn ang="0">
                  <a:pos x="0" y="3"/>
                </a:cxn>
                <a:cxn ang="0">
                  <a:pos x="0" y="3"/>
                </a:cxn>
                <a:cxn ang="0">
                  <a:pos x="9" y="1"/>
                </a:cxn>
                <a:cxn ang="0">
                  <a:pos x="17" y="0"/>
                </a:cxn>
                <a:cxn ang="0">
                  <a:pos x="25" y="0"/>
                </a:cxn>
                <a:cxn ang="0">
                  <a:pos x="32" y="0"/>
                </a:cxn>
                <a:cxn ang="0">
                  <a:pos x="46" y="1"/>
                </a:cxn>
                <a:cxn ang="0">
                  <a:pos x="60" y="2"/>
                </a:cxn>
                <a:cxn ang="0">
                  <a:pos x="60" y="2"/>
                </a:cxn>
              </a:cxnLst>
              <a:rect l="0" t="0" r="r" b="b"/>
              <a:pathLst>
                <a:path w="63" h="17">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58" name="Group 189"/>
          <p:cNvGrpSpPr>
            <a:grpSpLocks noChangeAspect="1"/>
          </p:cNvGrpSpPr>
          <p:nvPr/>
        </p:nvGrpSpPr>
        <p:grpSpPr bwMode="auto">
          <a:xfrm rot="19076758">
            <a:off x="9733254" y="4764509"/>
            <a:ext cx="808440" cy="933285"/>
            <a:chOff x="387" y="1666"/>
            <a:chExt cx="531" cy="613"/>
          </a:xfrm>
          <a:solidFill>
            <a:srgbClr val="FFFFFF"/>
          </a:solidFill>
        </p:grpSpPr>
        <p:sp>
          <p:nvSpPr>
            <p:cNvPr id="59"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0"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1" name="Group 189"/>
          <p:cNvGrpSpPr>
            <a:grpSpLocks noChangeAspect="1"/>
          </p:cNvGrpSpPr>
          <p:nvPr/>
        </p:nvGrpSpPr>
        <p:grpSpPr bwMode="auto">
          <a:xfrm rot="583418">
            <a:off x="2341196" y="5710201"/>
            <a:ext cx="764254" cy="882276"/>
            <a:chOff x="387" y="1666"/>
            <a:chExt cx="531" cy="613"/>
          </a:xfrm>
          <a:solidFill>
            <a:srgbClr val="FFFFFF"/>
          </a:solidFill>
        </p:grpSpPr>
        <p:sp>
          <p:nvSpPr>
            <p:cNvPr id="62"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3"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4" name="Group 189"/>
          <p:cNvGrpSpPr>
            <a:grpSpLocks noChangeAspect="1"/>
          </p:cNvGrpSpPr>
          <p:nvPr/>
        </p:nvGrpSpPr>
        <p:grpSpPr bwMode="auto">
          <a:xfrm rot="1607822">
            <a:off x="7980045" y="6046605"/>
            <a:ext cx="477761" cy="551540"/>
            <a:chOff x="387" y="1666"/>
            <a:chExt cx="531" cy="613"/>
          </a:xfrm>
          <a:solidFill>
            <a:srgbClr val="FFFFFF"/>
          </a:solidFill>
        </p:grpSpPr>
        <p:sp>
          <p:nvSpPr>
            <p:cNvPr id="65"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6"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sp>
        <p:nvSpPr>
          <p:cNvPr id="67" name="Freeform 2519"/>
          <p:cNvSpPr>
            <a:spLocks noEditPoints="1"/>
          </p:cNvSpPr>
          <p:nvPr/>
        </p:nvSpPr>
        <p:spPr bwMode="auto">
          <a:xfrm rot="17100000">
            <a:off x="3774964" y="5548927"/>
            <a:ext cx="747184" cy="1420284"/>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8" name="Freeform 2527"/>
          <p:cNvSpPr>
            <a:spLocks noEditPoints="1"/>
          </p:cNvSpPr>
          <p:nvPr/>
        </p:nvSpPr>
        <p:spPr bwMode="auto">
          <a:xfrm>
            <a:off x="599278" y="2007452"/>
            <a:ext cx="499533" cy="1195917"/>
          </a:xfrm>
          <a:custGeom>
            <a:avLst/>
            <a:gdLst/>
            <a:ahLst/>
            <a:cxnLst>
              <a:cxn ang="0">
                <a:pos x="155" y="198"/>
              </a:cxn>
              <a:cxn ang="0">
                <a:pos x="79" y="0"/>
              </a:cxn>
              <a:cxn ang="0">
                <a:pos x="0" y="36"/>
              </a:cxn>
              <a:cxn ang="0">
                <a:pos x="148" y="471"/>
              </a:cxn>
              <a:cxn ang="0">
                <a:pos x="231" y="562"/>
              </a:cxn>
              <a:cxn ang="0">
                <a:pos x="95" y="42"/>
              </a:cxn>
              <a:cxn ang="0">
                <a:pos x="218" y="420"/>
              </a:cxn>
              <a:cxn ang="0">
                <a:pos x="67" y="12"/>
              </a:cxn>
              <a:cxn ang="0">
                <a:pos x="200" y="428"/>
              </a:cxn>
              <a:cxn ang="0">
                <a:pos x="149" y="346"/>
              </a:cxn>
              <a:cxn ang="0">
                <a:pos x="159" y="372"/>
              </a:cxn>
              <a:cxn ang="0">
                <a:pos x="166" y="394"/>
              </a:cxn>
              <a:cxn ang="0">
                <a:pos x="171" y="413"/>
              </a:cxn>
              <a:cxn ang="0">
                <a:pos x="176" y="425"/>
              </a:cxn>
              <a:cxn ang="0">
                <a:pos x="191" y="416"/>
              </a:cxn>
              <a:cxn ang="0">
                <a:pos x="182" y="405"/>
              </a:cxn>
              <a:cxn ang="0">
                <a:pos x="178" y="383"/>
              </a:cxn>
              <a:cxn ang="0">
                <a:pos x="171" y="360"/>
              </a:cxn>
              <a:cxn ang="0">
                <a:pos x="162" y="338"/>
              </a:cxn>
              <a:cxn ang="0">
                <a:pos x="154" y="306"/>
              </a:cxn>
              <a:cxn ang="0">
                <a:pos x="147" y="282"/>
              </a:cxn>
              <a:cxn ang="0">
                <a:pos x="133" y="275"/>
              </a:cxn>
              <a:cxn ang="0">
                <a:pos x="128" y="246"/>
              </a:cxn>
              <a:cxn ang="0">
                <a:pos x="124" y="214"/>
              </a:cxn>
              <a:cxn ang="0">
                <a:pos x="116" y="195"/>
              </a:cxn>
              <a:cxn ang="0">
                <a:pos x="103" y="185"/>
              </a:cxn>
              <a:cxn ang="0">
                <a:pos x="94" y="166"/>
              </a:cxn>
              <a:cxn ang="0">
                <a:pos x="90" y="137"/>
              </a:cxn>
              <a:cxn ang="0">
                <a:pos x="88" y="109"/>
              </a:cxn>
              <a:cxn ang="0">
                <a:pos x="71" y="104"/>
              </a:cxn>
              <a:cxn ang="0">
                <a:pos x="64" y="89"/>
              </a:cxn>
              <a:cxn ang="0">
                <a:pos x="62" y="64"/>
              </a:cxn>
              <a:cxn ang="0">
                <a:pos x="56" y="44"/>
              </a:cxn>
              <a:cxn ang="0">
                <a:pos x="54" y="21"/>
              </a:cxn>
              <a:cxn ang="0">
                <a:pos x="37" y="28"/>
              </a:cxn>
              <a:cxn ang="0">
                <a:pos x="52" y="25"/>
              </a:cxn>
              <a:cxn ang="0">
                <a:pos x="51" y="49"/>
              </a:cxn>
              <a:cxn ang="0">
                <a:pos x="61" y="57"/>
              </a:cxn>
              <a:cxn ang="0">
                <a:pos x="60" y="94"/>
              </a:cxn>
              <a:cxn ang="0">
                <a:pos x="67" y="103"/>
              </a:cxn>
              <a:cxn ang="0">
                <a:pos x="75" y="124"/>
              </a:cxn>
              <a:cxn ang="0">
                <a:pos x="90" y="130"/>
              </a:cxn>
              <a:cxn ang="0">
                <a:pos x="96" y="147"/>
              </a:cxn>
              <a:cxn ang="0">
                <a:pos x="102" y="168"/>
              </a:cxn>
              <a:cxn ang="0">
                <a:pos x="107" y="198"/>
              </a:cxn>
              <a:cxn ang="0">
                <a:pos x="114" y="226"/>
              </a:cxn>
              <a:cxn ang="0">
                <a:pos x="126" y="236"/>
              </a:cxn>
              <a:cxn ang="0">
                <a:pos x="130" y="264"/>
              </a:cxn>
              <a:cxn ang="0">
                <a:pos x="135" y="299"/>
              </a:cxn>
              <a:cxn ang="0">
                <a:pos x="110" y="235"/>
              </a:cxn>
              <a:cxn ang="0">
                <a:pos x="148" y="343"/>
              </a:cxn>
              <a:cxn ang="0">
                <a:pos x="148" y="343"/>
              </a:cxn>
              <a:cxn ang="0">
                <a:pos x="29" y="36"/>
              </a:cxn>
              <a:cxn ang="0">
                <a:pos x="165" y="436"/>
              </a:cxn>
              <a:cxn ang="0">
                <a:pos x="152" y="461"/>
              </a:cxn>
              <a:cxn ang="0">
                <a:pos x="170" y="453"/>
              </a:cxn>
              <a:cxn ang="0">
                <a:pos x="181" y="472"/>
              </a:cxn>
              <a:cxn ang="0">
                <a:pos x="196" y="435"/>
              </a:cxn>
              <a:cxn ang="0">
                <a:pos x="215" y="444"/>
              </a:cxn>
              <a:cxn ang="0">
                <a:pos x="203" y="522"/>
              </a:cxn>
            </a:cxnLst>
            <a:rect l="0" t="0" r="r" b="b"/>
            <a:pathLst>
              <a:path w="236" h="565">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9" name="Freeform 2547"/>
          <p:cNvSpPr>
            <a:spLocks noEditPoints="1"/>
          </p:cNvSpPr>
          <p:nvPr/>
        </p:nvSpPr>
        <p:spPr bwMode="auto">
          <a:xfrm>
            <a:off x="6263375" y="5376573"/>
            <a:ext cx="872930" cy="1074957"/>
          </a:xfrm>
          <a:custGeom>
            <a:avLst/>
            <a:gdLst/>
            <a:ahLst/>
            <a:cxnLst>
              <a:cxn ang="0">
                <a:pos x="4" y="711"/>
              </a:cxn>
              <a:cxn ang="0">
                <a:pos x="800" y="716"/>
              </a:cxn>
              <a:cxn ang="0">
                <a:pos x="526" y="709"/>
              </a:cxn>
              <a:cxn ang="0">
                <a:pos x="634" y="873"/>
              </a:cxn>
              <a:cxn ang="0">
                <a:pos x="497" y="908"/>
              </a:cxn>
              <a:cxn ang="0">
                <a:pos x="468" y="544"/>
              </a:cxn>
              <a:cxn ang="0">
                <a:pos x="294" y="598"/>
              </a:cxn>
              <a:cxn ang="0">
                <a:pos x="310" y="608"/>
              </a:cxn>
              <a:cxn ang="0">
                <a:pos x="298" y="653"/>
              </a:cxn>
              <a:cxn ang="0">
                <a:pos x="506" y="477"/>
              </a:cxn>
              <a:cxn ang="0">
                <a:pos x="315" y="681"/>
              </a:cxn>
              <a:cxn ang="0">
                <a:pos x="278" y="745"/>
              </a:cxn>
              <a:cxn ang="0">
                <a:pos x="511" y="665"/>
              </a:cxn>
              <a:cxn ang="0">
                <a:pos x="303" y="780"/>
              </a:cxn>
              <a:cxn ang="0">
                <a:pos x="330" y="764"/>
              </a:cxn>
              <a:cxn ang="0">
                <a:pos x="521" y="671"/>
              </a:cxn>
              <a:cxn ang="0">
                <a:pos x="334" y="842"/>
              </a:cxn>
              <a:cxn ang="0">
                <a:pos x="475" y="768"/>
              </a:cxn>
              <a:cxn ang="0">
                <a:pos x="357" y="889"/>
              </a:cxn>
              <a:cxn ang="0">
                <a:pos x="451" y="853"/>
              </a:cxn>
              <a:cxn ang="0">
                <a:pos x="489" y="865"/>
              </a:cxn>
              <a:cxn ang="0">
                <a:pos x="507" y="866"/>
              </a:cxn>
              <a:cxn ang="0">
                <a:pos x="780" y="559"/>
              </a:cxn>
              <a:cxn ang="0">
                <a:pos x="773" y="622"/>
              </a:cxn>
              <a:cxn ang="0">
                <a:pos x="760" y="673"/>
              </a:cxn>
              <a:cxn ang="0">
                <a:pos x="602" y="800"/>
              </a:cxn>
              <a:cxn ang="0">
                <a:pos x="619" y="738"/>
              </a:cxn>
              <a:cxn ang="0">
                <a:pos x="646" y="681"/>
              </a:cxn>
              <a:cxn ang="0">
                <a:pos x="762" y="565"/>
              </a:cxn>
              <a:cxn ang="0">
                <a:pos x="766" y="502"/>
              </a:cxn>
              <a:cxn ang="0">
                <a:pos x="645" y="551"/>
              </a:cxn>
              <a:cxn ang="0">
                <a:pos x="655" y="500"/>
              </a:cxn>
              <a:cxn ang="0">
                <a:pos x="625" y="488"/>
              </a:cxn>
              <a:cxn ang="0">
                <a:pos x="538" y="336"/>
              </a:cxn>
              <a:cxn ang="0">
                <a:pos x="500" y="319"/>
              </a:cxn>
              <a:cxn ang="0">
                <a:pos x="640" y="276"/>
              </a:cxn>
              <a:cxn ang="0">
                <a:pos x="268" y="250"/>
              </a:cxn>
              <a:cxn ang="0">
                <a:pos x="434" y="119"/>
              </a:cxn>
              <a:cxn ang="0">
                <a:pos x="434" y="107"/>
              </a:cxn>
              <a:cxn ang="0">
                <a:pos x="341" y="114"/>
              </a:cxn>
              <a:cxn ang="0">
                <a:pos x="347" y="11"/>
              </a:cxn>
              <a:cxn ang="0">
                <a:pos x="310" y="123"/>
              </a:cxn>
              <a:cxn ang="0">
                <a:pos x="237" y="145"/>
              </a:cxn>
              <a:cxn ang="0">
                <a:pos x="105" y="248"/>
              </a:cxn>
              <a:cxn ang="0">
                <a:pos x="151" y="264"/>
              </a:cxn>
              <a:cxn ang="0">
                <a:pos x="133" y="311"/>
              </a:cxn>
              <a:cxn ang="0">
                <a:pos x="89" y="561"/>
              </a:cxn>
              <a:cxn ang="0">
                <a:pos x="88" y="615"/>
              </a:cxn>
              <a:cxn ang="0">
                <a:pos x="82" y="753"/>
              </a:cxn>
              <a:cxn ang="0">
                <a:pos x="119" y="469"/>
              </a:cxn>
              <a:cxn ang="0">
                <a:pos x="92" y="370"/>
              </a:cxn>
              <a:cxn ang="0">
                <a:pos x="124" y="439"/>
              </a:cxn>
              <a:cxn ang="0">
                <a:pos x="92" y="410"/>
              </a:cxn>
              <a:cxn ang="0">
                <a:pos x="44" y="492"/>
              </a:cxn>
              <a:cxn ang="0">
                <a:pos x="41" y="551"/>
              </a:cxn>
              <a:cxn ang="0">
                <a:pos x="88" y="603"/>
              </a:cxn>
              <a:cxn ang="0">
                <a:pos x="53" y="690"/>
              </a:cxn>
              <a:cxn ang="0">
                <a:pos x="57" y="724"/>
              </a:cxn>
              <a:cxn ang="0">
                <a:pos x="54" y="805"/>
              </a:cxn>
              <a:cxn ang="0">
                <a:pos x="256" y="959"/>
              </a:cxn>
              <a:cxn ang="0">
                <a:pos x="602" y="908"/>
              </a:cxn>
              <a:cxn ang="0">
                <a:pos x="766" y="796"/>
              </a:cxn>
              <a:cxn ang="0">
                <a:pos x="729" y="780"/>
              </a:cxn>
            </a:cxnLst>
            <a:rect l="0" t="0" r="r" b="b"/>
            <a:pathLst>
              <a:path w="808" h="995">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 name="TextBox 1">
            <a:extLst>
              <a:ext uri="{FF2B5EF4-FFF2-40B4-BE49-F238E27FC236}">
                <a16:creationId xmlns:a16="http://schemas.microsoft.com/office/drawing/2014/main" id="{3F4B62D1-BEA5-46DD-9F10-502EC9870F16}"/>
              </a:ext>
            </a:extLst>
          </p:cNvPr>
          <p:cNvSpPr txBox="1"/>
          <p:nvPr/>
        </p:nvSpPr>
        <p:spPr>
          <a:xfrm>
            <a:off x="899775" y="1412776"/>
            <a:ext cx="10547183" cy="1692771"/>
          </a:xfrm>
          <a:prstGeom prst="rect">
            <a:avLst/>
          </a:prstGeom>
          <a:noFill/>
        </p:spPr>
        <p:txBody>
          <a:bodyPr wrap="non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TÍCH MỘT SỐ RA THỪA SỐ NGUYÊN TỐ</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spTree>
    <p:custDataLst>
      <p:tags r:id="rId1"/>
    </p:custDataLst>
    <p:extLst>
      <p:ext uri="{BB962C8B-B14F-4D97-AF65-F5344CB8AC3E}">
        <p14:creationId xmlns:p14="http://schemas.microsoft.com/office/powerpoint/2010/main" val="3168310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679"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1089232"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4F24D364-629C-4E40-A282-898F03CE5952}"/>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Graphic 6" descr="Questions">
            <a:extLst>
              <a:ext uri="{FF2B5EF4-FFF2-40B4-BE49-F238E27FC236}">
                <a16:creationId xmlns:a16="http://schemas.microsoft.com/office/drawing/2014/main" id="{B87BDAFE-5733-4BFB-BC32-E775C6FE7B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129" y="1844824"/>
            <a:ext cx="1010946" cy="1010946"/>
          </a:xfrm>
          <a:prstGeom prst="rect">
            <a:avLst/>
          </a:prstGeom>
        </p:spPr>
      </p:pic>
      <p:sp>
        <p:nvSpPr>
          <p:cNvPr id="8" name="TextBox 7">
            <a:extLst>
              <a:ext uri="{FF2B5EF4-FFF2-40B4-BE49-F238E27FC236}">
                <a16:creationId xmlns:a16="http://schemas.microsoft.com/office/drawing/2014/main" id="{F225EAAF-E8CE-4D0F-B6F3-17A271837AFC}"/>
              </a:ext>
            </a:extLst>
          </p:cNvPr>
          <p:cNvSpPr txBox="1"/>
          <p:nvPr/>
        </p:nvSpPr>
        <p:spPr>
          <a:xfrm>
            <a:off x="1569634" y="2027131"/>
            <a:ext cx="9496505" cy="954107"/>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  30?</a:t>
            </a:r>
          </a:p>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91? </a:t>
            </a:r>
          </a:p>
        </p:txBody>
      </p:sp>
      <p:pic>
        <p:nvPicPr>
          <p:cNvPr id="10" name="Picture 9">
            <a:extLst>
              <a:ext uri="{FF2B5EF4-FFF2-40B4-BE49-F238E27FC236}">
                <a16:creationId xmlns:a16="http://schemas.microsoft.com/office/drawing/2014/main" id="{D348FCE3-A1BB-40F8-BB8D-6C4512328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275" y="3288397"/>
            <a:ext cx="8428806" cy="3417922"/>
          </a:xfrm>
          <a:prstGeom prst="rect">
            <a:avLst/>
          </a:prstGeom>
        </p:spPr>
      </p:pic>
    </p:spTree>
    <p:extLst>
      <p:ext uri="{BB962C8B-B14F-4D97-AF65-F5344CB8AC3E}">
        <p14:creationId xmlns:p14="http://schemas.microsoft.com/office/powerpoint/2010/main" val="330116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940876EB-3A51-4079-9364-EBAA95AC73DB}"/>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D3A64BD-4EB7-4FDB-914C-D3259D8C89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947" y="2466107"/>
            <a:ext cx="3483923" cy="4147585"/>
          </a:xfrm>
          <a:prstGeom prst="rect">
            <a:avLst/>
          </a:prstGeom>
        </p:spPr>
      </p:pic>
      <p:pic>
        <p:nvPicPr>
          <p:cNvPr id="7" name="Graphic 6" descr="Person with idea">
            <a:extLst>
              <a:ext uri="{FF2B5EF4-FFF2-40B4-BE49-F238E27FC236}">
                <a16:creationId xmlns:a16="http://schemas.microsoft.com/office/drawing/2014/main" id="{48D743BE-B2F4-4AB4-B00A-A2EBC79EEB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3670" y="1844824"/>
            <a:ext cx="1008112" cy="1008112"/>
          </a:xfrm>
          <a:prstGeom prst="rect">
            <a:avLst/>
          </a:prstGeom>
        </p:spPr>
      </p:pic>
      <p:sp>
        <p:nvSpPr>
          <p:cNvPr id="11" name="TextBox 10">
            <a:extLst>
              <a:ext uri="{FF2B5EF4-FFF2-40B4-BE49-F238E27FC236}">
                <a16:creationId xmlns:a16="http://schemas.microsoft.com/office/drawing/2014/main" id="{24680C9E-53A2-40DC-AEFF-54857EE96BAC}"/>
              </a:ext>
            </a:extLst>
          </p:cNvPr>
          <p:cNvSpPr txBox="1"/>
          <p:nvPr/>
        </p:nvSpPr>
        <p:spPr>
          <a:xfrm>
            <a:off x="4454386" y="2204864"/>
            <a:ext cx="5888237" cy="2123658"/>
          </a:xfrm>
          <a:prstGeom prst="rect">
            <a:avLst/>
          </a:prstGeom>
          <a:noFill/>
        </p:spPr>
        <p:txBody>
          <a:bodyPr wrap="square" rtlCol="0">
            <a:spAutoFit/>
          </a:bodyPr>
          <a:lstStyle/>
          <a:p>
            <a:pPr algn="just">
              <a:lnSpc>
                <a:spcPct val="150000"/>
              </a:lnSpc>
            </a:pPr>
            <a:r>
              <a:rPr lang="vi-VN" sz="2400" dirty="0">
                <a:solidFill>
                  <a:schemeClr val="bg1"/>
                </a:solidFill>
                <a:effectLst/>
                <a:latin typeface="Times New Roman" panose="02020603050405020304" pitchFamily="18" charset="0"/>
                <a:ea typeface="Calibri" panose="020F0502020204030204" pitchFamily="34" charset="0"/>
              </a:rPr>
              <a:t>a) Các số nguyên tố nhỏ hơn 30 là: 2; 3 ; 5; 7; 9; 11; 13; 17; 19; 23; 29.</a:t>
            </a:r>
            <a:endParaRPr lang="en-US" sz="2400" dirty="0">
              <a:solidFill>
                <a:schemeClr val="bg1"/>
              </a:solidFill>
              <a:effectLst/>
              <a:latin typeface="Times New Roman" panose="02020603050405020304" pitchFamily="18" charset="0"/>
              <a:ea typeface="Calibri" panose="020F0502020204030204" pitchFamily="34" charset="0"/>
            </a:endParaRPr>
          </a:p>
          <a:p>
            <a:pPr algn="just">
              <a:lnSpc>
                <a:spcPct val="150000"/>
              </a:lnSpc>
            </a:pPr>
            <a:r>
              <a:rPr lang="vi-VN" sz="2400" dirty="0">
                <a:solidFill>
                  <a:schemeClr val="bg1"/>
                </a:solidFill>
                <a:effectLst/>
                <a:latin typeface="Times New Roman" panose="02020603050405020304" pitchFamily="18" charset="0"/>
                <a:ea typeface="Calibri" panose="020F0502020204030204" pitchFamily="34" charset="0"/>
              </a:rPr>
              <a:t>b) Một ước số nguyên tố của 91 là: 7.</a:t>
            </a:r>
            <a:endParaRPr lang="en-US" sz="2400" dirty="0">
              <a:solidFill>
                <a:schemeClr val="bg1"/>
              </a:solidFill>
              <a:effectLst/>
              <a:latin typeface="Times New Roman" panose="02020603050405020304" pitchFamily="18" charset="0"/>
              <a:ea typeface="Calibri" panose="020F0502020204030204" pitchFamily="34" charset="0"/>
            </a:endParaRPr>
          </a:p>
          <a:p>
            <a:endParaRPr lang="en-US" sz="2400" dirty="0">
              <a:solidFill>
                <a:schemeClr val="bg1"/>
              </a:solidFill>
            </a:endParaRPr>
          </a:p>
        </p:txBody>
      </p:sp>
    </p:spTree>
    <p:extLst>
      <p:ext uri="{BB962C8B-B14F-4D97-AF65-F5344CB8AC3E}">
        <p14:creationId xmlns:p14="http://schemas.microsoft.com/office/powerpoint/2010/main" val="353016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873208"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4D139BC8-8891-4AC6-9E3E-07FEED29D52D}"/>
              </a:ext>
            </a:extLst>
          </p:cNvPr>
          <p:cNvSpPr txBox="1"/>
          <p:nvPr/>
        </p:nvSpPr>
        <p:spPr>
          <a:xfrm>
            <a:off x="408955" y="1196752"/>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765399E-EB95-403F-8117-F10DA26DB0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308" y="2492896"/>
            <a:ext cx="3288872" cy="4229309"/>
          </a:xfrm>
          <a:prstGeom prst="rect">
            <a:avLst/>
          </a:prstGeom>
        </p:spPr>
      </p:pic>
      <p:sp>
        <p:nvSpPr>
          <p:cNvPr id="7" name="Speech Bubble: Oval 6">
            <a:extLst>
              <a:ext uri="{FF2B5EF4-FFF2-40B4-BE49-F238E27FC236}">
                <a16:creationId xmlns:a16="http://schemas.microsoft.com/office/drawing/2014/main" id="{72D786E5-F617-47FC-91D1-2BCD74EEBD99}"/>
              </a:ext>
            </a:extLst>
          </p:cNvPr>
          <p:cNvSpPr/>
          <p:nvPr/>
        </p:nvSpPr>
        <p:spPr>
          <a:xfrm>
            <a:off x="3937347" y="1719972"/>
            <a:ext cx="5688632" cy="2573124"/>
          </a:xfrm>
          <a:prstGeom prst="wedgeEllipseCallout">
            <a:avLst>
              <a:gd name="adj1" fmla="val -60516"/>
              <a:gd name="adj2" fmla="val 52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986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945216"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7DAB5D51-8283-4E40-85B6-2C5623E560FB}"/>
              </a:ext>
            </a:extLst>
          </p:cNvPr>
          <p:cNvSpPr txBox="1"/>
          <p:nvPr/>
        </p:nvSpPr>
        <p:spPr>
          <a:xfrm>
            <a:off x="408955" y="1196752"/>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7AB33FA-6ED8-4542-91E0-B1462BBCF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9835" y="2488990"/>
            <a:ext cx="3456384" cy="4347653"/>
          </a:xfrm>
          <a:prstGeom prst="rect">
            <a:avLst/>
          </a:prstGeom>
        </p:spPr>
      </p:pic>
      <p:sp>
        <p:nvSpPr>
          <p:cNvPr id="6" name="Speech Bubble: Rectangle 5">
            <a:extLst>
              <a:ext uri="{FF2B5EF4-FFF2-40B4-BE49-F238E27FC236}">
                <a16:creationId xmlns:a16="http://schemas.microsoft.com/office/drawing/2014/main" id="{1EE699EC-549E-40C9-90BB-038AFD85BB81}"/>
              </a:ext>
            </a:extLst>
          </p:cNvPr>
          <p:cNvSpPr/>
          <p:nvPr/>
        </p:nvSpPr>
        <p:spPr>
          <a:xfrm>
            <a:off x="985019" y="2276872"/>
            <a:ext cx="7344816" cy="3168352"/>
          </a:xfrm>
          <a:prstGeom prst="wedgeRectCallout">
            <a:avLst>
              <a:gd name="adj1" fmla="val 58015"/>
              <a:gd name="adj2" fmla="val 32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Để tìm một ước nguyên tố của số a ta có thể làm như sau: Lần lượt thực hiện phép chia a cho các số nguyên tố theo thứ tự tăng dần 2, 3, 5, 7, 11,13,…</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Khi đó, phép chia hết đầu tiên cho ta số chia là một ước nguyên tố của a.</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6253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手绘教师说课ppt模板"/>
</p:tagLst>
</file>

<file path=ppt/tags/tag2.xml><?xml version="1.0" encoding="utf-8"?>
<p:tagLst xmlns:a="http://schemas.openxmlformats.org/drawingml/2006/main" xmlns:r="http://schemas.openxmlformats.org/officeDocument/2006/relationships" xmlns:p="http://schemas.openxmlformats.org/presentationml/2006/main">
  <p:tag name="TIMING" val="|0.6|12.8"/>
</p:tagLst>
</file>

<file path=ppt/tags/tag3.xml><?xml version="1.0" encoding="utf-8"?>
<p:tagLst xmlns:a="http://schemas.openxmlformats.org/drawingml/2006/main" xmlns:r="http://schemas.openxmlformats.org/officeDocument/2006/relationships" xmlns:p="http://schemas.openxmlformats.org/presentationml/2006/main">
  <p:tag name="TIMING" val="|0.6|12.8"/>
</p:tagLst>
</file>

<file path=ppt/theme/theme1.xml><?xml version="1.0" encoding="utf-8"?>
<a:theme xmlns:a="http://schemas.openxmlformats.org/drawingml/2006/main" name="第一PPT，www.1ppt.com">
  <a:themeElements>
    <a:clrScheme name="自定义 62">
      <a:dk1>
        <a:srgbClr val="333333"/>
      </a:dk1>
      <a:lt1>
        <a:sysClr val="window" lastClr="FFFFFF"/>
      </a:lt1>
      <a:dk2>
        <a:srgbClr val="333333"/>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46B699"/>
      </a:folHlink>
    </a:clrScheme>
    <a:fontScheme name="Temp">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2661</TotalTime>
  <Words>1846</Words>
  <PresentationFormat>Custom</PresentationFormat>
  <Paragraphs>165</Paragraphs>
  <Slides>29</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6" baseType="lpstr">
      <vt:lpstr>方正静蕾简体</vt:lpstr>
      <vt:lpstr>Cambria Math</vt:lpstr>
      <vt:lpstr>Calibri</vt:lpstr>
      <vt:lpstr>Times New Roman</vt:lpstr>
      <vt:lpstr>Arial</vt:lpstr>
      <vt:lpstr>第一PPT，www.1ppt.com</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 sầu Magicicada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2015-09-13T11:28:16Z</dcterms:created>
  <dcterms:modified xsi:type="dcterms:W3CDTF">2021-08-23T08:41:24Z</dcterms:modified>
</cp:coreProperties>
</file>