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70" r:id="rId10"/>
    <p:sldId id="271" r:id="rId11"/>
    <p:sldId id="264" r:id="rId12"/>
    <p:sldId id="265" r:id="rId13"/>
    <p:sldId id="266" r:id="rId14"/>
    <p:sldId id="268" r:id="rId15"/>
    <p:sldId id="269" r:id="rId16"/>
    <p:sldId id="267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EA8CAF-AFF9-4A38-8B90-FBC71C0CD1EF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555526"/>
            <a:ext cx="5544616" cy="2088232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Bài</a:t>
            </a:r>
            <a:r>
              <a:rPr lang="en-US" sz="7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8</a:t>
            </a:r>
            <a:br>
              <a:rPr lang="en-US" sz="7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TIẾT 1</a:t>
            </a:r>
            <a:endParaRPr lang="en-US" sz="4000" b="0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445" y="2952328"/>
            <a:ext cx="9132506" cy="170765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Thực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hành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lắp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ghép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xếp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hình</a:t>
            </a:r>
            <a:endParaRPr lang="en-US" sz="6600" b="1" dirty="0">
              <a:solidFill>
                <a:srgbClr val="C0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84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2771800" y="1131590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2051720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2062722" y="2566179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5400000" flipH="1" flipV="1">
            <a:off x="1331640" y="1137021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639" y="16620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c)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5731511" y="2541778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7147716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6200000">
            <a:off x="4285780" y="2541628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 flipH="1">
            <a:off x="5707556" y="2555160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73532" y="18144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d)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555526"/>
            <a:ext cx="5544616" cy="2088232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Bài</a:t>
            </a:r>
            <a:r>
              <a:rPr lang="en-US" sz="7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8</a:t>
            </a:r>
            <a:br>
              <a:rPr lang="en-US" sz="7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TIẾT 2</a:t>
            </a:r>
            <a:endParaRPr lang="en-US" sz="4000" b="0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445" y="2952328"/>
            <a:ext cx="9132506" cy="170765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Thực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hành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lắp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ghép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xếp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hình</a:t>
            </a:r>
            <a:endParaRPr lang="en-US" sz="6600" b="1" dirty="0">
              <a:solidFill>
                <a:srgbClr val="C0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17344" r="9045" b="41328"/>
          <a:stretch/>
        </p:blipFill>
        <p:spPr>
          <a:xfrm>
            <a:off x="2123728" y="1209272"/>
            <a:ext cx="5040560" cy="3738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19" y="366642"/>
            <a:ext cx="8424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Bạn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Việt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cắt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vuông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thành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bốn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tam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giác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1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64607" r="13585" b="7642"/>
          <a:stretch/>
        </p:blipFill>
        <p:spPr>
          <a:xfrm>
            <a:off x="560411" y="913434"/>
            <a:ext cx="8026028" cy="39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611560" y="2577181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2051720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2062722" y="2566179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 flipH="1">
            <a:off x="611560" y="2577181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639" y="16620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a)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5731511" y="2541778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7147716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6200000">
            <a:off x="4285780" y="2541628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 flipH="1">
            <a:off x="5707556" y="2555160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73532" y="18144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b)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Right Triangle 1"/>
          <p:cNvSpPr/>
          <p:nvPr/>
        </p:nvSpPr>
        <p:spPr>
          <a:xfrm rot="13519933">
            <a:off x="2212308" y="2603771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1475655" y="2578112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1486657" y="2572541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8101654" flipH="1">
            <a:off x="745480" y="2580826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639" y="16620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c)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5731511" y="2541778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7147716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5400000" flipH="1">
            <a:off x="5735129" y="1116778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 flipH="1">
            <a:off x="5707556" y="2555160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60512" y="16620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d)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424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Tìm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hai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tròn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vuông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tam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giác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hoặc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chữ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nhật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5" t="13659" r="18830" b="13713"/>
          <a:stretch/>
        </p:blipFill>
        <p:spPr>
          <a:xfrm>
            <a:off x="2699792" y="1320750"/>
            <a:ext cx="2952328" cy="3483248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rot="16200000" flipH="1">
            <a:off x="3671900" y="2175706"/>
            <a:ext cx="1512168" cy="1296144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flipV="1">
            <a:off x="3419872" y="1923678"/>
            <a:ext cx="1656184" cy="900100"/>
          </a:xfrm>
          <a:prstGeom prst="curvedConnector3">
            <a:avLst>
              <a:gd name="adj1" fmla="val 7154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3203848" y="4623978"/>
            <a:ext cx="1872208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4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635646"/>
            <a:ext cx="2160240" cy="21602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3491880" y="1707654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0800000">
            <a:off x="3563888" y="1635646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44208" y="1635646"/>
            <a:ext cx="2160240" cy="10441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4208" y="2751771"/>
            <a:ext cx="2160240" cy="9721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19" y="366642"/>
            <a:ext cx="4925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năm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44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0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5" t="50000" r="15026" b="18916"/>
          <a:stretch/>
        </p:blipFill>
        <p:spPr>
          <a:xfrm>
            <a:off x="1115616" y="333273"/>
            <a:ext cx="6984776" cy="447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0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7924" y="1851668"/>
            <a:ext cx="1440160" cy="1440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67844" y="1851668"/>
            <a:ext cx="720080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8084" y="1851668"/>
            <a:ext cx="720080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2723575">
            <a:off x="2123728" y="1527631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8876425" flipH="1">
            <a:off x="5004048" y="1527630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4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1920" y="2499742"/>
            <a:ext cx="1440160" cy="1440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3491880" y="3579862"/>
            <a:ext cx="720080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932040" y="3579862"/>
            <a:ext cx="720080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4572000" y="411510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flipH="1">
            <a:off x="2471420" y="411510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5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203598"/>
            <a:ext cx="2160240" cy="21602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3491880" y="1275606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0800000">
            <a:off x="3563888" y="1203598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44208" y="1203598"/>
            <a:ext cx="2160240" cy="10441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4208" y="2319723"/>
            <a:ext cx="2160240" cy="9721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19" y="366642"/>
            <a:ext cx="4925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năm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4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065" y="3867894"/>
            <a:ext cx="7872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Em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thể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ghép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nào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khác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9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635646"/>
            <a:ext cx="2160240" cy="21602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3491880" y="1707654"/>
            <a:ext cx="2088232" cy="2088232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0800000">
            <a:off x="3563888" y="1635646"/>
            <a:ext cx="2088232" cy="2088232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19" y="366642"/>
            <a:ext cx="4417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44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04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0" t="53550" r="7048" b="6125"/>
          <a:stretch/>
        </p:blipFill>
        <p:spPr>
          <a:xfrm>
            <a:off x="755576" y="915334"/>
            <a:ext cx="7344816" cy="39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611560" y="2577181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2051720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2062722" y="2566179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 flipH="1">
            <a:off x="611560" y="2577181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639" y="16620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a)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5731511" y="2541778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7147716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5400000" flipH="1">
            <a:off x="5718557" y="1106898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 flipH="1">
            <a:off x="5707556" y="2555160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73532" y="18144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b)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</TotalTime>
  <Words>172</Words>
  <PresentationFormat>On-screen Show (16:9)</PresentationFormat>
  <Paragraphs>26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Bài 8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8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2020-08-17T13:54:18Z</dcterms:created>
  <dcterms:modified xsi:type="dcterms:W3CDTF">2020-10-17T15:36:04Z</dcterms:modified>
</cp:coreProperties>
</file>