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7"/>
  </p:notesMasterIdLst>
  <p:sldIdLst>
    <p:sldId id="301" r:id="rId3"/>
    <p:sldId id="258" r:id="rId4"/>
    <p:sldId id="361" r:id="rId5"/>
    <p:sldId id="362" r:id="rId6"/>
    <p:sldId id="364" r:id="rId7"/>
    <p:sldId id="363" r:id="rId8"/>
    <p:sldId id="365" r:id="rId9"/>
    <p:sldId id="260" r:id="rId10"/>
    <p:sldId id="366" r:id="rId11"/>
    <p:sldId id="368" r:id="rId12"/>
    <p:sldId id="367" r:id="rId13"/>
    <p:sldId id="354" r:id="rId14"/>
    <p:sldId id="369" r:id="rId15"/>
    <p:sldId id="370" r:id="rId16"/>
    <p:sldId id="277" r:id="rId17"/>
    <p:sldId id="371" r:id="rId18"/>
    <p:sldId id="372" r:id="rId19"/>
    <p:sldId id="373" r:id="rId20"/>
    <p:sldId id="376" r:id="rId21"/>
    <p:sldId id="377" r:id="rId22"/>
    <p:sldId id="378" r:id="rId23"/>
    <p:sldId id="379" r:id="rId24"/>
    <p:sldId id="383" r:id="rId25"/>
    <p:sldId id="382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en Nguyen" initials="KN" lastIdx="1" clrIdx="0">
    <p:extLst>
      <p:ext uri="{19B8F6BF-5375-455C-9EA6-DF929625EA0E}">
        <p15:presenceInfo xmlns:p15="http://schemas.microsoft.com/office/powerpoint/2012/main" userId="0bae33a00890d9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8" autoAdjust="0"/>
    <p:restoredTop sz="86355" autoAdjust="0"/>
  </p:normalViewPr>
  <p:slideViewPr>
    <p:cSldViewPr>
      <p:cViewPr varScale="1">
        <p:scale>
          <a:sx n="35" d="100"/>
          <a:sy n="35" d="100"/>
        </p:scale>
        <p:origin x="869" y="6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77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89" r:id="rId14"/>
    <p:sldLayoutId id="2147483788" r:id="rId15"/>
    <p:sldLayoutId id="2147483787" r:id="rId16"/>
    <p:sldLayoutId id="2147483786" r:id="rId17"/>
    <p:sldLayoutId id="2147483785" r:id="rId18"/>
    <p:sldLayoutId id="2147483784" r:id="rId19"/>
    <p:sldLayoutId id="2147483783" r:id="rId20"/>
    <p:sldLayoutId id="2147483782" r:id="rId21"/>
    <p:sldLayoutId id="2147483781" r:id="rId22"/>
    <p:sldLayoutId id="2147483780" r:id="rId23"/>
    <p:sldLayoutId id="2147483779" r:id="rId24"/>
    <p:sldLayoutId id="2147483775" r:id="rId25"/>
    <p:sldLayoutId id="2147483774" r:id="rId26"/>
    <p:sldLayoutId id="2147483773" r:id="rId27"/>
    <p:sldLayoutId id="2147483772" r:id="rId28"/>
    <p:sldLayoutId id="2147483771" r:id="rId29"/>
    <p:sldLayoutId id="2147483770" r:id="rId30"/>
    <p:sldLayoutId id="2147483751" r:id="rId31"/>
    <p:sldLayoutId id="2147483790" r:id="rId32"/>
    <p:sldLayoutId id="2147483778" r:id="rId33"/>
    <p:sldLayoutId id="2147483776" r:id="rId3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6028349"/>
            <a:ext cx="19877574" cy="7078051"/>
          </a:xfrm>
          <a:prstGeom prst="roundRect">
            <a:avLst>
              <a:gd name="adj" fmla="val 4570"/>
            </a:avLst>
          </a:prstGeom>
          <a:noFill/>
          <a:ln w="5715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54968" y="2698924"/>
            <a:ext cx="7018207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 VÀ GIẢI TÍCH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17263" y="4774525"/>
            <a:ext cx="18536791" cy="1102380"/>
            <a:chOff x="2531339" y="4469240"/>
            <a:chExt cx="17497483" cy="1102380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31339" y="4709876"/>
              <a:ext cx="17497483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5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5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PHƯƠNG PHÁP QUY NẠP TOÁN HỌC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29429" y="2288926"/>
            <a:ext cx="1814128" cy="1771596"/>
            <a:chOff x="12836684" y="1359255"/>
            <a:chExt cx="1814128" cy="1771596"/>
          </a:xfrm>
        </p:grpSpPr>
        <p:sp>
          <p:nvSpPr>
            <p:cNvPr id="24" name="TextBox 23"/>
            <p:cNvSpPr txBox="1"/>
            <p:nvPr/>
          </p:nvSpPr>
          <p:spPr>
            <a:xfrm>
              <a:off x="12836684" y="1359255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72831" y="1792053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91400" y="2369462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7029835"/>
            <a:ext cx="12199913" cy="907184"/>
            <a:chOff x="7459670" y="7086600"/>
            <a:chExt cx="1220132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56853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QUY NẠP TOÁN HỌC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6" y="8777491"/>
            <a:ext cx="3498814" cy="929775"/>
            <a:chOff x="7459670" y="8524495"/>
            <a:chExt cx="349921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86643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455727" y="10525139"/>
            <a:ext cx="4295504" cy="895942"/>
            <a:chOff x="7459670" y="9982200"/>
            <a:chExt cx="4296002" cy="896046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2663216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TẬP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34" name="Group 74"/>
          <p:cNvGrpSpPr/>
          <p:nvPr/>
        </p:nvGrpSpPr>
        <p:grpSpPr>
          <a:xfrm>
            <a:off x="2455731" y="11887200"/>
            <a:ext cx="5149907" cy="895942"/>
            <a:chOff x="7459670" y="9982200"/>
            <a:chExt cx="5150502" cy="896046"/>
          </a:xfrm>
        </p:grpSpPr>
        <p:sp>
          <p:nvSpPr>
            <p:cNvPr id="35" name="Rectangle 34"/>
            <p:cNvSpPr/>
            <p:nvPr/>
          </p:nvSpPr>
          <p:spPr>
            <a:xfrm>
              <a:off x="9092456" y="10108716"/>
              <a:ext cx="3517716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LUYỆN TẬP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3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8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9" name="Round Same Side Corner Rectangle 3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26708" cy="1569660"/>
            <a:chOff x="-288924" y="1892299"/>
            <a:chExt cx="1962670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78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50222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VÍ DỤ</a:t>
              </a:r>
            </a:p>
            <a:p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grpSp>
        <p:nvGrpSpPr>
          <p:cNvPr id="52" name="Group 10"/>
          <p:cNvGrpSpPr/>
          <p:nvPr/>
        </p:nvGrpSpPr>
        <p:grpSpPr>
          <a:xfrm>
            <a:off x="314715" y="4635819"/>
            <a:ext cx="23371839" cy="6866118"/>
            <a:chOff x="1270511" y="5867400"/>
            <a:chExt cx="21819676" cy="623848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9668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15186" cy="727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293599" y="2514600"/>
            <a:ext cx="23382913" cy="1992085"/>
            <a:chOff x="1268078" y="3405486"/>
            <a:chExt cx="23382913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82913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71280" y="348770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481686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1F9C45-C3C7-45DE-B344-046C6A15EAF1}"/>
                  </a:ext>
                </a:extLst>
              </p:cNvPr>
              <p:cNvSpPr txBox="1"/>
              <p:nvPr/>
            </p:nvSpPr>
            <p:spPr>
              <a:xfrm>
                <a:off x="3973001" y="2971800"/>
                <a:ext cx="20258599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𝟖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So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8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800" b="1" i="1">
                        <a:latin typeface="Cambria Math"/>
                      </a:rPr>
                      <m:t>𝟒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.</m:t>
                    </m:r>
                  </m:oMath>
                </a14:m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1F9C45-C3C7-45DE-B344-046C6A15E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001" y="2971800"/>
                <a:ext cx="20258599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384" t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Rectangle 14">
            <a:extLst>
              <a:ext uri="{FF2B5EF4-FFF2-40B4-BE49-F238E27FC236}">
                <a16:creationId xmlns:a16="http://schemas.microsoft.com/office/drawing/2014/main" id="{FD08AA66-BA29-477B-BBE4-9DB8E6070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/>
              <p:cNvSpPr/>
              <p:nvPr/>
            </p:nvSpPr>
            <p:spPr>
              <a:xfrm>
                <a:off x="8511875" y="5287735"/>
                <a:ext cx="6979338" cy="6214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𝟖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      </m:t>
                      </m:r>
                      <m:r>
                        <a:rPr lang="en-US" sz="4400" b="1" i="1">
                          <a:latin typeface="Cambria Math"/>
                        </a:rPr>
                        <m:t>𝒏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   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𝟖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       </m:t>
                      </m:r>
                      <m:r>
                        <a:rPr lang="en-US" sz="4400" b="1" i="1">
                          <a:latin typeface="Cambria Math"/>
                        </a:rPr>
                        <m:t>𝒏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   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</a:rPr>
                        <m:t>𝟖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𝟖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𝟖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75" y="5287735"/>
                <a:ext cx="6979338" cy="6214202"/>
              </a:xfrm>
              <a:prstGeom prst="rect">
                <a:avLst/>
              </a:prstGeom>
              <a:blipFill>
                <a:blip r:embed="rId4"/>
                <a:stretch>
                  <a:fillRect l="-3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0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26708" cy="1569660"/>
            <a:chOff x="-288924" y="1892299"/>
            <a:chExt cx="1962670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78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50222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VÍ DỤ</a:t>
              </a:r>
            </a:p>
            <a:p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grpSp>
        <p:nvGrpSpPr>
          <p:cNvPr id="61" name="Group 54"/>
          <p:cNvGrpSpPr/>
          <p:nvPr/>
        </p:nvGrpSpPr>
        <p:grpSpPr>
          <a:xfrm>
            <a:off x="293599" y="2514600"/>
            <a:ext cx="23382913" cy="1992085"/>
            <a:chOff x="1268078" y="3405486"/>
            <a:chExt cx="23382913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82913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74995" y="347016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481686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1F9C45-C3C7-45DE-B344-046C6A15EAF1}"/>
                  </a:ext>
                </a:extLst>
              </p:cNvPr>
              <p:cNvSpPr txBox="1"/>
              <p:nvPr/>
            </p:nvSpPr>
            <p:spPr>
              <a:xfrm>
                <a:off x="3744401" y="2873276"/>
                <a:ext cx="20258599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𝟖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48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800" b="1" dirty="0" err="1"/>
                  <a:t>Dự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đoán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kết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quả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tổng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quát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chứng</a:t>
                </a:r>
                <a:r>
                  <a:rPr lang="en-US" sz="4800" b="1" dirty="0"/>
                  <a:t> minh </a:t>
                </a:r>
                <a:r>
                  <a:rPr lang="en-US" sz="4800" b="1" dirty="0" err="1"/>
                  <a:t>bằng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pháp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quy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nạp</a:t>
                </a:r>
                <a:r>
                  <a:rPr lang="en-US" sz="4800" b="1" dirty="0"/>
                  <a:t>.</a:t>
                </a:r>
                <a:endParaRPr lang="vi-VN" sz="4800" b="1" dirty="0"/>
              </a:p>
              <a:p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1F9C45-C3C7-45DE-B344-046C6A15E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01" y="2873276"/>
                <a:ext cx="20258599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354" t="-63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Rectangle 14">
            <a:extLst>
              <a:ext uri="{FF2B5EF4-FFF2-40B4-BE49-F238E27FC236}">
                <a16:creationId xmlns:a16="http://schemas.microsoft.com/office/drawing/2014/main" id="{FD08AA66-BA29-477B-BBE4-9DB8E6070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grpSp>
        <p:nvGrpSpPr>
          <p:cNvPr id="52" name="Group 10"/>
          <p:cNvGrpSpPr/>
          <p:nvPr/>
        </p:nvGrpSpPr>
        <p:grpSpPr>
          <a:xfrm>
            <a:off x="304673" y="4506685"/>
            <a:ext cx="23371839" cy="9209315"/>
            <a:chOff x="1270511" y="5867400"/>
            <a:chExt cx="21819676" cy="844661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277478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2426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15186" cy="727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183144" y="5266674"/>
                <a:ext cx="23081305" cy="8186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𝟖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𝟖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đoán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𝟖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∀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≥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∈</m:t>
                    </m:r>
                    <m:r>
                      <a:rPr lang="fr-FR" sz="4400" b="1" i="1">
                        <a:latin typeface="Cambria Math"/>
                      </a:rPr>
                      <m:t>ℕ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𝟖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∀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≥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∈</m:t>
                    </m:r>
                    <m:r>
                      <a:rPr lang="fr-FR" sz="4400" b="1" i="1">
                        <a:latin typeface="Cambria Math"/>
                      </a:rPr>
                      <m:t>ℕ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𝟐𝟕</m:t>
                    </m:r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𝟐𝟒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≥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𝟖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𝟖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𝑽𝑻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.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𝟖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𝟖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𝟖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fr-FR" sz="4400" b="1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  <m:r>
                              <a:rPr lang="fr-FR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𝟖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fr-FR" sz="4400" b="1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  <m:r>
                              <a:rPr lang="fr-FR" sz="44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𝟖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∀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≥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∈</m:t>
                    </m:r>
                    <m:r>
                      <a:rPr lang="fr-FR" sz="4400" b="1" i="1">
                        <a:latin typeface="Cambria Math"/>
                      </a:rPr>
                      <m:t>𝑵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𝟖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∀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44" y="5266674"/>
                <a:ext cx="23081305" cy="8186408"/>
              </a:xfrm>
              <a:prstGeom prst="rect">
                <a:avLst/>
              </a:prstGeom>
              <a:blipFill>
                <a:blip r:embed="rId4"/>
                <a:stretch>
                  <a:fillRect l="-1057" t="-1713" b="-5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381000" y="2630681"/>
            <a:ext cx="23578096" cy="2866876"/>
            <a:chOff x="1076414" y="3139653"/>
            <a:chExt cx="23580825" cy="2867207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3344688" cy="2564380"/>
            </a:xfrm>
            <a:prstGeom prst="roundRect">
              <a:avLst>
                <a:gd name="adj" fmla="val 58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139653"/>
              <a:ext cx="3804257" cy="800311"/>
              <a:chOff x="166396" y="8745452"/>
              <a:chExt cx="3804257" cy="800311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8613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023320" y="8745452"/>
                <a:ext cx="1858416" cy="800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66666" y="5288894"/>
            <a:ext cx="4629736" cy="2400657"/>
            <a:chOff x="2333821" y="7164087"/>
            <a:chExt cx="7815473" cy="2625261"/>
          </a:xfrm>
        </p:grpSpPr>
        <p:sp>
          <p:nvSpPr>
            <p:cNvPr id="92" name="Round Same Side Corner Rectangle 91"/>
            <p:cNvSpPr/>
            <p:nvPr/>
          </p:nvSpPr>
          <p:spPr>
            <a:xfrm rot="5400000">
              <a:off x="5935333" y="4818428"/>
              <a:ext cx="1385716" cy="7042206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333821" y="7164087"/>
              <a:ext cx="2533391" cy="26252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50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2815834" y="5272196"/>
            <a:ext cx="4557766" cy="2400658"/>
            <a:chOff x="2410021" y="9904602"/>
            <a:chExt cx="7693980" cy="2625261"/>
          </a:xfrm>
        </p:grpSpPr>
        <p:sp>
          <p:nvSpPr>
            <p:cNvPr id="75" name="Round Same Side Corner Rectangle 74"/>
            <p:cNvSpPr/>
            <p:nvPr/>
          </p:nvSpPr>
          <p:spPr>
            <a:xfrm rot="5400000">
              <a:off x="5890040" y="7674798"/>
              <a:ext cx="1385716" cy="7042206"/>
            </a:xfrm>
            <a:custGeom>
              <a:avLst/>
              <a:gdLst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0 w 1385716"/>
                <a:gd name="connsiteY5" fmla="*/ 7042206 h 7042206"/>
                <a:gd name="connsiteX6" fmla="*/ 0 w 1385716"/>
                <a:gd name="connsiteY6" fmla="*/ 7042206 h 7042206"/>
                <a:gd name="connsiteX7" fmla="*/ 0 w 1385716"/>
                <a:gd name="connsiteY7" fmla="*/ 230957 h 7042206"/>
                <a:gd name="connsiteX8" fmla="*/ 230957 w 1385716"/>
                <a:gd name="connsiteY8" fmla="*/ 0 h 7042206"/>
                <a:gd name="connsiteX0" fmla="*/ 230957 w 1385716"/>
                <a:gd name="connsiteY0" fmla="*/ 0 h 7044144"/>
                <a:gd name="connsiteX1" fmla="*/ 1154759 w 1385716"/>
                <a:gd name="connsiteY1" fmla="*/ 0 h 7044144"/>
                <a:gd name="connsiteX2" fmla="*/ 1385716 w 1385716"/>
                <a:gd name="connsiteY2" fmla="*/ 230957 h 7044144"/>
                <a:gd name="connsiteX3" fmla="*/ 1385716 w 1385716"/>
                <a:gd name="connsiteY3" fmla="*/ 7042206 h 7044144"/>
                <a:gd name="connsiteX4" fmla="*/ 1385716 w 1385716"/>
                <a:gd name="connsiteY4" fmla="*/ 7042206 h 7044144"/>
                <a:gd name="connsiteX5" fmla="*/ 318912 w 1385716"/>
                <a:gd name="connsiteY5" fmla="*/ 7044144 h 7044144"/>
                <a:gd name="connsiteX6" fmla="*/ 0 w 1385716"/>
                <a:gd name="connsiteY6" fmla="*/ 7042206 h 7044144"/>
                <a:gd name="connsiteX7" fmla="*/ 0 w 1385716"/>
                <a:gd name="connsiteY7" fmla="*/ 7042206 h 7044144"/>
                <a:gd name="connsiteX8" fmla="*/ 0 w 1385716"/>
                <a:gd name="connsiteY8" fmla="*/ 230957 h 7044144"/>
                <a:gd name="connsiteX9" fmla="*/ 230957 w 1385716"/>
                <a:gd name="connsiteY9" fmla="*/ 0 h 7044144"/>
                <a:gd name="connsiteX0" fmla="*/ 230957 w 1385716"/>
                <a:gd name="connsiteY0" fmla="*/ 0 h 7063194"/>
                <a:gd name="connsiteX1" fmla="*/ 1154759 w 1385716"/>
                <a:gd name="connsiteY1" fmla="*/ 0 h 7063194"/>
                <a:gd name="connsiteX2" fmla="*/ 1385716 w 1385716"/>
                <a:gd name="connsiteY2" fmla="*/ 230957 h 7063194"/>
                <a:gd name="connsiteX3" fmla="*/ 1385716 w 1385716"/>
                <a:gd name="connsiteY3" fmla="*/ 7042206 h 7063194"/>
                <a:gd name="connsiteX4" fmla="*/ 1385716 w 1385716"/>
                <a:gd name="connsiteY4" fmla="*/ 7042206 h 7063194"/>
                <a:gd name="connsiteX5" fmla="*/ 1004712 w 1385716"/>
                <a:gd name="connsiteY5" fmla="*/ 7063194 h 7063194"/>
                <a:gd name="connsiteX6" fmla="*/ 318912 w 1385716"/>
                <a:gd name="connsiteY6" fmla="*/ 7044144 h 7063194"/>
                <a:gd name="connsiteX7" fmla="*/ 0 w 1385716"/>
                <a:gd name="connsiteY7" fmla="*/ 7042206 h 7063194"/>
                <a:gd name="connsiteX8" fmla="*/ 0 w 1385716"/>
                <a:gd name="connsiteY8" fmla="*/ 7042206 h 7063194"/>
                <a:gd name="connsiteX9" fmla="*/ 0 w 1385716"/>
                <a:gd name="connsiteY9" fmla="*/ 230957 h 7063194"/>
                <a:gd name="connsiteX10" fmla="*/ 230957 w 1385716"/>
                <a:gd name="connsiteY10" fmla="*/ 0 h 7063194"/>
                <a:gd name="connsiteX0" fmla="*/ 230957 w 1385716"/>
                <a:gd name="connsiteY0" fmla="*/ 0 h 7044144"/>
                <a:gd name="connsiteX1" fmla="*/ 1154759 w 1385716"/>
                <a:gd name="connsiteY1" fmla="*/ 0 h 7044144"/>
                <a:gd name="connsiteX2" fmla="*/ 1385716 w 1385716"/>
                <a:gd name="connsiteY2" fmla="*/ 230957 h 7044144"/>
                <a:gd name="connsiteX3" fmla="*/ 1385716 w 1385716"/>
                <a:gd name="connsiteY3" fmla="*/ 7042206 h 7044144"/>
                <a:gd name="connsiteX4" fmla="*/ 1385716 w 1385716"/>
                <a:gd name="connsiteY4" fmla="*/ 7042206 h 7044144"/>
                <a:gd name="connsiteX5" fmla="*/ 1004712 w 1385716"/>
                <a:gd name="connsiteY5" fmla="*/ 6701244 h 7044144"/>
                <a:gd name="connsiteX6" fmla="*/ 318912 w 1385716"/>
                <a:gd name="connsiteY6" fmla="*/ 7044144 h 7044144"/>
                <a:gd name="connsiteX7" fmla="*/ 0 w 1385716"/>
                <a:gd name="connsiteY7" fmla="*/ 7042206 h 7044144"/>
                <a:gd name="connsiteX8" fmla="*/ 0 w 1385716"/>
                <a:gd name="connsiteY8" fmla="*/ 7042206 h 7044144"/>
                <a:gd name="connsiteX9" fmla="*/ 0 w 1385716"/>
                <a:gd name="connsiteY9" fmla="*/ 230957 h 7044144"/>
                <a:gd name="connsiteX10" fmla="*/ 230957 w 1385716"/>
                <a:gd name="connsiteY10" fmla="*/ 0 h 7044144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1004712 w 1385716"/>
                <a:gd name="connsiteY5" fmla="*/ 6701244 h 7042206"/>
                <a:gd name="connsiteX6" fmla="*/ 318912 w 1385716"/>
                <a:gd name="connsiteY6" fmla="*/ 68536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1004712 w 1385716"/>
                <a:gd name="connsiteY5" fmla="*/ 6701244 h 7042206"/>
                <a:gd name="connsiteX6" fmla="*/ 318912 w 1385716"/>
                <a:gd name="connsiteY6" fmla="*/ 68536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716" h="7042206">
                  <a:moveTo>
                    <a:pt x="230957" y="0"/>
                  </a:moveTo>
                  <a:lnTo>
                    <a:pt x="1154759" y="0"/>
                  </a:lnTo>
                  <a:cubicBezTo>
                    <a:pt x="1282313" y="0"/>
                    <a:pt x="1385716" y="103403"/>
                    <a:pt x="1385716" y="230957"/>
                  </a:cubicBezTo>
                  <a:lnTo>
                    <a:pt x="1385716" y="7042206"/>
                  </a:lnTo>
                  <a:lnTo>
                    <a:pt x="1385716" y="7042206"/>
                  </a:lnTo>
                  <a:lnTo>
                    <a:pt x="1004712" y="6701244"/>
                  </a:lnTo>
                  <a:cubicBezTo>
                    <a:pt x="776112" y="6752044"/>
                    <a:pt x="718962" y="7050494"/>
                    <a:pt x="318912" y="6853644"/>
                  </a:cubicBezTo>
                  <a:lnTo>
                    <a:pt x="0" y="7042206"/>
                  </a:lnTo>
                  <a:lnTo>
                    <a:pt x="0" y="7042206"/>
                  </a:lnTo>
                  <a:lnTo>
                    <a:pt x="0" y="230957"/>
                  </a:lnTo>
                  <a:cubicBezTo>
                    <a:pt x="0" y="103403"/>
                    <a:pt x="103403" y="0"/>
                    <a:pt x="23095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10021" y="9904602"/>
              <a:ext cx="2479270" cy="26252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50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41248" y="5272200"/>
            <a:ext cx="4595155" cy="2400657"/>
            <a:chOff x="12906570" y="7164087"/>
            <a:chExt cx="7757098" cy="2625261"/>
          </a:xfrm>
        </p:grpSpPr>
        <p:sp>
          <p:nvSpPr>
            <p:cNvPr id="95" name="Round Same Side Corner Rectangle 94"/>
            <p:cNvSpPr/>
            <p:nvPr/>
          </p:nvSpPr>
          <p:spPr>
            <a:xfrm rot="5400000">
              <a:off x="16315388" y="4684110"/>
              <a:ext cx="1385716" cy="7310844"/>
            </a:xfrm>
            <a:custGeom>
              <a:avLst/>
              <a:gdLst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0 w 1385716"/>
                <a:gd name="connsiteY5" fmla="*/ 7042206 h 7042206"/>
                <a:gd name="connsiteX6" fmla="*/ 0 w 1385716"/>
                <a:gd name="connsiteY6" fmla="*/ 7042206 h 7042206"/>
                <a:gd name="connsiteX7" fmla="*/ 0 w 1385716"/>
                <a:gd name="connsiteY7" fmla="*/ 230957 h 7042206"/>
                <a:gd name="connsiteX8" fmla="*/ 230957 w 1385716"/>
                <a:gd name="connsiteY8" fmla="*/ 0 h 7042206"/>
                <a:gd name="connsiteX0" fmla="*/ 230957 w 1385716"/>
                <a:gd name="connsiteY0" fmla="*/ 0 h 7063194"/>
                <a:gd name="connsiteX1" fmla="*/ 1154759 w 1385716"/>
                <a:gd name="connsiteY1" fmla="*/ 0 h 7063194"/>
                <a:gd name="connsiteX2" fmla="*/ 1385716 w 1385716"/>
                <a:gd name="connsiteY2" fmla="*/ 230957 h 7063194"/>
                <a:gd name="connsiteX3" fmla="*/ 1385716 w 1385716"/>
                <a:gd name="connsiteY3" fmla="*/ 7042206 h 7063194"/>
                <a:gd name="connsiteX4" fmla="*/ 1385716 w 1385716"/>
                <a:gd name="connsiteY4" fmla="*/ 7042206 h 7063194"/>
                <a:gd name="connsiteX5" fmla="*/ 411477 w 1385716"/>
                <a:gd name="connsiteY5" fmla="*/ 7063194 h 7063194"/>
                <a:gd name="connsiteX6" fmla="*/ 0 w 1385716"/>
                <a:gd name="connsiteY6" fmla="*/ 7042206 h 7063194"/>
                <a:gd name="connsiteX7" fmla="*/ 0 w 1385716"/>
                <a:gd name="connsiteY7" fmla="*/ 7042206 h 7063194"/>
                <a:gd name="connsiteX8" fmla="*/ 0 w 1385716"/>
                <a:gd name="connsiteY8" fmla="*/ 230957 h 7063194"/>
                <a:gd name="connsiteX9" fmla="*/ 230957 w 1385716"/>
                <a:gd name="connsiteY9" fmla="*/ 0 h 7063194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449577 w 1385716"/>
                <a:gd name="connsiteY5" fmla="*/ 6701244 h 7042206"/>
                <a:gd name="connsiteX6" fmla="*/ 0 w 1385716"/>
                <a:gd name="connsiteY6" fmla="*/ 7042206 h 7042206"/>
                <a:gd name="connsiteX7" fmla="*/ 0 w 1385716"/>
                <a:gd name="connsiteY7" fmla="*/ 7042206 h 7042206"/>
                <a:gd name="connsiteX8" fmla="*/ 0 w 1385716"/>
                <a:gd name="connsiteY8" fmla="*/ 230957 h 7042206"/>
                <a:gd name="connsiteX9" fmla="*/ 230957 w 1385716"/>
                <a:gd name="connsiteY9" fmla="*/ 0 h 7042206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944877 w 1385716"/>
                <a:gd name="connsiteY5" fmla="*/ 6929844 h 7042206"/>
                <a:gd name="connsiteX6" fmla="*/ 449577 w 1385716"/>
                <a:gd name="connsiteY6" fmla="*/ 67012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  <a:gd name="connsiteX0" fmla="*/ 230957 w 1385716"/>
                <a:gd name="connsiteY0" fmla="*/ 0 h 7310844"/>
                <a:gd name="connsiteX1" fmla="*/ 1154759 w 1385716"/>
                <a:gd name="connsiteY1" fmla="*/ 0 h 7310844"/>
                <a:gd name="connsiteX2" fmla="*/ 1385716 w 1385716"/>
                <a:gd name="connsiteY2" fmla="*/ 230957 h 7310844"/>
                <a:gd name="connsiteX3" fmla="*/ 1385716 w 1385716"/>
                <a:gd name="connsiteY3" fmla="*/ 7042206 h 7310844"/>
                <a:gd name="connsiteX4" fmla="*/ 1385716 w 1385716"/>
                <a:gd name="connsiteY4" fmla="*/ 7042206 h 7310844"/>
                <a:gd name="connsiteX5" fmla="*/ 1154427 w 1385716"/>
                <a:gd name="connsiteY5" fmla="*/ 7310844 h 7310844"/>
                <a:gd name="connsiteX6" fmla="*/ 449577 w 1385716"/>
                <a:gd name="connsiteY6" fmla="*/ 6701244 h 7310844"/>
                <a:gd name="connsiteX7" fmla="*/ 0 w 1385716"/>
                <a:gd name="connsiteY7" fmla="*/ 7042206 h 7310844"/>
                <a:gd name="connsiteX8" fmla="*/ 0 w 1385716"/>
                <a:gd name="connsiteY8" fmla="*/ 7042206 h 7310844"/>
                <a:gd name="connsiteX9" fmla="*/ 0 w 1385716"/>
                <a:gd name="connsiteY9" fmla="*/ 230957 h 7310844"/>
                <a:gd name="connsiteX10" fmla="*/ 230957 w 1385716"/>
                <a:gd name="connsiteY10" fmla="*/ 0 h 731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716" h="7310844">
                  <a:moveTo>
                    <a:pt x="230957" y="0"/>
                  </a:moveTo>
                  <a:lnTo>
                    <a:pt x="1154759" y="0"/>
                  </a:lnTo>
                  <a:cubicBezTo>
                    <a:pt x="1282313" y="0"/>
                    <a:pt x="1385716" y="103403"/>
                    <a:pt x="1385716" y="230957"/>
                  </a:cubicBezTo>
                  <a:lnTo>
                    <a:pt x="1385716" y="7042206"/>
                  </a:lnTo>
                  <a:lnTo>
                    <a:pt x="1385716" y="7042206"/>
                  </a:lnTo>
                  <a:lnTo>
                    <a:pt x="1154427" y="7310844"/>
                  </a:lnTo>
                  <a:lnTo>
                    <a:pt x="449577" y="6701244"/>
                  </a:lnTo>
                  <a:lnTo>
                    <a:pt x="0" y="7042206"/>
                  </a:lnTo>
                  <a:lnTo>
                    <a:pt x="0" y="7042206"/>
                  </a:lnTo>
                  <a:lnTo>
                    <a:pt x="0" y="230957"/>
                  </a:lnTo>
                  <a:cubicBezTo>
                    <a:pt x="0" y="103403"/>
                    <a:pt x="103403" y="0"/>
                    <a:pt x="23095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2906570" y="7164087"/>
              <a:ext cx="2538803" cy="26252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50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69164" y="3401127"/>
                <a:ext cx="19652836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 Ở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64" y="3401127"/>
                <a:ext cx="19652836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1241" t="-45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18691652" y="5152199"/>
            <a:ext cx="4629736" cy="2400657"/>
            <a:chOff x="13162297" y="10290785"/>
            <a:chExt cx="7815473" cy="2625261"/>
          </a:xfrm>
        </p:grpSpPr>
        <p:grpSp>
          <p:nvGrpSpPr>
            <p:cNvPr id="100" name="Group 99"/>
            <p:cNvGrpSpPr/>
            <p:nvPr/>
          </p:nvGrpSpPr>
          <p:grpSpPr>
            <a:xfrm>
              <a:off x="13162297" y="10290785"/>
              <a:ext cx="7815473" cy="2625261"/>
              <a:chOff x="12906571" y="9702114"/>
              <a:chExt cx="7815473" cy="2625261"/>
            </a:xfrm>
          </p:grpSpPr>
          <p:sp>
            <p:nvSpPr>
              <p:cNvPr id="97" name="Round Same Side Corner Rectangle 96"/>
              <p:cNvSpPr/>
              <p:nvPr/>
            </p:nvSpPr>
            <p:spPr>
              <a:xfrm rot="5400000">
                <a:off x="16508083" y="7356455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906571" y="9702114"/>
                <a:ext cx="2771521" cy="26252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5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15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5854606" y="11053851"/>
              <a:ext cx="3722707" cy="90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A801A4-51BD-4633-BD3F-D78B00DE739F}"/>
                  </a:ext>
                </a:extLst>
              </p:cNvPr>
              <p:cNvSpPr txBox="1"/>
              <p:nvPr/>
            </p:nvSpPr>
            <p:spPr>
              <a:xfrm>
                <a:off x="1921153" y="5979051"/>
                <a:ext cx="21712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𝒏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DA801A4-51BD-4633-BD3F-D78B00DE7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53" y="5979051"/>
                <a:ext cx="2171289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5CC385B-8522-4D2D-9B64-2668F534C3DF}"/>
                  </a:ext>
                </a:extLst>
              </p:cNvPr>
              <p:cNvSpPr txBox="1"/>
              <p:nvPr/>
            </p:nvSpPr>
            <p:spPr>
              <a:xfrm>
                <a:off x="8654982" y="5936159"/>
                <a:ext cx="16427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CC385B-8522-4D2D-9B64-2668F534C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982" y="5936159"/>
                <a:ext cx="164276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DD059BD-83CC-4F96-8FA8-85EB9FE3A6AE}"/>
              </a:ext>
            </a:extLst>
          </p:cNvPr>
          <p:cNvSpPr txBox="1"/>
          <p:nvPr/>
        </p:nvSpPr>
        <p:spPr>
          <a:xfrm>
            <a:off x="96192" y="5199670"/>
            <a:ext cx="175609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3738D97-708B-4F67-84A8-A2E198306755}"/>
              </a:ext>
            </a:extLst>
          </p:cNvPr>
          <p:cNvGrpSpPr/>
          <p:nvPr/>
        </p:nvGrpSpPr>
        <p:grpSpPr>
          <a:xfrm>
            <a:off x="617110" y="7408481"/>
            <a:ext cx="23434362" cy="5241073"/>
            <a:chOff x="1270511" y="5867400"/>
            <a:chExt cx="23437075" cy="5139895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1C6552B3-466E-4076-B5B9-B897F7CA150D}"/>
                </a:ext>
              </a:extLst>
            </p:cNvPr>
            <p:cNvSpPr/>
            <p:nvPr/>
          </p:nvSpPr>
          <p:spPr>
            <a:xfrm>
              <a:off x="1272209" y="6139011"/>
              <a:ext cx="23435377" cy="48682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8FE873CC-54C4-45C4-AC72-7E17673A307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1002324"/>
              <a:chOff x="1224541" y="6305967"/>
              <a:chExt cx="3568119" cy="1002324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F522047-87DE-417D-83FD-C58D50997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56D93B-1E51-49DE-AC98-5C304AA4B61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278452" cy="1002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ound Diagonal Corner Rectangle 6">
                <a:extLst>
                  <a:ext uri="{FF2B5EF4-FFF2-40B4-BE49-F238E27FC236}">
                    <a16:creationId xmlns:a16="http://schemas.microsoft.com/office/drawing/2014/main" id="{8EFCBC65-05C5-493D-A558-E8CF6160920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5F52E03F-BF0A-4B2F-8573-BD0FD180B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580EFC-5097-4385-980C-B8886BC7B69F}"/>
                  </a:ext>
                </a:extLst>
              </p:cNvPr>
              <p:cNvSpPr txBox="1"/>
              <p:nvPr/>
            </p:nvSpPr>
            <p:spPr>
              <a:xfrm>
                <a:off x="20732951" y="5783759"/>
                <a:ext cx="16427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𝒏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≥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580EFC-5097-4385-980C-B8886BC7B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2951" y="5783759"/>
                <a:ext cx="164276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B33D094-63FE-4D55-99BC-E7BB57548737}"/>
                  </a:ext>
                </a:extLst>
              </p:cNvPr>
              <p:cNvSpPr txBox="1"/>
              <p:nvPr/>
            </p:nvSpPr>
            <p:spPr>
              <a:xfrm>
                <a:off x="14682236" y="6088559"/>
                <a:ext cx="16427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B33D094-63FE-4D55-99BC-E7BB5754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236" y="6088559"/>
                <a:ext cx="164276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08C5942-7E68-4A2F-B18C-56848D74C87C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86F74200-B9F1-4B79-B98D-00710C6DC6B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20E4FA-AD22-460F-AC34-FE31532B400A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C49E80-EB2B-4701-848C-370346B0660A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990600" y="8611850"/>
                <a:ext cx="22350049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𝒑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400" b="1" i="1">
                        <a:latin typeface="Cambria Math"/>
                      </a:rPr>
                      <m:t>𝒑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Ở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1850"/>
                <a:ext cx="22350049" cy="2123658"/>
              </a:xfrm>
              <a:prstGeom prst="rect">
                <a:avLst/>
              </a:prstGeom>
              <a:blipFill rotWithShape="1">
                <a:blip r:embed="rId8"/>
                <a:stretch>
                  <a:fillRect l="-1118" r="-982" b="-6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9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103" grpId="0"/>
      <p:bldP spid="47" grpId="0"/>
      <p:bldP spid="59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381000" y="2590800"/>
            <a:ext cx="23578096" cy="2906756"/>
            <a:chOff x="1076414" y="3099768"/>
            <a:chExt cx="23580825" cy="290709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3344688" cy="2564380"/>
            </a:xfrm>
            <a:prstGeom prst="roundRect">
              <a:avLst>
                <a:gd name="adj" fmla="val 58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804257" cy="831457"/>
              <a:chOff x="166396" y="8705567"/>
              <a:chExt cx="3804257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86131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9" y="8705567"/>
                <a:ext cx="1858416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66666" y="5288894"/>
            <a:ext cx="4629736" cy="2400657"/>
            <a:chOff x="2333821" y="7164087"/>
            <a:chExt cx="7815473" cy="2625261"/>
          </a:xfrm>
        </p:grpSpPr>
        <p:sp>
          <p:nvSpPr>
            <p:cNvPr id="92" name="Round Same Side Corner Rectangle 91"/>
            <p:cNvSpPr/>
            <p:nvPr/>
          </p:nvSpPr>
          <p:spPr>
            <a:xfrm rot="5400000">
              <a:off x="5935333" y="4818428"/>
              <a:ext cx="1385716" cy="7042206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333821" y="7164087"/>
              <a:ext cx="2533391" cy="26252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50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2815834" y="5272196"/>
            <a:ext cx="4557766" cy="2400658"/>
            <a:chOff x="2410021" y="9904602"/>
            <a:chExt cx="7693980" cy="2625261"/>
          </a:xfrm>
        </p:grpSpPr>
        <p:sp>
          <p:nvSpPr>
            <p:cNvPr id="75" name="Round Same Side Corner Rectangle 74"/>
            <p:cNvSpPr/>
            <p:nvPr/>
          </p:nvSpPr>
          <p:spPr>
            <a:xfrm rot="5400000">
              <a:off x="5890040" y="7674798"/>
              <a:ext cx="1385716" cy="7042206"/>
            </a:xfrm>
            <a:custGeom>
              <a:avLst/>
              <a:gdLst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0 w 1385716"/>
                <a:gd name="connsiteY5" fmla="*/ 7042206 h 7042206"/>
                <a:gd name="connsiteX6" fmla="*/ 0 w 1385716"/>
                <a:gd name="connsiteY6" fmla="*/ 7042206 h 7042206"/>
                <a:gd name="connsiteX7" fmla="*/ 0 w 1385716"/>
                <a:gd name="connsiteY7" fmla="*/ 230957 h 7042206"/>
                <a:gd name="connsiteX8" fmla="*/ 230957 w 1385716"/>
                <a:gd name="connsiteY8" fmla="*/ 0 h 7042206"/>
                <a:gd name="connsiteX0" fmla="*/ 230957 w 1385716"/>
                <a:gd name="connsiteY0" fmla="*/ 0 h 7044144"/>
                <a:gd name="connsiteX1" fmla="*/ 1154759 w 1385716"/>
                <a:gd name="connsiteY1" fmla="*/ 0 h 7044144"/>
                <a:gd name="connsiteX2" fmla="*/ 1385716 w 1385716"/>
                <a:gd name="connsiteY2" fmla="*/ 230957 h 7044144"/>
                <a:gd name="connsiteX3" fmla="*/ 1385716 w 1385716"/>
                <a:gd name="connsiteY3" fmla="*/ 7042206 h 7044144"/>
                <a:gd name="connsiteX4" fmla="*/ 1385716 w 1385716"/>
                <a:gd name="connsiteY4" fmla="*/ 7042206 h 7044144"/>
                <a:gd name="connsiteX5" fmla="*/ 318912 w 1385716"/>
                <a:gd name="connsiteY5" fmla="*/ 7044144 h 7044144"/>
                <a:gd name="connsiteX6" fmla="*/ 0 w 1385716"/>
                <a:gd name="connsiteY6" fmla="*/ 7042206 h 7044144"/>
                <a:gd name="connsiteX7" fmla="*/ 0 w 1385716"/>
                <a:gd name="connsiteY7" fmla="*/ 7042206 h 7044144"/>
                <a:gd name="connsiteX8" fmla="*/ 0 w 1385716"/>
                <a:gd name="connsiteY8" fmla="*/ 230957 h 7044144"/>
                <a:gd name="connsiteX9" fmla="*/ 230957 w 1385716"/>
                <a:gd name="connsiteY9" fmla="*/ 0 h 7044144"/>
                <a:gd name="connsiteX0" fmla="*/ 230957 w 1385716"/>
                <a:gd name="connsiteY0" fmla="*/ 0 h 7063194"/>
                <a:gd name="connsiteX1" fmla="*/ 1154759 w 1385716"/>
                <a:gd name="connsiteY1" fmla="*/ 0 h 7063194"/>
                <a:gd name="connsiteX2" fmla="*/ 1385716 w 1385716"/>
                <a:gd name="connsiteY2" fmla="*/ 230957 h 7063194"/>
                <a:gd name="connsiteX3" fmla="*/ 1385716 w 1385716"/>
                <a:gd name="connsiteY3" fmla="*/ 7042206 h 7063194"/>
                <a:gd name="connsiteX4" fmla="*/ 1385716 w 1385716"/>
                <a:gd name="connsiteY4" fmla="*/ 7042206 h 7063194"/>
                <a:gd name="connsiteX5" fmla="*/ 1004712 w 1385716"/>
                <a:gd name="connsiteY5" fmla="*/ 7063194 h 7063194"/>
                <a:gd name="connsiteX6" fmla="*/ 318912 w 1385716"/>
                <a:gd name="connsiteY6" fmla="*/ 7044144 h 7063194"/>
                <a:gd name="connsiteX7" fmla="*/ 0 w 1385716"/>
                <a:gd name="connsiteY7" fmla="*/ 7042206 h 7063194"/>
                <a:gd name="connsiteX8" fmla="*/ 0 w 1385716"/>
                <a:gd name="connsiteY8" fmla="*/ 7042206 h 7063194"/>
                <a:gd name="connsiteX9" fmla="*/ 0 w 1385716"/>
                <a:gd name="connsiteY9" fmla="*/ 230957 h 7063194"/>
                <a:gd name="connsiteX10" fmla="*/ 230957 w 1385716"/>
                <a:gd name="connsiteY10" fmla="*/ 0 h 7063194"/>
                <a:gd name="connsiteX0" fmla="*/ 230957 w 1385716"/>
                <a:gd name="connsiteY0" fmla="*/ 0 h 7044144"/>
                <a:gd name="connsiteX1" fmla="*/ 1154759 w 1385716"/>
                <a:gd name="connsiteY1" fmla="*/ 0 h 7044144"/>
                <a:gd name="connsiteX2" fmla="*/ 1385716 w 1385716"/>
                <a:gd name="connsiteY2" fmla="*/ 230957 h 7044144"/>
                <a:gd name="connsiteX3" fmla="*/ 1385716 w 1385716"/>
                <a:gd name="connsiteY3" fmla="*/ 7042206 h 7044144"/>
                <a:gd name="connsiteX4" fmla="*/ 1385716 w 1385716"/>
                <a:gd name="connsiteY4" fmla="*/ 7042206 h 7044144"/>
                <a:gd name="connsiteX5" fmla="*/ 1004712 w 1385716"/>
                <a:gd name="connsiteY5" fmla="*/ 6701244 h 7044144"/>
                <a:gd name="connsiteX6" fmla="*/ 318912 w 1385716"/>
                <a:gd name="connsiteY6" fmla="*/ 7044144 h 7044144"/>
                <a:gd name="connsiteX7" fmla="*/ 0 w 1385716"/>
                <a:gd name="connsiteY7" fmla="*/ 7042206 h 7044144"/>
                <a:gd name="connsiteX8" fmla="*/ 0 w 1385716"/>
                <a:gd name="connsiteY8" fmla="*/ 7042206 h 7044144"/>
                <a:gd name="connsiteX9" fmla="*/ 0 w 1385716"/>
                <a:gd name="connsiteY9" fmla="*/ 230957 h 7044144"/>
                <a:gd name="connsiteX10" fmla="*/ 230957 w 1385716"/>
                <a:gd name="connsiteY10" fmla="*/ 0 h 7044144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1004712 w 1385716"/>
                <a:gd name="connsiteY5" fmla="*/ 6701244 h 7042206"/>
                <a:gd name="connsiteX6" fmla="*/ 318912 w 1385716"/>
                <a:gd name="connsiteY6" fmla="*/ 68536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1004712 w 1385716"/>
                <a:gd name="connsiteY5" fmla="*/ 6701244 h 7042206"/>
                <a:gd name="connsiteX6" fmla="*/ 318912 w 1385716"/>
                <a:gd name="connsiteY6" fmla="*/ 68536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716" h="7042206">
                  <a:moveTo>
                    <a:pt x="230957" y="0"/>
                  </a:moveTo>
                  <a:lnTo>
                    <a:pt x="1154759" y="0"/>
                  </a:lnTo>
                  <a:cubicBezTo>
                    <a:pt x="1282313" y="0"/>
                    <a:pt x="1385716" y="103403"/>
                    <a:pt x="1385716" y="230957"/>
                  </a:cubicBezTo>
                  <a:lnTo>
                    <a:pt x="1385716" y="7042206"/>
                  </a:lnTo>
                  <a:lnTo>
                    <a:pt x="1385716" y="7042206"/>
                  </a:lnTo>
                  <a:lnTo>
                    <a:pt x="1004712" y="6701244"/>
                  </a:lnTo>
                  <a:cubicBezTo>
                    <a:pt x="776112" y="6752044"/>
                    <a:pt x="718962" y="7050494"/>
                    <a:pt x="318912" y="6853644"/>
                  </a:cubicBezTo>
                  <a:lnTo>
                    <a:pt x="0" y="7042206"/>
                  </a:lnTo>
                  <a:lnTo>
                    <a:pt x="0" y="7042206"/>
                  </a:lnTo>
                  <a:lnTo>
                    <a:pt x="0" y="230957"/>
                  </a:lnTo>
                  <a:cubicBezTo>
                    <a:pt x="0" y="103403"/>
                    <a:pt x="103403" y="0"/>
                    <a:pt x="23095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10021" y="9904602"/>
              <a:ext cx="2479270" cy="26252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50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41248" y="5272200"/>
            <a:ext cx="4595155" cy="2400657"/>
            <a:chOff x="12906570" y="7164087"/>
            <a:chExt cx="7757098" cy="2625261"/>
          </a:xfrm>
        </p:grpSpPr>
        <p:sp>
          <p:nvSpPr>
            <p:cNvPr id="95" name="Round Same Side Corner Rectangle 94"/>
            <p:cNvSpPr/>
            <p:nvPr/>
          </p:nvSpPr>
          <p:spPr>
            <a:xfrm rot="5400000">
              <a:off x="16315388" y="4684110"/>
              <a:ext cx="1385716" cy="7310844"/>
            </a:xfrm>
            <a:custGeom>
              <a:avLst/>
              <a:gdLst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0 w 1385716"/>
                <a:gd name="connsiteY5" fmla="*/ 7042206 h 7042206"/>
                <a:gd name="connsiteX6" fmla="*/ 0 w 1385716"/>
                <a:gd name="connsiteY6" fmla="*/ 7042206 h 7042206"/>
                <a:gd name="connsiteX7" fmla="*/ 0 w 1385716"/>
                <a:gd name="connsiteY7" fmla="*/ 230957 h 7042206"/>
                <a:gd name="connsiteX8" fmla="*/ 230957 w 1385716"/>
                <a:gd name="connsiteY8" fmla="*/ 0 h 7042206"/>
                <a:gd name="connsiteX0" fmla="*/ 230957 w 1385716"/>
                <a:gd name="connsiteY0" fmla="*/ 0 h 7063194"/>
                <a:gd name="connsiteX1" fmla="*/ 1154759 w 1385716"/>
                <a:gd name="connsiteY1" fmla="*/ 0 h 7063194"/>
                <a:gd name="connsiteX2" fmla="*/ 1385716 w 1385716"/>
                <a:gd name="connsiteY2" fmla="*/ 230957 h 7063194"/>
                <a:gd name="connsiteX3" fmla="*/ 1385716 w 1385716"/>
                <a:gd name="connsiteY3" fmla="*/ 7042206 h 7063194"/>
                <a:gd name="connsiteX4" fmla="*/ 1385716 w 1385716"/>
                <a:gd name="connsiteY4" fmla="*/ 7042206 h 7063194"/>
                <a:gd name="connsiteX5" fmla="*/ 411477 w 1385716"/>
                <a:gd name="connsiteY5" fmla="*/ 7063194 h 7063194"/>
                <a:gd name="connsiteX6" fmla="*/ 0 w 1385716"/>
                <a:gd name="connsiteY6" fmla="*/ 7042206 h 7063194"/>
                <a:gd name="connsiteX7" fmla="*/ 0 w 1385716"/>
                <a:gd name="connsiteY7" fmla="*/ 7042206 h 7063194"/>
                <a:gd name="connsiteX8" fmla="*/ 0 w 1385716"/>
                <a:gd name="connsiteY8" fmla="*/ 230957 h 7063194"/>
                <a:gd name="connsiteX9" fmla="*/ 230957 w 1385716"/>
                <a:gd name="connsiteY9" fmla="*/ 0 h 7063194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449577 w 1385716"/>
                <a:gd name="connsiteY5" fmla="*/ 6701244 h 7042206"/>
                <a:gd name="connsiteX6" fmla="*/ 0 w 1385716"/>
                <a:gd name="connsiteY6" fmla="*/ 7042206 h 7042206"/>
                <a:gd name="connsiteX7" fmla="*/ 0 w 1385716"/>
                <a:gd name="connsiteY7" fmla="*/ 7042206 h 7042206"/>
                <a:gd name="connsiteX8" fmla="*/ 0 w 1385716"/>
                <a:gd name="connsiteY8" fmla="*/ 230957 h 7042206"/>
                <a:gd name="connsiteX9" fmla="*/ 230957 w 1385716"/>
                <a:gd name="connsiteY9" fmla="*/ 0 h 7042206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944877 w 1385716"/>
                <a:gd name="connsiteY5" fmla="*/ 6929844 h 7042206"/>
                <a:gd name="connsiteX6" fmla="*/ 449577 w 1385716"/>
                <a:gd name="connsiteY6" fmla="*/ 67012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  <a:gd name="connsiteX0" fmla="*/ 230957 w 1385716"/>
                <a:gd name="connsiteY0" fmla="*/ 0 h 7310844"/>
                <a:gd name="connsiteX1" fmla="*/ 1154759 w 1385716"/>
                <a:gd name="connsiteY1" fmla="*/ 0 h 7310844"/>
                <a:gd name="connsiteX2" fmla="*/ 1385716 w 1385716"/>
                <a:gd name="connsiteY2" fmla="*/ 230957 h 7310844"/>
                <a:gd name="connsiteX3" fmla="*/ 1385716 w 1385716"/>
                <a:gd name="connsiteY3" fmla="*/ 7042206 h 7310844"/>
                <a:gd name="connsiteX4" fmla="*/ 1385716 w 1385716"/>
                <a:gd name="connsiteY4" fmla="*/ 7042206 h 7310844"/>
                <a:gd name="connsiteX5" fmla="*/ 1154427 w 1385716"/>
                <a:gd name="connsiteY5" fmla="*/ 7310844 h 7310844"/>
                <a:gd name="connsiteX6" fmla="*/ 449577 w 1385716"/>
                <a:gd name="connsiteY6" fmla="*/ 6701244 h 7310844"/>
                <a:gd name="connsiteX7" fmla="*/ 0 w 1385716"/>
                <a:gd name="connsiteY7" fmla="*/ 7042206 h 7310844"/>
                <a:gd name="connsiteX8" fmla="*/ 0 w 1385716"/>
                <a:gd name="connsiteY8" fmla="*/ 7042206 h 7310844"/>
                <a:gd name="connsiteX9" fmla="*/ 0 w 1385716"/>
                <a:gd name="connsiteY9" fmla="*/ 230957 h 7310844"/>
                <a:gd name="connsiteX10" fmla="*/ 230957 w 1385716"/>
                <a:gd name="connsiteY10" fmla="*/ 0 h 731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716" h="7310844">
                  <a:moveTo>
                    <a:pt x="230957" y="0"/>
                  </a:moveTo>
                  <a:lnTo>
                    <a:pt x="1154759" y="0"/>
                  </a:lnTo>
                  <a:cubicBezTo>
                    <a:pt x="1282313" y="0"/>
                    <a:pt x="1385716" y="103403"/>
                    <a:pt x="1385716" y="230957"/>
                  </a:cubicBezTo>
                  <a:lnTo>
                    <a:pt x="1385716" y="7042206"/>
                  </a:lnTo>
                  <a:lnTo>
                    <a:pt x="1385716" y="7042206"/>
                  </a:lnTo>
                  <a:lnTo>
                    <a:pt x="1154427" y="7310844"/>
                  </a:lnTo>
                  <a:lnTo>
                    <a:pt x="449577" y="6701244"/>
                  </a:lnTo>
                  <a:lnTo>
                    <a:pt x="0" y="7042206"/>
                  </a:lnTo>
                  <a:lnTo>
                    <a:pt x="0" y="7042206"/>
                  </a:lnTo>
                  <a:lnTo>
                    <a:pt x="0" y="230957"/>
                  </a:lnTo>
                  <a:cubicBezTo>
                    <a:pt x="0" y="103403"/>
                    <a:pt x="103403" y="0"/>
                    <a:pt x="23095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2906570" y="7164087"/>
              <a:ext cx="2538803" cy="26252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50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26364" y="3286542"/>
                <a:ext cx="1965283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Ở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2, 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364" y="3286542"/>
                <a:ext cx="19652836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241" t="-6017" b="-12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18691652" y="5152199"/>
            <a:ext cx="4629736" cy="2400657"/>
            <a:chOff x="13162297" y="10290785"/>
            <a:chExt cx="7815473" cy="2625261"/>
          </a:xfrm>
        </p:grpSpPr>
        <p:grpSp>
          <p:nvGrpSpPr>
            <p:cNvPr id="100" name="Group 99"/>
            <p:cNvGrpSpPr/>
            <p:nvPr/>
          </p:nvGrpSpPr>
          <p:grpSpPr>
            <a:xfrm>
              <a:off x="13162297" y="10290785"/>
              <a:ext cx="7815473" cy="2625261"/>
              <a:chOff x="12906571" y="9702114"/>
              <a:chExt cx="7815473" cy="2625261"/>
            </a:xfrm>
          </p:grpSpPr>
          <p:sp>
            <p:nvSpPr>
              <p:cNvPr id="97" name="Round Same Side Corner Rectangle 96"/>
              <p:cNvSpPr/>
              <p:nvPr/>
            </p:nvSpPr>
            <p:spPr>
              <a:xfrm rot="5400000">
                <a:off x="16508083" y="7356455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906571" y="9702114"/>
                <a:ext cx="2771521" cy="26252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5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15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5854606" y="11053851"/>
              <a:ext cx="3722707" cy="90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A801A4-51BD-4633-BD3F-D78B00DE739F}"/>
                  </a:ext>
                </a:extLst>
              </p:cNvPr>
              <p:cNvSpPr txBox="1"/>
              <p:nvPr/>
            </p:nvSpPr>
            <p:spPr>
              <a:xfrm>
                <a:off x="1921153" y="5979051"/>
                <a:ext cx="21712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DA801A4-51BD-4633-BD3F-D78B00DE7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53" y="5979051"/>
                <a:ext cx="217128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1236" t="-19048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5CC385B-8522-4D2D-9B64-2668F534C3DF}"/>
                  </a:ext>
                </a:extLst>
              </p:cNvPr>
              <p:cNvSpPr txBox="1"/>
              <p:nvPr/>
            </p:nvSpPr>
            <p:spPr>
              <a:xfrm>
                <a:off x="8654982" y="5936159"/>
                <a:ext cx="16427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CC385B-8522-4D2D-9B64-2668F534C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982" y="5936159"/>
                <a:ext cx="164276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DD059BD-83CC-4F96-8FA8-85EB9FE3A6AE}"/>
              </a:ext>
            </a:extLst>
          </p:cNvPr>
          <p:cNvSpPr txBox="1"/>
          <p:nvPr/>
        </p:nvSpPr>
        <p:spPr>
          <a:xfrm>
            <a:off x="6453444" y="5176165"/>
            <a:ext cx="175609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3738D97-708B-4F67-84A8-A2E198306755}"/>
              </a:ext>
            </a:extLst>
          </p:cNvPr>
          <p:cNvGrpSpPr/>
          <p:nvPr/>
        </p:nvGrpSpPr>
        <p:grpSpPr>
          <a:xfrm>
            <a:off x="617110" y="7548486"/>
            <a:ext cx="23434362" cy="5012472"/>
            <a:chOff x="1270511" y="5867400"/>
            <a:chExt cx="23437075" cy="5437684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1C6552B3-466E-4076-B5B9-B897F7CA150D}"/>
                </a:ext>
              </a:extLst>
            </p:cNvPr>
            <p:cNvSpPr/>
            <p:nvPr/>
          </p:nvSpPr>
          <p:spPr>
            <a:xfrm>
              <a:off x="1272209" y="6139011"/>
              <a:ext cx="23435377" cy="5166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8FE873CC-54C4-45C4-AC72-7E17673A307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1002324"/>
              <a:chOff x="1224541" y="6305967"/>
              <a:chExt cx="3568119" cy="1002324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F522047-87DE-417D-83FD-C58D50997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56D93B-1E51-49DE-AC98-5C304AA4B61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278452" cy="1002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ound Diagonal Corner Rectangle 6">
                <a:extLst>
                  <a:ext uri="{FF2B5EF4-FFF2-40B4-BE49-F238E27FC236}">
                    <a16:creationId xmlns:a16="http://schemas.microsoft.com/office/drawing/2014/main" id="{8EFCBC65-05C5-493D-A558-E8CF6160920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5F52E03F-BF0A-4B2F-8573-BD0FD180B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580EFC-5097-4385-980C-B8886BC7B69F}"/>
                  </a:ext>
                </a:extLst>
              </p:cNvPr>
              <p:cNvSpPr txBox="1"/>
              <p:nvPr/>
            </p:nvSpPr>
            <p:spPr>
              <a:xfrm>
                <a:off x="20732951" y="5783759"/>
                <a:ext cx="16427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𝒏</m:t>
                    </m:r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580EFC-5097-4385-980C-B8886BC7B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2951" y="5783759"/>
                <a:ext cx="1642760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6667" r="-3704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B33D094-63FE-4D55-99BC-E7BB57548737}"/>
                  </a:ext>
                </a:extLst>
              </p:cNvPr>
              <p:cNvSpPr txBox="1"/>
              <p:nvPr/>
            </p:nvSpPr>
            <p:spPr>
              <a:xfrm>
                <a:off x="14682236" y="6088559"/>
                <a:ext cx="16427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B33D094-63FE-4D55-99BC-E7BB5754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236" y="6088559"/>
                <a:ext cx="1642760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6667" r="-371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08C5942-7E68-4A2F-B18C-56848D74C87C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86F74200-B9F1-4B79-B98D-00710C6DC6B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20E4FA-AD22-460F-AC34-FE31532B400A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C49E80-EB2B-4701-848C-370346B0660A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990600" y="8611850"/>
                <a:ext cx="22350049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Ở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611850"/>
                <a:ext cx="22350049" cy="2123658"/>
              </a:xfrm>
              <a:prstGeom prst="rect">
                <a:avLst/>
              </a:prstGeom>
              <a:blipFill rotWithShape="1">
                <a:blip r:embed="rId8"/>
                <a:stretch>
                  <a:fillRect l="-1118" b="-6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6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103" grpId="0"/>
      <p:bldP spid="47" grpId="0"/>
      <p:bldP spid="59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381000" y="2619352"/>
            <a:ext cx="23578096" cy="1647848"/>
            <a:chOff x="1076414" y="3149281"/>
            <a:chExt cx="23580825" cy="2857579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3344688" cy="2564380"/>
            </a:xfrm>
            <a:prstGeom prst="roundRect">
              <a:avLst>
                <a:gd name="adj" fmla="val 58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149281"/>
              <a:ext cx="3711871" cy="1575390"/>
              <a:chOff x="166396" y="8755080"/>
              <a:chExt cx="3711871" cy="1575390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3493745" cy="157539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36096" y="8877317"/>
                <a:ext cx="1858416" cy="138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66666" y="4222094"/>
            <a:ext cx="4629736" cy="2400657"/>
            <a:chOff x="2333821" y="7164087"/>
            <a:chExt cx="7815473" cy="2625261"/>
          </a:xfrm>
        </p:grpSpPr>
        <p:sp>
          <p:nvSpPr>
            <p:cNvPr id="92" name="Round Same Side Corner Rectangle 91"/>
            <p:cNvSpPr/>
            <p:nvPr/>
          </p:nvSpPr>
          <p:spPr>
            <a:xfrm rot="5400000">
              <a:off x="5935333" y="4818428"/>
              <a:ext cx="1385716" cy="7042206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333821" y="7164087"/>
              <a:ext cx="2533391" cy="26252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150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2165624" y="4205396"/>
            <a:ext cx="5207976" cy="2400657"/>
            <a:chOff x="2410021" y="9904602"/>
            <a:chExt cx="7693980" cy="2625260"/>
          </a:xfrm>
        </p:grpSpPr>
        <p:sp>
          <p:nvSpPr>
            <p:cNvPr id="75" name="Round Same Side Corner Rectangle 74"/>
            <p:cNvSpPr/>
            <p:nvPr/>
          </p:nvSpPr>
          <p:spPr>
            <a:xfrm rot="5400000">
              <a:off x="5890040" y="7674798"/>
              <a:ext cx="1385716" cy="7042206"/>
            </a:xfrm>
            <a:custGeom>
              <a:avLst/>
              <a:gdLst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0 w 1385716"/>
                <a:gd name="connsiteY5" fmla="*/ 7042206 h 7042206"/>
                <a:gd name="connsiteX6" fmla="*/ 0 w 1385716"/>
                <a:gd name="connsiteY6" fmla="*/ 7042206 h 7042206"/>
                <a:gd name="connsiteX7" fmla="*/ 0 w 1385716"/>
                <a:gd name="connsiteY7" fmla="*/ 230957 h 7042206"/>
                <a:gd name="connsiteX8" fmla="*/ 230957 w 1385716"/>
                <a:gd name="connsiteY8" fmla="*/ 0 h 7042206"/>
                <a:gd name="connsiteX0" fmla="*/ 230957 w 1385716"/>
                <a:gd name="connsiteY0" fmla="*/ 0 h 7044144"/>
                <a:gd name="connsiteX1" fmla="*/ 1154759 w 1385716"/>
                <a:gd name="connsiteY1" fmla="*/ 0 h 7044144"/>
                <a:gd name="connsiteX2" fmla="*/ 1385716 w 1385716"/>
                <a:gd name="connsiteY2" fmla="*/ 230957 h 7044144"/>
                <a:gd name="connsiteX3" fmla="*/ 1385716 w 1385716"/>
                <a:gd name="connsiteY3" fmla="*/ 7042206 h 7044144"/>
                <a:gd name="connsiteX4" fmla="*/ 1385716 w 1385716"/>
                <a:gd name="connsiteY4" fmla="*/ 7042206 h 7044144"/>
                <a:gd name="connsiteX5" fmla="*/ 318912 w 1385716"/>
                <a:gd name="connsiteY5" fmla="*/ 7044144 h 7044144"/>
                <a:gd name="connsiteX6" fmla="*/ 0 w 1385716"/>
                <a:gd name="connsiteY6" fmla="*/ 7042206 h 7044144"/>
                <a:gd name="connsiteX7" fmla="*/ 0 w 1385716"/>
                <a:gd name="connsiteY7" fmla="*/ 7042206 h 7044144"/>
                <a:gd name="connsiteX8" fmla="*/ 0 w 1385716"/>
                <a:gd name="connsiteY8" fmla="*/ 230957 h 7044144"/>
                <a:gd name="connsiteX9" fmla="*/ 230957 w 1385716"/>
                <a:gd name="connsiteY9" fmla="*/ 0 h 7044144"/>
                <a:gd name="connsiteX0" fmla="*/ 230957 w 1385716"/>
                <a:gd name="connsiteY0" fmla="*/ 0 h 7063194"/>
                <a:gd name="connsiteX1" fmla="*/ 1154759 w 1385716"/>
                <a:gd name="connsiteY1" fmla="*/ 0 h 7063194"/>
                <a:gd name="connsiteX2" fmla="*/ 1385716 w 1385716"/>
                <a:gd name="connsiteY2" fmla="*/ 230957 h 7063194"/>
                <a:gd name="connsiteX3" fmla="*/ 1385716 w 1385716"/>
                <a:gd name="connsiteY3" fmla="*/ 7042206 h 7063194"/>
                <a:gd name="connsiteX4" fmla="*/ 1385716 w 1385716"/>
                <a:gd name="connsiteY4" fmla="*/ 7042206 h 7063194"/>
                <a:gd name="connsiteX5" fmla="*/ 1004712 w 1385716"/>
                <a:gd name="connsiteY5" fmla="*/ 7063194 h 7063194"/>
                <a:gd name="connsiteX6" fmla="*/ 318912 w 1385716"/>
                <a:gd name="connsiteY6" fmla="*/ 7044144 h 7063194"/>
                <a:gd name="connsiteX7" fmla="*/ 0 w 1385716"/>
                <a:gd name="connsiteY7" fmla="*/ 7042206 h 7063194"/>
                <a:gd name="connsiteX8" fmla="*/ 0 w 1385716"/>
                <a:gd name="connsiteY8" fmla="*/ 7042206 h 7063194"/>
                <a:gd name="connsiteX9" fmla="*/ 0 w 1385716"/>
                <a:gd name="connsiteY9" fmla="*/ 230957 h 7063194"/>
                <a:gd name="connsiteX10" fmla="*/ 230957 w 1385716"/>
                <a:gd name="connsiteY10" fmla="*/ 0 h 7063194"/>
                <a:gd name="connsiteX0" fmla="*/ 230957 w 1385716"/>
                <a:gd name="connsiteY0" fmla="*/ 0 h 7044144"/>
                <a:gd name="connsiteX1" fmla="*/ 1154759 w 1385716"/>
                <a:gd name="connsiteY1" fmla="*/ 0 h 7044144"/>
                <a:gd name="connsiteX2" fmla="*/ 1385716 w 1385716"/>
                <a:gd name="connsiteY2" fmla="*/ 230957 h 7044144"/>
                <a:gd name="connsiteX3" fmla="*/ 1385716 w 1385716"/>
                <a:gd name="connsiteY3" fmla="*/ 7042206 h 7044144"/>
                <a:gd name="connsiteX4" fmla="*/ 1385716 w 1385716"/>
                <a:gd name="connsiteY4" fmla="*/ 7042206 h 7044144"/>
                <a:gd name="connsiteX5" fmla="*/ 1004712 w 1385716"/>
                <a:gd name="connsiteY5" fmla="*/ 6701244 h 7044144"/>
                <a:gd name="connsiteX6" fmla="*/ 318912 w 1385716"/>
                <a:gd name="connsiteY6" fmla="*/ 7044144 h 7044144"/>
                <a:gd name="connsiteX7" fmla="*/ 0 w 1385716"/>
                <a:gd name="connsiteY7" fmla="*/ 7042206 h 7044144"/>
                <a:gd name="connsiteX8" fmla="*/ 0 w 1385716"/>
                <a:gd name="connsiteY8" fmla="*/ 7042206 h 7044144"/>
                <a:gd name="connsiteX9" fmla="*/ 0 w 1385716"/>
                <a:gd name="connsiteY9" fmla="*/ 230957 h 7044144"/>
                <a:gd name="connsiteX10" fmla="*/ 230957 w 1385716"/>
                <a:gd name="connsiteY10" fmla="*/ 0 h 7044144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1004712 w 1385716"/>
                <a:gd name="connsiteY5" fmla="*/ 6701244 h 7042206"/>
                <a:gd name="connsiteX6" fmla="*/ 318912 w 1385716"/>
                <a:gd name="connsiteY6" fmla="*/ 68536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1004712 w 1385716"/>
                <a:gd name="connsiteY5" fmla="*/ 6701244 h 7042206"/>
                <a:gd name="connsiteX6" fmla="*/ 318912 w 1385716"/>
                <a:gd name="connsiteY6" fmla="*/ 68536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716" h="7042206">
                  <a:moveTo>
                    <a:pt x="230957" y="0"/>
                  </a:moveTo>
                  <a:lnTo>
                    <a:pt x="1154759" y="0"/>
                  </a:lnTo>
                  <a:cubicBezTo>
                    <a:pt x="1282313" y="0"/>
                    <a:pt x="1385716" y="103403"/>
                    <a:pt x="1385716" y="230957"/>
                  </a:cubicBezTo>
                  <a:lnTo>
                    <a:pt x="1385716" y="7042206"/>
                  </a:lnTo>
                  <a:lnTo>
                    <a:pt x="1385716" y="7042206"/>
                  </a:lnTo>
                  <a:lnTo>
                    <a:pt x="1004712" y="6701244"/>
                  </a:lnTo>
                  <a:cubicBezTo>
                    <a:pt x="776112" y="6752044"/>
                    <a:pt x="718962" y="7050494"/>
                    <a:pt x="318912" y="6853644"/>
                  </a:cubicBezTo>
                  <a:lnTo>
                    <a:pt x="0" y="7042206"/>
                  </a:lnTo>
                  <a:lnTo>
                    <a:pt x="0" y="7042206"/>
                  </a:lnTo>
                  <a:lnTo>
                    <a:pt x="0" y="230957"/>
                  </a:lnTo>
                  <a:cubicBezTo>
                    <a:pt x="0" y="103403"/>
                    <a:pt x="103403" y="0"/>
                    <a:pt x="23095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10021" y="9904602"/>
              <a:ext cx="2169736" cy="26252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150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41248" y="4205400"/>
            <a:ext cx="4595155" cy="2400657"/>
            <a:chOff x="12906570" y="7164087"/>
            <a:chExt cx="7757098" cy="2625261"/>
          </a:xfrm>
        </p:grpSpPr>
        <p:sp>
          <p:nvSpPr>
            <p:cNvPr id="95" name="Round Same Side Corner Rectangle 94"/>
            <p:cNvSpPr/>
            <p:nvPr/>
          </p:nvSpPr>
          <p:spPr>
            <a:xfrm rot="5400000">
              <a:off x="16315388" y="4684110"/>
              <a:ext cx="1385716" cy="7310844"/>
            </a:xfrm>
            <a:custGeom>
              <a:avLst/>
              <a:gdLst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0 w 1385716"/>
                <a:gd name="connsiteY5" fmla="*/ 7042206 h 7042206"/>
                <a:gd name="connsiteX6" fmla="*/ 0 w 1385716"/>
                <a:gd name="connsiteY6" fmla="*/ 7042206 h 7042206"/>
                <a:gd name="connsiteX7" fmla="*/ 0 w 1385716"/>
                <a:gd name="connsiteY7" fmla="*/ 230957 h 7042206"/>
                <a:gd name="connsiteX8" fmla="*/ 230957 w 1385716"/>
                <a:gd name="connsiteY8" fmla="*/ 0 h 7042206"/>
                <a:gd name="connsiteX0" fmla="*/ 230957 w 1385716"/>
                <a:gd name="connsiteY0" fmla="*/ 0 h 7063194"/>
                <a:gd name="connsiteX1" fmla="*/ 1154759 w 1385716"/>
                <a:gd name="connsiteY1" fmla="*/ 0 h 7063194"/>
                <a:gd name="connsiteX2" fmla="*/ 1385716 w 1385716"/>
                <a:gd name="connsiteY2" fmla="*/ 230957 h 7063194"/>
                <a:gd name="connsiteX3" fmla="*/ 1385716 w 1385716"/>
                <a:gd name="connsiteY3" fmla="*/ 7042206 h 7063194"/>
                <a:gd name="connsiteX4" fmla="*/ 1385716 w 1385716"/>
                <a:gd name="connsiteY4" fmla="*/ 7042206 h 7063194"/>
                <a:gd name="connsiteX5" fmla="*/ 411477 w 1385716"/>
                <a:gd name="connsiteY5" fmla="*/ 7063194 h 7063194"/>
                <a:gd name="connsiteX6" fmla="*/ 0 w 1385716"/>
                <a:gd name="connsiteY6" fmla="*/ 7042206 h 7063194"/>
                <a:gd name="connsiteX7" fmla="*/ 0 w 1385716"/>
                <a:gd name="connsiteY7" fmla="*/ 7042206 h 7063194"/>
                <a:gd name="connsiteX8" fmla="*/ 0 w 1385716"/>
                <a:gd name="connsiteY8" fmla="*/ 230957 h 7063194"/>
                <a:gd name="connsiteX9" fmla="*/ 230957 w 1385716"/>
                <a:gd name="connsiteY9" fmla="*/ 0 h 7063194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449577 w 1385716"/>
                <a:gd name="connsiteY5" fmla="*/ 6701244 h 7042206"/>
                <a:gd name="connsiteX6" fmla="*/ 0 w 1385716"/>
                <a:gd name="connsiteY6" fmla="*/ 7042206 h 7042206"/>
                <a:gd name="connsiteX7" fmla="*/ 0 w 1385716"/>
                <a:gd name="connsiteY7" fmla="*/ 7042206 h 7042206"/>
                <a:gd name="connsiteX8" fmla="*/ 0 w 1385716"/>
                <a:gd name="connsiteY8" fmla="*/ 230957 h 7042206"/>
                <a:gd name="connsiteX9" fmla="*/ 230957 w 1385716"/>
                <a:gd name="connsiteY9" fmla="*/ 0 h 7042206"/>
                <a:gd name="connsiteX0" fmla="*/ 230957 w 1385716"/>
                <a:gd name="connsiteY0" fmla="*/ 0 h 7042206"/>
                <a:gd name="connsiteX1" fmla="*/ 1154759 w 1385716"/>
                <a:gd name="connsiteY1" fmla="*/ 0 h 7042206"/>
                <a:gd name="connsiteX2" fmla="*/ 1385716 w 1385716"/>
                <a:gd name="connsiteY2" fmla="*/ 230957 h 7042206"/>
                <a:gd name="connsiteX3" fmla="*/ 1385716 w 1385716"/>
                <a:gd name="connsiteY3" fmla="*/ 7042206 h 7042206"/>
                <a:gd name="connsiteX4" fmla="*/ 1385716 w 1385716"/>
                <a:gd name="connsiteY4" fmla="*/ 7042206 h 7042206"/>
                <a:gd name="connsiteX5" fmla="*/ 944877 w 1385716"/>
                <a:gd name="connsiteY5" fmla="*/ 6929844 h 7042206"/>
                <a:gd name="connsiteX6" fmla="*/ 449577 w 1385716"/>
                <a:gd name="connsiteY6" fmla="*/ 6701244 h 7042206"/>
                <a:gd name="connsiteX7" fmla="*/ 0 w 1385716"/>
                <a:gd name="connsiteY7" fmla="*/ 7042206 h 7042206"/>
                <a:gd name="connsiteX8" fmla="*/ 0 w 1385716"/>
                <a:gd name="connsiteY8" fmla="*/ 7042206 h 7042206"/>
                <a:gd name="connsiteX9" fmla="*/ 0 w 1385716"/>
                <a:gd name="connsiteY9" fmla="*/ 230957 h 7042206"/>
                <a:gd name="connsiteX10" fmla="*/ 230957 w 1385716"/>
                <a:gd name="connsiteY10" fmla="*/ 0 h 7042206"/>
                <a:gd name="connsiteX0" fmla="*/ 230957 w 1385716"/>
                <a:gd name="connsiteY0" fmla="*/ 0 h 7310844"/>
                <a:gd name="connsiteX1" fmla="*/ 1154759 w 1385716"/>
                <a:gd name="connsiteY1" fmla="*/ 0 h 7310844"/>
                <a:gd name="connsiteX2" fmla="*/ 1385716 w 1385716"/>
                <a:gd name="connsiteY2" fmla="*/ 230957 h 7310844"/>
                <a:gd name="connsiteX3" fmla="*/ 1385716 w 1385716"/>
                <a:gd name="connsiteY3" fmla="*/ 7042206 h 7310844"/>
                <a:gd name="connsiteX4" fmla="*/ 1385716 w 1385716"/>
                <a:gd name="connsiteY4" fmla="*/ 7042206 h 7310844"/>
                <a:gd name="connsiteX5" fmla="*/ 1154427 w 1385716"/>
                <a:gd name="connsiteY5" fmla="*/ 7310844 h 7310844"/>
                <a:gd name="connsiteX6" fmla="*/ 449577 w 1385716"/>
                <a:gd name="connsiteY6" fmla="*/ 6701244 h 7310844"/>
                <a:gd name="connsiteX7" fmla="*/ 0 w 1385716"/>
                <a:gd name="connsiteY7" fmla="*/ 7042206 h 7310844"/>
                <a:gd name="connsiteX8" fmla="*/ 0 w 1385716"/>
                <a:gd name="connsiteY8" fmla="*/ 7042206 h 7310844"/>
                <a:gd name="connsiteX9" fmla="*/ 0 w 1385716"/>
                <a:gd name="connsiteY9" fmla="*/ 230957 h 7310844"/>
                <a:gd name="connsiteX10" fmla="*/ 230957 w 1385716"/>
                <a:gd name="connsiteY10" fmla="*/ 0 h 731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716" h="7310844">
                  <a:moveTo>
                    <a:pt x="230957" y="0"/>
                  </a:moveTo>
                  <a:lnTo>
                    <a:pt x="1154759" y="0"/>
                  </a:lnTo>
                  <a:cubicBezTo>
                    <a:pt x="1282313" y="0"/>
                    <a:pt x="1385716" y="103403"/>
                    <a:pt x="1385716" y="230957"/>
                  </a:cubicBezTo>
                  <a:lnTo>
                    <a:pt x="1385716" y="7042206"/>
                  </a:lnTo>
                  <a:lnTo>
                    <a:pt x="1385716" y="7042206"/>
                  </a:lnTo>
                  <a:lnTo>
                    <a:pt x="1154427" y="7310844"/>
                  </a:lnTo>
                  <a:lnTo>
                    <a:pt x="449577" y="6701244"/>
                  </a:lnTo>
                  <a:lnTo>
                    <a:pt x="0" y="7042206"/>
                  </a:lnTo>
                  <a:lnTo>
                    <a:pt x="0" y="7042206"/>
                  </a:lnTo>
                  <a:lnTo>
                    <a:pt x="0" y="230957"/>
                  </a:lnTo>
                  <a:cubicBezTo>
                    <a:pt x="0" y="103403"/>
                    <a:pt x="103403" y="0"/>
                    <a:pt x="23095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2906570" y="7164087"/>
              <a:ext cx="2538803" cy="26252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150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40764" y="2971800"/>
                <a:ext cx="1965283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>
                        <a:latin typeface="Cambria Math"/>
                      </a:rPr>
                      <m:t>...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64" y="2971800"/>
                <a:ext cx="19652836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241" t="-16667" r="-1055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18691652" y="4252681"/>
            <a:ext cx="4629736" cy="2400657"/>
            <a:chOff x="13162297" y="10290785"/>
            <a:chExt cx="7815473" cy="2625261"/>
          </a:xfrm>
        </p:grpSpPr>
        <p:grpSp>
          <p:nvGrpSpPr>
            <p:cNvPr id="100" name="Group 99"/>
            <p:cNvGrpSpPr/>
            <p:nvPr/>
          </p:nvGrpSpPr>
          <p:grpSpPr>
            <a:xfrm>
              <a:off x="13162297" y="10290785"/>
              <a:ext cx="7815473" cy="2625261"/>
              <a:chOff x="12906571" y="9702114"/>
              <a:chExt cx="7815473" cy="2625261"/>
            </a:xfrm>
          </p:grpSpPr>
          <p:sp>
            <p:nvSpPr>
              <p:cNvPr id="97" name="Round Same Side Corner Rectangle 96"/>
              <p:cNvSpPr/>
              <p:nvPr/>
            </p:nvSpPr>
            <p:spPr>
              <a:xfrm rot="5400000">
                <a:off x="16508083" y="7356455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906571" y="9702114"/>
                <a:ext cx="2771521" cy="26252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5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15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5854606" y="11053851"/>
              <a:ext cx="3722707" cy="90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A801A4-51BD-4633-BD3F-D78B00DE739F}"/>
                  </a:ext>
                </a:extLst>
              </p:cNvPr>
              <p:cNvSpPr txBox="1"/>
              <p:nvPr/>
            </p:nvSpPr>
            <p:spPr>
              <a:xfrm>
                <a:off x="1921153" y="4912251"/>
                <a:ext cx="2775249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vi-VN" sz="4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DA801A4-51BD-4633-BD3F-D78B00DE7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53" y="4912251"/>
                <a:ext cx="2775249" cy="784767"/>
              </a:xfrm>
              <a:prstGeom prst="rect">
                <a:avLst/>
              </a:prstGeom>
              <a:blipFill rotWithShape="1">
                <a:blip r:embed="rId4"/>
                <a:stretch>
                  <a:fillRect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5CC385B-8522-4D2D-9B64-2668F534C3DF}"/>
                  </a:ext>
                </a:extLst>
              </p:cNvPr>
              <p:cNvSpPr txBox="1"/>
              <p:nvPr/>
            </p:nvSpPr>
            <p:spPr>
              <a:xfrm>
                <a:off x="8654981" y="4869359"/>
                <a:ext cx="2381421" cy="827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/>
                      </m:sSup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CC385B-8522-4D2D-9B64-2668F534C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981" y="4869359"/>
                <a:ext cx="2381421" cy="8274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DD059BD-83CC-4F96-8FA8-85EB9FE3A6AE}"/>
              </a:ext>
            </a:extLst>
          </p:cNvPr>
          <p:cNvSpPr txBox="1"/>
          <p:nvPr/>
        </p:nvSpPr>
        <p:spPr>
          <a:xfrm>
            <a:off x="96192" y="4137346"/>
            <a:ext cx="175609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3738D97-708B-4F67-84A8-A2E198306755}"/>
              </a:ext>
            </a:extLst>
          </p:cNvPr>
          <p:cNvGrpSpPr/>
          <p:nvPr/>
        </p:nvGrpSpPr>
        <p:grpSpPr>
          <a:xfrm>
            <a:off x="524735" y="6324600"/>
            <a:ext cx="23434362" cy="7391400"/>
            <a:chOff x="1270511" y="5867400"/>
            <a:chExt cx="23437075" cy="7422948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1C6552B3-466E-4076-B5B9-B897F7CA150D}"/>
                </a:ext>
              </a:extLst>
            </p:cNvPr>
            <p:cNvSpPr/>
            <p:nvPr/>
          </p:nvSpPr>
          <p:spPr>
            <a:xfrm>
              <a:off x="1272209" y="6139011"/>
              <a:ext cx="23435377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8FE873CC-54C4-45C4-AC72-7E17673A307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F522047-87DE-417D-83FD-C58D50997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56D93B-1E51-49DE-AC98-5C304AA4B61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278452" cy="772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ound Diagonal Corner Rectangle 6">
                <a:extLst>
                  <a:ext uri="{FF2B5EF4-FFF2-40B4-BE49-F238E27FC236}">
                    <a16:creationId xmlns:a16="http://schemas.microsoft.com/office/drawing/2014/main" id="{8EFCBC65-05C5-493D-A558-E8CF6160920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5F52E03F-BF0A-4B2F-8573-BD0FD180B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580EFC-5097-4385-980C-B8886BC7B69F}"/>
                  </a:ext>
                </a:extLst>
              </p:cNvPr>
              <p:cNvSpPr txBox="1"/>
              <p:nvPr/>
            </p:nvSpPr>
            <p:spPr>
              <a:xfrm>
                <a:off x="20732951" y="4945559"/>
                <a:ext cx="16427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𝒏</m:t>
                    </m:r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580EFC-5097-4385-980C-B8886BC7B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2951" y="4945559"/>
                <a:ext cx="1642760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6535" r="-3704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B33D094-63FE-4D55-99BC-E7BB57548737}"/>
                  </a:ext>
                </a:extLst>
              </p:cNvPr>
              <p:cNvSpPr txBox="1"/>
              <p:nvPr/>
            </p:nvSpPr>
            <p:spPr>
              <a:xfrm>
                <a:off x="13767616" y="4876800"/>
                <a:ext cx="3986984" cy="1488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/>
                      </m:sSup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B33D094-63FE-4D55-99BC-E7BB5754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616" y="4876800"/>
                <a:ext cx="3986984" cy="14889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08C5942-7E68-4A2F-B18C-56848D74C87C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86F74200-B9F1-4B79-B98D-00710C6DC6B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20E4FA-AD22-460F-AC34-FE31532B400A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C49E80-EB2B-4701-848C-370346B0660A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990600" y="7223523"/>
                <a:ext cx="22968496" cy="6373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⇔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∈</m:t>
                        </m:r>
                        <m:r>
                          <a:rPr lang="fr-FR" sz="4400" b="1" i="1">
                            <a:latin typeface="Cambria Math"/>
                          </a:rPr>
                          <m:t>ℕ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 </m:t>
                        </m:r>
                        <m:r>
                          <a:rPr lang="fr-FR" sz="4400" b="1" i="1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  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≥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>
                        <a:latin typeface="Cambria Math"/>
                      </a:rPr>
                      <m:t>...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>
                        <a:latin typeface="Cambria Math"/>
                      </a:rPr>
                      <m:t>...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𝑻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>
                        <a:latin typeface="Cambria Math"/>
                      </a:rPr>
                      <m:t>...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 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sub>
                    </m:sSub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223523"/>
                <a:ext cx="22968496" cy="6373540"/>
              </a:xfrm>
              <a:prstGeom prst="rect">
                <a:avLst/>
              </a:prstGeom>
              <a:blipFill rotWithShape="1">
                <a:blip r:embed="rId8"/>
                <a:stretch>
                  <a:fillRect l="-1088" t="-1914" b="-36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1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103" grpId="0"/>
      <p:bldP spid="47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DFD892-DF7B-4685-8BF0-084C994BC9EB}"/>
              </a:ext>
            </a:extLst>
          </p:cNvPr>
          <p:cNvGrpSpPr/>
          <p:nvPr/>
        </p:nvGrpSpPr>
        <p:grpSpPr>
          <a:xfrm>
            <a:off x="1333857" y="2711450"/>
            <a:ext cx="22135743" cy="10547350"/>
            <a:chOff x="1985743" y="3352800"/>
            <a:chExt cx="20687445" cy="6211861"/>
          </a:xfrm>
        </p:grpSpPr>
        <p:sp>
          <p:nvSpPr>
            <p:cNvPr id="33" name="Round Same Side Corner Rectangle 60">
              <a:extLst>
                <a:ext uri="{FF2B5EF4-FFF2-40B4-BE49-F238E27FC236}">
                  <a16:creationId xmlns:a16="http://schemas.microsoft.com/office/drawing/2014/main" id="{428080E9-149E-4D5F-92BC-D3E2A4CFF972}"/>
                </a:ext>
              </a:extLst>
            </p:cNvPr>
            <p:cNvSpPr/>
            <p:nvPr/>
          </p:nvSpPr>
          <p:spPr>
            <a:xfrm flipV="1">
              <a:off x="1985743" y="3999099"/>
              <a:ext cx="20628130" cy="5565562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b="1"/>
            </a:p>
          </p:txBody>
        </p:sp>
        <p:grpSp>
          <p:nvGrpSpPr>
            <p:cNvPr id="34" name="Group 56">
              <a:extLst>
                <a:ext uri="{FF2B5EF4-FFF2-40B4-BE49-F238E27FC236}">
                  <a16:creationId xmlns:a16="http://schemas.microsoft.com/office/drawing/2014/main" id="{B5F19E63-E245-4E84-985A-1AFA12150624}"/>
                </a:ext>
              </a:extLst>
            </p:cNvPr>
            <p:cNvGrpSpPr/>
            <p:nvPr/>
          </p:nvGrpSpPr>
          <p:grpSpPr>
            <a:xfrm>
              <a:off x="2037846" y="3352800"/>
              <a:ext cx="20635342" cy="715496"/>
              <a:chOff x="2037846" y="3352800"/>
              <a:chExt cx="20635342" cy="715496"/>
            </a:xfrm>
          </p:grpSpPr>
          <p:sp>
            <p:nvSpPr>
              <p:cNvPr id="35" name="Round Same Side Corner Rectangle 62">
                <a:extLst>
                  <a:ext uri="{FF2B5EF4-FFF2-40B4-BE49-F238E27FC236}">
                    <a16:creationId xmlns:a16="http://schemas.microsoft.com/office/drawing/2014/main" id="{B09DBA15-2984-4329-A208-3646D937783F}"/>
                  </a:ext>
                </a:extLst>
              </p:cNvPr>
              <p:cNvSpPr/>
              <p:nvPr/>
            </p:nvSpPr>
            <p:spPr>
              <a:xfrm rot="10800000" flipV="1">
                <a:off x="2037846" y="3352800"/>
                <a:ext cx="20635342" cy="715496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421E63C-2C8A-46FF-9A0E-C6092F42BAB8}"/>
                  </a:ext>
                </a:extLst>
              </p:cNvPr>
              <p:cNvSpPr/>
              <p:nvPr/>
            </p:nvSpPr>
            <p:spPr>
              <a:xfrm>
                <a:off x="3076003" y="3424481"/>
                <a:ext cx="18440400" cy="453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endParaRPr lang="en-US" sz="4400" b="1" spc="-15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389607" y="3733800"/>
                <a:ext cx="22079993" cy="8833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phụ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≥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xem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khó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Theo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∀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607" y="3733800"/>
                <a:ext cx="22079993" cy="8833187"/>
              </a:xfrm>
              <a:prstGeom prst="rect">
                <a:avLst/>
              </a:prstGeom>
              <a:blipFill rotWithShape="1">
                <a:blip r:embed="rId3"/>
                <a:stretch>
                  <a:fillRect l="-1132" r="-607" b="-7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228600" y="2603726"/>
            <a:ext cx="23578096" cy="2893831"/>
            <a:chOff x="1076414" y="3112695"/>
            <a:chExt cx="23580825" cy="2894165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3344688" cy="2564380"/>
            </a:xfrm>
            <a:prstGeom prst="roundRect">
              <a:avLst>
                <a:gd name="adj" fmla="val 58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112695"/>
              <a:ext cx="4015320" cy="818530"/>
              <a:chOff x="166396" y="8718494"/>
              <a:chExt cx="4015320" cy="818530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79719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57071" y="8718494"/>
                <a:ext cx="275780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1/82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69164" y="3401127"/>
                <a:ext cx="19652836" cy="1821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>
                        <a:latin typeface="Cambria Math"/>
                      </a:rPr>
                      <m:t>...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64" y="3401127"/>
                <a:ext cx="19652836" cy="1821845"/>
              </a:xfrm>
              <a:prstGeom prst="rect">
                <a:avLst/>
              </a:prstGeom>
              <a:blipFill rotWithShape="1">
                <a:blip r:embed="rId3"/>
                <a:stretch>
                  <a:fillRect l="-1241" t="-7023" b="-56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3738D97-708B-4F67-84A8-A2E198306755}"/>
              </a:ext>
            </a:extLst>
          </p:cNvPr>
          <p:cNvGrpSpPr/>
          <p:nvPr/>
        </p:nvGrpSpPr>
        <p:grpSpPr>
          <a:xfrm>
            <a:off x="524735" y="5791200"/>
            <a:ext cx="23434362" cy="8153400"/>
            <a:chOff x="1270511" y="5867400"/>
            <a:chExt cx="23437075" cy="7422948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1C6552B3-466E-4076-B5B9-B897F7CA150D}"/>
                </a:ext>
              </a:extLst>
            </p:cNvPr>
            <p:cNvSpPr/>
            <p:nvPr/>
          </p:nvSpPr>
          <p:spPr>
            <a:xfrm>
              <a:off x="1272209" y="6139011"/>
              <a:ext cx="23435377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8FE873CC-54C4-45C4-AC72-7E17673A307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1002324"/>
              <a:chOff x="1224541" y="6305967"/>
              <a:chExt cx="3568119" cy="1002324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F522047-87DE-417D-83FD-C58D50997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56D93B-1E51-49DE-AC98-5C304AA4B61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278452" cy="1002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ound Diagonal Corner Rectangle 6">
                <a:extLst>
                  <a:ext uri="{FF2B5EF4-FFF2-40B4-BE49-F238E27FC236}">
                    <a16:creationId xmlns:a16="http://schemas.microsoft.com/office/drawing/2014/main" id="{8EFCBC65-05C5-493D-A558-E8CF6160920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5F52E03F-BF0A-4B2F-8573-BD0FD180B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8C5942-7E68-4A2F-B18C-56848D74C87C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86F74200-B9F1-4B79-B98D-00710C6DC6B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20E4FA-AD22-460F-AC34-FE31532B400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C49E80-EB2B-4701-848C-370346B0660A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(TIẾT 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835298" y="6896035"/>
                <a:ext cx="22786702" cy="726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trở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>
                        <a:latin typeface="Cambria Math"/>
                      </a:rPr>
                      <m:t>...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đúng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>
                          <a:latin typeface="Cambria Math"/>
                        </a:rPr>
                        <m:t>...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   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𝑻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∗</m:t>
                            </m:r>
                          </m:e>
                        </m:d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>
                        <a:latin typeface="Cambria Math"/>
                      </a:rPr>
                      <m:t>...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∗</m:t>
                            </m:r>
                          </m:e>
                        </m:d>
                      </m:sub>
                    </m:sSub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∀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8" y="6896035"/>
                <a:ext cx="22786702" cy="7261155"/>
              </a:xfrm>
              <a:prstGeom prst="rect">
                <a:avLst/>
              </a:prstGeom>
              <a:blipFill rotWithShape="1">
                <a:blip r:embed="rId4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6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381000" y="2590800"/>
            <a:ext cx="23578096" cy="2906756"/>
            <a:chOff x="1076414" y="3099768"/>
            <a:chExt cx="23580825" cy="290709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3344688" cy="2564380"/>
            </a:xfrm>
            <a:prstGeom prst="roundRect">
              <a:avLst>
                <a:gd name="adj" fmla="val 58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711871" cy="831457"/>
              <a:chOff x="166396" y="8705567"/>
              <a:chExt cx="3711871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49374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9" y="8705567"/>
                <a:ext cx="275780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1/82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69164" y="3401127"/>
                <a:ext cx="19652836" cy="1778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>
                        <a:latin typeface="Cambria Math"/>
                      </a:rPr>
                      <m:t>...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(2).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64" y="3401127"/>
                <a:ext cx="19652836" cy="1778051"/>
              </a:xfrm>
              <a:prstGeom prst="rect">
                <a:avLst/>
              </a:prstGeom>
              <a:blipFill rotWithShape="1">
                <a:blip r:embed="rId3"/>
                <a:stretch>
                  <a:fillRect l="-1241" t="-7192" b="-58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3738D97-708B-4F67-84A8-A2E198306755}"/>
              </a:ext>
            </a:extLst>
          </p:cNvPr>
          <p:cNvGrpSpPr/>
          <p:nvPr/>
        </p:nvGrpSpPr>
        <p:grpSpPr>
          <a:xfrm>
            <a:off x="524735" y="5638800"/>
            <a:ext cx="23434362" cy="8153400"/>
            <a:chOff x="1270511" y="5867400"/>
            <a:chExt cx="23437075" cy="7422948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1C6552B3-466E-4076-B5B9-B897F7CA150D}"/>
                </a:ext>
              </a:extLst>
            </p:cNvPr>
            <p:cNvSpPr/>
            <p:nvPr/>
          </p:nvSpPr>
          <p:spPr>
            <a:xfrm>
              <a:off x="1272209" y="6139011"/>
              <a:ext cx="23435377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8FE873CC-54C4-45C4-AC72-7E17673A307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1002324"/>
              <a:chOff x="1224541" y="6305967"/>
              <a:chExt cx="3568119" cy="1002324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F522047-87DE-417D-83FD-C58D50997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56D93B-1E51-49DE-AC98-5C304AA4B61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278452" cy="1002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ound Diagonal Corner Rectangle 6">
                <a:extLst>
                  <a:ext uri="{FF2B5EF4-FFF2-40B4-BE49-F238E27FC236}">
                    <a16:creationId xmlns:a16="http://schemas.microsoft.com/office/drawing/2014/main" id="{8EFCBC65-05C5-493D-A558-E8CF6160920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5F52E03F-BF0A-4B2F-8573-BD0FD180B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8C5942-7E68-4A2F-B18C-56848D74C87C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86F74200-B9F1-4B79-B98D-00710C6DC6B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20E4FA-AD22-460F-AC34-FE31532B400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C49E80-EB2B-4701-848C-370346B0660A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(TIẾT 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835298" y="6641393"/>
                <a:ext cx="23777302" cy="7912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trở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>
                        <a:latin typeface="Cambria Math"/>
                      </a:rPr>
                      <m:t>...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đúng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>
                          <a:latin typeface="Cambria Math"/>
                        </a:rPr>
                        <m:t>...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   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  </m:t>
                    </m:r>
                    <m:r>
                      <a:rPr lang="en-US" sz="4400" b="1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𝑻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∗</m:t>
                            </m:r>
                          </m:e>
                        </m:d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>
                        <a:latin typeface="Cambria Math"/>
                      </a:rPr>
                      <m:t>...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d>
                                <m:d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𝟔</m:t>
                              </m:r>
                              <m:d>
                                <m:d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𝟔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𝑽</m:t>
                      </m:r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∗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∀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8" y="6641393"/>
                <a:ext cx="23777302" cy="7912807"/>
              </a:xfrm>
              <a:prstGeom prst="rect">
                <a:avLst/>
              </a:prstGeom>
              <a:blipFill rotWithShape="1">
                <a:blip r:embed="rId4"/>
                <a:stretch>
                  <a:fillRect l="-1025" t="-16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2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228600" y="2567506"/>
            <a:ext cx="23578096" cy="2906756"/>
            <a:chOff x="1076414" y="3099768"/>
            <a:chExt cx="23580825" cy="290709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3344688" cy="2564380"/>
            </a:xfrm>
            <a:prstGeom prst="roundRect">
              <a:avLst>
                <a:gd name="adj" fmla="val 58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711871" cy="831457"/>
              <a:chOff x="166396" y="8705567"/>
              <a:chExt cx="3711871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49374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9" y="8705567"/>
                <a:ext cx="275780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2/82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69164" y="3643525"/>
                <a:ext cx="19652836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64" y="3643525"/>
                <a:ext cx="19652836" cy="1461875"/>
              </a:xfrm>
              <a:prstGeom prst="rect">
                <a:avLst/>
              </a:prstGeom>
              <a:blipFill rotWithShape="1">
                <a:blip r:embed="rId3"/>
                <a:stretch>
                  <a:fillRect l="-1241" t="-8750" b="-1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3738D97-708B-4F67-84A8-A2E198306755}"/>
              </a:ext>
            </a:extLst>
          </p:cNvPr>
          <p:cNvGrpSpPr/>
          <p:nvPr/>
        </p:nvGrpSpPr>
        <p:grpSpPr>
          <a:xfrm>
            <a:off x="524735" y="5638800"/>
            <a:ext cx="23434362" cy="8153400"/>
            <a:chOff x="1270511" y="5867400"/>
            <a:chExt cx="23437075" cy="7422948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1C6552B3-466E-4076-B5B9-B897F7CA150D}"/>
                </a:ext>
              </a:extLst>
            </p:cNvPr>
            <p:cNvSpPr/>
            <p:nvPr/>
          </p:nvSpPr>
          <p:spPr>
            <a:xfrm>
              <a:off x="1272209" y="6139011"/>
              <a:ext cx="23435377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8FE873CC-54C4-45C4-AC72-7E17673A307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1002324"/>
              <a:chOff x="1224541" y="6305967"/>
              <a:chExt cx="3568119" cy="1002324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F522047-87DE-417D-83FD-C58D50997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56D93B-1E51-49DE-AC98-5C304AA4B61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278452" cy="1002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ound Diagonal Corner Rectangle 6">
                <a:extLst>
                  <a:ext uri="{FF2B5EF4-FFF2-40B4-BE49-F238E27FC236}">
                    <a16:creationId xmlns:a16="http://schemas.microsoft.com/office/drawing/2014/main" id="{8EFCBC65-05C5-493D-A558-E8CF6160920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5F52E03F-BF0A-4B2F-8573-BD0FD180B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8C5942-7E68-4A2F-B18C-56848D74C87C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86F74200-B9F1-4B79-B98D-00710C6DC6B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20E4FA-AD22-460F-AC34-FE31532B400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C49E80-EB2B-4701-848C-370346B0660A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(TIẾT 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835298" y="6641393"/>
                <a:ext cx="23777302" cy="687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  <m:r>
                      <a:rPr lang="fr-FR" sz="4400" b="1" i="1">
                        <a:latin typeface="Cambria Math"/>
                      </a:rPr>
                      <m:t>.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𝟗</m:t>
                    </m:r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r>
                      <a:rPr lang="fr-FR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≥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𝟓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fr-FR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fr-FR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fr-FR" sz="4400" b="1" i="1">
                                    <a:latin typeface="Cambria Math"/>
                                  </a:rPr>
                                  <m:t>+</m:t>
                                </m:r>
                              </m:e>
                            </m:d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𝟓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𝟓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8" y="6641393"/>
                <a:ext cx="23777302" cy="6873869"/>
              </a:xfrm>
              <a:prstGeom prst="rect">
                <a:avLst/>
              </a:prstGeom>
              <a:blipFill rotWithShape="1">
                <a:blip r:embed="rId4"/>
                <a:stretch>
                  <a:fillRect l="-1025" t="-1684" b="-23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3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268356" y="2568203"/>
            <a:ext cx="23578096" cy="2906756"/>
            <a:chOff x="1076414" y="3099768"/>
            <a:chExt cx="23580825" cy="290709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3344688" cy="2564380"/>
            </a:xfrm>
            <a:prstGeom prst="roundRect">
              <a:avLst>
                <a:gd name="adj" fmla="val 58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711871" cy="831457"/>
              <a:chOff x="166396" y="8705567"/>
              <a:chExt cx="3711871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49374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9" y="8705567"/>
                <a:ext cx="275780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2/82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69164" y="3643525"/>
                <a:ext cx="1965283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𝟒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𝟏𝟓</m:t>
                        </m:r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𝟗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64" y="3643525"/>
                <a:ext cx="19652836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241" t="-8861" b="-189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3738D97-708B-4F67-84A8-A2E198306755}"/>
              </a:ext>
            </a:extLst>
          </p:cNvPr>
          <p:cNvGrpSpPr/>
          <p:nvPr/>
        </p:nvGrpSpPr>
        <p:grpSpPr>
          <a:xfrm>
            <a:off x="524735" y="5638800"/>
            <a:ext cx="23434362" cy="8153400"/>
            <a:chOff x="1270511" y="5867400"/>
            <a:chExt cx="23437075" cy="7422948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1C6552B3-466E-4076-B5B9-B897F7CA150D}"/>
                </a:ext>
              </a:extLst>
            </p:cNvPr>
            <p:cNvSpPr/>
            <p:nvPr/>
          </p:nvSpPr>
          <p:spPr>
            <a:xfrm>
              <a:off x="1272209" y="6139011"/>
              <a:ext cx="23435377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8FE873CC-54C4-45C4-AC72-7E17673A307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1002324"/>
              <a:chOff x="1224541" y="6305967"/>
              <a:chExt cx="3568119" cy="1002324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F522047-87DE-417D-83FD-C58D50997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56D93B-1E51-49DE-AC98-5C304AA4B61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278452" cy="1002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ound Diagonal Corner Rectangle 6">
                <a:extLst>
                  <a:ext uri="{FF2B5EF4-FFF2-40B4-BE49-F238E27FC236}">
                    <a16:creationId xmlns:a16="http://schemas.microsoft.com/office/drawing/2014/main" id="{8EFCBC65-05C5-493D-A558-E8CF6160920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5F52E03F-BF0A-4B2F-8573-BD0FD180B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8C5942-7E68-4A2F-B18C-56848D74C87C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86F74200-B9F1-4B79-B98D-00710C6DC6B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20E4FA-AD22-460F-AC34-FE31532B400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C49E80-EB2B-4701-848C-370346B0660A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(TIẾT 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835298" y="6641393"/>
                <a:ext cx="23777302" cy="6618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𝟏𝟓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𝟏𝟓</m:t>
                    </m:r>
                    <m:r>
                      <a:rPr lang="fr-FR" sz="4400" b="1" i="1">
                        <a:latin typeface="Cambria Math"/>
                      </a:rPr>
                      <m:t>.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𝟏𝟖</m:t>
                    </m:r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𝟗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r>
                      <a:rPr lang="fr-FR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≥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𝟒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𝟏𝟓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𝟗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 typeface="Wingdings"/>
                  <a:buChar char="w"/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𝟒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𝟏𝟓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𝟗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𝟒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𝟏𝟓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𝟏𝟒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r>
                      <a:rPr lang="fr-FR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𝟒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𝟏𝟓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−</m:t>
                    </m:r>
                    <m:r>
                      <a:rPr lang="fr-FR" sz="4400" b="1" i="1">
                        <a:latin typeface="Cambria Math"/>
                      </a:rPr>
                      <m:t>𝟒𝟓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𝟏𝟖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  <m:r>
                      <a:rPr lang="fr-FR" sz="4400" b="1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𝟗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𝟓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𝟒</m:t>
                    </m:r>
                    <m:r>
                      <a:rPr lang="fr-FR" sz="4400" b="1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𝟗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𝟗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−</m:t>
                        </m:r>
                        <m:r>
                          <a:rPr lang="fr-FR" sz="4400" b="1" i="1">
                            <a:latin typeface="Cambria Math"/>
                          </a:rPr>
                          <m:t>𝟓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𝟗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𝟗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8" y="6641393"/>
                <a:ext cx="23777302" cy="6618222"/>
              </a:xfrm>
              <a:prstGeom prst="rect">
                <a:avLst/>
              </a:prstGeom>
              <a:blipFill rotWithShape="1">
                <a:blip r:embed="rId4"/>
                <a:stretch>
                  <a:fillRect l="-1025" t="-19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3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811999" cy="830997"/>
            <a:chOff x="-288924" y="1892299"/>
            <a:chExt cx="19811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PHƯƠNG PHÁP QUY NẠP TOÁN HỌC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0" y="3124200"/>
            <a:ext cx="23708673" cy="8915400"/>
            <a:chOff x="1076414" y="4334859"/>
            <a:chExt cx="23708673" cy="794810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3251818" cy="7611877"/>
              <a:chOff x="637542" y="1083939"/>
              <a:chExt cx="9156321" cy="299683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9156321" cy="2996830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12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530168" cy="824978"/>
              <a:chOff x="166396" y="8712046"/>
              <a:chExt cx="5530168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5312042" cy="82497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4764446" cy="71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MỞ ĐẦU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785DD0-404A-48CF-9048-0B0997B8E9F7}"/>
                  </a:ext>
                </a:extLst>
              </p:cNvPr>
              <p:cNvSpPr txBox="1"/>
              <p:nvPr/>
            </p:nvSpPr>
            <p:spPr>
              <a:xfrm>
                <a:off x="1271076" y="4648200"/>
                <a:ext cx="1922672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1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 panose="05050102010706020507" pitchFamily="18" charset="2"/>
                      </a:rPr>
                      <m:t></m:t>
                    </m:r>
                  </m:oMath>
                </a14:m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s-E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s-E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s-E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s-ES" sz="4400" b="1" i="1">
                        <a:latin typeface="Cambria Math"/>
                      </a:rPr>
                      <m:t>&lt;</m:t>
                    </m:r>
                    <m:r>
                      <a:rPr lang="es-ES" sz="4400" b="1" i="1">
                        <a:latin typeface="Cambria Math"/>
                      </a:rPr>
                      <m:t>𝒏</m:t>
                    </m:r>
                    <m:r>
                      <a:rPr lang="es-ES" sz="4400" b="1" i="1">
                        <a:latin typeface="Cambria Math"/>
                      </a:rPr>
                      <m:t>+</m:t>
                    </m:r>
                    <m:r>
                      <a:rPr lang="es-ES" sz="4400" b="1" i="1">
                        <a:latin typeface="Cambria Math"/>
                      </a:rPr>
                      <m:t>𝟏𝟎𝟎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</m:oMath>
                </a14:m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s-E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s-E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s-ES" sz="4400" b="1" i="1">
                        <a:latin typeface="Cambria Math"/>
                      </a:rPr>
                      <m:t>&gt;</m:t>
                    </m:r>
                    <m:r>
                      <a:rPr lang="es-ES" sz="4400" b="1" i="1">
                        <a:latin typeface="Cambria Math"/>
                      </a:rPr>
                      <m:t>𝒏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785DD0-404A-48CF-9048-0B0997B8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76" y="4648200"/>
                <a:ext cx="19226724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6667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B785DD0-404A-48CF-9048-0B0997B8E9F7}"/>
                  </a:ext>
                </a:extLst>
              </p:cNvPr>
              <p:cNvSpPr txBox="1"/>
              <p:nvPr/>
            </p:nvSpPr>
            <p:spPr>
              <a:xfrm>
                <a:off x="1271076" y="6147716"/>
                <a:ext cx="1846472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785DD0-404A-48CF-9048-0B0997B8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76" y="6147716"/>
                <a:ext cx="18464724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54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B785DD0-404A-48CF-9048-0B0997B8E9F7}"/>
                  </a:ext>
                </a:extLst>
              </p:cNvPr>
              <p:cNvSpPr txBox="1"/>
              <p:nvPr/>
            </p:nvSpPr>
            <p:spPr>
              <a:xfrm>
                <a:off x="1271076" y="7770476"/>
                <a:ext cx="1846472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785DD0-404A-48CF-9048-0B0997B8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76" y="7770476"/>
                <a:ext cx="18464724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354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262325" y="2572316"/>
            <a:ext cx="23637341" cy="2782879"/>
            <a:chOff x="1076414" y="3099768"/>
            <a:chExt cx="23640077" cy="2783201"/>
          </a:xfrm>
        </p:grpSpPr>
        <p:sp>
          <p:nvSpPr>
            <p:cNvPr id="7" name="Rounded Rectangle 6"/>
            <p:cNvSpPr/>
            <p:nvPr/>
          </p:nvSpPr>
          <p:spPr>
            <a:xfrm>
              <a:off x="1371803" y="3318589"/>
              <a:ext cx="23344688" cy="2564380"/>
            </a:xfrm>
            <a:prstGeom prst="roundRect">
              <a:avLst>
                <a:gd name="adj" fmla="val 58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711871" cy="831457"/>
              <a:chOff x="166396" y="8705567"/>
              <a:chExt cx="3711871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49374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9" y="8705567"/>
                <a:ext cx="275780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3/82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69164" y="3643525"/>
                <a:ext cx="1965283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≥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64" y="3643525"/>
                <a:ext cx="19652836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241" t="-8861" r="-186" b="-189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3738D97-708B-4F67-84A8-A2E198306755}"/>
              </a:ext>
            </a:extLst>
          </p:cNvPr>
          <p:cNvGrpSpPr/>
          <p:nvPr/>
        </p:nvGrpSpPr>
        <p:grpSpPr>
          <a:xfrm>
            <a:off x="524735" y="5638800"/>
            <a:ext cx="23434362" cy="8153400"/>
            <a:chOff x="1270511" y="5867400"/>
            <a:chExt cx="23437075" cy="7422948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1C6552B3-466E-4076-B5B9-B897F7CA150D}"/>
                </a:ext>
              </a:extLst>
            </p:cNvPr>
            <p:cNvSpPr/>
            <p:nvPr/>
          </p:nvSpPr>
          <p:spPr>
            <a:xfrm>
              <a:off x="1272209" y="6139011"/>
              <a:ext cx="23435377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8FE873CC-54C4-45C4-AC72-7E17673A307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1002324"/>
              <a:chOff x="1224541" y="6305967"/>
              <a:chExt cx="3568119" cy="1002324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F522047-87DE-417D-83FD-C58D50997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56D93B-1E51-49DE-AC98-5C304AA4B61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278452" cy="1002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ound Diagonal Corner Rectangle 6">
                <a:extLst>
                  <a:ext uri="{FF2B5EF4-FFF2-40B4-BE49-F238E27FC236}">
                    <a16:creationId xmlns:a16="http://schemas.microsoft.com/office/drawing/2014/main" id="{8EFCBC65-05C5-493D-A558-E8CF6160920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5F52E03F-BF0A-4B2F-8573-BD0FD180B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8C5942-7E68-4A2F-B18C-56848D74C87C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86F74200-B9F1-4B79-B98D-00710C6DC6B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20E4FA-AD22-460F-AC34-FE31532B400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C49E80-EB2B-4701-848C-370346B0660A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(TIẾT 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835298" y="6641393"/>
                <a:ext cx="23777302" cy="6684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.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≥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đúng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 smtClean="0">
                        <a:latin typeface="Cambria Math"/>
                      </a:rPr>
                      <m:t>⇔</m:t>
                    </m:r>
                    <m:r>
                      <m:rPr>
                        <m:nor/>
                      </m:rPr>
                      <a:rPr lang="fr-FR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𝟒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b="1" dirty="0"/>
                  <a:t>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.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𝟗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      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đpcm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8" y="6641393"/>
                <a:ext cx="23777302" cy="6684587"/>
              </a:xfrm>
              <a:prstGeom prst="rect">
                <a:avLst/>
              </a:prstGeom>
              <a:blipFill rotWithShape="1">
                <a:blip r:embed="rId4"/>
                <a:stretch>
                  <a:fillRect l="-1025" t="-1094" b="-3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2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228600" y="2590199"/>
            <a:ext cx="23578096" cy="2906756"/>
            <a:chOff x="1076414" y="3099768"/>
            <a:chExt cx="23580825" cy="290709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3344688" cy="2564380"/>
            </a:xfrm>
            <a:prstGeom prst="roundRect">
              <a:avLst>
                <a:gd name="adj" fmla="val 58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864289" cy="831457"/>
              <a:chOff x="166396" y="8705567"/>
              <a:chExt cx="3864289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646163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9" y="8705567"/>
                <a:ext cx="275780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3/82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69164" y="3643525"/>
                <a:ext cx="19652836" cy="1508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≥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64" y="3643525"/>
                <a:ext cx="19652836" cy="1508939"/>
              </a:xfrm>
              <a:prstGeom prst="rect">
                <a:avLst/>
              </a:prstGeom>
              <a:blipFill rotWithShape="1">
                <a:blip r:embed="rId3"/>
                <a:stretch>
                  <a:fillRect l="-1241" t="-8502" r="-186" b="-182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3738D97-708B-4F67-84A8-A2E198306755}"/>
              </a:ext>
            </a:extLst>
          </p:cNvPr>
          <p:cNvGrpSpPr/>
          <p:nvPr/>
        </p:nvGrpSpPr>
        <p:grpSpPr>
          <a:xfrm>
            <a:off x="524735" y="5638800"/>
            <a:ext cx="23434362" cy="8153400"/>
            <a:chOff x="1270511" y="5867400"/>
            <a:chExt cx="23437075" cy="7422948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1C6552B3-466E-4076-B5B9-B897F7CA150D}"/>
                </a:ext>
              </a:extLst>
            </p:cNvPr>
            <p:cNvSpPr/>
            <p:nvPr/>
          </p:nvSpPr>
          <p:spPr>
            <a:xfrm>
              <a:off x="1272209" y="6139011"/>
              <a:ext cx="23435377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8FE873CC-54C4-45C4-AC72-7E17673A307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1002324"/>
              <a:chOff x="1224541" y="6305967"/>
              <a:chExt cx="3568119" cy="1002324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F522047-87DE-417D-83FD-C58D50997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56D93B-1E51-49DE-AC98-5C304AA4B61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278452" cy="1002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ound Diagonal Corner Rectangle 6">
                <a:extLst>
                  <a:ext uri="{FF2B5EF4-FFF2-40B4-BE49-F238E27FC236}">
                    <a16:creationId xmlns:a16="http://schemas.microsoft.com/office/drawing/2014/main" id="{8EFCBC65-05C5-493D-A558-E8CF6160920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5F52E03F-BF0A-4B2F-8573-BD0FD180B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8C5942-7E68-4A2F-B18C-56848D74C87C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86F74200-B9F1-4B79-B98D-00710C6DC6B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20E4FA-AD22-460F-AC34-FE31532B400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C49E80-EB2B-4701-848C-370346B0660A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(TIẾT 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835298" y="6641393"/>
                <a:ext cx="23777302" cy="6704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.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≥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đúng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&gt;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𝟓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/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/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                           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đpcm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8" y="6641393"/>
                <a:ext cx="23777302" cy="6704912"/>
              </a:xfrm>
              <a:prstGeom prst="rect">
                <a:avLst/>
              </a:prstGeom>
              <a:blipFill rotWithShape="1">
                <a:blip r:embed="rId4"/>
                <a:stretch>
                  <a:fillRect l="-1025" t="-1091" b="-3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4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304800" y="2590800"/>
            <a:ext cx="23578096" cy="2906756"/>
            <a:chOff x="1076414" y="3099768"/>
            <a:chExt cx="23580825" cy="290709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3344688" cy="2564380"/>
            </a:xfrm>
            <a:prstGeom prst="roundRect">
              <a:avLst>
                <a:gd name="adj" fmla="val 58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788080" cy="831457"/>
              <a:chOff x="166396" y="8705567"/>
              <a:chExt cx="3788080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6995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9" y="8705567"/>
                <a:ext cx="275780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4/83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69164" y="3643525"/>
                <a:ext cx="19652836" cy="1817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>
                        <a:latin typeface="Cambria Math"/>
                      </a:rPr>
                      <m:t>...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64" y="3643525"/>
                <a:ext cx="19652836" cy="1817421"/>
              </a:xfrm>
              <a:prstGeom prst="rect">
                <a:avLst/>
              </a:prstGeom>
              <a:blipFill rotWithShape="1">
                <a:blip r:embed="rId3"/>
                <a:stretch>
                  <a:fillRect l="-1241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3738D97-708B-4F67-84A8-A2E198306755}"/>
              </a:ext>
            </a:extLst>
          </p:cNvPr>
          <p:cNvGrpSpPr/>
          <p:nvPr/>
        </p:nvGrpSpPr>
        <p:grpSpPr>
          <a:xfrm>
            <a:off x="524735" y="5638800"/>
            <a:ext cx="23434362" cy="6475164"/>
            <a:chOff x="1270511" y="5867400"/>
            <a:chExt cx="23437075" cy="5895063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1C6552B3-466E-4076-B5B9-B897F7CA150D}"/>
                </a:ext>
              </a:extLst>
            </p:cNvPr>
            <p:cNvSpPr/>
            <p:nvPr/>
          </p:nvSpPr>
          <p:spPr>
            <a:xfrm>
              <a:off x="1272209" y="6139012"/>
              <a:ext cx="23435377" cy="56234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8FE873CC-54C4-45C4-AC72-7E17673A307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1002324"/>
              <a:chOff x="1224541" y="6305967"/>
              <a:chExt cx="3568119" cy="1002324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F522047-87DE-417D-83FD-C58D50997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56D93B-1E51-49DE-AC98-5C304AA4B61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278452" cy="1002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ound Diagonal Corner Rectangle 6">
                <a:extLst>
                  <a:ext uri="{FF2B5EF4-FFF2-40B4-BE49-F238E27FC236}">
                    <a16:creationId xmlns:a16="http://schemas.microsoft.com/office/drawing/2014/main" id="{8EFCBC65-05C5-493D-A558-E8CF6160920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5F52E03F-BF0A-4B2F-8573-BD0FD180B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8C5942-7E68-4A2F-B18C-56848D74C87C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86F74200-B9F1-4B79-B98D-00710C6DC6B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20E4FA-AD22-460F-AC34-FE31532B400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C49E80-EB2B-4701-848C-370346B0660A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(TIẾT 2)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7315200" y="6989962"/>
                <a:ext cx="12347302" cy="4071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>
                        <a:latin typeface="Cambria Math"/>
                      </a:rPr>
                      <m:t>...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6989962"/>
                <a:ext cx="12347302" cy="4071179"/>
              </a:xfrm>
              <a:prstGeom prst="rect">
                <a:avLst/>
              </a:prstGeom>
              <a:blipFill>
                <a:blip r:embed="rId4"/>
                <a:stretch>
                  <a:fillRect l="-1975" b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5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304800" y="2590800"/>
            <a:ext cx="23578096" cy="2906756"/>
            <a:chOff x="1076414" y="3099768"/>
            <a:chExt cx="23580825" cy="290709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3344688" cy="2564380"/>
            </a:xfrm>
            <a:prstGeom prst="roundRect">
              <a:avLst>
                <a:gd name="adj" fmla="val 58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788080" cy="831457"/>
              <a:chOff x="166396" y="8705567"/>
              <a:chExt cx="3788080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6995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9" y="8705567"/>
                <a:ext cx="275780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4/83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69164" y="3643525"/>
                <a:ext cx="19652836" cy="1817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>
                        <a:latin typeface="Cambria Math"/>
                      </a:rPr>
                      <m:t>...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đoán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64" y="3643525"/>
                <a:ext cx="19652836" cy="1817421"/>
              </a:xfrm>
              <a:prstGeom prst="rect">
                <a:avLst/>
              </a:prstGeom>
              <a:blipFill rotWithShape="1">
                <a:blip r:embed="rId3"/>
                <a:stretch>
                  <a:fillRect l="-1241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3738D97-708B-4F67-84A8-A2E198306755}"/>
              </a:ext>
            </a:extLst>
          </p:cNvPr>
          <p:cNvGrpSpPr/>
          <p:nvPr/>
        </p:nvGrpSpPr>
        <p:grpSpPr>
          <a:xfrm>
            <a:off x="524735" y="5638800"/>
            <a:ext cx="23434362" cy="6858000"/>
            <a:chOff x="1270511" y="5867400"/>
            <a:chExt cx="23437075" cy="6243601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1C6552B3-466E-4076-B5B9-B897F7CA150D}"/>
                </a:ext>
              </a:extLst>
            </p:cNvPr>
            <p:cNvSpPr/>
            <p:nvPr/>
          </p:nvSpPr>
          <p:spPr>
            <a:xfrm>
              <a:off x="1272209" y="6139011"/>
              <a:ext cx="23435377" cy="59719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8FE873CC-54C4-45C4-AC72-7E17673A307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1002324"/>
              <a:chOff x="1224541" y="6305967"/>
              <a:chExt cx="3568119" cy="1002324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F522047-87DE-417D-83FD-C58D50997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56D93B-1E51-49DE-AC98-5C304AA4B61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278452" cy="1002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ound Diagonal Corner Rectangle 6">
                <a:extLst>
                  <a:ext uri="{FF2B5EF4-FFF2-40B4-BE49-F238E27FC236}">
                    <a16:creationId xmlns:a16="http://schemas.microsoft.com/office/drawing/2014/main" id="{8EFCBC65-05C5-493D-A558-E8CF6160920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5F52E03F-BF0A-4B2F-8573-BD0FD180B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8C5942-7E68-4A2F-B18C-56848D74C87C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86F74200-B9F1-4B79-B98D-00710C6DC6B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20E4FA-AD22-460F-AC34-FE31532B400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C49E80-EB2B-4701-848C-370346B0660A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(TIẾT 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835298" y="6641393"/>
                <a:ext cx="23777302" cy="5219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đoán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>
                        <a:latin typeface="Cambria Math"/>
                      </a:rPr>
                      <m:t>...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∀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>
                        <a:latin typeface="Cambria Math"/>
                      </a:rPr>
                      <m:t>...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∀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fr-FR" sz="4400" b="1" i="1">
                        <a:latin typeface="Cambria Math"/>
                      </a:rPr>
                      <m:t>⇔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≥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>
                        <a:latin typeface="Cambria Math"/>
                      </a:rPr>
                      <m:t>...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8" y="6641393"/>
                <a:ext cx="23777302" cy="5219121"/>
              </a:xfrm>
              <a:prstGeom prst="rect">
                <a:avLst/>
              </a:prstGeom>
              <a:blipFill rotWithShape="1">
                <a:blip r:embed="rId4"/>
                <a:stretch>
                  <a:fillRect l="-10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8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235568" y="2585781"/>
            <a:ext cx="23578096" cy="2906756"/>
            <a:chOff x="1076414" y="3099768"/>
            <a:chExt cx="23580825" cy="290709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3344688" cy="2564380"/>
            </a:xfrm>
            <a:prstGeom prst="roundRect">
              <a:avLst>
                <a:gd name="adj" fmla="val 58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3711871" cy="831457"/>
              <a:chOff x="166396" y="8705567"/>
              <a:chExt cx="3711871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49374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9" y="8705567"/>
                <a:ext cx="2757805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4/83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69164" y="3643525"/>
                <a:ext cx="19652836" cy="1817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>
                        <a:latin typeface="Cambria Math"/>
                      </a:rPr>
                      <m:t>...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đoán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164" y="3643525"/>
                <a:ext cx="19652836" cy="1817421"/>
              </a:xfrm>
              <a:prstGeom prst="rect">
                <a:avLst/>
              </a:prstGeom>
              <a:blipFill rotWithShape="1">
                <a:blip r:embed="rId3"/>
                <a:stretch>
                  <a:fillRect l="-1241" b="-14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3738D97-708B-4F67-84A8-A2E198306755}"/>
              </a:ext>
            </a:extLst>
          </p:cNvPr>
          <p:cNvGrpSpPr/>
          <p:nvPr/>
        </p:nvGrpSpPr>
        <p:grpSpPr>
          <a:xfrm>
            <a:off x="524735" y="5638800"/>
            <a:ext cx="23434362" cy="7162799"/>
            <a:chOff x="1270511" y="5867400"/>
            <a:chExt cx="23437075" cy="6521094"/>
          </a:xfrm>
        </p:grpSpPr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1C6552B3-466E-4076-B5B9-B897F7CA150D}"/>
                </a:ext>
              </a:extLst>
            </p:cNvPr>
            <p:cNvSpPr/>
            <p:nvPr/>
          </p:nvSpPr>
          <p:spPr>
            <a:xfrm>
              <a:off x="1272209" y="6139011"/>
              <a:ext cx="23435377" cy="624948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8FE873CC-54C4-45C4-AC72-7E17673A307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1002324"/>
              <a:chOff x="1224541" y="6305967"/>
              <a:chExt cx="3568119" cy="1002324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F522047-87DE-417D-83FD-C58D50997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56D93B-1E51-49DE-AC98-5C304AA4B61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278452" cy="1002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Round Diagonal Corner Rectangle 6">
                <a:extLst>
                  <a:ext uri="{FF2B5EF4-FFF2-40B4-BE49-F238E27FC236}">
                    <a16:creationId xmlns:a16="http://schemas.microsoft.com/office/drawing/2014/main" id="{8EFCBC65-05C5-493D-A558-E8CF6160920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5F52E03F-BF0A-4B2F-8573-BD0FD180B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8C5942-7E68-4A2F-B18C-56848D74C87C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86F74200-B9F1-4B79-B98D-00710C6DC6B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20E4FA-AD22-460F-AC34-FE31532B400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C49E80-EB2B-4701-848C-370346B0660A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(TIẾT 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835298" y="6641393"/>
                <a:ext cx="23777302" cy="6376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>
                        <a:latin typeface="Cambria Math"/>
                      </a:rPr>
                      <m:t>...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den>
                    </m:f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>
                          <a:latin typeface="Cambria Math"/>
                        </a:rPr>
                        <m:t>...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                        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đ</m:t>
                        </m:r>
                        <m:r>
                          <a:rPr lang="en-US" sz="4400" b="1" i="1">
                            <a:latin typeface="Cambria Math"/>
                          </a:rPr>
                          <m:t>𝒑𝒄𝒎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98" y="6641393"/>
                <a:ext cx="23777302" cy="6376041"/>
              </a:xfrm>
              <a:prstGeom prst="rect">
                <a:avLst/>
              </a:prstGeom>
              <a:blipFill rotWithShape="1">
                <a:blip r:embed="rId4"/>
                <a:stretch>
                  <a:fillRect l="-1025" t="-2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9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811999" cy="830997"/>
            <a:chOff x="-288924" y="1892299"/>
            <a:chExt cx="19811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PHƯƠNG PHÁP QUY NẠP TOÁN HỌC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0" y="2514600"/>
            <a:ext cx="23708673" cy="11201400"/>
            <a:chOff x="1076414" y="4334859"/>
            <a:chExt cx="23708673" cy="789092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13911"/>
              <a:ext cx="23251818" cy="7611877"/>
              <a:chOff x="637542" y="1061427"/>
              <a:chExt cx="9156321" cy="299683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61427"/>
                <a:ext cx="9156321" cy="2996830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167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530168" cy="824978"/>
              <a:chOff x="166396" y="8712046"/>
              <a:chExt cx="5530168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5312042" cy="82497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15644" y="8829485"/>
                <a:ext cx="4764446" cy="56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MỞ ĐẦU 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785DD0-404A-48CF-9048-0B0997B8E9F7}"/>
                  </a:ext>
                </a:extLst>
              </p:cNvPr>
              <p:cNvSpPr txBox="1"/>
              <p:nvPr/>
            </p:nvSpPr>
            <p:spPr>
              <a:xfrm>
                <a:off x="1136564" y="3775089"/>
                <a:ext cx="2103763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s-E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s-E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s-E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s-ES" sz="4400" b="1" i="1">
                        <a:latin typeface="Cambria Math"/>
                      </a:rPr>
                      <m:t>&lt;</m:t>
                    </m:r>
                    <m:r>
                      <a:rPr lang="es-ES" sz="4400" b="1" i="1">
                        <a:latin typeface="Cambria Math"/>
                      </a:rPr>
                      <m:t>𝒏</m:t>
                    </m:r>
                    <m:r>
                      <a:rPr lang="es-ES" sz="4400" b="1" i="1">
                        <a:latin typeface="Cambria Math"/>
                      </a:rPr>
                      <m:t>+</m:t>
                    </m:r>
                    <m:r>
                      <a:rPr lang="es-ES" sz="4400" b="1" i="1">
                        <a:latin typeface="Cambria Math"/>
                      </a:rPr>
                      <m:t>𝟏𝟎𝟎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</m:oMath>
                </a14:m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s-E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s-E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s-ES" sz="4400" b="1" i="1">
                        <a:latin typeface="Cambria Math"/>
                      </a:rPr>
                      <m:t>&gt;</m:t>
                    </m:r>
                    <m:r>
                      <a:rPr lang="es-ES" sz="4400" b="1" i="1">
                        <a:latin typeface="Cambria Math"/>
                      </a:rPr>
                      <m:t>𝒏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785DD0-404A-48CF-9048-0B0997B8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64" y="3775089"/>
                <a:ext cx="21037636" cy="769441"/>
              </a:xfrm>
              <a:prstGeom prst="rect">
                <a:avLst/>
              </a:prstGeom>
              <a:blipFill>
                <a:blip r:embed="rId3"/>
                <a:stretch>
                  <a:fillRect l="-115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B785DD0-404A-48CF-9048-0B0997B8E9F7}"/>
                  </a:ext>
                </a:extLst>
              </p:cNvPr>
              <p:cNvSpPr txBox="1"/>
              <p:nvPr/>
            </p:nvSpPr>
            <p:spPr>
              <a:xfrm>
                <a:off x="1271076" y="4716959"/>
                <a:ext cx="1846472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785DD0-404A-48CF-9048-0B0997B8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76" y="4716959"/>
                <a:ext cx="18464724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54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52600" y="7391400"/>
                <a:ext cx="15247308" cy="4881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:"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𝟏𝟎𝟎</m:t>
                    </m:r>
                    <m:r>
                      <a:rPr lang="en-US" sz="4400" b="1" i="1">
                        <a:latin typeface="Cambria Math"/>
                      </a:rPr>
                      <m:t>"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𝟏𝟎𝟎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  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𝟏𝟎𝟎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  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𝟏𝟎𝟎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  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𝟏𝟎𝟎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  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𝟏𝟎𝟎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7391400"/>
                <a:ext cx="15247308" cy="4881080"/>
              </a:xfrm>
              <a:prstGeom prst="rect">
                <a:avLst/>
              </a:prstGeom>
              <a:blipFill rotWithShape="1">
                <a:blip r:embed="rId5"/>
                <a:stretch>
                  <a:fillRect l="-1639" t="-2625" b="-48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896600" y="5943600"/>
            <a:ext cx="2435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4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811999" cy="830997"/>
            <a:chOff x="-288924" y="1892299"/>
            <a:chExt cx="19811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PHƯƠNG PHÁP QUY NẠP TOÁN HỌC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0" y="2514600"/>
            <a:ext cx="23708673" cy="11201400"/>
            <a:chOff x="1076414" y="4334859"/>
            <a:chExt cx="23708673" cy="789092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13911"/>
              <a:ext cx="23251818" cy="7611877"/>
              <a:chOff x="637542" y="1061427"/>
              <a:chExt cx="9156321" cy="299683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61427"/>
                <a:ext cx="9156321" cy="2996830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167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587378" cy="824978"/>
              <a:chOff x="166396" y="8712046"/>
              <a:chExt cx="5587378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5312042" cy="82497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89328" y="8789084"/>
                <a:ext cx="4764446" cy="56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MỞ ĐẦU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785DD0-404A-48CF-9048-0B0997B8E9F7}"/>
                  </a:ext>
                </a:extLst>
              </p:cNvPr>
              <p:cNvSpPr txBox="1"/>
              <p:nvPr/>
            </p:nvSpPr>
            <p:spPr>
              <a:xfrm>
                <a:off x="1136564" y="3775089"/>
                <a:ext cx="1920883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s-E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s-E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s-E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s-ES" sz="4400" b="1" i="1">
                        <a:latin typeface="Cambria Math"/>
                      </a:rPr>
                      <m:t>&lt;</m:t>
                    </m:r>
                    <m:r>
                      <a:rPr lang="es-ES" sz="4400" b="1" i="1">
                        <a:latin typeface="Cambria Math"/>
                      </a:rPr>
                      <m:t>𝒏</m:t>
                    </m:r>
                    <m:r>
                      <a:rPr lang="es-ES" sz="4400" b="1" i="1">
                        <a:latin typeface="Cambria Math"/>
                      </a:rPr>
                      <m:t>+</m:t>
                    </m:r>
                    <m:r>
                      <a:rPr lang="es-ES" sz="4400" b="1" i="1">
                        <a:latin typeface="Cambria Math"/>
                      </a:rPr>
                      <m:t>𝟏𝟎𝟎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</m:oMath>
                </a14:m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s-E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s-E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s-ES" sz="4400" b="1" i="1">
                        <a:latin typeface="Cambria Math"/>
                      </a:rPr>
                      <m:t>&gt;</m:t>
                    </m:r>
                    <m:r>
                      <a:rPr lang="es-ES" sz="4400" b="1" i="1">
                        <a:latin typeface="Cambria Math"/>
                      </a:rPr>
                      <m:t>𝒏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785DD0-404A-48CF-9048-0B0997B8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64" y="3775089"/>
                <a:ext cx="19208836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269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B785DD0-404A-48CF-9048-0B0997B8E9F7}"/>
                  </a:ext>
                </a:extLst>
              </p:cNvPr>
              <p:cNvSpPr txBox="1"/>
              <p:nvPr/>
            </p:nvSpPr>
            <p:spPr>
              <a:xfrm>
                <a:off x="1271076" y="4716959"/>
                <a:ext cx="1846472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785DD0-404A-48CF-9048-0B0997B8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76" y="4716959"/>
                <a:ext cx="18464724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54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896600" y="5943600"/>
            <a:ext cx="2435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4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97118" y="7162800"/>
                <a:ext cx="12192000" cy="50093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400" b="1" i="1">
                        <a:latin typeface="Cambria Math"/>
                      </a:rPr>
                      <m:t>"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"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118" y="7162800"/>
                <a:ext cx="12192000" cy="5009320"/>
              </a:xfrm>
              <a:prstGeom prst="rect">
                <a:avLst/>
              </a:prstGeom>
              <a:blipFill rotWithShape="1">
                <a:blip r:embed="rId5"/>
                <a:stretch>
                  <a:fillRect l="-2000" t="-2555" b="-4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1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811999" cy="830997"/>
            <a:chOff x="-288924" y="1892299"/>
            <a:chExt cx="19811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PHƯƠNG PHÁP QUY NẠP TOÁN HỌC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0" y="2514600"/>
            <a:ext cx="23708673" cy="11201400"/>
            <a:chOff x="1076414" y="4334859"/>
            <a:chExt cx="23708673" cy="789092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13911"/>
              <a:ext cx="23251818" cy="7611877"/>
              <a:chOff x="637542" y="1061427"/>
              <a:chExt cx="9156321" cy="299683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61427"/>
                <a:ext cx="9156321" cy="2996830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167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530168" cy="824978"/>
              <a:chOff x="166396" y="8712046"/>
              <a:chExt cx="5530168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5312042" cy="82497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77651" y="8832695"/>
                <a:ext cx="4764446" cy="56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MỞ ĐẦU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785DD0-404A-48CF-9048-0B0997B8E9F7}"/>
                  </a:ext>
                </a:extLst>
              </p:cNvPr>
              <p:cNvSpPr txBox="1"/>
              <p:nvPr/>
            </p:nvSpPr>
            <p:spPr>
              <a:xfrm>
                <a:off x="1136564" y="3775089"/>
                <a:ext cx="1920883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s-E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s-E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s-E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s-ES" sz="4400" b="1" i="1">
                        <a:latin typeface="Cambria Math"/>
                      </a:rPr>
                      <m:t>&lt;</m:t>
                    </m:r>
                    <m:r>
                      <a:rPr lang="es-ES" sz="4400" b="1" i="1">
                        <a:latin typeface="Cambria Math"/>
                      </a:rPr>
                      <m:t>𝒏</m:t>
                    </m:r>
                    <m:r>
                      <a:rPr lang="es-ES" sz="4400" b="1" i="1">
                        <a:latin typeface="Cambria Math"/>
                      </a:rPr>
                      <m:t>+</m:t>
                    </m:r>
                    <m:r>
                      <a:rPr lang="es-ES" sz="4400" b="1" i="1">
                        <a:latin typeface="Cambria Math"/>
                      </a:rPr>
                      <m:t>𝟏𝟎𝟎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</m:oMath>
                </a14:m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s-E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s-E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s-ES" sz="4400" b="1" i="1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es-E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4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s-ES" sz="4400" b="1" i="1">
                        <a:latin typeface="Cambria Math"/>
                      </a:rPr>
                      <m:t>&gt;</m:t>
                    </m:r>
                    <m:r>
                      <a:rPr lang="es-ES" sz="4400" b="1" i="1">
                        <a:latin typeface="Cambria Math"/>
                      </a:rPr>
                      <m:t>𝒏</m:t>
                    </m:r>
                    <m:r>
                      <a:rPr lang="es-ES" sz="4400" b="1" i="1">
                        <a:latin typeface="Cambria Math"/>
                      </a:rPr>
                      <m:t>"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785DD0-404A-48CF-9048-0B0997B8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64" y="3775089"/>
                <a:ext cx="19208836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269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B785DD0-404A-48CF-9048-0B0997B8E9F7}"/>
                  </a:ext>
                </a:extLst>
              </p:cNvPr>
              <p:cNvSpPr txBox="1"/>
              <p:nvPr/>
            </p:nvSpPr>
            <p:spPr>
              <a:xfrm>
                <a:off x="1271076" y="4945559"/>
                <a:ext cx="1846472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?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785DD0-404A-48CF-9048-0B0997B8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76" y="4945559"/>
                <a:ext cx="18464724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54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896600" y="5943600"/>
            <a:ext cx="2435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4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97118" y="7471589"/>
                <a:ext cx="21496282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∀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vẫn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∀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118" y="7471589"/>
                <a:ext cx="21496282" cy="3416320"/>
              </a:xfrm>
              <a:prstGeom prst="rect">
                <a:avLst/>
              </a:prstGeom>
              <a:blipFill rotWithShape="1">
                <a:blip r:embed="rId5"/>
                <a:stretch>
                  <a:fillRect l="-1134" t="-3750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811999" cy="830997"/>
            <a:chOff x="-288924" y="1892299"/>
            <a:chExt cx="19811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PHƯƠNG PHÁP QUY NẠP TOÁN HỌC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0" y="2514600"/>
            <a:ext cx="23708673" cy="11201400"/>
            <a:chOff x="1076414" y="4334859"/>
            <a:chExt cx="23708673" cy="789092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13911"/>
              <a:ext cx="23251818" cy="7611877"/>
              <a:chOff x="637542" y="1061427"/>
              <a:chExt cx="9156321" cy="299683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61427"/>
                <a:ext cx="9156321" cy="2996830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530168" cy="824978"/>
              <a:chOff x="166396" y="8712046"/>
              <a:chExt cx="5530168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5312042" cy="82497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043150" y="8857259"/>
                <a:ext cx="4213013" cy="56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47626" y="3886200"/>
                <a:ext cx="21496282" cy="10880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phụ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≥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xem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khó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Theo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26" y="3886200"/>
                <a:ext cx="21496282" cy="10880351"/>
              </a:xfrm>
              <a:prstGeom prst="rect">
                <a:avLst/>
              </a:prstGeom>
              <a:blipFill rotWithShape="1">
                <a:blip r:embed="rId3"/>
                <a:stretch>
                  <a:fillRect l="-1134" r="-10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6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811999" cy="830997"/>
            <a:chOff x="-288924" y="1892299"/>
            <a:chExt cx="19811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PHƯƠNG PHÁP QUY NẠP TOÁN HỌC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2400" y="2895600"/>
            <a:ext cx="23708673" cy="10134600"/>
            <a:chOff x="1076414" y="4334859"/>
            <a:chExt cx="23708673" cy="789092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13911"/>
              <a:ext cx="23251818" cy="7611877"/>
              <a:chOff x="637542" y="1061427"/>
              <a:chExt cx="9156321" cy="299683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61427"/>
                <a:ext cx="9156321" cy="2996830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530168" cy="824978"/>
              <a:chOff x="166396" y="8712046"/>
              <a:chExt cx="5530168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5312042" cy="82497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2015985" y="8840679"/>
                <a:ext cx="2207656" cy="56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 Ý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47626" y="4038600"/>
                <a:ext cx="22321974" cy="9233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phụ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≥</m:t>
                        </m:r>
                        <m:r>
                          <a:rPr lang="en-US" sz="4400" b="1" i="1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xem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khó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4: Theo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26" y="4038600"/>
                <a:ext cx="22321974" cy="9233297"/>
              </a:xfrm>
              <a:prstGeom prst="rect">
                <a:avLst/>
              </a:prstGeom>
              <a:blipFill rotWithShape="1">
                <a:blip r:embed="rId3"/>
                <a:stretch>
                  <a:fillRect l="-1092" b="-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8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26708" cy="1569660"/>
            <a:chOff x="-288924" y="1892299"/>
            <a:chExt cx="1962670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78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50222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VÍ DỤ</a:t>
              </a:r>
            </a:p>
            <a:p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grpSp>
        <p:nvGrpSpPr>
          <p:cNvPr id="52" name="Group 10"/>
          <p:cNvGrpSpPr/>
          <p:nvPr/>
        </p:nvGrpSpPr>
        <p:grpSpPr>
          <a:xfrm>
            <a:off x="293599" y="4593650"/>
            <a:ext cx="23371839" cy="9144000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15186" cy="727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293599" y="2514600"/>
            <a:ext cx="23382913" cy="1992085"/>
            <a:chOff x="1268078" y="3405486"/>
            <a:chExt cx="23382913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82913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92706" y="3467428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481686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1F9C45-C3C7-45DE-B344-046C6A15EAF1}"/>
                  </a:ext>
                </a:extLst>
              </p:cNvPr>
              <p:cNvSpPr txBox="1"/>
              <p:nvPr/>
            </p:nvSpPr>
            <p:spPr>
              <a:xfrm>
                <a:off x="1767268" y="3200400"/>
                <a:ext cx="22404050" cy="1927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luôn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𝟑</m:t>
                    </m:r>
                    <m:r>
                      <a:rPr lang="en-US" sz="4800" b="1" i="1">
                        <a:latin typeface="Cambria Math"/>
                      </a:rPr>
                      <m:t>+…+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1F9C45-C3C7-45DE-B344-046C6A15E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268" y="3200400"/>
                <a:ext cx="22404050" cy="1927707"/>
              </a:xfrm>
              <a:prstGeom prst="rect">
                <a:avLst/>
              </a:prstGeom>
              <a:blipFill rotWithShape="1">
                <a:blip r:embed="rId3"/>
                <a:stretch>
                  <a:fillRect l="-12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Rectangle 14">
            <a:extLst>
              <a:ext uri="{FF2B5EF4-FFF2-40B4-BE49-F238E27FC236}">
                <a16:creationId xmlns:a16="http://schemas.microsoft.com/office/drawing/2014/main" id="{FD08AA66-BA29-477B-BBE4-9DB8E6070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31191" y="5416085"/>
                <a:ext cx="23585734" cy="8248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𝑽𝑻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>
                        <a:latin typeface="Cambria Math"/>
                      </a:rPr>
                      <m:t>,</m:t>
                    </m:r>
                    <m:r>
                      <a:rPr lang="fr-FR" sz="4400" b="1" i="1">
                        <a:latin typeface="Cambria Math"/>
                      </a:rPr>
                      <m:t>𝑽𝑷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ra,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4400" b="1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 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≥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>
                        <a:latin typeface="Cambria Math"/>
                      </a:rPr>
                      <m:t>...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:endParaRPr lang="en-US" sz="4400" b="1" i="1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                                           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>
                        <a:latin typeface="Cambria Math"/>
                      </a:rPr>
                      <m:t>...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   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𝑻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>
                            <a:latin typeface="Cambria Math"/>
                          </a:rPr>
                          <m:t>...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 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sub>
                    </m:sSub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1" y="5416085"/>
                <a:ext cx="23585734" cy="8248284"/>
              </a:xfrm>
              <a:prstGeom prst="rect">
                <a:avLst/>
              </a:prstGeom>
              <a:blipFill>
                <a:blip r:embed="rId4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26708" cy="1569660"/>
            <a:chOff x="-288924" y="1892299"/>
            <a:chExt cx="1962670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78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50222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VÍ DỤ</a:t>
              </a:r>
            </a:p>
            <a:p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p:grpSp>
        <p:nvGrpSpPr>
          <p:cNvPr id="52" name="Group 10"/>
          <p:cNvGrpSpPr/>
          <p:nvPr/>
        </p:nvGrpSpPr>
        <p:grpSpPr>
          <a:xfrm>
            <a:off x="274289" y="4637316"/>
            <a:ext cx="23371839" cy="8845726"/>
            <a:chOff x="1270511" y="5867400"/>
            <a:chExt cx="21819676" cy="80371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776553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15186" cy="727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293599" y="2514600"/>
            <a:ext cx="23382913" cy="1992085"/>
            <a:chOff x="1268078" y="3405486"/>
            <a:chExt cx="23382913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382913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89962" y="348770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481686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1F9C45-C3C7-45DE-B344-046C6A15EAF1}"/>
                  </a:ext>
                </a:extLst>
              </p:cNvPr>
              <p:cNvSpPr txBox="1"/>
              <p:nvPr/>
            </p:nvSpPr>
            <p:spPr>
              <a:xfrm>
                <a:off x="3912718" y="3200400"/>
                <a:ext cx="20258599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hết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</a:t>
                </a:r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1F9C45-C3C7-45DE-B344-046C6A15E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718" y="3200400"/>
                <a:ext cx="20258599" cy="847733"/>
              </a:xfrm>
              <a:prstGeom prst="rect">
                <a:avLst/>
              </a:prstGeom>
              <a:blipFill rotWithShape="1">
                <a:blip r:embed="rId3"/>
                <a:stretch>
                  <a:fillRect l="-1384" t="-15108" b="-366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Rectangle 14">
            <a:extLst>
              <a:ext uri="{FF2B5EF4-FFF2-40B4-BE49-F238E27FC236}">
                <a16:creationId xmlns:a16="http://schemas.microsoft.com/office/drawing/2014/main" id="{FD08AA66-BA29-477B-BBE4-9DB8E6070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90778" y="5396725"/>
                <a:ext cx="23585734" cy="8086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fr-FR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≥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</m:e>
                    </m:d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𝒏</m:t>
                    </m:r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𝒌</m:t>
                    </m:r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𝒌</m:t>
                        </m:r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fr-FR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fr-FR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sz="44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fr-FR" sz="4400" b="1" i="1">
                            <a:latin typeface="Cambria Math"/>
                          </a:rPr>
                          <m:t>+</m:t>
                        </m:r>
                        <m:r>
                          <a:rPr lang="fr-FR" sz="4400" b="1" i="1">
                            <a:latin typeface="Cambria Math"/>
                          </a:rPr>
                          <m:t>𝟐</m:t>
                        </m:r>
                        <m:r>
                          <a:rPr lang="fr-FR" sz="4400" b="1" i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fr-FR" sz="4400" b="1" i="1">
                        <a:latin typeface="Cambria Math"/>
                      </a:rPr>
                      <m:t>⋮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Thật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⋮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⋮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⋮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𝒏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8" y="5396725"/>
                <a:ext cx="23585734" cy="8086316"/>
              </a:xfrm>
              <a:prstGeom prst="rect">
                <a:avLst/>
              </a:prstGeom>
              <a:blipFill rotWithShape="1">
                <a:blip r:embed="rId4"/>
                <a:stretch>
                  <a:fillRect l="-1060" t="-1432" b="-2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6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20861856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1425</TotalTime>
  <Words>3453</Words>
  <PresentationFormat>Custom</PresentationFormat>
  <Paragraphs>330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Tahoma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2021-09-11T17:42:49Z</dcterms:modified>
</cp:coreProperties>
</file>