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2" r:id="rId2"/>
    <p:sldId id="280" r:id="rId3"/>
    <p:sldId id="281" r:id="rId4"/>
    <p:sldId id="257" r:id="rId5"/>
    <p:sldId id="258" r:id="rId6"/>
    <p:sldId id="259" r:id="rId7"/>
    <p:sldId id="260" r:id="rId8"/>
    <p:sldId id="262" r:id="rId9"/>
    <p:sldId id="265" r:id="rId10"/>
    <p:sldId id="287" r:id="rId11"/>
    <p:sldId id="288" r:id="rId12"/>
    <p:sldId id="289" r:id="rId13"/>
    <p:sldId id="290" r:id="rId14"/>
    <p:sldId id="291" r:id="rId15"/>
    <p:sldId id="292" r:id="rId16"/>
    <p:sldId id="273" r:id="rId17"/>
    <p:sldId id="293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99"/>
    <a:srgbClr val="FF6600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24" autoAdjust="0"/>
  </p:normalViewPr>
  <p:slideViewPr>
    <p:cSldViewPr snapToGrid="0">
      <p:cViewPr varScale="1">
        <p:scale>
          <a:sx n="53" d="100"/>
          <a:sy n="53" d="100"/>
        </p:scale>
        <p:origin x="140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29AC5-1856-4900-92CF-14F39D3FDDA2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C66C-541F-4121-BDD7-1559F6692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9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8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58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65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743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11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55C66C-541F-4121-BDD7-1559F6692F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26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82ED-2E3B-D19D-C674-E9B698CB95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3BB288-44DA-8F4D-DC51-C82FE81B9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8E7D1-4A97-B5FB-3745-8FD51F5BB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6BDAC-DA53-78F1-0196-033D7AA51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04E134-B90A-0D1E-2C48-1F3E6F43E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34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46EFE-C607-597C-0FA0-0EC5ADC3C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CEE65-19CD-A814-8DAB-217F7651F1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58CC7-835F-F334-B31A-08EC18A60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8AEF8-33BD-8854-3CE7-8096E8DDB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0BF73-2481-9926-5748-25DF9766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BA532D-3ECF-47B2-1127-1A9927F248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7BC730-9899-392E-99C0-36401181B2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DD963-233E-ABE4-A0F6-CC7FCBCD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15DA1-C966-908D-F8C7-4DF42687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18404-A235-FA30-1733-B6A80EC10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98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1FD2F-014E-236B-3C9E-5D856403E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5A6AB-8C67-BF13-2189-CF4C78B37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F17190-E726-7EA6-213F-1176F073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14040-54BA-89DE-35C5-0DA30E07F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6CD7F-0A31-ACE7-8BCE-2D5FBE2A4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202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ED84-5940-EF47-3C38-47C281604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94548-4ED0-A424-D5CD-6AFAEFE02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4234A-F41F-01B5-E036-30BF4D48D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E724F-890A-8599-49BA-32DD66CC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D0F01-E280-5882-80FA-AE0BF9A0E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282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4793B-F4AA-BFA3-BCD0-D24F9D84F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78CB6-04C9-3689-A55A-45EED98E8A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8462C8-A7FC-9910-DCA1-FFBFE3312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B9EAA3-1582-25A5-3730-268FBB79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ACE3FC-6D0A-31E9-C16D-D3CEDE43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AC0AF6-AE85-402F-6E26-09F6CBC4A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828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3DA8E-BCE9-FDF3-2BB9-8204C5EAD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FC8389-360E-6D52-079E-57BA95895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EE8BF-3EFB-2297-0404-5CFE4E221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34E64A-8317-5418-AA8C-3B69080F0F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AA735F-59F4-7661-14D4-97F77011C7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3EE163-5BA2-5666-2B27-AAA689EB4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008BED-953A-F280-3665-6CD1923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A9B922-F391-F8BB-EEC8-514F6DE22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01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4B864-FF52-4EF9-669D-CB4B69BEF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9B61BD-41EE-C465-C39C-F748B46CF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B8E19D-1AB3-13AC-E74B-5631727B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74B650-857C-4FFE-396B-98CD48E74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966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A901C8-7E75-EA61-677D-A53C3F25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CF199F-B61B-132D-F8A5-75AC2170B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3125C-B248-0184-5C08-6B27FD510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43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1B4F1-309D-ABB3-D70B-42EBB3B99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A457B-68F5-6C41-5372-195A8C107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B97011-661C-1210-16AD-547EF6E61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7DC4FC-BD16-5388-BE3B-79AAF53FA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9584B-8A5E-2839-C7B6-45D31C0DA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0F042-4691-2147-0507-AAEBFC126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865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E9B5B-C812-678A-6FB2-D119C361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9E02DB-AAF9-7FD0-3006-70793A041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4E087A-D4B7-DDC4-F3B9-A1E240D91F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F942F4-49FA-BE41-A9C9-FDEC3523F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EC2423-49AA-9A7E-07DF-6ADB2237C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E2CA5-5D78-93F1-F0B2-25566DD2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240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99DF72-DCBA-D5A2-7991-5621830EB51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96840A-A142-3048-22BA-ABDBCC77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5898F1-A6D0-A6CE-850A-91DDCC66A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9A8E86-3BAC-D65D-280A-D73A76B64F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6B972-6E57-4447-9A71-C1B87DB18029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24108-61F3-C5BA-39F2-B9FA6C732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4D326-2B98-2F0F-7748-A28322DEF8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3A3C4-ABC2-4DDC-8A71-0D0BBAA99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479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microsoft.com/office/2007/relationships/hdphoto" Target="../media/hdphoto4.wdp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28A2E99-CC3A-3EB3-CAA1-F62D1B8D4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54" y="2417844"/>
            <a:ext cx="4684689" cy="4684689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19B4BCB-A282-27AA-99CC-837726CBB300}"/>
              </a:ext>
            </a:extLst>
          </p:cNvPr>
          <p:cNvSpPr/>
          <p:nvPr/>
        </p:nvSpPr>
        <p:spPr>
          <a:xfrm>
            <a:off x="4229100" y="781050"/>
            <a:ext cx="7629525" cy="40862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D7487652-AD3F-B0E9-11B1-508FE2B2B2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43951" y="0"/>
            <a:ext cx="948049" cy="9480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4D3D5B4-50FE-FD44-EA62-A838551ADA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80763" y="1212631"/>
            <a:ext cx="2944623" cy="2127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5B594EF-B42B-940F-6DFD-DF3F15F4A5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94882" y="2210094"/>
            <a:ext cx="5907536" cy="199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3841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D307B28-0F84-DE47-1742-68CCFFF66CF6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7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kg =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3548086" y="1692729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73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FEB3E08-9AA3-4E68-E86A-7DA9FBB72E84}"/>
              </a:ext>
            </a:extLst>
          </p:cNvPr>
          <p:cNvGrpSpPr/>
          <p:nvPr/>
        </p:nvGrpSpPr>
        <p:grpSpPr>
          <a:xfrm>
            <a:off x="6096000" y="1609725"/>
            <a:ext cx="5497286" cy="646331"/>
            <a:chOff x="381000" y="1600200"/>
            <a:chExt cx="5497286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5CF3237-76F1-CA63-F711-9A6B9293A885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2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5 kg =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FA9EC1-6A1D-D344-7BF7-2AD73B13D256}"/>
                </a:ext>
              </a:extLst>
            </p:cNvPr>
            <p:cNvSpPr/>
            <p:nvPr/>
          </p:nvSpPr>
          <p:spPr>
            <a:xfrm>
              <a:off x="2923049" y="1667110"/>
              <a:ext cx="908957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1AA2EAB-E573-FE03-4D17-E64FD9A2AD60}"/>
              </a:ext>
            </a:extLst>
          </p:cNvPr>
          <p:cNvGrpSpPr/>
          <p:nvPr/>
        </p:nvGrpSpPr>
        <p:grpSpPr>
          <a:xfrm>
            <a:off x="419100" y="2647950"/>
            <a:ext cx="5497286" cy="707886"/>
            <a:chOff x="381000" y="1600200"/>
            <a:chExt cx="5497286" cy="707886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E422D4E-1909-74C4-85DD-0AB83F15BF3A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4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15 kg =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D3CD081-2079-71A9-21FF-3BE794705987}"/>
                </a:ext>
              </a:extLst>
            </p:cNvPr>
            <p:cNvSpPr/>
            <p:nvPr/>
          </p:nvSpPr>
          <p:spPr>
            <a:xfrm>
              <a:off x="3480426" y="167269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415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B11E1F-0FD6-5AE5-5B39-F713D5FCFF56}"/>
              </a:ext>
            </a:extLst>
          </p:cNvPr>
          <p:cNvGrpSpPr/>
          <p:nvPr/>
        </p:nvGrpSpPr>
        <p:grpSpPr>
          <a:xfrm>
            <a:off x="6057900" y="2552700"/>
            <a:ext cx="5154386" cy="646331"/>
            <a:chOff x="723900" y="1600200"/>
            <a:chExt cx="5154386" cy="646331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F1C7F39-8901-FE2E-D206-D29493E5C2FD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tạ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3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114FCF3-813A-B312-7422-FDFE96C71C20}"/>
                </a:ext>
              </a:extLst>
            </p:cNvPr>
            <p:cNvSpPr/>
            <p:nvPr/>
          </p:nvSpPr>
          <p:spPr>
            <a:xfrm>
              <a:off x="3313247" y="1622113"/>
              <a:ext cx="95658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33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1D9306-D7F9-095E-49B4-8A0CB5AFA1E8}"/>
              </a:ext>
            </a:extLst>
          </p:cNvPr>
          <p:cNvGrpSpPr/>
          <p:nvPr/>
        </p:nvGrpSpPr>
        <p:grpSpPr>
          <a:xfrm>
            <a:off x="419100" y="3686175"/>
            <a:ext cx="5497286" cy="707886"/>
            <a:chOff x="381000" y="1600200"/>
            <a:chExt cx="5497286" cy="70788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DC6B4D9-26A0-ACA6-6795-8B39F9460611}"/>
                </a:ext>
              </a:extLst>
            </p:cNvPr>
            <p:cNvSpPr txBox="1"/>
            <p:nvPr/>
          </p:nvSpPr>
          <p:spPr>
            <a:xfrm>
              <a:off x="381000" y="1600200"/>
              <a:ext cx="549728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c) 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5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=            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yến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0E6F3F4-AF8E-A05C-54B9-9670E0E897A5}"/>
                </a:ext>
              </a:extLst>
            </p:cNvPr>
            <p:cNvSpPr/>
            <p:nvPr/>
          </p:nvSpPr>
          <p:spPr>
            <a:xfrm>
              <a:off x="2553873" y="1707181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500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BE74D3E-E429-4ACB-42AC-84D19F3F9077}"/>
              </a:ext>
            </a:extLst>
          </p:cNvPr>
          <p:cNvGrpSpPr/>
          <p:nvPr/>
        </p:nvGrpSpPr>
        <p:grpSpPr>
          <a:xfrm>
            <a:off x="6105525" y="3457575"/>
            <a:ext cx="5154386" cy="646331"/>
            <a:chOff x="723900" y="1600200"/>
            <a:chExt cx="5154386" cy="646331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27AA454-95FE-BBEE-3A23-1E4230A1F05B}"/>
                </a:ext>
              </a:extLst>
            </p:cNvPr>
            <p:cNvSpPr txBox="1"/>
            <p:nvPr/>
          </p:nvSpPr>
          <p:spPr>
            <a:xfrm>
              <a:off x="723900" y="1600200"/>
              <a:ext cx="515438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1 </a:t>
              </a:r>
              <a:r>
                <a:rPr lang="en-GB" sz="3600" b="1" dirty="0" err="1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tấn</a:t>
              </a:r>
              <a:r>
                <a:rPr lang="en-GB" sz="36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 89 kg =               kg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55387A1-66D3-0769-5B45-824600DED641}"/>
                </a:ext>
              </a:extLst>
            </p:cNvPr>
            <p:cNvSpPr/>
            <p:nvPr/>
          </p:nvSpPr>
          <p:spPr>
            <a:xfrm>
              <a:off x="3437399" y="1627040"/>
              <a:ext cx="131853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1 089</a:t>
              </a:r>
            </a:p>
          </p:txBody>
        </p:sp>
      </p:grpSp>
      <p:pic>
        <p:nvPicPr>
          <p:cNvPr id="50" name="Picture 4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A6CCFBC-54F6-F123-F589-B3B0A6642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949" y="1340282"/>
            <a:ext cx="1066382" cy="949080"/>
          </a:xfrm>
          <a:prstGeom prst="rect">
            <a:avLst/>
          </a:prstGeom>
        </p:spPr>
      </p:pic>
      <p:pic>
        <p:nvPicPr>
          <p:cNvPr id="51" name="Picture 5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8331D34-2EDD-07E4-6886-C195F918CB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198" y="2565722"/>
            <a:ext cx="1066382" cy="949080"/>
          </a:xfrm>
          <a:prstGeom prst="rect">
            <a:avLst/>
          </a:prstGeom>
        </p:spPr>
      </p:pic>
      <p:pic>
        <p:nvPicPr>
          <p:cNvPr id="52" name="Picture 5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47E30FC-6E90-2D42-C4E7-F5DC362A56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602" y="3563876"/>
            <a:ext cx="1066382" cy="949080"/>
          </a:xfrm>
          <a:prstGeom prst="rect">
            <a:avLst/>
          </a:prstGeom>
        </p:spPr>
      </p:pic>
      <p:pic>
        <p:nvPicPr>
          <p:cNvPr id="54" name="Picture 53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2ECC408-524B-BABD-6ACD-0A663F4EAD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972" y="1362287"/>
            <a:ext cx="1066382" cy="949080"/>
          </a:xfrm>
          <a:prstGeom prst="rect">
            <a:avLst/>
          </a:prstGeom>
        </p:spPr>
      </p:pic>
      <p:pic>
        <p:nvPicPr>
          <p:cNvPr id="55" name="Picture 54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68B7C9D7-EB23-6021-1F3C-2095120339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659" y="2324313"/>
            <a:ext cx="1066382" cy="949080"/>
          </a:xfrm>
          <a:prstGeom prst="rect">
            <a:avLst/>
          </a:prstGeom>
        </p:spPr>
      </p:pic>
      <p:pic>
        <p:nvPicPr>
          <p:cNvPr id="56" name="Picture 55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98EC2ECE-C9B4-7D84-A007-356B4CB396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831" y="3464028"/>
            <a:ext cx="1419225" cy="94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44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lang="vi-VN" sz="3200" b="0" i="0" baseline="300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Chú Năm chia thành 4 phần đều nhau như hình vẽ.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603" y="21336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2566791"/>
            <a:chOff x="590549" y="2578554"/>
            <a:chExt cx="5705475" cy="256679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Diện tích mỗi phần là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/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Cứ mỗi 1 000 m</a:t>
              </a:r>
              <a:r>
                <a:rPr lang="vi-VN" sz="3200" b="1" i="0" baseline="3000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91644" y="4512129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9072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933016" y="3521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752475" y="11239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7278" y="215265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590549" y="2578554"/>
            <a:ext cx="5705475" cy="597021"/>
            <a:chOff x="590549" y="2578554"/>
            <a:chExt cx="5705475" cy="59702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Diện tích mỗi phần là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ACAD7-5004-04E6-B081-16A35D8547D7}"/>
                </a:ext>
              </a:extLst>
            </p:cNvPr>
            <p:cNvSpPr/>
            <p:nvPr/>
          </p:nvSpPr>
          <p:spPr>
            <a:xfrm>
              <a:off x="4729844" y="257855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9C14131-1E12-6BD9-FABD-599C440B5080}"/>
              </a:ext>
            </a:extLst>
          </p:cNvPr>
          <p:cNvSpPr txBox="1"/>
          <p:nvPr/>
        </p:nvSpPr>
        <p:spPr>
          <a:xfrm>
            <a:off x="1876425" y="4524375"/>
            <a:ext cx="9420225" cy="1396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Diện tích mỗi phần của thửa ruộng là: 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4000 : 4 = 1000 (</a:t>
            </a:r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m</a:t>
            </a:r>
            <a:r>
              <a:rPr lang="vi-VN" sz="40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2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610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09551"/>
            <a:ext cx="11487150" cy="6296024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0091DC-AA72-CE52-9BAC-FCDC01546A6E}"/>
              </a:ext>
            </a:extLst>
          </p:cNvPr>
          <p:cNvSpPr txBox="1"/>
          <p:nvPr/>
        </p:nvSpPr>
        <p:spPr>
          <a:xfrm>
            <a:off x="809625" y="323850"/>
            <a:ext cx="104013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Thửa ruộng của chú Năm có dạng hình chữ nhật với diện tích 4 000 m</a:t>
            </a:r>
            <a:r>
              <a:rPr kumimoji="0" lang="vi-VN" sz="32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Chú Năm chia thành 4 phần đều nhau như hình vẽ.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5D5B9-3F6A-8D35-78C8-99140604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753" y="1333500"/>
            <a:ext cx="5089988" cy="1838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4C940393-1BDB-6A83-62F1-8422301808DD}"/>
              </a:ext>
            </a:extLst>
          </p:cNvPr>
          <p:cNvGrpSpPr/>
          <p:nvPr/>
        </p:nvGrpSpPr>
        <p:grpSpPr>
          <a:xfrm>
            <a:off x="600074" y="1552575"/>
            <a:ext cx="5705475" cy="2062103"/>
            <a:chOff x="590549" y="2590800"/>
            <a:chExt cx="5705475" cy="206210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41890E4-4FA6-37A3-A851-49D8117D0306}"/>
                </a:ext>
              </a:extLst>
            </p:cNvPr>
            <p:cNvSpPr txBox="1"/>
            <p:nvPr/>
          </p:nvSpPr>
          <p:spPr>
            <a:xfrm>
              <a:off x="590549" y="2590800"/>
              <a:ext cx="5705475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Cứ mỗi 1 000 m</a:t>
              </a:r>
              <a:r>
                <a:rPr kumimoji="0" lang="vi-VN" sz="32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, chú Năm thu hoạch được khoảng 7 tạ thóc. Như vậy chú Năm thu hoạch được tất cả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 thóc.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8ACB15A-4FCC-4ED1-F38D-E56A0BE3822A}"/>
                </a:ext>
              </a:extLst>
            </p:cNvPr>
            <p:cNvSpPr/>
            <p:nvPr/>
          </p:nvSpPr>
          <p:spPr>
            <a:xfrm>
              <a:off x="3863069" y="4045404"/>
              <a:ext cx="70893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22B431D-6347-A217-9361-03724C92DFD2}"/>
              </a:ext>
            </a:extLst>
          </p:cNvPr>
          <p:cNvSpPr txBox="1"/>
          <p:nvPr/>
        </p:nvSpPr>
        <p:spPr>
          <a:xfrm>
            <a:off x="1238250" y="3762375"/>
            <a:ext cx="10067925" cy="276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Cứ mỗi 1000 m2, chú Năm thu được khoảng 7 tạ thóc, vậy chú Năm thu được tất cả số tạ thóc là: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4000 x 7 = 28 000 (tạ thóc)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10000"/>
              </a:lnSpc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a. 1000 m2</a:t>
            </a:r>
          </a:p>
          <a:p>
            <a:pPr algn="ctr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28 000 tạ thóc</a:t>
            </a:r>
          </a:p>
        </p:txBody>
      </p:sp>
    </p:spTree>
    <p:extLst>
      <p:ext uri="{BB962C8B-B14F-4D97-AF65-F5344CB8AC3E}">
        <p14:creationId xmlns:p14="http://schemas.microsoft.com/office/powerpoint/2010/main" val="33505250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453849"/>
            <a:ext cx="10849410" cy="1569660"/>
            <a:chOff x="1169225" y="69262"/>
            <a:chExt cx="10849410" cy="1569660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9" y="69262"/>
              <a:ext cx="1012053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Nam chạy một vòng quanh sân hết 2 phút 30 giây. Hỏi nếu cứ chạy như thế đúng hai vòng thì Nam chạy hết bao nhiêu giây?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C39C76-9E99-A5C1-1E5F-4E4E26B4ECB9}"/>
              </a:ext>
            </a:extLst>
          </p:cNvPr>
          <p:cNvSpPr txBox="1"/>
          <p:nvPr/>
        </p:nvSpPr>
        <p:spPr>
          <a:xfrm>
            <a:off x="904875" y="2390775"/>
            <a:ext cx="10382249" cy="344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Bài giải</a:t>
            </a:r>
            <a:r>
              <a:rPr lang="en-US" sz="4000" b="1" u="sng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:</a:t>
            </a: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Đổi: 2 phút 30 giây = 150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Thời gian Nam chạy hết hai vòng như thế  là: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150 x 2 = 300 (giây)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  <a:p>
            <a:pPr marL="0" marR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4000" b="1" dirty="0">
                <a:solidFill>
                  <a:srgbClr val="FF0000"/>
                </a:solidFill>
                <a:effectLst/>
                <a:latin typeface="+mj-lt"/>
                <a:ea typeface="Cambria" panose="02040503050406030204" pitchFamily="18" charset="0"/>
              </a:rPr>
              <a:t>                       Đáp số: 300 giây</a:t>
            </a:r>
            <a:endParaRPr lang="en-US" sz="4000" b="1" dirty="0">
              <a:solidFill>
                <a:srgbClr val="FF0000"/>
              </a:solidFill>
              <a:effectLst/>
              <a:latin typeface="+mj-lt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3793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780616" y="628350"/>
            <a:ext cx="10877985" cy="707886"/>
            <a:chOff x="1169225" y="243763"/>
            <a:chExt cx="10877985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926674" y="288337"/>
              <a:ext cx="10120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Chọn cân nặng thích hợp với mỗi đồ vật.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1CCC87B-1E55-A22E-7873-ABCBF24CD8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2137" y="1262062"/>
            <a:ext cx="7864159" cy="20145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6A03473-2BD9-D852-7D56-62C17AA2FE6C}"/>
              </a:ext>
            </a:extLst>
          </p:cNvPr>
          <p:cNvSpPr/>
          <p:nvPr/>
        </p:nvSpPr>
        <p:spPr>
          <a:xfrm>
            <a:off x="1038225" y="494347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 </a:t>
            </a:r>
            <a:r>
              <a:rPr lang="en-US" sz="3600" dirty="0" err="1">
                <a:solidFill>
                  <a:srgbClr val="002060"/>
                </a:solidFill>
              </a:rPr>
              <a:t>tạ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E7D35AE-52ED-CC57-1754-4C3D5E53BD58}"/>
              </a:ext>
            </a:extLst>
          </p:cNvPr>
          <p:cNvSpPr/>
          <p:nvPr/>
        </p:nvSpPr>
        <p:spPr>
          <a:xfrm>
            <a:off x="3724276" y="4962525"/>
            <a:ext cx="1562100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500 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DA8A00-89D4-D075-8E51-B3AFA79276EE}"/>
              </a:ext>
            </a:extLst>
          </p:cNvPr>
          <p:cNvSpPr/>
          <p:nvPr/>
        </p:nvSpPr>
        <p:spPr>
          <a:xfrm>
            <a:off x="6353174" y="4962525"/>
            <a:ext cx="2257425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5 000 </a:t>
            </a:r>
            <a:r>
              <a:rPr lang="en-US" sz="3600" dirty="0" err="1">
                <a:solidFill>
                  <a:srgbClr val="002060"/>
                </a:solidFill>
              </a:rPr>
              <a:t>tấn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CE313B2-4065-AB8D-AB9E-D0639EDEA55F}"/>
              </a:ext>
            </a:extLst>
          </p:cNvPr>
          <p:cNvSpPr/>
          <p:nvPr/>
        </p:nvSpPr>
        <p:spPr>
          <a:xfrm>
            <a:off x="9201150" y="4943475"/>
            <a:ext cx="1666876" cy="5810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5 </a:t>
            </a:r>
            <a:r>
              <a:rPr lang="en-US" sz="3600" dirty="0" err="1">
                <a:solidFill>
                  <a:srgbClr val="002060"/>
                </a:solidFill>
              </a:rPr>
              <a:t>yến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7504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0.39023 -0.2923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18" y="-1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28125 -0.2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22617 -0.2798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15" y="-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0.36641 -0.285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20" y="-14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221184-11B3-B0A9-7CD8-5A191343E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1813" y="1299050"/>
            <a:ext cx="4261473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4320022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Luật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1: 6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..?..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sau đó đố 1 HS khác bất kì, HS 2 trả lời đúng sẽ được quyền đố HS khác.</a:t>
            </a:r>
            <a:endParaRPr lang="en-US" sz="3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Ai đúng sẽ được tuyên dương.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A7BEE0-171C-6019-4D4A-9671EAF532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4853" y="360356"/>
            <a:ext cx="7474344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143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FDCC2EDF-7CCD-22A4-894C-9F937DF29A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5" y="1468868"/>
            <a:ext cx="5652655" cy="56526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047AD2-D8DA-8367-CFA3-F823A077F4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0634" y="1541023"/>
            <a:ext cx="565148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20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36EFBDC2-FCEF-6E2B-7620-EBB7D2844B89}"/>
              </a:ext>
            </a:extLst>
          </p:cNvPr>
          <p:cNvSpPr/>
          <p:nvPr/>
        </p:nvSpPr>
        <p:spPr>
          <a:xfrm>
            <a:off x="421446" y="712872"/>
            <a:ext cx="11349107" cy="5432256"/>
          </a:xfrm>
          <a:prstGeom prst="round2DiagRect">
            <a:avLst>
              <a:gd name="adj1" fmla="val 15973"/>
              <a:gd name="adj2" fmla="val 4022"/>
            </a:avLst>
          </a:prstGeom>
          <a:solidFill>
            <a:schemeClr val="bg1">
              <a:alpha val="97000"/>
            </a:scheme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7972F-CE3A-2DAF-4995-057BC8A2F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7702" y="654130"/>
            <a:ext cx="5627096" cy="10729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41D40B-96DB-4B62-ECC8-59C403D59AA7}"/>
              </a:ext>
            </a:extLst>
          </p:cNvPr>
          <p:cNvSpPr txBox="1"/>
          <p:nvPr/>
        </p:nvSpPr>
        <p:spPr>
          <a:xfrm>
            <a:off x="923925" y="1952625"/>
            <a:ext cx="10496550" cy="2758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cố, nhận biết các đơn vị đo khối lượng: yến, tạ, tấn; các đơn vị đo diện tích: mi - li - mét vuông, đề - xi 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mét vuông, mét vuông; các đơn vị đo thời gian: giây, thế kỉ.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Củng cố thực hiện phép đổi, phép tính cộng, trừ, nhân và chia đối với đơn vị đo khối lượng, diện tích, thời gian.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105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9A32E9-E43F-3826-D00E-BE424FE09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7943" y="1178653"/>
            <a:ext cx="4718713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9027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7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353E861-547B-C5F8-4569-92B49DB00C9E}"/>
              </a:ext>
            </a:extLst>
          </p:cNvPr>
          <p:cNvSpPr/>
          <p:nvPr/>
        </p:nvSpPr>
        <p:spPr>
          <a:xfrm>
            <a:off x="5361708" y="1880753"/>
            <a:ext cx="6369628" cy="3855027"/>
          </a:xfrm>
          <a:prstGeom prst="roundRect">
            <a:avLst/>
          </a:prstGeom>
          <a:ln w="38100">
            <a:solidFill>
              <a:srgbClr val="FFC000"/>
            </a:solidFill>
            <a:prstDash val="lg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Luật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9999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chơi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9999FF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22AD20A5-F9B9-BA33-E4BF-BF2AF8756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6" y="1932707"/>
            <a:ext cx="4383464" cy="37511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A254CB2-230C-A344-4202-206961F187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226" y="0"/>
            <a:ext cx="10406774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8021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96505" y="0"/>
            <a:ext cx="6251863" cy="3386934"/>
            <a:chOff x="334998" y="148856"/>
            <a:chExt cx="6251863" cy="3386934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802017" cy="2047010"/>
            </a:xfrm>
            <a:custGeom>
              <a:avLst/>
              <a:gdLst>
                <a:gd name="connsiteX0" fmla="*/ 0 w 4802017"/>
                <a:gd name="connsiteY0" fmla="*/ 341175 h 2047010"/>
                <a:gd name="connsiteX1" fmla="*/ 341175 w 4802017"/>
                <a:gd name="connsiteY1" fmla="*/ 0 h 2047010"/>
                <a:gd name="connsiteX2" fmla="*/ 1027786 w 4802017"/>
                <a:gd name="connsiteY2" fmla="*/ 0 h 2047010"/>
                <a:gd name="connsiteX3" fmla="*/ 1755594 w 4802017"/>
                <a:gd name="connsiteY3" fmla="*/ 0 h 2047010"/>
                <a:gd name="connsiteX4" fmla="*/ 2442205 w 4802017"/>
                <a:gd name="connsiteY4" fmla="*/ 0 h 2047010"/>
                <a:gd name="connsiteX5" fmla="*/ 3005226 w 4802017"/>
                <a:gd name="connsiteY5" fmla="*/ 0 h 2047010"/>
                <a:gd name="connsiteX6" fmla="*/ 3733034 w 4802017"/>
                <a:gd name="connsiteY6" fmla="*/ 0 h 2047010"/>
                <a:gd name="connsiteX7" fmla="*/ 4460842 w 4802017"/>
                <a:gd name="connsiteY7" fmla="*/ 0 h 2047010"/>
                <a:gd name="connsiteX8" fmla="*/ 4802017 w 4802017"/>
                <a:gd name="connsiteY8" fmla="*/ 341175 h 2047010"/>
                <a:gd name="connsiteX9" fmla="*/ 4802017 w 4802017"/>
                <a:gd name="connsiteY9" fmla="*/ 1023505 h 2047010"/>
                <a:gd name="connsiteX10" fmla="*/ 4802017 w 4802017"/>
                <a:gd name="connsiteY10" fmla="*/ 1705835 h 2047010"/>
                <a:gd name="connsiteX11" fmla="*/ 4460842 w 4802017"/>
                <a:gd name="connsiteY11" fmla="*/ 2047010 h 2047010"/>
                <a:gd name="connsiteX12" fmla="*/ 3774231 w 4802017"/>
                <a:gd name="connsiteY12" fmla="*/ 2047010 h 2047010"/>
                <a:gd name="connsiteX13" fmla="*/ 3170013 w 4802017"/>
                <a:gd name="connsiteY13" fmla="*/ 2047010 h 2047010"/>
                <a:gd name="connsiteX14" fmla="*/ 2565795 w 4802017"/>
                <a:gd name="connsiteY14" fmla="*/ 2047010 h 2047010"/>
                <a:gd name="connsiteX15" fmla="*/ 1837987 w 4802017"/>
                <a:gd name="connsiteY15" fmla="*/ 2047010 h 2047010"/>
                <a:gd name="connsiteX16" fmla="*/ 1151376 w 4802017"/>
                <a:gd name="connsiteY16" fmla="*/ 2047010 h 2047010"/>
                <a:gd name="connsiteX17" fmla="*/ 341175 w 4802017"/>
                <a:gd name="connsiteY17" fmla="*/ 2047010 h 2047010"/>
                <a:gd name="connsiteX18" fmla="*/ 0 w 4802017"/>
                <a:gd name="connsiteY18" fmla="*/ 1705835 h 2047010"/>
                <a:gd name="connsiteX19" fmla="*/ 0 w 4802017"/>
                <a:gd name="connsiteY19" fmla="*/ 996212 h 2047010"/>
                <a:gd name="connsiteX20" fmla="*/ 0 w 48020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8020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20570" y="-13506"/>
                    <a:pt x="836163" y="-20519"/>
                    <a:pt x="1027786" y="0"/>
                  </a:cubicBezTo>
                  <a:cubicBezTo>
                    <a:pt x="1219409" y="20519"/>
                    <a:pt x="1399181" y="-16732"/>
                    <a:pt x="1755594" y="0"/>
                  </a:cubicBezTo>
                  <a:cubicBezTo>
                    <a:pt x="2112007" y="16732"/>
                    <a:pt x="2100743" y="4392"/>
                    <a:pt x="2442205" y="0"/>
                  </a:cubicBezTo>
                  <a:cubicBezTo>
                    <a:pt x="2783667" y="-4392"/>
                    <a:pt x="2859282" y="-6572"/>
                    <a:pt x="3005226" y="0"/>
                  </a:cubicBezTo>
                  <a:cubicBezTo>
                    <a:pt x="3151170" y="6572"/>
                    <a:pt x="3433483" y="2802"/>
                    <a:pt x="3733034" y="0"/>
                  </a:cubicBezTo>
                  <a:cubicBezTo>
                    <a:pt x="4032585" y="-2802"/>
                    <a:pt x="4203872" y="-1624"/>
                    <a:pt x="4460842" y="0"/>
                  </a:cubicBezTo>
                  <a:cubicBezTo>
                    <a:pt x="4655869" y="-5254"/>
                    <a:pt x="4806220" y="155113"/>
                    <a:pt x="4802017" y="341175"/>
                  </a:cubicBezTo>
                  <a:cubicBezTo>
                    <a:pt x="4814409" y="576865"/>
                    <a:pt x="4800760" y="771590"/>
                    <a:pt x="4802017" y="1023505"/>
                  </a:cubicBezTo>
                  <a:cubicBezTo>
                    <a:pt x="4803275" y="1275420"/>
                    <a:pt x="4818735" y="1470339"/>
                    <a:pt x="4802017" y="1705835"/>
                  </a:cubicBezTo>
                  <a:cubicBezTo>
                    <a:pt x="4803736" y="1876372"/>
                    <a:pt x="4638158" y="2048825"/>
                    <a:pt x="4460842" y="2047010"/>
                  </a:cubicBezTo>
                  <a:cubicBezTo>
                    <a:pt x="4208155" y="2054250"/>
                    <a:pt x="3965049" y="2064805"/>
                    <a:pt x="3774231" y="2047010"/>
                  </a:cubicBezTo>
                  <a:cubicBezTo>
                    <a:pt x="3583413" y="2029215"/>
                    <a:pt x="3308398" y="2027297"/>
                    <a:pt x="3170013" y="2047010"/>
                  </a:cubicBezTo>
                  <a:cubicBezTo>
                    <a:pt x="3031628" y="2066723"/>
                    <a:pt x="2791942" y="2019723"/>
                    <a:pt x="2565795" y="2047010"/>
                  </a:cubicBezTo>
                  <a:cubicBezTo>
                    <a:pt x="2339648" y="2074297"/>
                    <a:pt x="2185305" y="2035860"/>
                    <a:pt x="1837987" y="2047010"/>
                  </a:cubicBezTo>
                  <a:cubicBezTo>
                    <a:pt x="1490669" y="2058160"/>
                    <a:pt x="1324618" y="2077541"/>
                    <a:pt x="1151376" y="2047010"/>
                  </a:cubicBezTo>
                  <a:cubicBezTo>
                    <a:pt x="978134" y="2016479"/>
                    <a:pt x="740242" y="2042944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8020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14349" y="-21915"/>
                    <a:pt x="784293" y="-8112"/>
                    <a:pt x="904196" y="0"/>
                  </a:cubicBezTo>
                  <a:cubicBezTo>
                    <a:pt x="1024099" y="8112"/>
                    <a:pt x="1423279" y="-17686"/>
                    <a:pt x="1632004" y="0"/>
                  </a:cubicBezTo>
                  <a:cubicBezTo>
                    <a:pt x="1840729" y="17686"/>
                    <a:pt x="2123050" y="-12964"/>
                    <a:pt x="2359812" y="0"/>
                  </a:cubicBezTo>
                  <a:cubicBezTo>
                    <a:pt x="2596574" y="12964"/>
                    <a:pt x="2887388" y="-26680"/>
                    <a:pt x="3087620" y="0"/>
                  </a:cubicBezTo>
                  <a:cubicBezTo>
                    <a:pt x="3287852" y="26680"/>
                    <a:pt x="3589989" y="-8135"/>
                    <a:pt x="3856624" y="0"/>
                  </a:cubicBezTo>
                  <a:cubicBezTo>
                    <a:pt x="4123259" y="8135"/>
                    <a:pt x="4177887" y="-11685"/>
                    <a:pt x="4460842" y="0"/>
                  </a:cubicBezTo>
                  <a:cubicBezTo>
                    <a:pt x="4637660" y="-18311"/>
                    <a:pt x="4796344" y="137329"/>
                    <a:pt x="4802017" y="341175"/>
                  </a:cubicBezTo>
                  <a:cubicBezTo>
                    <a:pt x="4774003" y="566295"/>
                    <a:pt x="4793363" y="851727"/>
                    <a:pt x="4802017" y="1037152"/>
                  </a:cubicBezTo>
                  <a:cubicBezTo>
                    <a:pt x="4810671" y="1222577"/>
                    <a:pt x="4797879" y="1466791"/>
                    <a:pt x="4802017" y="1705835"/>
                  </a:cubicBezTo>
                  <a:cubicBezTo>
                    <a:pt x="4795233" y="1915652"/>
                    <a:pt x="4610191" y="2037525"/>
                    <a:pt x="4460842" y="2047010"/>
                  </a:cubicBezTo>
                  <a:cubicBezTo>
                    <a:pt x="4328200" y="2028025"/>
                    <a:pt x="4068222" y="2051515"/>
                    <a:pt x="3897821" y="2047010"/>
                  </a:cubicBezTo>
                  <a:cubicBezTo>
                    <a:pt x="3727420" y="2042505"/>
                    <a:pt x="3387869" y="2067234"/>
                    <a:pt x="3252406" y="2047010"/>
                  </a:cubicBezTo>
                  <a:cubicBezTo>
                    <a:pt x="3116944" y="2026786"/>
                    <a:pt x="2856164" y="2040705"/>
                    <a:pt x="2565795" y="2047010"/>
                  </a:cubicBezTo>
                  <a:cubicBezTo>
                    <a:pt x="2275426" y="2053315"/>
                    <a:pt x="2138372" y="2013776"/>
                    <a:pt x="1879184" y="2047010"/>
                  </a:cubicBezTo>
                  <a:cubicBezTo>
                    <a:pt x="1619996" y="2080244"/>
                    <a:pt x="1419859" y="2078298"/>
                    <a:pt x="1110180" y="2047010"/>
                  </a:cubicBezTo>
                  <a:cubicBezTo>
                    <a:pt x="800501" y="2015722"/>
                    <a:pt x="515487" y="2069650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Bác Hồ sinh năm 1890,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98" y="21503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06" y="148856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862643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Thế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kỉ</a:t>
            </a:r>
            <a:r>
              <a:rPr lang="en-US" sz="4800" b="1" dirty="0">
                <a:solidFill>
                  <a:srgbClr val="FF0000"/>
                </a:solidFill>
              </a:rPr>
              <a:t> XIX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4A5E3AA-DEAC-3A85-B89F-02AA6C5929D7}"/>
              </a:ext>
            </a:extLst>
          </p:cNvPr>
          <p:cNvGrpSpPr/>
          <p:nvPr/>
        </p:nvGrpSpPr>
        <p:grpSpPr>
          <a:xfrm>
            <a:off x="5663127" y="3623988"/>
            <a:ext cx="2084969" cy="2084969"/>
            <a:chOff x="3880980" y="4622364"/>
            <a:chExt cx="2084969" cy="20849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C28052-EDFD-6A28-7CE7-C4E0FAD265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3E3FC47-30F1-9AA6-38BE-D16166CA6FF2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CAA9491D-4E18-536A-C431-6C560583A766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F0D631F-F546-9C30-F642-980CB49167A5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67977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86980" y="143539"/>
            <a:ext cx="6175663" cy="3100520"/>
            <a:chOff x="325473" y="292395"/>
            <a:chExt cx="6175663" cy="310052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716293" cy="2047010"/>
            </a:xfrm>
            <a:custGeom>
              <a:avLst/>
              <a:gdLst>
                <a:gd name="connsiteX0" fmla="*/ 0 w 4716293"/>
                <a:gd name="connsiteY0" fmla="*/ 341175 h 2047010"/>
                <a:gd name="connsiteX1" fmla="*/ 341175 w 4716293"/>
                <a:gd name="connsiteY1" fmla="*/ 0 h 2047010"/>
                <a:gd name="connsiteX2" fmla="*/ 1013499 w 4716293"/>
                <a:gd name="connsiteY2" fmla="*/ 0 h 2047010"/>
                <a:gd name="connsiteX3" fmla="*/ 1726162 w 4716293"/>
                <a:gd name="connsiteY3" fmla="*/ 0 h 2047010"/>
                <a:gd name="connsiteX4" fmla="*/ 2398486 w 4716293"/>
                <a:gd name="connsiteY4" fmla="*/ 0 h 2047010"/>
                <a:gd name="connsiteX5" fmla="*/ 2949791 w 4716293"/>
                <a:gd name="connsiteY5" fmla="*/ 0 h 2047010"/>
                <a:gd name="connsiteX6" fmla="*/ 3662455 w 4716293"/>
                <a:gd name="connsiteY6" fmla="*/ 0 h 2047010"/>
                <a:gd name="connsiteX7" fmla="*/ 4375118 w 4716293"/>
                <a:gd name="connsiteY7" fmla="*/ 0 h 2047010"/>
                <a:gd name="connsiteX8" fmla="*/ 4716293 w 4716293"/>
                <a:gd name="connsiteY8" fmla="*/ 341175 h 2047010"/>
                <a:gd name="connsiteX9" fmla="*/ 4716293 w 4716293"/>
                <a:gd name="connsiteY9" fmla="*/ 1023505 h 2047010"/>
                <a:gd name="connsiteX10" fmla="*/ 4716293 w 4716293"/>
                <a:gd name="connsiteY10" fmla="*/ 1705835 h 2047010"/>
                <a:gd name="connsiteX11" fmla="*/ 4375118 w 4716293"/>
                <a:gd name="connsiteY11" fmla="*/ 2047010 h 2047010"/>
                <a:gd name="connsiteX12" fmla="*/ 3702794 w 4716293"/>
                <a:gd name="connsiteY12" fmla="*/ 2047010 h 2047010"/>
                <a:gd name="connsiteX13" fmla="*/ 3111149 w 4716293"/>
                <a:gd name="connsiteY13" fmla="*/ 2047010 h 2047010"/>
                <a:gd name="connsiteX14" fmla="*/ 2519504 w 4716293"/>
                <a:gd name="connsiteY14" fmla="*/ 2047010 h 2047010"/>
                <a:gd name="connsiteX15" fmla="*/ 1806841 w 4716293"/>
                <a:gd name="connsiteY15" fmla="*/ 2047010 h 2047010"/>
                <a:gd name="connsiteX16" fmla="*/ 1134517 w 4716293"/>
                <a:gd name="connsiteY16" fmla="*/ 2047010 h 2047010"/>
                <a:gd name="connsiteX17" fmla="*/ 341175 w 4716293"/>
                <a:gd name="connsiteY17" fmla="*/ 2047010 h 2047010"/>
                <a:gd name="connsiteX18" fmla="*/ 0 w 4716293"/>
                <a:gd name="connsiteY18" fmla="*/ 1705835 h 2047010"/>
                <a:gd name="connsiteX19" fmla="*/ 0 w 4716293"/>
                <a:gd name="connsiteY19" fmla="*/ 996212 h 2047010"/>
                <a:gd name="connsiteX20" fmla="*/ 0 w 4716293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716293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630515" y="-24685"/>
                    <a:pt x="789441" y="6268"/>
                    <a:pt x="1013499" y="0"/>
                  </a:cubicBezTo>
                  <a:cubicBezTo>
                    <a:pt x="1237557" y="-6268"/>
                    <a:pt x="1489687" y="18716"/>
                    <a:pt x="1726162" y="0"/>
                  </a:cubicBezTo>
                  <a:cubicBezTo>
                    <a:pt x="1962637" y="-18716"/>
                    <a:pt x="2212633" y="-10731"/>
                    <a:pt x="2398486" y="0"/>
                  </a:cubicBezTo>
                  <a:cubicBezTo>
                    <a:pt x="2584339" y="10731"/>
                    <a:pt x="2769500" y="17028"/>
                    <a:pt x="2949791" y="0"/>
                  </a:cubicBezTo>
                  <a:cubicBezTo>
                    <a:pt x="3130083" y="-17028"/>
                    <a:pt x="3346266" y="-22015"/>
                    <a:pt x="3662455" y="0"/>
                  </a:cubicBezTo>
                  <a:cubicBezTo>
                    <a:pt x="3978644" y="22015"/>
                    <a:pt x="4043616" y="31646"/>
                    <a:pt x="4375118" y="0"/>
                  </a:cubicBezTo>
                  <a:cubicBezTo>
                    <a:pt x="4570145" y="-5254"/>
                    <a:pt x="4720496" y="155113"/>
                    <a:pt x="4716293" y="341175"/>
                  </a:cubicBezTo>
                  <a:cubicBezTo>
                    <a:pt x="4728685" y="576865"/>
                    <a:pt x="4715036" y="771590"/>
                    <a:pt x="4716293" y="1023505"/>
                  </a:cubicBezTo>
                  <a:cubicBezTo>
                    <a:pt x="4717551" y="1275420"/>
                    <a:pt x="4733011" y="1470339"/>
                    <a:pt x="4716293" y="1705835"/>
                  </a:cubicBezTo>
                  <a:cubicBezTo>
                    <a:pt x="4718012" y="1876372"/>
                    <a:pt x="4552434" y="2048825"/>
                    <a:pt x="4375118" y="2047010"/>
                  </a:cubicBezTo>
                  <a:cubicBezTo>
                    <a:pt x="4219119" y="2068149"/>
                    <a:pt x="3954844" y="2027596"/>
                    <a:pt x="3702794" y="2047010"/>
                  </a:cubicBezTo>
                  <a:cubicBezTo>
                    <a:pt x="3450744" y="2066424"/>
                    <a:pt x="3364112" y="2065851"/>
                    <a:pt x="3111149" y="2047010"/>
                  </a:cubicBezTo>
                  <a:cubicBezTo>
                    <a:pt x="2858186" y="2028169"/>
                    <a:pt x="2670684" y="2028508"/>
                    <a:pt x="2519504" y="2047010"/>
                  </a:cubicBezTo>
                  <a:cubicBezTo>
                    <a:pt x="2368325" y="2065512"/>
                    <a:pt x="2074373" y="2068507"/>
                    <a:pt x="1806841" y="2047010"/>
                  </a:cubicBezTo>
                  <a:cubicBezTo>
                    <a:pt x="1539309" y="2025513"/>
                    <a:pt x="1440275" y="2056123"/>
                    <a:pt x="1134517" y="2047010"/>
                  </a:cubicBezTo>
                  <a:cubicBezTo>
                    <a:pt x="828759" y="2037897"/>
                    <a:pt x="504786" y="2014766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716293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602679" y="-5397"/>
                    <a:pt x="778984" y="21125"/>
                    <a:pt x="892481" y="0"/>
                  </a:cubicBezTo>
                  <a:cubicBezTo>
                    <a:pt x="1005978" y="-21125"/>
                    <a:pt x="1290794" y="10636"/>
                    <a:pt x="1605144" y="0"/>
                  </a:cubicBezTo>
                  <a:cubicBezTo>
                    <a:pt x="1919494" y="-10636"/>
                    <a:pt x="2121404" y="28597"/>
                    <a:pt x="2317807" y="0"/>
                  </a:cubicBezTo>
                  <a:cubicBezTo>
                    <a:pt x="2514210" y="-28597"/>
                    <a:pt x="2856362" y="10827"/>
                    <a:pt x="3030470" y="0"/>
                  </a:cubicBezTo>
                  <a:cubicBezTo>
                    <a:pt x="3204578" y="-10827"/>
                    <a:pt x="3592223" y="-8992"/>
                    <a:pt x="3783473" y="0"/>
                  </a:cubicBezTo>
                  <a:cubicBezTo>
                    <a:pt x="3974723" y="8992"/>
                    <a:pt x="4201313" y="-23144"/>
                    <a:pt x="4375118" y="0"/>
                  </a:cubicBezTo>
                  <a:cubicBezTo>
                    <a:pt x="4551936" y="-18311"/>
                    <a:pt x="4710620" y="137329"/>
                    <a:pt x="4716293" y="341175"/>
                  </a:cubicBezTo>
                  <a:cubicBezTo>
                    <a:pt x="4688279" y="566295"/>
                    <a:pt x="4707639" y="851727"/>
                    <a:pt x="4716293" y="1037152"/>
                  </a:cubicBezTo>
                  <a:cubicBezTo>
                    <a:pt x="4724947" y="1222577"/>
                    <a:pt x="4712155" y="1466791"/>
                    <a:pt x="4716293" y="1705835"/>
                  </a:cubicBezTo>
                  <a:cubicBezTo>
                    <a:pt x="4709509" y="1915652"/>
                    <a:pt x="4524467" y="2037525"/>
                    <a:pt x="4375118" y="2047010"/>
                  </a:cubicBezTo>
                  <a:cubicBezTo>
                    <a:pt x="4233607" y="2025547"/>
                    <a:pt x="4071229" y="2050674"/>
                    <a:pt x="3823812" y="2047010"/>
                  </a:cubicBezTo>
                  <a:cubicBezTo>
                    <a:pt x="3576395" y="2043346"/>
                    <a:pt x="3381084" y="2062769"/>
                    <a:pt x="3191828" y="2047010"/>
                  </a:cubicBezTo>
                  <a:cubicBezTo>
                    <a:pt x="3002572" y="2031251"/>
                    <a:pt x="2769224" y="2026358"/>
                    <a:pt x="2519504" y="2047010"/>
                  </a:cubicBezTo>
                  <a:cubicBezTo>
                    <a:pt x="2269784" y="2067662"/>
                    <a:pt x="2139851" y="2078839"/>
                    <a:pt x="1847180" y="2047010"/>
                  </a:cubicBezTo>
                  <a:cubicBezTo>
                    <a:pt x="1554509" y="2015181"/>
                    <a:pt x="1365339" y="2039490"/>
                    <a:pt x="1094178" y="2047010"/>
                  </a:cubicBezTo>
                  <a:cubicBezTo>
                    <a:pt x="823017" y="2054530"/>
                    <a:pt x="535568" y="2064515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just"/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 sinh năm 2014? Năm đó thuộc thế kỉ nào?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473" y="2007460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5400" b="1" dirty="0" err="1">
                <a:solidFill>
                  <a:srgbClr val="FF0000"/>
                </a:solidFill>
              </a:rPr>
              <a:t>Thế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kỉ</a:t>
            </a:r>
            <a:r>
              <a:rPr lang="en-US" sz="5400" b="1" dirty="0">
                <a:solidFill>
                  <a:srgbClr val="FF0000"/>
                </a:solidFill>
              </a:rPr>
              <a:t> XXI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057F31B-66EC-41C3-F2AF-DDFCF4966C13}"/>
              </a:ext>
            </a:extLst>
          </p:cNvPr>
          <p:cNvGrpSpPr/>
          <p:nvPr/>
        </p:nvGrpSpPr>
        <p:grpSpPr>
          <a:xfrm>
            <a:off x="5477188" y="3849325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DE21F-3DAB-38E5-A3D6-9476C6F54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45AD4CA-32AD-8D92-3BC8-9080FCDF6491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FD29259-5781-E5AE-B1A3-893B1622D7A5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698A8A7-B16E-A432-947A-54168E43592B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6383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195000"/>
                    </a14:imgEffect>
                  </a14:imgLayer>
                </a14:imgProps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001BD9B-7A35-4861-2B89-1A60E98C5F6E}"/>
              </a:ext>
            </a:extLst>
          </p:cNvPr>
          <p:cNvGrpSpPr/>
          <p:nvPr/>
        </p:nvGrpSpPr>
        <p:grpSpPr>
          <a:xfrm>
            <a:off x="601255" y="143539"/>
            <a:ext cx="6261388" cy="3281495"/>
            <a:chOff x="239748" y="292395"/>
            <a:chExt cx="6261388" cy="328149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3987812-BE24-EBC7-1358-E9FE036B209F}"/>
                </a:ext>
              </a:extLst>
            </p:cNvPr>
            <p:cNvSpPr/>
            <p:nvPr/>
          </p:nvSpPr>
          <p:spPr>
            <a:xfrm>
              <a:off x="1018200" y="819150"/>
              <a:ext cx="4649617" cy="2047010"/>
            </a:xfrm>
            <a:custGeom>
              <a:avLst/>
              <a:gdLst>
                <a:gd name="connsiteX0" fmla="*/ 0 w 4649617"/>
                <a:gd name="connsiteY0" fmla="*/ 341175 h 2047010"/>
                <a:gd name="connsiteX1" fmla="*/ 341175 w 4649617"/>
                <a:gd name="connsiteY1" fmla="*/ 0 h 2047010"/>
                <a:gd name="connsiteX2" fmla="*/ 1002386 w 4649617"/>
                <a:gd name="connsiteY2" fmla="*/ 0 h 2047010"/>
                <a:gd name="connsiteX3" fmla="*/ 1703270 w 4649617"/>
                <a:gd name="connsiteY3" fmla="*/ 0 h 2047010"/>
                <a:gd name="connsiteX4" fmla="*/ 2364481 w 4649617"/>
                <a:gd name="connsiteY4" fmla="*/ 0 h 2047010"/>
                <a:gd name="connsiteX5" fmla="*/ 2906674 w 4649617"/>
                <a:gd name="connsiteY5" fmla="*/ 0 h 2047010"/>
                <a:gd name="connsiteX6" fmla="*/ 3607558 w 4649617"/>
                <a:gd name="connsiteY6" fmla="*/ 0 h 2047010"/>
                <a:gd name="connsiteX7" fmla="*/ 4308442 w 4649617"/>
                <a:gd name="connsiteY7" fmla="*/ 0 h 2047010"/>
                <a:gd name="connsiteX8" fmla="*/ 4649617 w 4649617"/>
                <a:gd name="connsiteY8" fmla="*/ 341175 h 2047010"/>
                <a:gd name="connsiteX9" fmla="*/ 4649617 w 4649617"/>
                <a:gd name="connsiteY9" fmla="*/ 1023505 h 2047010"/>
                <a:gd name="connsiteX10" fmla="*/ 4649617 w 4649617"/>
                <a:gd name="connsiteY10" fmla="*/ 1705835 h 2047010"/>
                <a:gd name="connsiteX11" fmla="*/ 4308442 w 4649617"/>
                <a:gd name="connsiteY11" fmla="*/ 2047010 h 2047010"/>
                <a:gd name="connsiteX12" fmla="*/ 3647231 w 4649617"/>
                <a:gd name="connsiteY12" fmla="*/ 2047010 h 2047010"/>
                <a:gd name="connsiteX13" fmla="*/ 3065365 w 4649617"/>
                <a:gd name="connsiteY13" fmla="*/ 2047010 h 2047010"/>
                <a:gd name="connsiteX14" fmla="*/ 2483499 w 4649617"/>
                <a:gd name="connsiteY14" fmla="*/ 2047010 h 2047010"/>
                <a:gd name="connsiteX15" fmla="*/ 1782615 w 4649617"/>
                <a:gd name="connsiteY15" fmla="*/ 2047010 h 2047010"/>
                <a:gd name="connsiteX16" fmla="*/ 1121404 w 4649617"/>
                <a:gd name="connsiteY16" fmla="*/ 2047010 h 2047010"/>
                <a:gd name="connsiteX17" fmla="*/ 341175 w 4649617"/>
                <a:gd name="connsiteY17" fmla="*/ 2047010 h 2047010"/>
                <a:gd name="connsiteX18" fmla="*/ 0 w 4649617"/>
                <a:gd name="connsiteY18" fmla="*/ 1705835 h 2047010"/>
                <a:gd name="connsiteX19" fmla="*/ 0 w 4649617"/>
                <a:gd name="connsiteY19" fmla="*/ 996212 h 2047010"/>
                <a:gd name="connsiteX20" fmla="*/ 0 w 4649617"/>
                <a:gd name="connsiteY20" fmla="*/ 341175 h 2047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649617" h="2047010" fill="none" extrusionOk="0">
                  <a:moveTo>
                    <a:pt x="0" y="341175"/>
                  </a:moveTo>
                  <a:cubicBezTo>
                    <a:pt x="-20853" y="161954"/>
                    <a:pt x="122362" y="5937"/>
                    <a:pt x="341175" y="0"/>
                  </a:cubicBezTo>
                  <a:cubicBezTo>
                    <a:pt x="571984" y="17618"/>
                    <a:pt x="869815" y="6293"/>
                    <a:pt x="1002386" y="0"/>
                  </a:cubicBezTo>
                  <a:cubicBezTo>
                    <a:pt x="1134957" y="-6293"/>
                    <a:pt x="1450343" y="18909"/>
                    <a:pt x="1703270" y="0"/>
                  </a:cubicBezTo>
                  <a:cubicBezTo>
                    <a:pt x="1956197" y="-18909"/>
                    <a:pt x="2156619" y="21184"/>
                    <a:pt x="2364481" y="0"/>
                  </a:cubicBezTo>
                  <a:cubicBezTo>
                    <a:pt x="2572343" y="-21184"/>
                    <a:pt x="2739157" y="-22725"/>
                    <a:pt x="2906674" y="0"/>
                  </a:cubicBezTo>
                  <a:cubicBezTo>
                    <a:pt x="3074191" y="22725"/>
                    <a:pt x="3428310" y="-33175"/>
                    <a:pt x="3607558" y="0"/>
                  </a:cubicBezTo>
                  <a:cubicBezTo>
                    <a:pt x="3786806" y="33175"/>
                    <a:pt x="3965966" y="6852"/>
                    <a:pt x="4308442" y="0"/>
                  </a:cubicBezTo>
                  <a:cubicBezTo>
                    <a:pt x="4503469" y="-5254"/>
                    <a:pt x="4653820" y="155113"/>
                    <a:pt x="4649617" y="341175"/>
                  </a:cubicBezTo>
                  <a:cubicBezTo>
                    <a:pt x="4662009" y="576865"/>
                    <a:pt x="4648360" y="771590"/>
                    <a:pt x="4649617" y="1023505"/>
                  </a:cubicBezTo>
                  <a:cubicBezTo>
                    <a:pt x="4650875" y="1275420"/>
                    <a:pt x="4666335" y="1470339"/>
                    <a:pt x="4649617" y="1705835"/>
                  </a:cubicBezTo>
                  <a:cubicBezTo>
                    <a:pt x="4651336" y="1876372"/>
                    <a:pt x="4485758" y="2048825"/>
                    <a:pt x="4308442" y="2047010"/>
                  </a:cubicBezTo>
                  <a:cubicBezTo>
                    <a:pt x="4065567" y="2030033"/>
                    <a:pt x="3968020" y="2058758"/>
                    <a:pt x="3647231" y="2047010"/>
                  </a:cubicBezTo>
                  <a:cubicBezTo>
                    <a:pt x="3326442" y="2035262"/>
                    <a:pt x="3262790" y="2056802"/>
                    <a:pt x="3065365" y="2047010"/>
                  </a:cubicBezTo>
                  <a:cubicBezTo>
                    <a:pt x="2867940" y="2037218"/>
                    <a:pt x="2612624" y="2033440"/>
                    <a:pt x="2483499" y="2047010"/>
                  </a:cubicBezTo>
                  <a:cubicBezTo>
                    <a:pt x="2354374" y="2060580"/>
                    <a:pt x="2022736" y="2037293"/>
                    <a:pt x="1782615" y="2047010"/>
                  </a:cubicBezTo>
                  <a:cubicBezTo>
                    <a:pt x="1542494" y="2056727"/>
                    <a:pt x="1369872" y="2038215"/>
                    <a:pt x="1121404" y="2047010"/>
                  </a:cubicBezTo>
                  <a:cubicBezTo>
                    <a:pt x="872936" y="2055805"/>
                    <a:pt x="646092" y="2014511"/>
                    <a:pt x="341175" y="2047010"/>
                  </a:cubicBezTo>
                  <a:cubicBezTo>
                    <a:pt x="188138" y="2046119"/>
                    <a:pt x="38079" y="1897282"/>
                    <a:pt x="0" y="1705835"/>
                  </a:cubicBezTo>
                  <a:cubicBezTo>
                    <a:pt x="5357" y="1382279"/>
                    <a:pt x="-7703" y="1198425"/>
                    <a:pt x="0" y="996212"/>
                  </a:cubicBezTo>
                  <a:cubicBezTo>
                    <a:pt x="7703" y="793999"/>
                    <a:pt x="-30629" y="575839"/>
                    <a:pt x="0" y="341175"/>
                  </a:cubicBezTo>
                  <a:close/>
                </a:path>
                <a:path w="4649617" h="2047010" stroke="0" extrusionOk="0">
                  <a:moveTo>
                    <a:pt x="0" y="341175"/>
                  </a:moveTo>
                  <a:cubicBezTo>
                    <a:pt x="40518" y="158403"/>
                    <a:pt x="168970" y="26550"/>
                    <a:pt x="341175" y="0"/>
                  </a:cubicBezTo>
                  <a:cubicBezTo>
                    <a:pt x="553472" y="-26805"/>
                    <a:pt x="633568" y="-22654"/>
                    <a:pt x="883368" y="0"/>
                  </a:cubicBezTo>
                  <a:cubicBezTo>
                    <a:pt x="1133168" y="22654"/>
                    <a:pt x="1258796" y="-10704"/>
                    <a:pt x="1584252" y="0"/>
                  </a:cubicBezTo>
                  <a:cubicBezTo>
                    <a:pt x="1909708" y="10704"/>
                    <a:pt x="1995092" y="-4701"/>
                    <a:pt x="2285136" y="0"/>
                  </a:cubicBezTo>
                  <a:cubicBezTo>
                    <a:pt x="2575180" y="4701"/>
                    <a:pt x="2667485" y="-19444"/>
                    <a:pt x="2986020" y="0"/>
                  </a:cubicBezTo>
                  <a:cubicBezTo>
                    <a:pt x="3304555" y="19444"/>
                    <a:pt x="3455387" y="13970"/>
                    <a:pt x="3726576" y="0"/>
                  </a:cubicBezTo>
                  <a:cubicBezTo>
                    <a:pt x="3997765" y="-13970"/>
                    <a:pt x="4144693" y="-21642"/>
                    <a:pt x="4308442" y="0"/>
                  </a:cubicBezTo>
                  <a:cubicBezTo>
                    <a:pt x="4485260" y="-18311"/>
                    <a:pt x="4643944" y="137329"/>
                    <a:pt x="4649617" y="341175"/>
                  </a:cubicBezTo>
                  <a:cubicBezTo>
                    <a:pt x="4621603" y="566295"/>
                    <a:pt x="4640963" y="851727"/>
                    <a:pt x="4649617" y="1037152"/>
                  </a:cubicBezTo>
                  <a:cubicBezTo>
                    <a:pt x="4658271" y="1222577"/>
                    <a:pt x="4645479" y="1466791"/>
                    <a:pt x="4649617" y="1705835"/>
                  </a:cubicBezTo>
                  <a:cubicBezTo>
                    <a:pt x="4642833" y="1915652"/>
                    <a:pt x="4457791" y="2037525"/>
                    <a:pt x="4308442" y="2047010"/>
                  </a:cubicBezTo>
                  <a:cubicBezTo>
                    <a:pt x="4058876" y="2042320"/>
                    <a:pt x="4004507" y="2020784"/>
                    <a:pt x="3766249" y="2047010"/>
                  </a:cubicBezTo>
                  <a:cubicBezTo>
                    <a:pt x="3527991" y="2073236"/>
                    <a:pt x="3288337" y="2042465"/>
                    <a:pt x="3144710" y="2047010"/>
                  </a:cubicBezTo>
                  <a:cubicBezTo>
                    <a:pt x="3001083" y="2051555"/>
                    <a:pt x="2783536" y="2038563"/>
                    <a:pt x="2483499" y="2047010"/>
                  </a:cubicBezTo>
                  <a:cubicBezTo>
                    <a:pt x="2183462" y="2055457"/>
                    <a:pt x="1963605" y="2077921"/>
                    <a:pt x="1822288" y="2047010"/>
                  </a:cubicBezTo>
                  <a:cubicBezTo>
                    <a:pt x="1680971" y="2016099"/>
                    <a:pt x="1256391" y="2026456"/>
                    <a:pt x="1081732" y="2047010"/>
                  </a:cubicBezTo>
                  <a:cubicBezTo>
                    <a:pt x="907073" y="2067564"/>
                    <a:pt x="656002" y="2055701"/>
                    <a:pt x="341175" y="2047010"/>
                  </a:cubicBezTo>
                  <a:cubicBezTo>
                    <a:pt x="111774" y="2027336"/>
                    <a:pt x="-17806" y="1873460"/>
                    <a:pt x="0" y="1705835"/>
                  </a:cubicBezTo>
                  <a:cubicBezTo>
                    <a:pt x="19689" y="1569713"/>
                    <a:pt x="11620" y="1211644"/>
                    <a:pt x="0" y="1037152"/>
                  </a:cubicBezTo>
                  <a:cubicBezTo>
                    <a:pt x="-11620" y="862660"/>
                    <a:pt x="5778" y="659869"/>
                    <a:pt x="0" y="341175"/>
                  </a:cubicBezTo>
                  <a:close/>
                </a:path>
              </a:pathLst>
            </a:custGeom>
            <a:ln w="38100">
              <a:solidFill>
                <a:srgbClr val="9999FF"/>
              </a:solidFill>
              <a:extLst>
                <a:ext uri="{C807C97D-BFC1-408E-A445-0C87EB9F89A2}">
                  <ask:lineSketchStyleProps xmlns:ask="http://schemas.microsoft.com/office/drawing/2018/sketchyshapes" sd="888366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 3: Thế kỉ XX bắt đầu từ năm bao nhiêu?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4" name="Picture 3" descr="Logo&#10;&#10;Description automatically generated">
              <a:extLst>
                <a:ext uri="{FF2B5EF4-FFF2-40B4-BE49-F238E27FC236}">
                  <a16:creationId xmlns:a16="http://schemas.microsoft.com/office/drawing/2014/main" id="{4F62252E-4EE2-F9F7-4E98-BC185295E2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48" y="2188435"/>
              <a:ext cx="1385455" cy="1385455"/>
            </a:xfrm>
            <a:prstGeom prst="rect">
              <a:avLst/>
            </a:prstGeom>
          </p:spPr>
        </p:pic>
        <p:pic>
          <p:nvPicPr>
            <p:cNvPr id="5" name="Picture 4" descr="Logo&#10;&#10;Description automatically generated">
              <a:extLst>
                <a:ext uri="{FF2B5EF4-FFF2-40B4-BE49-F238E27FC236}">
                  <a16:creationId xmlns:a16="http://schemas.microsoft.com/office/drawing/2014/main" id="{6EBB1818-AB65-A46A-4482-FDECEC186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5681" y="292395"/>
              <a:ext cx="1385455" cy="1385455"/>
            </a:xfrm>
            <a:prstGeom prst="rect">
              <a:avLst/>
            </a:prstGeom>
          </p:spPr>
        </p:pic>
      </p:grp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4B3AD75-647A-2356-6869-ABFFDF93323B}"/>
              </a:ext>
            </a:extLst>
          </p:cNvPr>
          <p:cNvSpPr/>
          <p:nvPr/>
        </p:nvSpPr>
        <p:spPr>
          <a:xfrm>
            <a:off x="6918061" y="853825"/>
            <a:ext cx="4042063" cy="1725496"/>
          </a:xfrm>
          <a:custGeom>
            <a:avLst/>
            <a:gdLst>
              <a:gd name="connsiteX0" fmla="*/ 0 w 4042063"/>
              <a:gd name="connsiteY0" fmla="*/ 287588 h 1725496"/>
              <a:gd name="connsiteX1" fmla="*/ 287588 w 4042063"/>
              <a:gd name="connsiteY1" fmla="*/ 0 h 1725496"/>
              <a:gd name="connsiteX2" fmla="*/ 936276 w 4042063"/>
              <a:gd name="connsiteY2" fmla="*/ 0 h 1725496"/>
              <a:gd name="connsiteX3" fmla="*/ 1564262 w 4042063"/>
              <a:gd name="connsiteY3" fmla="*/ 0 h 1725496"/>
              <a:gd name="connsiteX4" fmla="*/ 2357870 w 4042063"/>
              <a:gd name="connsiteY4" fmla="*/ 0 h 1725496"/>
              <a:gd name="connsiteX5" fmla="*/ 2357870 w 4042063"/>
              <a:gd name="connsiteY5" fmla="*/ 0 h 1725496"/>
              <a:gd name="connsiteX6" fmla="*/ 2883338 w 4042063"/>
              <a:gd name="connsiteY6" fmla="*/ 0 h 1725496"/>
              <a:gd name="connsiteX7" fmla="*/ 3368386 w 4042063"/>
              <a:gd name="connsiteY7" fmla="*/ 0 h 1725496"/>
              <a:gd name="connsiteX8" fmla="*/ 3754475 w 4042063"/>
              <a:gd name="connsiteY8" fmla="*/ 0 h 1725496"/>
              <a:gd name="connsiteX9" fmla="*/ 4042063 w 4042063"/>
              <a:gd name="connsiteY9" fmla="*/ 287588 h 1725496"/>
              <a:gd name="connsiteX10" fmla="*/ 4042063 w 4042063"/>
              <a:gd name="connsiteY10" fmla="*/ 647064 h 1725496"/>
              <a:gd name="connsiteX11" fmla="*/ 4042063 w 4042063"/>
              <a:gd name="connsiteY11" fmla="*/ 1006539 h 1725496"/>
              <a:gd name="connsiteX12" fmla="*/ 4042063 w 4042063"/>
              <a:gd name="connsiteY12" fmla="*/ 1006539 h 1725496"/>
              <a:gd name="connsiteX13" fmla="*/ 4042063 w 4042063"/>
              <a:gd name="connsiteY13" fmla="*/ 1437913 h 1725496"/>
              <a:gd name="connsiteX14" fmla="*/ 4042063 w 4042063"/>
              <a:gd name="connsiteY14" fmla="*/ 1437908 h 1725496"/>
              <a:gd name="connsiteX15" fmla="*/ 3754475 w 4042063"/>
              <a:gd name="connsiteY15" fmla="*/ 1725496 h 1725496"/>
              <a:gd name="connsiteX16" fmla="*/ 3368386 w 4042063"/>
              <a:gd name="connsiteY16" fmla="*/ 1725496 h 1725496"/>
              <a:gd name="connsiteX17" fmla="*/ 3341937 w 4042063"/>
              <a:gd name="connsiteY17" fmla="*/ 2109022 h 1725496"/>
              <a:gd name="connsiteX18" fmla="*/ 2840063 w 4042063"/>
              <a:gd name="connsiteY18" fmla="*/ 1913424 h 1725496"/>
              <a:gd name="connsiteX19" fmla="*/ 2357870 w 4042063"/>
              <a:gd name="connsiteY19" fmla="*/ 1725496 h 1725496"/>
              <a:gd name="connsiteX20" fmla="*/ 1688479 w 4042063"/>
              <a:gd name="connsiteY20" fmla="*/ 1725496 h 1725496"/>
              <a:gd name="connsiteX21" fmla="*/ 998385 w 4042063"/>
              <a:gd name="connsiteY21" fmla="*/ 1725496 h 1725496"/>
              <a:gd name="connsiteX22" fmla="*/ 287588 w 4042063"/>
              <a:gd name="connsiteY22" fmla="*/ 1725496 h 1725496"/>
              <a:gd name="connsiteX23" fmla="*/ 0 w 4042063"/>
              <a:gd name="connsiteY23" fmla="*/ 1437908 h 1725496"/>
              <a:gd name="connsiteX24" fmla="*/ 0 w 4042063"/>
              <a:gd name="connsiteY24" fmla="*/ 1437913 h 1725496"/>
              <a:gd name="connsiteX25" fmla="*/ 0 w 4042063"/>
              <a:gd name="connsiteY25" fmla="*/ 1006539 h 1725496"/>
              <a:gd name="connsiteX26" fmla="*/ 0 w 4042063"/>
              <a:gd name="connsiteY26" fmla="*/ 1006539 h 1725496"/>
              <a:gd name="connsiteX27" fmla="*/ 0 w 4042063"/>
              <a:gd name="connsiteY27" fmla="*/ 668632 h 1725496"/>
              <a:gd name="connsiteX28" fmla="*/ 0 w 4042063"/>
              <a:gd name="connsiteY28" fmla="*/ 287588 h 1725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42063" h="1725496" fill="none" extrusionOk="0">
                <a:moveTo>
                  <a:pt x="0" y="287588"/>
                </a:moveTo>
                <a:cubicBezTo>
                  <a:pt x="-9004" y="124679"/>
                  <a:pt x="121598" y="-23175"/>
                  <a:pt x="287588" y="0"/>
                </a:cubicBezTo>
                <a:cubicBezTo>
                  <a:pt x="583006" y="21023"/>
                  <a:pt x="642389" y="-28697"/>
                  <a:pt x="936276" y="0"/>
                </a:cubicBezTo>
                <a:cubicBezTo>
                  <a:pt x="1230163" y="28697"/>
                  <a:pt x="1415731" y="23160"/>
                  <a:pt x="1564262" y="0"/>
                </a:cubicBezTo>
                <a:cubicBezTo>
                  <a:pt x="1712793" y="-23160"/>
                  <a:pt x="1991524" y="36637"/>
                  <a:pt x="2357870" y="0"/>
                </a:cubicBezTo>
                <a:lnTo>
                  <a:pt x="2357870" y="0"/>
                </a:lnTo>
                <a:cubicBezTo>
                  <a:pt x="2502810" y="1611"/>
                  <a:pt x="2773738" y="4549"/>
                  <a:pt x="2883338" y="0"/>
                </a:cubicBezTo>
                <a:cubicBezTo>
                  <a:pt x="2992938" y="-4549"/>
                  <a:pt x="3233422" y="-8345"/>
                  <a:pt x="3368386" y="0"/>
                </a:cubicBezTo>
                <a:cubicBezTo>
                  <a:pt x="3517157" y="17917"/>
                  <a:pt x="3670771" y="5354"/>
                  <a:pt x="3754475" y="0"/>
                </a:cubicBezTo>
                <a:cubicBezTo>
                  <a:pt x="3937972" y="20811"/>
                  <a:pt x="4054995" y="101370"/>
                  <a:pt x="4042063" y="287588"/>
                </a:cubicBezTo>
                <a:cubicBezTo>
                  <a:pt x="4033887" y="384019"/>
                  <a:pt x="4049936" y="484413"/>
                  <a:pt x="4042063" y="647064"/>
                </a:cubicBezTo>
                <a:cubicBezTo>
                  <a:pt x="4034190" y="809715"/>
                  <a:pt x="4056200" y="913065"/>
                  <a:pt x="4042063" y="1006539"/>
                </a:cubicBezTo>
                <a:lnTo>
                  <a:pt x="4042063" y="1006539"/>
                </a:lnTo>
                <a:cubicBezTo>
                  <a:pt x="4022222" y="1200476"/>
                  <a:pt x="4049567" y="1296859"/>
                  <a:pt x="4042063" y="1437913"/>
                </a:cubicBezTo>
                <a:lnTo>
                  <a:pt x="4042063" y="1437908"/>
                </a:lnTo>
                <a:cubicBezTo>
                  <a:pt x="4043246" y="1581594"/>
                  <a:pt x="3915004" y="1737378"/>
                  <a:pt x="3754475" y="1725496"/>
                </a:cubicBezTo>
                <a:cubicBezTo>
                  <a:pt x="3635401" y="1730556"/>
                  <a:pt x="3461587" y="1718501"/>
                  <a:pt x="3368386" y="1725496"/>
                </a:cubicBezTo>
                <a:cubicBezTo>
                  <a:pt x="3349870" y="1857228"/>
                  <a:pt x="3340042" y="2028841"/>
                  <a:pt x="3341937" y="2109022"/>
                </a:cubicBezTo>
                <a:cubicBezTo>
                  <a:pt x="3170366" y="2031762"/>
                  <a:pt x="2988967" y="1980314"/>
                  <a:pt x="2840063" y="1913424"/>
                </a:cubicBezTo>
                <a:cubicBezTo>
                  <a:pt x="2691159" y="1846534"/>
                  <a:pt x="2550738" y="1788128"/>
                  <a:pt x="2357870" y="1725496"/>
                </a:cubicBezTo>
                <a:cubicBezTo>
                  <a:pt x="2208269" y="1727350"/>
                  <a:pt x="1827866" y="1745588"/>
                  <a:pt x="1688479" y="1725496"/>
                </a:cubicBezTo>
                <a:cubicBezTo>
                  <a:pt x="1549092" y="1705404"/>
                  <a:pt x="1315870" y="1703611"/>
                  <a:pt x="998385" y="1725496"/>
                </a:cubicBezTo>
                <a:cubicBezTo>
                  <a:pt x="680900" y="1747381"/>
                  <a:pt x="480588" y="1716101"/>
                  <a:pt x="287588" y="1725496"/>
                </a:cubicBezTo>
                <a:cubicBezTo>
                  <a:pt x="111629" y="1707692"/>
                  <a:pt x="-10838" y="1586199"/>
                  <a:pt x="0" y="1437908"/>
                </a:cubicBezTo>
                <a:lnTo>
                  <a:pt x="0" y="1437913"/>
                </a:lnTo>
                <a:cubicBezTo>
                  <a:pt x="-11814" y="1334860"/>
                  <a:pt x="18890" y="1097630"/>
                  <a:pt x="0" y="1006539"/>
                </a:cubicBezTo>
                <a:lnTo>
                  <a:pt x="0" y="1006539"/>
                </a:lnTo>
                <a:cubicBezTo>
                  <a:pt x="15917" y="916278"/>
                  <a:pt x="-10286" y="797766"/>
                  <a:pt x="0" y="668632"/>
                </a:cubicBezTo>
                <a:cubicBezTo>
                  <a:pt x="10286" y="539498"/>
                  <a:pt x="-10181" y="469964"/>
                  <a:pt x="0" y="287588"/>
                </a:cubicBezTo>
                <a:close/>
              </a:path>
              <a:path w="4042063" h="1725496" stroke="0" extrusionOk="0">
                <a:moveTo>
                  <a:pt x="0" y="287588"/>
                </a:moveTo>
                <a:cubicBezTo>
                  <a:pt x="10883" y="164235"/>
                  <a:pt x="126347" y="-19229"/>
                  <a:pt x="287588" y="0"/>
                </a:cubicBezTo>
                <a:cubicBezTo>
                  <a:pt x="446376" y="22027"/>
                  <a:pt x="679607" y="24160"/>
                  <a:pt x="977682" y="0"/>
                </a:cubicBezTo>
                <a:cubicBezTo>
                  <a:pt x="1275757" y="-24160"/>
                  <a:pt x="1348588" y="27294"/>
                  <a:pt x="1605668" y="0"/>
                </a:cubicBezTo>
                <a:cubicBezTo>
                  <a:pt x="1862748" y="-27294"/>
                  <a:pt x="2136783" y="16535"/>
                  <a:pt x="2357870" y="0"/>
                </a:cubicBezTo>
                <a:lnTo>
                  <a:pt x="2357870" y="0"/>
                </a:lnTo>
                <a:cubicBezTo>
                  <a:pt x="2518267" y="-8975"/>
                  <a:pt x="2689654" y="-14973"/>
                  <a:pt x="2853023" y="0"/>
                </a:cubicBezTo>
                <a:cubicBezTo>
                  <a:pt x="3016392" y="14973"/>
                  <a:pt x="3190759" y="-12752"/>
                  <a:pt x="3368386" y="0"/>
                </a:cubicBezTo>
                <a:cubicBezTo>
                  <a:pt x="3484650" y="-14558"/>
                  <a:pt x="3632964" y="2752"/>
                  <a:pt x="3754475" y="0"/>
                </a:cubicBezTo>
                <a:cubicBezTo>
                  <a:pt x="3922103" y="12870"/>
                  <a:pt x="4043793" y="105298"/>
                  <a:pt x="4042063" y="287588"/>
                </a:cubicBezTo>
                <a:cubicBezTo>
                  <a:pt x="4029292" y="420498"/>
                  <a:pt x="4030601" y="567447"/>
                  <a:pt x="4042063" y="647064"/>
                </a:cubicBezTo>
                <a:cubicBezTo>
                  <a:pt x="4053525" y="726681"/>
                  <a:pt x="4034053" y="848088"/>
                  <a:pt x="4042063" y="1006539"/>
                </a:cubicBezTo>
                <a:lnTo>
                  <a:pt x="4042063" y="1006539"/>
                </a:lnTo>
                <a:cubicBezTo>
                  <a:pt x="4039974" y="1111415"/>
                  <a:pt x="4038248" y="1268309"/>
                  <a:pt x="4042063" y="1437913"/>
                </a:cubicBezTo>
                <a:lnTo>
                  <a:pt x="4042063" y="1437908"/>
                </a:lnTo>
                <a:cubicBezTo>
                  <a:pt x="4053275" y="1627263"/>
                  <a:pt x="3890032" y="1698954"/>
                  <a:pt x="3754475" y="1725496"/>
                </a:cubicBezTo>
                <a:cubicBezTo>
                  <a:pt x="3605929" y="1743177"/>
                  <a:pt x="3484077" y="1740207"/>
                  <a:pt x="3368386" y="1725496"/>
                </a:cubicBezTo>
                <a:cubicBezTo>
                  <a:pt x="3342078" y="1862029"/>
                  <a:pt x="3349083" y="1917181"/>
                  <a:pt x="3341937" y="2109022"/>
                </a:cubicBezTo>
                <a:cubicBezTo>
                  <a:pt x="3108897" y="2011181"/>
                  <a:pt x="3067741" y="2003148"/>
                  <a:pt x="2859744" y="1921094"/>
                </a:cubicBezTo>
                <a:cubicBezTo>
                  <a:pt x="2651747" y="1839040"/>
                  <a:pt x="2556516" y="1805543"/>
                  <a:pt x="2357870" y="1725496"/>
                </a:cubicBezTo>
                <a:cubicBezTo>
                  <a:pt x="2150343" y="1752834"/>
                  <a:pt x="1881144" y="1723192"/>
                  <a:pt x="1626370" y="1725496"/>
                </a:cubicBezTo>
                <a:cubicBezTo>
                  <a:pt x="1371596" y="1727800"/>
                  <a:pt x="1188258" y="1698288"/>
                  <a:pt x="894871" y="1725496"/>
                </a:cubicBezTo>
                <a:cubicBezTo>
                  <a:pt x="601484" y="1752704"/>
                  <a:pt x="467686" y="1732425"/>
                  <a:pt x="287588" y="1725496"/>
                </a:cubicBezTo>
                <a:cubicBezTo>
                  <a:pt x="111529" y="1758988"/>
                  <a:pt x="-3125" y="1603533"/>
                  <a:pt x="0" y="1437908"/>
                </a:cubicBezTo>
                <a:lnTo>
                  <a:pt x="0" y="1437913"/>
                </a:lnTo>
                <a:cubicBezTo>
                  <a:pt x="-20876" y="1258307"/>
                  <a:pt x="19399" y="1195532"/>
                  <a:pt x="0" y="1006539"/>
                </a:cubicBezTo>
                <a:lnTo>
                  <a:pt x="0" y="1006539"/>
                </a:lnTo>
                <a:cubicBezTo>
                  <a:pt x="13757" y="895633"/>
                  <a:pt x="-15709" y="754601"/>
                  <a:pt x="0" y="661443"/>
                </a:cubicBezTo>
                <a:cubicBezTo>
                  <a:pt x="15709" y="568285"/>
                  <a:pt x="556" y="467222"/>
                  <a:pt x="0" y="287588"/>
                </a:cubicBezTo>
                <a:close/>
              </a:path>
            </a:pathLst>
          </a:custGeom>
          <a:ln w="38100">
            <a:solidFill>
              <a:srgbClr val="FF99FF"/>
            </a:solidFill>
            <a:extLst>
              <a:ext uri="{C807C97D-BFC1-408E-A445-0C87EB9F89A2}">
                <ask:lineSketchStyleProps xmlns:ask="http://schemas.microsoft.com/office/drawing/2018/sketchyshapes" sd="1430415381">
                  <a:prstGeom prst="wedgeRoundRectCallout">
                    <a:avLst>
                      <a:gd name="adj1" fmla="val 32679"/>
                      <a:gd name="adj2" fmla="val 72227"/>
                      <a:gd name="adj3" fmla="val 1666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srgbClr val="FF0000"/>
                </a:solidFill>
              </a:rPr>
              <a:t>Năm</a:t>
            </a:r>
            <a:r>
              <a:rPr lang="en-US" sz="4800" b="1" dirty="0">
                <a:solidFill>
                  <a:srgbClr val="FF0000"/>
                </a:solidFill>
              </a:rPr>
              <a:t> 1901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1" name="Picture 10" descr="A picture containing doll&#10;&#10;Description automatically generated">
            <a:extLst>
              <a:ext uri="{FF2B5EF4-FFF2-40B4-BE49-F238E27FC236}">
                <a16:creationId xmlns:a16="http://schemas.microsoft.com/office/drawing/2014/main" id="{096B11F7-FC24-6FFE-6258-EFF5F8F7F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918" y="2925621"/>
            <a:ext cx="2484733" cy="3932379"/>
          </a:xfrm>
          <a:prstGeom prst="rect">
            <a:avLst/>
          </a:prstGeom>
        </p:spPr>
      </p:pic>
      <p:pic>
        <p:nvPicPr>
          <p:cNvPr id="13" name="Picture 1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58701746-361B-2CF5-202A-9855F35F362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77" y="3061771"/>
            <a:ext cx="3587436" cy="37962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A36083F-C123-288D-7B90-04F087E4ACA7}"/>
              </a:ext>
            </a:extLst>
          </p:cNvPr>
          <p:cNvGrpSpPr/>
          <p:nvPr/>
        </p:nvGrpSpPr>
        <p:grpSpPr>
          <a:xfrm>
            <a:off x="5551160" y="3670642"/>
            <a:ext cx="2084969" cy="2084969"/>
            <a:chOff x="3880980" y="4622364"/>
            <a:chExt cx="2084969" cy="208496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FE7340D-637B-D034-EC27-B6F4B3A84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0980" y="4622364"/>
              <a:ext cx="2084969" cy="208496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5BF65-7E02-5233-AC97-375ED24400EE}"/>
                </a:ext>
              </a:extLst>
            </p:cNvPr>
            <p:cNvGrpSpPr/>
            <p:nvPr/>
          </p:nvGrpSpPr>
          <p:grpSpPr>
            <a:xfrm>
              <a:off x="4516243" y="5288928"/>
              <a:ext cx="814441" cy="751840"/>
              <a:chOff x="4489079" y="5288928"/>
              <a:chExt cx="814441" cy="751840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1776B433-6559-17F1-E7E6-893B87428D8C}"/>
                  </a:ext>
                </a:extLst>
              </p:cNvPr>
              <p:cNvSpPr/>
              <p:nvPr/>
            </p:nvSpPr>
            <p:spPr>
              <a:xfrm>
                <a:off x="4489079" y="5288928"/>
                <a:ext cx="814441" cy="751840"/>
              </a:xfrm>
              <a:prstGeom prst="ellipse">
                <a:avLst/>
              </a:prstGeom>
              <a:solidFill>
                <a:srgbClr val="FFFF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09DFA50-6E50-2B02-9798-807DEEF9EDE6}"/>
                  </a:ext>
                </a:extLst>
              </p:cNvPr>
              <p:cNvSpPr txBox="1"/>
              <p:nvPr/>
            </p:nvSpPr>
            <p:spPr>
              <a:xfrm>
                <a:off x="4572449" y="5341682"/>
                <a:ext cx="6477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+1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17326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C52DD67-0CB2-78A1-D628-6045F07EA7C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2993" y="2047008"/>
            <a:ext cx="5086696" cy="49952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96550EA-FC8B-A6D4-4E67-BB613593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5386" y="1331053"/>
            <a:ext cx="4255377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7211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28"/>
                    </a14:imgEffect>
                    <a14:imgEffect>
                      <a14:saturation sat="361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0E12297-4050-BB5A-6506-8BA1F7A17AC3}"/>
              </a:ext>
            </a:extLst>
          </p:cNvPr>
          <p:cNvSpPr/>
          <p:nvPr/>
        </p:nvSpPr>
        <p:spPr>
          <a:xfrm>
            <a:off x="342900" y="285749"/>
            <a:ext cx="11487150" cy="6219825"/>
          </a:xfrm>
          <a:prstGeom prst="roundRect">
            <a:avLst/>
          </a:prstGeom>
          <a:solidFill>
            <a:srgbClr val="FFFFCC"/>
          </a:solidFill>
          <a:ln w="38100">
            <a:solidFill>
              <a:srgbClr val="7030A0"/>
            </a:solidFill>
            <a:prstDash val="lgDashDot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Nhóm 7">
            <a:extLst>
              <a:ext uri="{FF2B5EF4-FFF2-40B4-BE49-F238E27FC236}">
                <a16:creationId xmlns:a16="http://schemas.microsoft.com/office/drawing/2014/main" id="{299E62CB-CDC6-4562-8DB3-D7B00782361B}"/>
              </a:ext>
            </a:extLst>
          </p:cNvPr>
          <p:cNvGrpSpPr/>
          <p:nvPr/>
        </p:nvGrpSpPr>
        <p:grpSpPr>
          <a:xfrm>
            <a:off x="1009216" y="580725"/>
            <a:ext cx="11149950" cy="707886"/>
            <a:chOff x="1169225" y="243763"/>
            <a:chExt cx="11149950" cy="707886"/>
          </a:xfrm>
        </p:grpSpPr>
        <p:sp>
          <p:nvSpPr>
            <p:cNvPr id="4" name="TextBox 16">
              <a:extLst>
                <a:ext uri="{FF2B5EF4-FFF2-40B4-BE49-F238E27FC236}">
                  <a16:creationId xmlns:a16="http://schemas.microsoft.com/office/drawing/2014/main" id="{843462A0-8082-D657-710F-67F5E3DC5C05}"/>
                </a:ext>
              </a:extLst>
            </p:cNvPr>
            <p:cNvSpPr txBox="1"/>
            <p:nvPr/>
          </p:nvSpPr>
          <p:spPr>
            <a:xfrm>
              <a:off x="1898098" y="278812"/>
              <a:ext cx="10421077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5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GB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  <a:endParaRPr kumimoji="0" lang="vi-VN" sz="35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" name="Oval 22">
              <a:extLst>
                <a:ext uri="{FF2B5EF4-FFF2-40B4-BE49-F238E27FC236}">
                  <a16:creationId xmlns:a16="http://schemas.microsoft.com/office/drawing/2014/main" id="{8AA83FC8-3619-65CD-2801-60B825013EDD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210F5845-D34E-F217-EC86-2AA29D8CA865}"/>
                </a:ext>
              </a:extLst>
            </p:cNvPr>
            <p:cNvSpPr txBox="1"/>
            <p:nvPr/>
          </p:nvSpPr>
          <p:spPr>
            <a:xfrm>
              <a:off x="1301873" y="2437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0133AC-82DC-9DA5-A342-355589FA69A1}"/>
              </a:ext>
            </a:extLst>
          </p:cNvPr>
          <p:cNvGrpSpPr/>
          <p:nvPr/>
        </p:nvGrpSpPr>
        <p:grpSpPr>
          <a:xfrm>
            <a:off x="381000" y="1600200"/>
            <a:ext cx="5497286" cy="707886"/>
            <a:chOff x="381000" y="1600200"/>
            <a:chExt cx="5497286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a) </a:t>
                  </a:r>
                  <a:r>
                    <a:rPr lang="en-GB" sz="36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</a:t>
                  </a:r>
                  <a:r>
                    <a:rPr kumimoji="0" lang="en-GB" sz="3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kumimoji="0" lang="en-GB" sz="36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kumimoji="0" lang="en-GB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36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</m:t>
                      </m:r>
                      <m:sSup>
                        <m:sSupPr>
                          <m:ctrlPr>
                            <a:rPr lang="en-GB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0D307B28-0F84-DE47-1742-68CCFFF66C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3996" t="-15517" b="-353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2AD9D3-3DDF-90D0-2615-9423550D1F66}"/>
                </a:ext>
              </a:extLst>
            </p:cNvPr>
            <p:cNvSpPr/>
            <p:nvPr/>
          </p:nvSpPr>
          <p:spPr>
            <a:xfrm>
              <a:off x="2811705" y="1660213"/>
              <a:ext cx="1110343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800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5FB2B3-F09F-A62A-0D53-456CB4FA3CC5}"/>
              </a:ext>
            </a:extLst>
          </p:cNvPr>
          <p:cNvGrpSpPr/>
          <p:nvPr/>
        </p:nvGrpSpPr>
        <p:grpSpPr>
          <a:xfrm>
            <a:off x="438150" y="2677885"/>
            <a:ext cx="5853794" cy="769441"/>
            <a:chOff x="24492" y="1600200"/>
            <a:chExt cx="5853794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/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b)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BBFD9DB-9965-7CBD-EBBF-B14D26AD60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492" y="1600200"/>
                  <a:ext cx="5853794" cy="769441"/>
                </a:xfrm>
                <a:prstGeom prst="rect">
                  <a:avLst/>
                </a:prstGeom>
                <a:blipFill>
                  <a:blip r:embed="rId6"/>
                  <a:stretch>
                    <a:fillRect l="-4271" t="-15748" b="-3622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67BBB7-4954-9314-CA8C-997D7BAB14F5}"/>
                </a:ext>
              </a:extLst>
            </p:cNvPr>
            <p:cNvSpPr/>
            <p:nvPr/>
          </p:nvSpPr>
          <p:spPr>
            <a:xfrm>
              <a:off x="2768819" y="1689258"/>
              <a:ext cx="996042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200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82E580-DB98-39CF-1D40-5AA9656482A2}"/>
              </a:ext>
            </a:extLst>
          </p:cNvPr>
          <p:cNvGrpSpPr/>
          <p:nvPr/>
        </p:nvGrpSpPr>
        <p:grpSpPr>
          <a:xfrm>
            <a:off x="447675" y="3722913"/>
            <a:ext cx="5800726" cy="769441"/>
            <a:chOff x="77560" y="1600200"/>
            <a:chExt cx="5800726" cy="769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/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c) </a:t>
                  </a:r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=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9715755-168F-ED7C-B05D-22FBC552BE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60" y="1600200"/>
                  <a:ext cx="5800726" cy="769441"/>
                </a:xfrm>
                <a:prstGeom prst="rect">
                  <a:avLst/>
                </a:prstGeom>
                <a:blipFill>
                  <a:blip r:embed="rId7"/>
                  <a:stretch>
                    <a:fillRect l="-4202" t="-16667" b="-3730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6ABCB29-3118-6591-3BD1-9B4DCE96BA72}"/>
                </a:ext>
              </a:extLst>
            </p:cNvPr>
            <p:cNvSpPr/>
            <p:nvPr/>
          </p:nvSpPr>
          <p:spPr>
            <a:xfrm>
              <a:off x="2929337" y="1695827"/>
              <a:ext cx="1012370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300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1D66855-0430-BD60-CAB5-AD0CBF32F78F}"/>
              </a:ext>
            </a:extLst>
          </p:cNvPr>
          <p:cNvGrpSpPr/>
          <p:nvPr/>
        </p:nvGrpSpPr>
        <p:grpSpPr>
          <a:xfrm>
            <a:off x="6281056" y="1643743"/>
            <a:ext cx="5497286" cy="721801"/>
            <a:chOff x="381000" y="1600200"/>
            <a:chExt cx="5497286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/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800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𝐝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8E6D67C6-DCDF-A702-1617-7088D356BF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1000" y="1600200"/>
                  <a:ext cx="5497286" cy="721801"/>
                </a:xfrm>
                <a:prstGeom prst="rect">
                  <a:avLst/>
                </a:prstGeom>
                <a:blipFill>
                  <a:blip r:embed="rId8"/>
                  <a:stretch>
                    <a:fillRect l="-3880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D9CCBD1-7BE1-C97C-EE8F-C91316D42752}"/>
                </a:ext>
              </a:extLst>
            </p:cNvPr>
            <p:cNvSpPr/>
            <p:nvPr/>
          </p:nvSpPr>
          <p:spPr>
            <a:xfrm>
              <a:off x="3076809" y="1711638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FBDA46-D33B-437C-0497-8A222D60F122}"/>
              </a:ext>
            </a:extLst>
          </p:cNvPr>
          <p:cNvGrpSpPr/>
          <p:nvPr/>
        </p:nvGrpSpPr>
        <p:grpSpPr>
          <a:xfrm>
            <a:off x="6286500" y="2721428"/>
            <a:ext cx="5905500" cy="721801"/>
            <a:chOff x="-27214" y="1600200"/>
            <a:chExt cx="5905500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/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200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𝐜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 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𝐝𝐦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0E90BD6-A348-DD53-9283-DA4135E612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27214" y="1600200"/>
                  <a:ext cx="5905500" cy="721801"/>
                </a:xfrm>
                <a:prstGeom prst="rect">
                  <a:avLst/>
                </a:prstGeom>
                <a:blipFill>
                  <a:blip r:embed="rId9"/>
                  <a:stretch>
                    <a:fillRect l="-3612" t="-13445" b="-344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C889119-E126-4664-994A-DA7E6FC7230D}"/>
                </a:ext>
              </a:extLst>
            </p:cNvPr>
            <p:cNvSpPr/>
            <p:nvPr/>
          </p:nvSpPr>
          <p:spPr>
            <a:xfrm>
              <a:off x="2686567" y="1665515"/>
              <a:ext cx="783771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3C3FDE7-6D03-8BA0-EAF5-ED91EC81FE83}"/>
              </a:ext>
            </a:extLst>
          </p:cNvPr>
          <p:cNvGrpSpPr/>
          <p:nvPr/>
        </p:nvGrpSpPr>
        <p:grpSpPr>
          <a:xfrm>
            <a:off x="6410325" y="3766456"/>
            <a:ext cx="5738132" cy="721801"/>
            <a:chOff x="140154" y="1600200"/>
            <a:chExt cx="5738132" cy="7218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/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4000" b="1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3</a:t>
                  </a:r>
                  <a:r>
                    <a:rPr lang="en-GB" sz="4000" b="1" noProof="0" dirty="0">
                      <a:solidFill>
                        <a:srgbClr val="002060"/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00</a:t>
                  </a:r>
                  <a:r>
                    <a:rPr kumimoji="0" lang="en-GB" sz="4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Cambria Math" panose="02040503050406030204" pitchFamily="18" charset="0"/>
                      <a:cs typeface="+mn-cs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kumimoji="0" lang="en-GB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𝐦</m:t>
                          </m:r>
                        </m:e>
                        <m:sup>
                          <m:r>
                            <a:rPr kumimoji="0" lang="en-GB" sz="40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</m:sup>
                      </m:sSup>
                      <m:r>
                        <a:rPr kumimoji="0" lang="en-US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en-GB" sz="4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nor/>
                        </m:rPr>
                        <a:rPr kumimoji="0" lang="en-US" sz="4000" b="1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</m:t>
                      </m:r>
                      <m:sSup>
                        <m:sSupPr>
                          <m:ctrlPr>
                            <a:rPr lang="en-GB" sz="40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 </m:t>
                          </m:r>
                          <m:r>
                            <a:rPr lang="en-US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𝐜𝐦</m:t>
                          </m:r>
                        </m:e>
                        <m:sup>
                          <m:r>
                            <a:rPr lang="en-GB" sz="40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endPara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57BFBF07-AF7C-7178-7091-A8B3CE6532A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0154" y="1600200"/>
                  <a:ext cx="5738132" cy="721801"/>
                </a:xfrm>
                <a:prstGeom prst="rect">
                  <a:avLst/>
                </a:prstGeom>
                <a:blipFill>
                  <a:blip r:embed="rId10"/>
                  <a:stretch>
                    <a:fillRect l="-3826" t="-13559" b="-3559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C4E4285-571A-29A8-80A0-6E96C523F1C4}"/>
                </a:ext>
              </a:extLst>
            </p:cNvPr>
            <p:cNvSpPr/>
            <p:nvPr/>
          </p:nvSpPr>
          <p:spPr>
            <a:xfrm>
              <a:off x="3005817" y="1670207"/>
              <a:ext cx="979715" cy="566057"/>
            </a:xfrm>
            <a:prstGeom prst="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694BEB48-A64B-A2BF-713F-2AA9D39AD0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533" y="1249650"/>
            <a:ext cx="1011565" cy="101156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D90FD47-F745-81F5-D780-14D61542F3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95" y="2527641"/>
            <a:ext cx="1011565" cy="101156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CCFB451-4FBF-3698-4424-BBBBC815433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122" y="3591157"/>
            <a:ext cx="1011565" cy="101156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9A133CD-BEFC-3597-DB19-75FD4BB2BA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593" y="1383658"/>
            <a:ext cx="1011565" cy="101156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662EB9E-447D-436B-3F7E-D408169B634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144" y="2445530"/>
            <a:ext cx="1011565" cy="101156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C4C5514-1262-4C11-8441-199867FB45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887" y="3642396"/>
            <a:ext cx="1011565" cy="101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71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</TotalTime>
  <Words>640</Words>
  <PresentationFormat>Widescreen</PresentationFormat>
  <Paragraphs>86</Paragraphs>
  <Slides>18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Cambria Math</vt:lpstr>
      <vt:lpstr>Tahoma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2023-08-22T00:04:23Z</dcterms:created>
  <dcterms:modified xsi:type="dcterms:W3CDTF">2023-10-15T05:03:01Z</dcterms:modified>
</cp:coreProperties>
</file>