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notesMasterIdLst>
    <p:notesMasterId r:id="rId22"/>
  </p:notesMasterIdLst>
  <p:sldIdLst>
    <p:sldId id="315" r:id="rId2"/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34" r:id="rId12"/>
    <p:sldId id="325" r:id="rId13"/>
    <p:sldId id="326" r:id="rId14"/>
    <p:sldId id="327" r:id="rId15"/>
    <p:sldId id="328" r:id="rId16"/>
    <p:sldId id="329" r:id="rId17"/>
    <p:sldId id="333" r:id="rId18"/>
    <p:sldId id="330" r:id="rId19"/>
    <p:sldId id="332" r:id="rId20"/>
    <p:sldId id="33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91A05"/>
    <a:srgbClr val="5F2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E26C10-F09D-4B13-8877-2A1091C8871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5B5D5E-6601-4572-AB66-01182342CA9C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Khái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niệm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endParaRPr lang="en-US" dirty="0">
            <a:solidFill>
              <a:schemeClr val="tx1"/>
            </a:solidFill>
          </a:endParaRPr>
        </a:p>
      </dgm:t>
    </dgm:pt>
    <dgm:pt modelId="{7026B970-B760-469A-B182-892BF300127A}" type="parTrans" cxnId="{3F3F0A1B-C352-41E9-BEA6-02A84C0FCA88}">
      <dgm:prSet/>
      <dgm:spPr/>
      <dgm:t>
        <a:bodyPr/>
        <a:lstStyle/>
        <a:p>
          <a:endParaRPr lang="en-US"/>
        </a:p>
      </dgm:t>
    </dgm:pt>
    <dgm:pt modelId="{AD850C7E-5C0C-49F2-90C7-DBCF15CE9CEB}" type="sibTrans" cxnId="{3F3F0A1B-C352-41E9-BEA6-02A84C0FCA88}">
      <dgm:prSet/>
      <dgm:spPr/>
      <dgm:t>
        <a:bodyPr/>
        <a:lstStyle/>
        <a:p>
          <a:endParaRPr lang="en-US"/>
        </a:p>
      </dgm:t>
    </dgm:pt>
    <dgm:pt modelId="{CB086D75-ED81-45D4-9E5E-3825A2F9D348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tìm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bội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ước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endParaRPr lang="en-US" dirty="0">
            <a:solidFill>
              <a:schemeClr val="tx1"/>
            </a:solidFill>
          </a:endParaRPr>
        </a:p>
      </dgm:t>
    </dgm:pt>
    <dgm:pt modelId="{16909AF2-4CB5-4ED3-AAD4-267EA1029D60}" type="parTrans" cxnId="{5360002A-A326-444D-BCEC-1C9C8524E15D}">
      <dgm:prSet/>
      <dgm:spPr/>
      <dgm:t>
        <a:bodyPr/>
        <a:lstStyle/>
        <a:p>
          <a:endParaRPr lang="en-US"/>
        </a:p>
      </dgm:t>
    </dgm:pt>
    <dgm:pt modelId="{3229A39E-FD87-4A8C-B5DB-E2E93C27BE9A}" type="sibTrans" cxnId="{5360002A-A326-444D-BCEC-1C9C8524E15D}">
      <dgm:prSet/>
      <dgm:spPr/>
      <dgm:t>
        <a:bodyPr/>
        <a:lstStyle/>
        <a:p>
          <a:endParaRPr lang="en-US"/>
        </a:p>
      </dgm:t>
    </dgm:pt>
    <dgm:pt modelId="{E766EBA5-4388-4790-84A2-231463884A78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endParaRPr lang="en-US" dirty="0">
            <a:solidFill>
              <a:schemeClr val="tx1"/>
            </a:solidFill>
          </a:endParaRPr>
        </a:p>
      </dgm:t>
    </dgm:pt>
    <dgm:pt modelId="{1B0E6ABD-FF20-4D85-80A0-558A5D2B04A6}" type="parTrans" cxnId="{AE142F74-FAB3-48EC-82D7-B7440CFBEEB1}">
      <dgm:prSet/>
      <dgm:spPr/>
      <dgm:t>
        <a:bodyPr/>
        <a:lstStyle/>
        <a:p>
          <a:endParaRPr lang="en-US"/>
        </a:p>
      </dgm:t>
    </dgm:pt>
    <dgm:pt modelId="{C42AF75C-912A-4F2D-B761-2597A8A73B66}" type="sibTrans" cxnId="{AE142F74-FAB3-48EC-82D7-B7440CFBEEB1}">
      <dgm:prSet/>
      <dgm:spPr/>
      <dgm:t>
        <a:bodyPr/>
        <a:lstStyle/>
        <a:p>
          <a:endParaRPr lang="en-US"/>
        </a:p>
      </dgm:t>
    </dgm:pt>
    <dgm:pt modelId="{1D7F1250-7AA2-41ED-BEAB-6057CD175A3E}">
      <dgm:prSet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402334FC-D054-48EC-9168-C9D1C7E6AE6C}" type="parTrans" cxnId="{D2869877-3179-42CA-B245-7B9B15D6E080}">
      <dgm:prSet/>
      <dgm:spPr/>
      <dgm:t>
        <a:bodyPr/>
        <a:lstStyle/>
        <a:p>
          <a:endParaRPr lang="en-US"/>
        </a:p>
      </dgm:t>
    </dgm:pt>
    <dgm:pt modelId="{652A092A-21F8-4E06-A0CE-1A0F8FDBD431}" type="sibTrans" cxnId="{D2869877-3179-42CA-B245-7B9B15D6E080}">
      <dgm:prSet/>
      <dgm:spPr/>
      <dgm:t>
        <a:bodyPr/>
        <a:lstStyle/>
        <a:p>
          <a:endParaRPr lang="en-US"/>
        </a:p>
      </dgm:t>
    </dgm:pt>
    <dgm:pt modelId="{84CDA612-6FCF-46F4-A9E3-F65159F2E97A}" type="pres">
      <dgm:prSet presAssocID="{CDE26C10-F09D-4B13-8877-2A1091C8871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9F82C27-5D87-434C-8AAC-4FF97B97A081}" type="pres">
      <dgm:prSet presAssocID="{CDE26C10-F09D-4B13-8877-2A1091C88715}" presName="Name1" presStyleCnt="0"/>
      <dgm:spPr/>
    </dgm:pt>
    <dgm:pt modelId="{FD4D97B2-47B5-4B5E-ACB2-3410B8A2879A}" type="pres">
      <dgm:prSet presAssocID="{CDE26C10-F09D-4B13-8877-2A1091C88715}" presName="cycle" presStyleCnt="0"/>
      <dgm:spPr/>
    </dgm:pt>
    <dgm:pt modelId="{4CF8A7E1-ED99-48D6-85C2-F3579DC2D722}" type="pres">
      <dgm:prSet presAssocID="{CDE26C10-F09D-4B13-8877-2A1091C88715}" presName="srcNode" presStyleLbl="node1" presStyleIdx="0" presStyleCnt="4"/>
      <dgm:spPr/>
    </dgm:pt>
    <dgm:pt modelId="{D4B3653D-9706-4A61-833F-7499CCB17780}" type="pres">
      <dgm:prSet presAssocID="{CDE26C10-F09D-4B13-8877-2A1091C88715}" presName="conn" presStyleLbl="parChTrans1D2" presStyleIdx="0" presStyleCnt="1"/>
      <dgm:spPr/>
      <dgm:t>
        <a:bodyPr/>
        <a:lstStyle/>
        <a:p>
          <a:endParaRPr lang="en-US"/>
        </a:p>
      </dgm:t>
    </dgm:pt>
    <dgm:pt modelId="{0F69B0B3-9859-4A2B-8E7C-C86E208D259F}" type="pres">
      <dgm:prSet presAssocID="{CDE26C10-F09D-4B13-8877-2A1091C88715}" presName="extraNode" presStyleLbl="node1" presStyleIdx="0" presStyleCnt="4"/>
      <dgm:spPr/>
    </dgm:pt>
    <dgm:pt modelId="{69839AFB-222B-4BFD-AFE4-BA1B950220AD}" type="pres">
      <dgm:prSet presAssocID="{CDE26C10-F09D-4B13-8877-2A1091C88715}" presName="dstNode" presStyleLbl="node1" presStyleIdx="0" presStyleCnt="4"/>
      <dgm:spPr/>
    </dgm:pt>
    <dgm:pt modelId="{5B8CB2C2-E07D-435B-8249-B1B867F3249D}" type="pres">
      <dgm:prSet presAssocID="{305B5D5E-6601-4572-AB66-01182342CA9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6D24C0-CF78-4E11-8801-8683E8AF5756}" type="pres">
      <dgm:prSet presAssocID="{305B5D5E-6601-4572-AB66-01182342CA9C}" presName="accent_1" presStyleCnt="0"/>
      <dgm:spPr/>
    </dgm:pt>
    <dgm:pt modelId="{CE4ADF40-679B-4403-95B5-12638F3A1C5E}" type="pres">
      <dgm:prSet presAssocID="{305B5D5E-6601-4572-AB66-01182342CA9C}" presName="accentRepeatNode" presStyleLbl="solidFgAcc1" presStyleIdx="0" presStyleCnt="4"/>
      <dgm:spPr/>
    </dgm:pt>
    <dgm:pt modelId="{A159569C-74FB-4408-B1C0-1DE70E49A234}" type="pres">
      <dgm:prSet presAssocID="{CB086D75-ED81-45D4-9E5E-3825A2F9D348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823F1D-DBCF-47F6-A8BD-8791ACC31D1E}" type="pres">
      <dgm:prSet presAssocID="{CB086D75-ED81-45D4-9E5E-3825A2F9D348}" presName="accent_2" presStyleCnt="0"/>
      <dgm:spPr/>
    </dgm:pt>
    <dgm:pt modelId="{1B27D673-DA65-41BF-BBD0-A3EE3FCA605A}" type="pres">
      <dgm:prSet presAssocID="{CB086D75-ED81-45D4-9E5E-3825A2F9D348}" presName="accentRepeatNode" presStyleLbl="solidFgAcc1" presStyleIdx="1" presStyleCnt="4"/>
      <dgm:spPr/>
    </dgm:pt>
    <dgm:pt modelId="{1D933678-8F54-4DBC-8C16-7CD6CD9BF5FA}" type="pres">
      <dgm:prSet presAssocID="{E766EBA5-4388-4790-84A2-231463884A78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B8901-9572-4AF8-BF24-43700EF609EA}" type="pres">
      <dgm:prSet presAssocID="{E766EBA5-4388-4790-84A2-231463884A78}" presName="accent_3" presStyleCnt="0"/>
      <dgm:spPr/>
    </dgm:pt>
    <dgm:pt modelId="{3B5A8711-648E-4B16-A6BF-121799DBB522}" type="pres">
      <dgm:prSet presAssocID="{E766EBA5-4388-4790-84A2-231463884A78}" presName="accentRepeatNode" presStyleLbl="solidFgAcc1" presStyleIdx="2" presStyleCnt="4"/>
      <dgm:spPr/>
    </dgm:pt>
    <dgm:pt modelId="{229D3003-F8FE-4C3C-B65B-54BED186D8FF}" type="pres">
      <dgm:prSet presAssocID="{1D7F1250-7AA2-41ED-BEAB-6057CD175A3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91924-3B17-4D1E-9236-934CAD211084}" type="pres">
      <dgm:prSet presAssocID="{1D7F1250-7AA2-41ED-BEAB-6057CD175A3E}" presName="accent_4" presStyleCnt="0"/>
      <dgm:spPr/>
    </dgm:pt>
    <dgm:pt modelId="{C485230A-BBC1-4FD3-96DB-A1D37E5F6FDC}" type="pres">
      <dgm:prSet presAssocID="{1D7F1250-7AA2-41ED-BEAB-6057CD175A3E}" presName="accentRepeatNode" presStyleLbl="solidFgAcc1" presStyleIdx="3" presStyleCnt="4"/>
      <dgm:spPr/>
    </dgm:pt>
  </dgm:ptLst>
  <dgm:cxnLst>
    <dgm:cxn modelId="{978E1341-7E20-4425-8FBD-74F8A4203A14}" type="presOf" srcId="{AD850C7E-5C0C-49F2-90C7-DBCF15CE9CEB}" destId="{D4B3653D-9706-4A61-833F-7499CCB17780}" srcOrd="0" destOrd="0" presId="urn:microsoft.com/office/officeart/2008/layout/VerticalCurvedList"/>
    <dgm:cxn modelId="{50795B6F-855A-4C45-AA8A-391AC774AEBD}" type="presOf" srcId="{CB086D75-ED81-45D4-9E5E-3825A2F9D348}" destId="{A159569C-74FB-4408-B1C0-1DE70E49A234}" srcOrd="0" destOrd="0" presId="urn:microsoft.com/office/officeart/2008/layout/VerticalCurvedList"/>
    <dgm:cxn modelId="{AE142F74-FAB3-48EC-82D7-B7440CFBEEB1}" srcId="{CDE26C10-F09D-4B13-8877-2A1091C88715}" destId="{E766EBA5-4388-4790-84A2-231463884A78}" srcOrd="2" destOrd="0" parTransId="{1B0E6ABD-FF20-4D85-80A0-558A5D2B04A6}" sibTransId="{C42AF75C-912A-4F2D-B761-2597A8A73B66}"/>
    <dgm:cxn modelId="{3F3F0A1B-C352-41E9-BEA6-02A84C0FCA88}" srcId="{CDE26C10-F09D-4B13-8877-2A1091C88715}" destId="{305B5D5E-6601-4572-AB66-01182342CA9C}" srcOrd="0" destOrd="0" parTransId="{7026B970-B760-469A-B182-892BF300127A}" sibTransId="{AD850C7E-5C0C-49F2-90C7-DBCF15CE9CEB}"/>
    <dgm:cxn modelId="{85AB7622-7B56-4A55-8CE5-F706C9AD5520}" type="presOf" srcId="{305B5D5E-6601-4572-AB66-01182342CA9C}" destId="{5B8CB2C2-E07D-435B-8249-B1B867F3249D}" srcOrd="0" destOrd="0" presId="urn:microsoft.com/office/officeart/2008/layout/VerticalCurvedList"/>
    <dgm:cxn modelId="{E4E8A649-2A4C-45F5-AEA5-04D7BAF13BBB}" type="presOf" srcId="{CDE26C10-F09D-4B13-8877-2A1091C88715}" destId="{84CDA612-6FCF-46F4-A9E3-F65159F2E97A}" srcOrd="0" destOrd="0" presId="urn:microsoft.com/office/officeart/2008/layout/VerticalCurvedList"/>
    <dgm:cxn modelId="{F2A7BAC5-6D11-40CB-B375-5F5E7E0FAE6A}" type="presOf" srcId="{1D7F1250-7AA2-41ED-BEAB-6057CD175A3E}" destId="{229D3003-F8FE-4C3C-B65B-54BED186D8FF}" srcOrd="0" destOrd="0" presId="urn:microsoft.com/office/officeart/2008/layout/VerticalCurvedList"/>
    <dgm:cxn modelId="{D2869877-3179-42CA-B245-7B9B15D6E080}" srcId="{CDE26C10-F09D-4B13-8877-2A1091C88715}" destId="{1D7F1250-7AA2-41ED-BEAB-6057CD175A3E}" srcOrd="3" destOrd="0" parTransId="{402334FC-D054-48EC-9168-C9D1C7E6AE6C}" sibTransId="{652A092A-21F8-4E06-A0CE-1A0F8FDBD431}"/>
    <dgm:cxn modelId="{5360002A-A326-444D-BCEC-1C9C8524E15D}" srcId="{CDE26C10-F09D-4B13-8877-2A1091C88715}" destId="{CB086D75-ED81-45D4-9E5E-3825A2F9D348}" srcOrd="1" destOrd="0" parTransId="{16909AF2-4CB5-4ED3-AAD4-267EA1029D60}" sibTransId="{3229A39E-FD87-4A8C-B5DB-E2E93C27BE9A}"/>
    <dgm:cxn modelId="{ABADD098-CD07-453F-9FBC-F2A81AF7D537}" type="presOf" srcId="{E766EBA5-4388-4790-84A2-231463884A78}" destId="{1D933678-8F54-4DBC-8C16-7CD6CD9BF5FA}" srcOrd="0" destOrd="0" presId="urn:microsoft.com/office/officeart/2008/layout/VerticalCurvedList"/>
    <dgm:cxn modelId="{0DA2C93F-F19A-4AAE-95BD-9165E06FD1A8}" type="presParOf" srcId="{84CDA612-6FCF-46F4-A9E3-F65159F2E97A}" destId="{19F82C27-5D87-434C-8AAC-4FF97B97A081}" srcOrd="0" destOrd="0" presId="urn:microsoft.com/office/officeart/2008/layout/VerticalCurvedList"/>
    <dgm:cxn modelId="{1125C557-9920-4488-A29D-8000F5E7EFFC}" type="presParOf" srcId="{19F82C27-5D87-434C-8AAC-4FF97B97A081}" destId="{FD4D97B2-47B5-4B5E-ACB2-3410B8A2879A}" srcOrd="0" destOrd="0" presId="urn:microsoft.com/office/officeart/2008/layout/VerticalCurvedList"/>
    <dgm:cxn modelId="{0934FD63-ECA8-433A-B7F7-A76801D91201}" type="presParOf" srcId="{FD4D97B2-47B5-4B5E-ACB2-3410B8A2879A}" destId="{4CF8A7E1-ED99-48D6-85C2-F3579DC2D722}" srcOrd="0" destOrd="0" presId="urn:microsoft.com/office/officeart/2008/layout/VerticalCurvedList"/>
    <dgm:cxn modelId="{8412E91D-278C-4891-BC93-EDE49FFF4259}" type="presParOf" srcId="{FD4D97B2-47B5-4B5E-ACB2-3410B8A2879A}" destId="{D4B3653D-9706-4A61-833F-7499CCB17780}" srcOrd="1" destOrd="0" presId="urn:microsoft.com/office/officeart/2008/layout/VerticalCurvedList"/>
    <dgm:cxn modelId="{3C6A9741-B82D-448B-8F93-6E7FE5E4A996}" type="presParOf" srcId="{FD4D97B2-47B5-4B5E-ACB2-3410B8A2879A}" destId="{0F69B0B3-9859-4A2B-8E7C-C86E208D259F}" srcOrd="2" destOrd="0" presId="urn:microsoft.com/office/officeart/2008/layout/VerticalCurvedList"/>
    <dgm:cxn modelId="{8B4372D0-CD9B-4FC3-AB00-01628BA5552E}" type="presParOf" srcId="{FD4D97B2-47B5-4B5E-ACB2-3410B8A2879A}" destId="{69839AFB-222B-4BFD-AFE4-BA1B950220AD}" srcOrd="3" destOrd="0" presId="urn:microsoft.com/office/officeart/2008/layout/VerticalCurvedList"/>
    <dgm:cxn modelId="{C949F9E4-C9CA-4AAB-BA16-939E0F60A651}" type="presParOf" srcId="{19F82C27-5D87-434C-8AAC-4FF97B97A081}" destId="{5B8CB2C2-E07D-435B-8249-B1B867F3249D}" srcOrd="1" destOrd="0" presId="urn:microsoft.com/office/officeart/2008/layout/VerticalCurvedList"/>
    <dgm:cxn modelId="{30935DBA-A805-435C-962A-D2D088F1443C}" type="presParOf" srcId="{19F82C27-5D87-434C-8AAC-4FF97B97A081}" destId="{136D24C0-CF78-4E11-8801-8683E8AF5756}" srcOrd="2" destOrd="0" presId="urn:microsoft.com/office/officeart/2008/layout/VerticalCurvedList"/>
    <dgm:cxn modelId="{B282681D-2C94-469F-A6CD-E6DDC585C8F4}" type="presParOf" srcId="{136D24C0-CF78-4E11-8801-8683E8AF5756}" destId="{CE4ADF40-679B-4403-95B5-12638F3A1C5E}" srcOrd="0" destOrd="0" presId="urn:microsoft.com/office/officeart/2008/layout/VerticalCurvedList"/>
    <dgm:cxn modelId="{74825B3E-46C5-4CF0-86E2-434425B72630}" type="presParOf" srcId="{19F82C27-5D87-434C-8AAC-4FF97B97A081}" destId="{A159569C-74FB-4408-B1C0-1DE70E49A234}" srcOrd="3" destOrd="0" presId="urn:microsoft.com/office/officeart/2008/layout/VerticalCurvedList"/>
    <dgm:cxn modelId="{84918941-5542-49F9-B19A-F52ED044313E}" type="presParOf" srcId="{19F82C27-5D87-434C-8AAC-4FF97B97A081}" destId="{CF823F1D-DBCF-47F6-A8BD-8791ACC31D1E}" srcOrd="4" destOrd="0" presId="urn:microsoft.com/office/officeart/2008/layout/VerticalCurvedList"/>
    <dgm:cxn modelId="{CA0D2E53-ADD2-4CA6-BFA2-9D8F275C2CF0}" type="presParOf" srcId="{CF823F1D-DBCF-47F6-A8BD-8791ACC31D1E}" destId="{1B27D673-DA65-41BF-BBD0-A3EE3FCA605A}" srcOrd="0" destOrd="0" presId="urn:microsoft.com/office/officeart/2008/layout/VerticalCurvedList"/>
    <dgm:cxn modelId="{5227BC2E-E602-4CAE-83F6-7281E064D9F0}" type="presParOf" srcId="{19F82C27-5D87-434C-8AAC-4FF97B97A081}" destId="{1D933678-8F54-4DBC-8C16-7CD6CD9BF5FA}" srcOrd="5" destOrd="0" presId="urn:microsoft.com/office/officeart/2008/layout/VerticalCurvedList"/>
    <dgm:cxn modelId="{99C8DCA1-DDFE-469E-95E1-A259623559C8}" type="presParOf" srcId="{19F82C27-5D87-434C-8AAC-4FF97B97A081}" destId="{CE2B8901-9572-4AF8-BF24-43700EF609EA}" srcOrd="6" destOrd="0" presId="urn:microsoft.com/office/officeart/2008/layout/VerticalCurvedList"/>
    <dgm:cxn modelId="{4E92DDAA-6F08-4FE8-A97E-5B5314C9AD25}" type="presParOf" srcId="{CE2B8901-9572-4AF8-BF24-43700EF609EA}" destId="{3B5A8711-648E-4B16-A6BF-121799DBB522}" srcOrd="0" destOrd="0" presId="urn:microsoft.com/office/officeart/2008/layout/VerticalCurvedList"/>
    <dgm:cxn modelId="{C515FCC2-6D3E-4A83-9074-540A5E918800}" type="presParOf" srcId="{19F82C27-5D87-434C-8AAC-4FF97B97A081}" destId="{229D3003-F8FE-4C3C-B65B-54BED186D8FF}" srcOrd="7" destOrd="0" presId="urn:microsoft.com/office/officeart/2008/layout/VerticalCurvedList"/>
    <dgm:cxn modelId="{BBC5AD68-1CEF-4610-BF9B-69A81578CA1B}" type="presParOf" srcId="{19F82C27-5D87-434C-8AAC-4FF97B97A081}" destId="{38691924-3B17-4D1E-9236-934CAD211084}" srcOrd="8" destOrd="0" presId="urn:microsoft.com/office/officeart/2008/layout/VerticalCurvedList"/>
    <dgm:cxn modelId="{836D2896-0EF5-4AC8-A303-3C1CF60DB5EA}" type="presParOf" srcId="{38691924-3B17-4D1E-9236-934CAD211084}" destId="{C485230A-BBC1-4FD3-96DB-A1D37E5F6F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3653D-9706-4A61-833F-7499CCB17780}">
      <dsp:nvSpPr>
        <dsp:cNvPr id="0" name=""/>
        <dsp:cNvSpPr/>
      </dsp:nvSpPr>
      <dsp:spPr>
        <a:xfrm>
          <a:off x="-4477703" y="-686676"/>
          <a:ext cx="5334265" cy="5334265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CB2C2-E07D-435B-8249-B1B867F3249D}">
      <dsp:nvSpPr>
        <dsp:cNvPr id="0" name=""/>
        <dsp:cNvSpPr/>
      </dsp:nvSpPr>
      <dsp:spPr>
        <a:xfrm>
          <a:off x="448685" y="304514"/>
          <a:ext cx="8011135" cy="60934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Khái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niệm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48685" y="304514"/>
        <a:ext cx="8011135" cy="609346"/>
      </dsp:txXfrm>
    </dsp:sp>
    <dsp:sp modelId="{CE4ADF40-679B-4403-95B5-12638F3A1C5E}">
      <dsp:nvSpPr>
        <dsp:cNvPr id="0" name=""/>
        <dsp:cNvSpPr/>
      </dsp:nvSpPr>
      <dsp:spPr>
        <a:xfrm>
          <a:off x="67843" y="228346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9569C-74FB-4408-B1C0-1DE70E49A234}">
      <dsp:nvSpPr>
        <dsp:cNvPr id="0" name=""/>
        <dsp:cNvSpPr/>
      </dsp:nvSpPr>
      <dsp:spPr>
        <a:xfrm>
          <a:off x="798037" y="1218693"/>
          <a:ext cx="7661782" cy="609346"/>
        </a:xfrm>
        <a:prstGeom prst="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tìm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bội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ước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98037" y="1218693"/>
        <a:ext cx="7661782" cy="609346"/>
      </dsp:txXfrm>
    </dsp:sp>
    <dsp:sp modelId="{1B27D673-DA65-41BF-BBD0-A3EE3FCA605A}">
      <dsp:nvSpPr>
        <dsp:cNvPr id="0" name=""/>
        <dsp:cNvSpPr/>
      </dsp:nvSpPr>
      <dsp:spPr>
        <a:xfrm>
          <a:off x="417195" y="1142525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33678-8F54-4DBC-8C16-7CD6CD9BF5FA}">
      <dsp:nvSpPr>
        <dsp:cNvPr id="0" name=""/>
        <dsp:cNvSpPr/>
      </dsp:nvSpPr>
      <dsp:spPr>
        <a:xfrm>
          <a:off x="798037" y="2132871"/>
          <a:ext cx="7661782" cy="609346"/>
        </a:xfrm>
        <a:prstGeom prst="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98037" y="2132871"/>
        <a:ext cx="7661782" cy="609346"/>
      </dsp:txXfrm>
    </dsp:sp>
    <dsp:sp modelId="{3B5A8711-648E-4B16-A6BF-121799DBB522}">
      <dsp:nvSpPr>
        <dsp:cNvPr id="0" name=""/>
        <dsp:cNvSpPr/>
      </dsp:nvSpPr>
      <dsp:spPr>
        <a:xfrm>
          <a:off x="417195" y="2056703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D3003-F8FE-4C3C-B65B-54BED186D8FF}">
      <dsp:nvSpPr>
        <dsp:cNvPr id="0" name=""/>
        <dsp:cNvSpPr/>
      </dsp:nvSpPr>
      <dsp:spPr>
        <a:xfrm>
          <a:off x="448685" y="3047050"/>
          <a:ext cx="8011135" cy="609346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48685" y="3047050"/>
        <a:ext cx="8011135" cy="609346"/>
      </dsp:txXfrm>
    </dsp:sp>
    <dsp:sp modelId="{C485230A-BBC1-4FD3-96DB-A1D37E5F6FDC}">
      <dsp:nvSpPr>
        <dsp:cNvPr id="0" name=""/>
        <dsp:cNvSpPr/>
      </dsp:nvSpPr>
      <dsp:spPr>
        <a:xfrm>
          <a:off x="67843" y="2970882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541A37-5995-4680-A078-CB78C1341D1A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E78A0-A4EF-414F-A714-96405B545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13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076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3268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7543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156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950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526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10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018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209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99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6546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6619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5525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962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656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74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514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492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94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16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77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8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13" Type="http://schemas.openxmlformats.org/officeDocument/2006/relationships/slide" Target="slide13.xml"/><Relationship Id="rId1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42.png"/><Relationship Id="rId7" Type="http://schemas.openxmlformats.org/officeDocument/2006/relationships/image" Target="../media/image32.jpeg"/><Relationship Id="rId12" Type="http://schemas.openxmlformats.org/officeDocument/2006/relationships/image" Target="../media/image37.gif"/><Relationship Id="rId17" Type="http://schemas.openxmlformats.org/officeDocument/2006/relationships/slide" Target="slide16.xml"/><Relationship Id="rId2" Type="http://schemas.openxmlformats.org/officeDocument/2006/relationships/audio" Target="../media/media1.mp3"/><Relationship Id="rId16" Type="http://schemas.openxmlformats.org/officeDocument/2006/relationships/image" Target="../media/image39.png"/><Relationship Id="rId20" Type="http://schemas.openxmlformats.org/officeDocument/2006/relationships/slide" Target="slide15.xml"/><Relationship Id="rId1" Type="http://schemas.microsoft.com/office/2007/relationships/media" Target="../media/media1.mp3"/><Relationship Id="rId6" Type="http://schemas.openxmlformats.org/officeDocument/2006/relationships/slide" Target="slide17.xml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5" Type="http://schemas.openxmlformats.org/officeDocument/2006/relationships/slide" Target="slide14.xml"/><Relationship Id="rId10" Type="http://schemas.openxmlformats.org/officeDocument/2006/relationships/image" Target="../media/image35.gif"/><Relationship Id="rId19" Type="http://schemas.openxmlformats.org/officeDocument/2006/relationships/image" Target="../media/image41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4.gif"/><Relationship Id="rId14" Type="http://schemas.openxmlformats.org/officeDocument/2006/relationships/image" Target="../media/image38.png"/><Relationship Id="rId22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20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9.png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slide" Target="slide12.xml"/><Relationship Id="rId10" Type="http://schemas.openxmlformats.org/officeDocument/2006/relationships/image" Target="../media/image46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slide" Target="slide12.xml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52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2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9.png"/><Relationship Id="rId1" Type="http://schemas.openxmlformats.org/officeDocument/2006/relationships/vmlDrawing" Target="../drawings/vmlDrawing8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slide" Target="slide12.xml"/><Relationship Id="rId10" Type="http://schemas.openxmlformats.org/officeDocument/2006/relationships/image" Target="../media/image56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5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slide" Target="slide12.xml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61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7.wmf"/><Relationship Id="rId3" Type="http://schemas.openxmlformats.org/officeDocument/2006/relationships/image" Target="../media/image19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9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5.sv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png"/><Relationship Id="rId5" Type="http://schemas.openxmlformats.org/officeDocument/2006/relationships/image" Target="../media/image3.sv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5.svg"/><Relationship Id="rId12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png"/><Relationship Id="rId11" Type="http://schemas.openxmlformats.org/officeDocument/2006/relationships/image" Target="../media/image27.wmf"/><Relationship Id="rId5" Type="http://schemas.openxmlformats.org/officeDocument/2006/relationships/image" Target="../media/image3.svg"/><Relationship Id="rId10" Type="http://schemas.openxmlformats.org/officeDocument/2006/relationships/oleObject" Target="../embeddings/oleObject15.bin"/><Relationship Id="rId4" Type="http://schemas.openxmlformats.org/officeDocument/2006/relationships/image" Target="../media/image2.png"/><Relationship Id="rId9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5511" y="4962549"/>
            <a:ext cx="5503232" cy="517528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Trà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91070" y="2987783"/>
            <a:ext cx="9040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QUAN HỆ CHIA HẾT. TÍNH CHẤT CHIA HẾT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078" y="236767"/>
            <a:ext cx="7987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PHÒNG GIÁO DỤC VÀ ĐÀO TẠO HOÀNG MAI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1070" y="759987"/>
            <a:ext cx="4889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TRƯỜNG THCS LĨNH NAM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2024" y="2295689"/>
            <a:ext cx="5878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 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7 – CHƯƠNG I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289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9598" y="982241"/>
            <a:ext cx="10229105" cy="205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211" y="3278526"/>
            <a:ext cx="2707878" cy="324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53654" y="33974"/>
            <a:ext cx="5707513" cy="4705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217669" y="6277756"/>
            <a:ext cx="3713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319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264" y="2243575"/>
            <a:ext cx="748949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thưởng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Pentagon 6"/>
          <p:cNvSpPr/>
          <p:nvPr/>
        </p:nvSpPr>
        <p:spPr>
          <a:xfrm>
            <a:off x="393264" y="1169090"/>
            <a:ext cx="2370958" cy="840451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LUẬT CHƠI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358" y="1741432"/>
            <a:ext cx="3923643" cy="39236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6166" y="692597"/>
            <a:ext cx="6358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CHƠI: LẬT MẢNH GHÉP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30203" y="5962447"/>
            <a:ext cx="3713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30203" y="6286791"/>
            <a:ext cx="3713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2538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58" y="853669"/>
            <a:ext cx="91408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Bộ Y tế kêu gọi người dân phòng,chống COVID-19 qua &amp;quot;Thông điệp 5K | Báo  Công an nhân dân điện tử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503" y="1641069"/>
            <a:ext cx="5144407" cy="346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570" y="1679169"/>
            <a:ext cx="8763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" y="1517244"/>
            <a:ext cx="79533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745" y="2157008"/>
            <a:ext cx="8445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82" y="99607"/>
            <a:ext cx="1320800" cy="454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4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496" y="4666844"/>
            <a:ext cx="4857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340757" y="5578070"/>
            <a:ext cx="1703388" cy="2587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49982" y="5276445"/>
            <a:ext cx="946150" cy="119063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819807" y="2244320"/>
            <a:ext cx="1023938" cy="155575"/>
          </a:xfrm>
          <a:prstGeom prst="roundRect">
            <a:avLst/>
          </a:prstGeom>
          <a:solidFill>
            <a:srgbClr val="603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4798082" y="1302932"/>
            <a:ext cx="768350" cy="342900"/>
          </a:xfrm>
          <a:prstGeom prst="rect">
            <a:avLst/>
          </a:prstGeom>
          <a:solidFill>
            <a:srgbClr val="8FD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40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9471682" y="2214157"/>
            <a:ext cx="414338" cy="666750"/>
          </a:xfrm>
          <a:prstGeom prst="rect">
            <a:avLst/>
          </a:prstGeom>
          <a:solidFill>
            <a:srgbClr val="8FD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40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8214383" y="1202920"/>
            <a:ext cx="836613" cy="454025"/>
          </a:xfrm>
          <a:prstGeom prst="rect">
            <a:avLst/>
          </a:prstGeom>
          <a:solidFill>
            <a:srgbClr val="8FD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40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Straight Connector 9"/>
          <p:cNvCxnSpPr>
            <a:cxnSpLocks noChangeShapeType="1"/>
          </p:cNvCxnSpPr>
          <p:nvPr/>
        </p:nvCxnSpPr>
        <p:spPr bwMode="auto">
          <a:xfrm flipV="1">
            <a:off x="8171520" y="1650595"/>
            <a:ext cx="1289050" cy="4763"/>
          </a:xfrm>
          <a:prstGeom prst="line">
            <a:avLst/>
          </a:prstGeom>
          <a:noFill/>
          <a:ln w="12700" algn="ctr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3" name="mau1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41" y="1373252"/>
            <a:ext cx="2936875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mau2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36" y="1631545"/>
            <a:ext cx="3046413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mau4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557" y="3071408"/>
            <a:ext cx="2925762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1"/>
          <p:cNvSpPr txBox="1">
            <a:spLocks noChangeArrowheads="1"/>
          </p:cNvSpPr>
          <p:nvPr/>
        </p:nvSpPr>
        <p:spPr bwMode="auto">
          <a:xfrm>
            <a:off x="4193245" y="5104995"/>
            <a:ext cx="3073400" cy="4619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40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15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633" y="5243107"/>
            <a:ext cx="8858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mau5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096" y="3333345"/>
            <a:ext cx="306387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954033" y="3777625"/>
            <a:ext cx="525463" cy="769938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4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0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2" name="Tiengchimhot-Dangcapnhat_mtj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74073" y="5419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115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nip Diagonal Corner Rectangle 18"/>
          <p:cNvSpPr/>
          <p:nvPr/>
        </p:nvSpPr>
        <p:spPr>
          <a:xfrm>
            <a:off x="634016" y="626572"/>
            <a:ext cx="7893050" cy="1671638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= 55.12 + 19 + 21 </a:t>
            </a: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5.</a:t>
            </a:r>
          </a:p>
          <a:p>
            <a:pPr algn="ctr" defTabSz="685800">
              <a:defRPr/>
            </a:pP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altLang="en-US" sz="28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alt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nip Diagonal Corner Rectangle 20"/>
          <p:cNvSpPr/>
          <p:nvPr/>
        </p:nvSpPr>
        <p:spPr>
          <a:xfrm>
            <a:off x="688668" y="2373302"/>
            <a:ext cx="7891462" cy="2583710"/>
          </a:xfrm>
          <a:prstGeom prst="snip2DiagRect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044184" y="2514803"/>
            <a:ext cx="822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649592" y="3208793"/>
            <a:ext cx="5577100" cy="595119"/>
            <a:chOff x="3218693" y="3202384"/>
            <a:chExt cx="5577100" cy="595119"/>
          </a:xfrm>
        </p:grpSpPr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66471706"/>
                </p:ext>
              </p:extLst>
            </p:nvPr>
          </p:nvGraphicFramePr>
          <p:xfrm>
            <a:off x="3861053" y="3290956"/>
            <a:ext cx="838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323" name="Equation" r:id="rId5" imgW="838080" imgH="393480" progId="Equation.DSMT4">
                    <p:embed/>
                  </p:oleObj>
                </mc:Choice>
                <mc:Fallback>
                  <p:oleObj name="Equation" r:id="rId5" imgW="838080" imgH="393480" progId="Equation.DSMT4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61053" y="3290956"/>
                          <a:ext cx="838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586126"/>
                </p:ext>
              </p:extLst>
            </p:nvPr>
          </p:nvGraphicFramePr>
          <p:xfrm>
            <a:off x="5221345" y="3274042"/>
            <a:ext cx="7747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324" name="Equation" r:id="rId7" imgW="774360" imgH="393480" progId="Equation.DSMT4">
                    <p:embed/>
                  </p:oleObj>
                </mc:Choice>
                <mc:Fallback>
                  <p:oleObj name="Equation" r:id="rId7" imgW="774360" imgH="39348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221345" y="3274042"/>
                          <a:ext cx="7747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3043798"/>
                </p:ext>
              </p:extLst>
            </p:nvPr>
          </p:nvGraphicFramePr>
          <p:xfrm>
            <a:off x="7091582" y="3276803"/>
            <a:ext cx="15240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325" name="Equation" r:id="rId9" imgW="1523880" imgH="520560" progId="Equation.DSMT4">
                    <p:embed/>
                  </p:oleObj>
                </mc:Choice>
                <mc:Fallback>
                  <p:oleObj name="Equation" r:id="rId9" imgW="1523880" imgH="52056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091582" y="3276803"/>
                          <a:ext cx="15240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Box 26"/>
            <p:cNvSpPr txBox="1"/>
            <p:nvPr/>
          </p:nvSpPr>
          <p:spPr>
            <a:xfrm>
              <a:off x="3218693" y="3202384"/>
              <a:ext cx="5577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nhưng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14445" y="3911164"/>
            <a:ext cx="3421869" cy="523220"/>
            <a:chOff x="3483428" y="3999966"/>
            <a:chExt cx="3421869" cy="523220"/>
          </a:xfrm>
        </p:grpSpPr>
        <p:sp>
          <p:nvSpPr>
            <p:cNvPr id="29" name="TextBox 28"/>
            <p:cNvSpPr txBox="1"/>
            <p:nvPr/>
          </p:nvSpPr>
          <p:spPr>
            <a:xfrm>
              <a:off x="3483428" y="3999966"/>
              <a:ext cx="34218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mà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96278474"/>
                </p:ext>
              </p:extLst>
            </p:nvPr>
          </p:nvGraphicFramePr>
          <p:xfrm>
            <a:off x="4216627" y="4095410"/>
            <a:ext cx="1257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326" name="Equation" r:id="rId11" imgW="1257120" imgH="393480" progId="Equation.DSMT4">
                    <p:embed/>
                  </p:oleObj>
                </mc:Choice>
                <mc:Fallback>
                  <p:oleObj name="Equation" r:id="rId11" imgW="1257120" imgH="393480" progId="Equation.DSMT4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216627" y="4095410"/>
                          <a:ext cx="1257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8182573"/>
                </p:ext>
              </p:extLst>
            </p:nvPr>
          </p:nvGraphicFramePr>
          <p:xfrm>
            <a:off x="6207125" y="4102100"/>
            <a:ext cx="584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327" name="Equation" r:id="rId13" imgW="583920" imgH="393480" progId="Equation.DSMT4">
                    <p:embed/>
                  </p:oleObj>
                </mc:Choice>
                <mc:Fallback>
                  <p:oleObj name="Equation" r:id="rId13" imgW="583920" imgH="393480" progId="Equation.DSMT4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6207125" y="4102100"/>
                          <a:ext cx="584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2" name="Picture 5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101" y="4414248"/>
            <a:ext cx="180022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688668" y="5136163"/>
            <a:ext cx="6684963" cy="300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</p:spTree>
    <p:extLst>
      <p:ext uri="{BB962C8B-B14F-4D97-AF65-F5344CB8AC3E}">
        <p14:creationId xmlns:p14="http://schemas.microsoft.com/office/powerpoint/2010/main" val="29786123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 autoUpdateAnimBg="0"/>
      <p:bldP spid="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4" name="Snip Diagonal Corner Rectangle 3"/>
          <p:cNvSpPr/>
          <p:nvPr/>
        </p:nvSpPr>
        <p:spPr>
          <a:xfrm>
            <a:off x="442951" y="661057"/>
            <a:ext cx="8489951" cy="1671637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= 9.171717 + 19.1717 – 29.17 chia </a:t>
            </a:r>
            <a:r>
              <a:rPr lang="en-US" sz="28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17.</a:t>
            </a:r>
          </a:p>
          <a:p>
            <a:pPr algn="ctr" defTabSz="685800">
              <a:defRPr/>
            </a:pPr>
            <a:r>
              <a:rPr lang="en-US" sz="28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8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928" y="5184114"/>
            <a:ext cx="7076283" cy="30003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nip Diagonal Corner Rectangle 5"/>
          <p:cNvSpPr/>
          <p:nvPr/>
        </p:nvSpPr>
        <p:spPr>
          <a:xfrm>
            <a:off x="441928" y="2418917"/>
            <a:ext cx="8489157" cy="2605028"/>
          </a:xfrm>
          <a:prstGeom prst="snip2DiagRect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4483" y="2465395"/>
            <a:ext cx="12025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315253" y="2763723"/>
            <a:ext cx="5108803" cy="523220"/>
            <a:chOff x="3064333" y="2494986"/>
            <a:chExt cx="4052254" cy="523220"/>
          </a:xfrm>
        </p:grpSpPr>
        <p:sp>
          <p:nvSpPr>
            <p:cNvPr id="9" name="TextBox 8"/>
            <p:cNvSpPr txBox="1"/>
            <p:nvPr/>
          </p:nvSpPr>
          <p:spPr>
            <a:xfrm>
              <a:off x="3064333" y="2494986"/>
              <a:ext cx="40522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5804490"/>
                </p:ext>
              </p:extLst>
            </p:nvPr>
          </p:nvGraphicFramePr>
          <p:xfrm>
            <a:off x="3543547" y="2569713"/>
            <a:ext cx="3501807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14" name="Equation" r:id="rId5" imgW="4914720" imgH="419040" progId="Equation.DSMT4">
                    <p:embed/>
                  </p:oleObj>
                </mc:Choice>
                <mc:Fallback>
                  <p:oleObj name="Equation" r:id="rId5" imgW="4914720" imgH="41904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43547" y="2569713"/>
                          <a:ext cx="3501807" cy="419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518521"/>
              </p:ext>
            </p:extLst>
          </p:nvPr>
        </p:nvGraphicFramePr>
        <p:xfrm>
          <a:off x="2919413" y="3322638"/>
          <a:ext cx="4292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5" name="Equation" r:id="rId7" imgW="4292280" imgH="419040" progId="Equation.DSMT4">
                  <p:embed/>
                </p:oleObj>
              </mc:Choice>
              <mc:Fallback>
                <p:oleObj name="Equation" r:id="rId7" imgW="4292280" imgH="4190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19413" y="3322638"/>
                        <a:ext cx="42926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306889"/>
              </p:ext>
            </p:extLst>
          </p:nvPr>
        </p:nvGraphicFramePr>
        <p:xfrm>
          <a:off x="2919413" y="3785633"/>
          <a:ext cx="3517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6" name="Equation" r:id="rId9" imgW="3517560" imgH="419040" progId="Equation.DSMT4">
                  <p:embed/>
                </p:oleObj>
              </mc:Choice>
              <mc:Fallback>
                <p:oleObj name="Equation" r:id="rId9" imgW="3517560" imgH="4190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19413" y="3785633"/>
                        <a:ext cx="3517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315253" y="4162696"/>
            <a:ext cx="1539423" cy="523220"/>
            <a:chOff x="3064334" y="3941995"/>
            <a:chExt cx="1539423" cy="523220"/>
          </a:xfrm>
        </p:grpSpPr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5071024"/>
                </p:ext>
              </p:extLst>
            </p:nvPr>
          </p:nvGraphicFramePr>
          <p:xfrm>
            <a:off x="3790957" y="4027928"/>
            <a:ext cx="8128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17" name="Equation" r:id="rId11" imgW="812520" imgH="393480" progId="Equation.DSMT4">
                    <p:embed/>
                  </p:oleObj>
                </mc:Choice>
                <mc:Fallback>
                  <p:oleObj name="Equation" r:id="rId11" imgW="812520" imgH="393480" progId="Equation.DSMT4">
                    <p:embed/>
                    <p:pic>
                      <p:nvPicPr>
                        <p:cNvPr id="18" name="Object 1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790957" y="4027928"/>
                          <a:ext cx="8128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064334" y="3941995"/>
              <a:ext cx="930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5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323" y="4445479"/>
            <a:ext cx="180022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1561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6424" y="4796928"/>
            <a:ext cx="6684963" cy="30003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328011" y="2429496"/>
            <a:ext cx="7891463" cy="2226588"/>
          </a:xfrm>
          <a:prstGeom prst="snip2DiagRect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26424" y="649861"/>
            <a:ext cx="7893050" cy="1671637"/>
            <a:chOff x="2149475" y="369889"/>
            <a:chExt cx="7893050" cy="1671637"/>
          </a:xfrm>
        </p:grpSpPr>
        <p:sp>
          <p:nvSpPr>
            <p:cNvPr id="7" name="Snip Diagonal Corner Rectangle 6"/>
            <p:cNvSpPr/>
            <p:nvPr/>
          </p:nvSpPr>
          <p:spPr>
            <a:xfrm>
              <a:off x="2149475" y="369889"/>
              <a:ext cx="7893050" cy="1671637"/>
            </a:xfrm>
            <a:prstGeom prst="snip2DiagRect">
              <a:avLst/>
            </a:prstGeom>
            <a:solidFill>
              <a:srgbClr val="00206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lnSpc>
                  <a:spcPct val="114000"/>
                </a:lnSpc>
                <a:defRPr/>
              </a:pPr>
              <a:r>
                <a:rPr lang="en-US" sz="2800" b="1" i="1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sz="2800" b="1" i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</a:t>
              </a:r>
              <a:r>
                <a:rPr lang="en-US" sz="2800" b="1" i="1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b="1" i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</a:t>
              </a:r>
              <a:r>
                <a:rPr lang="en-US" sz="2800" b="1" i="1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thì</a:t>
              </a:r>
              <a:r>
                <a:rPr lang="en-US" sz="2800" b="1" i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x – y chia </a:t>
              </a:r>
              <a:r>
                <a:rPr lang="en-US" sz="2800" b="1" i="1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i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i="1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endParaRPr lang="en-US" sz="2800" b="1" i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endParaRPr>
            </a:p>
            <a:p>
              <a:pPr defTabSz="685800">
                <a:lnSpc>
                  <a:spcPct val="114000"/>
                </a:lnSpc>
                <a:defRPr/>
              </a:pPr>
              <a:r>
                <a:rPr lang="en-US" sz="2800" b="1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A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. 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3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	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    B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. 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4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		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    C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. 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6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		  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D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.  </a:t>
              </a: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12</a:t>
              </a:r>
              <a:endParaRPr lang="en-US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140940"/>
                </p:ext>
              </p:extLst>
            </p:nvPr>
          </p:nvGraphicFramePr>
          <p:xfrm>
            <a:off x="3567571" y="767328"/>
            <a:ext cx="876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66" name="Equation" r:id="rId5" imgW="876240" imgH="393480" progId="Equation.DSMT4">
                    <p:embed/>
                  </p:oleObj>
                </mc:Choice>
                <mc:Fallback>
                  <p:oleObj name="Equation" r:id="rId5" imgW="876240" imgH="393480" progId="Equation.DSMT4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67571" y="767328"/>
                          <a:ext cx="876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8112372"/>
                </p:ext>
              </p:extLst>
            </p:nvPr>
          </p:nvGraphicFramePr>
          <p:xfrm>
            <a:off x="5083630" y="772890"/>
            <a:ext cx="6858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67" name="Equation" r:id="rId7" imgW="685800" imgH="419040" progId="Equation.DSMT4">
                    <p:embed/>
                  </p:oleObj>
                </mc:Choice>
                <mc:Fallback>
                  <p:oleObj name="Equation" r:id="rId7" imgW="685800" imgH="41904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083630" y="772890"/>
                          <a:ext cx="685800" cy="419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2963720" y="2650331"/>
            <a:ext cx="2861441" cy="523220"/>
            <a:chOff x="3064333" y="2494986"/>
            <a:chExt cx="2269667" cy="523220"/>
          </a:xfrm>
        </p:grpSpPr>
        <p:sp>
          <p:nvSpPr>
            <p:cNvPr id="11" name="TextBox 10"/>
            <p:cNvSpPr txBox="1"/>
            <p:nvPr/>
          </p:nvSpPr>
          <p:spPr>
            <a:xfrm>
              <a:off x="3064333" y="2494986"/>
              <a:ext cx="22696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2935838"/>
                </p:ext>
              </p:extLst>
            </p:nvPr>
          </p:nvGraphicFramePr>
          <p:xfrm>
            <a:off x="3546578" y="2566108"/>
            <a:ext cx="175531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68" name="Equation" r:id="rId9" imgW="2463480" imgH="419040" progId="Equation.DSMT4">
                    <p:embed/>
                  </p:oleObj>
                </mc:Choice>
                <mc:Fallback>
                  <p:oleObj name="Equation" r:id="rId9" imgW="2463480" imgH="419040" progId="Equation.DSMT4">
                    <p:embed/>
                    <p:pic>
                      <p:nvPicPr>
                        <p:cNvPr id="17" name="Object 1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546578" y="2566108"/>
                          <a:ext cx="1755310" cy="419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022110"/>
              </p:ext>
            </p:extLst>
          </p:nvPr>
        </p:nvGraphicFramePr>
        <p:xfrm>
          <a:off x="3571702" y="3220149"/>
          <a:ext cx="2298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69" name="Equation" r:id="rId11" imgW="2298600" imgH="419040" progId="Equation.DSMT4">
                  <p:embed/>
                </p:oleObj>
              </mc:Choice>
              <mc:Fallback>
                <p:oleObj name="Equation" r:id="rId11" imgW="2298600" imgH="4190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71702" y="3220149"/>
                        <a:ext cx="22987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3006012" y="3687899"/>
            <a:ext cx="1880733" cy="523220"/>
            <a:chOff x="3064333" y="3941995"/>
            <a:chExt cx="1880734" cy="523220"/>
          </a:xfrm>
        </p:grpSpPr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37475899"/>
                </p:ext>
              </p:extLst>
            </p:nvPr>
          </p:nvGraphicFramePr>
          <p:xfrm>
            <a:off x="3776666" y="4014852"/>
            <a:ext cx="1168401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70" name="Equation" r:id="rId13" imgW="1168200" imgH="419040" progId="Equation.DSMT4">
                    <p:embed/>
                  </p:oleObj>
                </mc:Choice>
                <mc:Fallback>
                  <p:oleObj name="Equation" r:id="rId13" imgW="1168200" imgH="419040" progId="Equation.DSMT4">
                    <p:embed/>
                    <p:pic>
                      <p:nvPicPr>
                        <p:cNvPr id="21" name="Object 20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776666" y="4014852"/>
                          <a:ext cx="1168401" cy="419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15"/>
            <p:cNvSpPr txBox="1"/>
            <p:nvPr/>
          </p:nvSpPr>
          <p:spPr>
            <a:xfrm>
              <a:off x="3064333" y="3941995"/>
              <a:ext cx="930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309160" y="1457631"/>
            <a:ext cx="533622" cy="533623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40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20" name="Picture 5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607" y="4057031"/>
            <a:ext cx="180022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097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1391" y="4846553"/>
            <a:ext cx="6684963" cy="30003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nip Diagonal Corner Rectangle 19"/>
          <p:cNvSpPr/>
          <p:nvPr/>
        </p:nvSpPr>
        <p:spPr>
          <a:xfrm>
            <a:off x="391391" y="640443"/>
            <a:ext cx="7893050" cy="1671638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 = 75 + 120 + x.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 chia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3?</a:t>
            </a:r>
          </a:p>
          <a:p>
            <a:pPr defTabSz="685800">
              <a:defRPr/>
            </a:pPr>
            <a:r>
              <a:rPr lang="en-US" sz="28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x = 7      B. x = 5     C. x = 4      D. x = 12   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nip Diagonal Corner Rectangle 20"/>
          <p:cNvSpPr/>
          <p:nvPr/>
        </p:nvSpPr>
        <p:spPr>
          <a:xfrm>
            <a:off x="392978" y="2497820"/>
            <a:ext cx="7891463" cy="2158263"/>
          </a:xfrm>
          <a:prstGeom prst="snip2DiagRect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6238651" y="1637892"/>
            <a:ext cx="525748" cy="527618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40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521014" y="2906900"/>
            <a:ext cx="5593740" cy="528210"/>
            <a:chOff x="3223689" y="2838950"/>
            <a:chExt cx="5593740" cy="528210"/>
          </a:xfrm>
        </p:grpSpPr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0349272"/>
                </p:ext>
              </p:extLst>
            </p:nvPr>
          </p:nvGraphicFramePr>
          <p:xfrm>
            <a:off x="3833813" y="2940050"/>
            <a:ext cx="762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62" name="Equation" r:id="rId5" imgW="761760" imgH="393480" progId="Equation.DSMT4">
                    <p:embed/>
                  </p:oleObj>
                </mc:Choice>
                <mc:Fallback>
                  <p:oleObj name="Equation" r:id="rId5" imgW="761760" imgH="39348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33813" y="2940050"/>
                          <a:ext cx="762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9437895"/>
                </p:ext>
              </p:extLst>
            </p:nvPr>
          </p:nvGraphicFramePr>
          <p:xfrm>
            <a:off x="5109936" y="2935061"/>
            <a:ext cx="889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63" name="Equation" r:id="rId7" imgW="888840" imgH="393480" progId="Equation.DSMT4">
                    <p:embed/>
                  </p:oleObj>
                </mc:Choice>
                <mc:Fallback>
                  <p:oleObj name="Equation" r:id="rId7" imgW="888840" imgH="393480" progId="Equation.DSMT4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109936" y="2935061"/>
                          <a:ext cx="889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TextBox 25"/>
            <p:cNvSpPr txBox="1"/>
            <p:nvPr/>
          </p:nvSpPr>
          <p:spPr>
            <a:xfrm>
              <a:off x="3223689" y="2843940"/>
              <a:ext cx="1918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977164" y="2838950"/>
              <a:ext cx="2840265" cy="523220"/>
              <a:chOff x="3483428" y="3999966"/>
              <a:chExt cx="2840265" cy="523220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3483428" y="3999966"/>
                <a:ext cx="28402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</a:t>
                </a:r>
                <a:r>
                  <a:rPr lang="en-US" sz="2800" dirty="0" err="1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2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aphicFrame>
            <p:nvGraphicFramePr>
              <p:cNvPr id="29" name="Object 2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47228956"/>
                  </p:ext>
                </p:extLst>
              </p:nvPr>
            </p:nvGraphicFramePr>
            <p:xfrm>
              <a:off x="4185174" y="4094127"/>
              <a:ext cx="6731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3364" name="Equation" r:id="rId9" imgW="672840" imgH="393480" progId="Equation.DSMT4">
                      <p:embed/>
                    </p:oleObj>
                  </mc:Choice>
                  <mc:Fallback>
                    <p:oleObj name="Equation" r:id="rId9" imgW="672840" imgH="393480" progId="Equation.DSMT4">
                      <p:embed/>
                      <p:pic>
                        <p:nvPicPr>
                          <p:cNvPr id="23" name="Object 22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4185174" y="4094127"/>
                            <a:ext cx="673100" cy="393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" name="Object 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93259578"/>
                  </p:ext>
                </p:extLst>
              </p:nvPr>
            </p:nvGraphicFramePr>
            <p:xfrm>
              <a:off x="5639097" y="4079970"/>
              <a:ext cx="5588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3365" name="Equation" r:id="rId11" imgW="558720" imgH="393480" progId="Equation.DSMT4">
                      <p:embed/>
                    </p:oleObj>
                  </mc:Choice>
                  <mc:Fallback>
                    <p:oleObj name="Equation" r:id="rId11" imgW="558720" imgH="393480" progId="Equation.DSMT4">
                      <p:embed/>
                      <p:pic>
                        <p:nvPicPr>
                          <p:cNvPr id="24" name="Object 23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5639097" y="4079970"/>
                            <a:ext cx="558800" cy="393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" name="TextBox 30"/>
          <p:cNvSpPr txBox="1"/>
          <p:nvPr/>
        </p:nvSpPr>
        <p:spPr>
          <a:xfrm>
            <a:off x="1518526" y="3423858"/>
            <a:ext cx="1921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= 12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34" name="Picture 5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720" y="4106014"/>
            <a:ext cx="180022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9524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hen-Cô-Vy-NIOEH-x-K.HƯNG-x-MIN-x-ERIK-WASHING-HAND-SONG-CORONA-SO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8531" y="1703521"/>
            <a:ext cx="8342215" cy="46924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4501" y="227475"/>
            <a:ext cx="103102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vi-VN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hực hiện "5K: Khẩu trang – Khử khuẩn – Khoảng cách – Không tập trung – Khai báo y tế" để giữ an toàn cho Bạn và Chúng ta trước đại dịch COVID-19!</a:t>
            </a:r>
            <a:endParaRPr lang="en-US" sz="28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022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5" name="Rectangle 4"/>
          <p:cNvSpPr/>
          <p:nvPr/>
        </p:nvSpPr>
        <p:spPr>
          <a:xfrm>
            <a:off x="865014" y="703314"/>
            <a:ext cx="10438274" cy="5107873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endParaRPr lang="en-US" sz="2800" b="1" dirty="0" smtClean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Ôn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lại toàn bộ nội dung bài đã học.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thuộc: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thức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quát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61, 62, 63, 65 SBT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trang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22, 23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bổ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sung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phiếu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Thực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nhiệm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vận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dụng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trước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b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2,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5”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127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89" y="659034"/>
            <a:ext cx="9249104" cy="60300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4289" y="209386"/>
            <a:ext cx="3321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BÀI TẬP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9126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551677855"/>
              </p:ext>
            </p:extLst>
          </p:nvPr>
        </p:nvGraphicFramePr>
        <p:xfrm>
          <a:off x="3153100" y="999974"/>
          <a:ext cx="8513379" cy="3960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5365">
            <a:off x="-627228" y="1611868"/>
            <a:ext cx="4428571" cy="3933333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-94594" y="1598320"/>
            <a:ext cx="4004441" cy="303749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§7. Quan hệ chia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hết. Tính </a:t>
            </a:r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chia hết </a:t>
            </a:r>
            <a:r>
              <a:rPr lang="nl-NL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05352" y="1345324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3214" y="2274131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62704" y="3169512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6372" y="4091570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59321" y="4091570"/>
            <a:ext cx="6960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9357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143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9289" y="841565"/>
            <a:ext cx="7190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9289" y="1409193"/>
            <a:ext cx="727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20" y="1409193"/>
            <a:ext cx="5465896" cy="5465896"/>
          </a:xfrm>
          <a:prstGeom prst="rect">
            <a:avLst/>
          </a:prstGeom>
        </p:spPr>
      </p:pic>
      <p:sp>
        <p:nvSpPr>
          <p:cNvPr id="24" name="Explosion 1 23"/>
          <p:cNvSpPr/>
          <p:nvPr/>
        </p:nvSpPr>
        <p:spPr>
          <a:xfrm>
            <a:off x="627607" y="1915324"/>
            <a:ext cx="6758669" cy="3886199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072" y="6107599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517" y="6434438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531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96"/>
            <a:ext cx="1934743" cy="15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046508" y="250887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II. TÍNH CHẤT CHIA HẾT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02888" y="749731"/>
            <a:ext cx="620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4024232" y="1387755"/>
            <a:ext cx="9535888" cy="523220"/>
            <a:chOff x="1967273" y="1983496"/>
            <a:chExt cx="9535888" cy="523220"/>
          </a:xfrm>
        </p:grpSpPr>
        <p:sp>
          <p:nvSpPr>
            <p:cNvPr id="63" name="TextBox 62"/>
            <p:cNvSpPr txBox="1"/>
            <p:nvPr/>
          </p:nvSpPr>
          <p:spPr>
            <a:xfrm>
              <a:off x="1967273" y="1983496"/>
              <a:ext cx="9535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Chỉ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endParaRPr lang="en-US" sz="2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865718" y="2077317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393359"/>
              </p:ext>
            </p:extLst>
          </p:nvPr>
        </p:nvGraphicFramePr>
        <p:xfrm>
          <a:off x="891733" y="2096925"/>
          <a:ext cx="10332226" cy="2591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426">
                  <a:extLst>
                    <a:ext uri="{9D8B030D-6E8A-4147-A177-3AD203B41FA5}">
                      <a16:colId xmlns:a16="http://schemas.microsoft.com/office/drawing/2014/main" val="3487804839"/>
                    </a:ext>
                  </a:extLst>
                </a:gridCol>
                <a:gridCol w="2340428">
                  <a:extLst>
                    <a:ext uri="{9D8B030D-6E8A-4147-A177-3AD203B41FA5}">
                      <a16:colId xmlns:a16="http://schemas.microsoft.com/office/drawing/2014/main" val="4097324342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3163035034"/>
                    </a:ext>
                  </a:extLst>
                </a:gridCol>
                <a:gridCol w="3744686">
                  <a:extLst>
                    <a:ext uri="{9D8B030D-6E8A-4147-A177-3AD203B41FA5}">
                      <a16:colId xmlns:a16="http://schemas.microsoft.com/office/drawing/2014/main" val="3715462497"/>
                    </a:ext>
                  </a:extLst>
                </a:gridCol>
              </a:tblGrid>
              <a:tr h="10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chia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hết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 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 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tùy</a:t>
                      </a:r>
                      <a:r>
                        <a:rPr lang="en-US" sz="2800" b="0" i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ý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Thực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phép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chia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a.b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669400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(36.2) : 9 = 8</a:t>
                      </a:r>
                      <a:endParaRPr lang="vi-VN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285842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vi-VN" sz="2800" b="0" i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2450087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948093"/>
                  </a:ext>
                </a:extLst>
              </a:tr>
            </a:tbl>
          </a:graphicData>
        </a:graphic>
      </p:graphicFrame>
      <p:sp>
        <p:nvSpPr>
          <p:cNvPr id="66" name="Rounded Rectangle 65"/>
          <p:cNvSpPr/>
          <p:nvPr/>
        </p:nvSpPr>
        <p:spPr>
          <a:xfrm>
            <a:off x="3500149" y="3690977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6020587" y="3690977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7951348" y="3690816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3500149" y="4228794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6020587" y="4228794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7869212" y="3697267"/>
            <a:ext cx="619540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24665" y="3602394"/>
            <a:ext cx="342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       .       )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 =</a:t>
            </a:r>
            <a:endParaRPr lang="vi-VN" sz="28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8806101" y="3690813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10665767" y="3690813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7951348" y="4228793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597567" y="413884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       .       )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 =</a:t>
            </a:r>
            <a:endParaRPr lang="vi-VN" sz="28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8850724" y="4228792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10668621" y="4228792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8637259" y="3690812"/>
            <a:ext cx="681393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3335294" y="3690812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5855619" y="3690977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462504" y="3697266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335294" y="422862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5855619" y="422862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7799814" y="422862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8588006" y="422862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10462504" y="422862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537" y="1291948"/>
            <a:ext cx="1413783" cy="714834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1352920" y="6041857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339365" y="6368696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315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1" grpId="0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2" grpId="0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285" y="5859627"/>
            <a:ext cx="934358" cy="8332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23" y="-338547"/>
            <a:ext cx="1958709" cy="195870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9857" y="304801"/>
            <a:ext cx="4299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II. TÍNH CHẤT CHIA HẾT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9858" y="845876"/>
            <a:ext cx="6509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447800" y="1556697"/>
            <a:ext cx="9252858" cy="1806989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822133" y="3906688"/>
            <a:ext cx="4504191" cy="1505669"/>
            <a:chOff x="938667" y="3819602"/>
            <a:chExt cx="4504191" cy="1505669"/>
          </a:xfrm>
        </p:grpSpPr>
        <p:grpSp>
          <p:nvGrpSpPr>
            <p:cNvPr id="37" name="Group 36"/>
            <p:cNvGrpSpPr/>
            <p:nvPr/>
          </p:nvGrpSpPr>
          <p:grpSpPr>
            <a:xfrm>
              <a:off x="938667" y="3819602"/>
              <a:ext cx="4504191" cy="1505669"/>
              <a:chOff x="688296" y="3700865"/>
              <a:chExt cx="4504191" cy="1505669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688296" y="3700865"/>
                <a:ext cx="4504191" cy="1505669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* </a:t>
                </a:r>
                <a:r>
                  <a:rPr lang="en-US" sz="2800" b="1" i="1" dirty="0" err="1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Lưu</a:t>
                </a:r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ý: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mọi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b.</a:t>
                </a:r>
              </a:p>
            </p:txBody>
          </p:sp>
          <p:graphicFrame>
            <p:nvGraphicFramePr>
              <p:cNvPr id="43" name="Object 4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44991925"/>
                  </p:ext>
                </p:extLst>
              </p:nvPr>
            </p:nvGraphicFramePr>
            <p:xfrm>
              <a:off x="2307771" y="4213098"/>
              <a:ext cx="801688" cy="434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5122" name="Equation" r:id="rId5" imgW="749160" imgH="406080" progId="Equation.DSMT4">
                      <p:embed/>
                    </p:oleObj>
                  </mc:Choice>
                  <mc:Fallback>
                    <p:oleObj name="Equation" r:id="rId5" imgW="749160" imgH="406080" progId="Equation.DSMT4">
                      <p:embed/>
                      <p:pic>
                        <p:nvPicPr>
                          <p:cNvPr id="13" name="Object 12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307771" y="4213098"/>
                            <a:ext cx="801688" cy="434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52652259"/>
                </p:ext>
              </p:extLst>
            </p:nvPr>
          </p:nvGraphicFramePr>
          <p:xfrm>
            <a:off x="3963077" y="4321402"/>
            <a:ext cx="128270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23" name="Equation" r:id="rId7" imgW="1282680" imgH="457200" progId="Equation.DSMT4">
                    <p:embed/>
                  </p:oleObj>
                </mc:Choice>
                <mc:Fallback>
                  <p:oleObj name="Equation" r:id="rId7" imgW="1282680" imgH="45720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63077" y="4321402"/>
                          <a:ext cx="128270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TextBox 23"/>
          <p:cNvSpPr txBox="1"/>
          <p:nvPr/>
        </p:nvSpPr>
        <p:spPr>
          <a:xfrm>
            <a:off x="2088384" y="5849904"/>
            <a:ext cx="793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4 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05123" y="6172771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88384" y="6478218"/>
            <a:ext cx="2677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7800" y="1478872"/>
            <a:ext cx="971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9806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8" grpId="0"/>
      <p:bldP spid="2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47001" y="462506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33)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313" y="1000371"/>
            <a:ext cx="10199916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a) A = 49.2021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7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B = 99999.65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13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13136" y="2592181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190128" y="2598531"/>
            <a:ext cx="7184573" cy="523220"/>
            <a:chOff x="1643743" y="2928111"/>
            <a:chExt cx="7184573" cy="523220"/>
          </a:xfrm>
        </p:grpSpPr>
        <p:grpSp>
          <p:nvGrpSpPr>
            <p:cNvPr id="43" name="Group 42"/>
            <p:cNvGrpSpPr/>
            <p:nvPr/>
          </p:nvGrpSpPr>
          <p:grpSpPr>
            <a:xfrm>
              <a:off x="1643743" y="2928111"/>
              <a:ext cx="7184573" cy="523220"/>
              <a:chOff x="1611085" y="2830137"/>
              <a:chExt cx="7184573" cy="523220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1611085" y="2830137"/>
                <a:ext cx="71845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</a:t>
                </a:r>
                <a:r>
                  <a:rPr 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        . </a:t>
                </a:r>
                <a:r>
                  <a:rPr 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.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aphicFrame>
            <p:nvGraphicFramePr>
              <p:cNvPr id="46" name="Object 4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71625077"/>
                  </p:ext>
                </p:extLst>
              </p:nvPr>
            </p:nvGraphicFramePr>
            <p:xfrm>
              <a:off x="2641600" y="2927801"/>
              <a:ext cx="8128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262" name="Equation" r:id="rId4" imgW="812520" imgH="393480" progId="Equation.DSMT4">
                      <p:embed/>
                    </p:oleObj>
                  </mc:Choice>
                  <mc:Fallback>
                    <p:oleObj name="Equation" r:id="rId4" imgW="812520" imgH="393480" progId="Equation.DSMT4">
                      <p:embed/>
                      <p:pic>
                        <p:nvPicPr>
                          <p:cNvPr id="40" name="Object 39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641600" y="2927801"/>
                            <a:ext cx="812800" cy="393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7" name="Object 4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76202302"/>
                  </p:ext>
                </p:extLst>
              </p:nvPr>
            </p:nvGraphicFramePr>
            <p:xfrm>
              <a:off x="4266292" y="2927801"/>
              <a:ext cx="16637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263" name="Equation" r:id="rId6" imgW="1663560" imgH="393480" progId="Equation.DSMT4">
                      <p:embed/>
                    </p:oleObj>
                  </mc:Choice>
                  <mc:Fallback>
                    <p:oleObj name="Equation" r:id="rId6" imgW="1663560" imgH="393480" progId="Equation.DSMT4">
                      <p:embed/>
                      <p:pic>
                        <p:nvPicPr>
                          <p:cNvPr id="44" name="Object 43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4266292" y="2927801"/>
                            <a:ext cx="1663700" cy="393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2891801"/>
                </p:ext>
              </p:extLst>
            </p:nvPr>
          </p:nvGraphicFramePr>
          <p:xfrm>
            <a:off x="6845298" y="2999694"/>
            <a:ext cx="673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4" name="Equation" r:id="rId8" imgW="672840" imgH="393480" progId="Equation.DSMT4">
                    <p:embed/>
                  </p:oleObj>
                </mc:Choice>
                <mc:Fallback>
                  <p:oleObj name="Equation" r:id="rId8" imgW="672840" imgH="393480" progId="Equation.DSMT4">
                    <p:embed/>
                    <p:pic>
                      <p:nvPicPr>
                        <p:cNvPr id="55" name="Object 5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845298" y="2999694"/>
                          <a:ext cx="673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8" name="Group 47"/>
          <p:cNvGrpSpPr/>
          <p:nvPr/>
        </p:nvGrpSpPr>
        <p:grpSpPr>
          <a:xfrm>
            <a:off x="3200886" y="3206958"/>
            <a:ext cx="6792686" cy="523220"/>
            <a:chOff x="1785259" y="4366925"/>
            <a:chExt cx="6792686" cy="523220"/>
          </a:xfrm>
        </p:grpSpPr>
        <p:sp>
          <p:nvSpPr>
            <p:cNvPr id="49" name="TextBox 48"/>
            <p:cNvSpPr txBox="1"/>
            <p:nvPr/>
          </p:nvSpPr>
          <p:spPr>
            <a:xfrm>
              <a:off x="1785259" y="4366925"/>
              <a:ext cx="6792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.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Vậy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.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50" name="Object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5086601"/>
                </p:ext>
              </p:extLst>
            </p:nvPr>
          </p:nvGraphicFramePr>
          <p:xfrm>
            <a:off x="2859544" y="4466890"/>
            <a:ext cx="9779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5" name="Equation" r:id="rId10" imgW="977760" imgH="393480" progId="Equation.DSMT4">
                    <p:embed/>
                  </p:oleObj>
                </mc:Choice>
                <mc:Fallback>
                  <p:oleObj name="Equation" r:id="rId10" imgW="977760" imgH="393480" progId="Equation.DSMT4">
                    <p:embed/>
                    <p:pic>
                      <p:nvPicPr>
                        <p:cNvPr id="48" name="Object 47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859544" y="4466890"/>
                          <a:ext cx="9779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5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82067897"/>
                </p:ext>
              </p:extLst>
            </p:nvPr>
          </p:nvGraphicFramePr>
          <p:xfrm>
            <a:off x="7583711" y="4466890"/>
            <a:ext cx="800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6" name="Equation" r:id="rId12" imgW="799920" imgH="393480" progId="Equation.DSMT4">
                    <p:embed/>
                  </p:oleObj>
                </mc:Choice>
                <mc:Fallback>
                  <p:oleObj name="Equation" r:id="rId12" imgW="799920" imgH="393480" progId="Equation.DSMT4">
                    <p:embed/>
                    <p:pic>
                      <p:nvPicPr>
                        <p:cNvPr id="51" name="Object 50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7583711" y="4466890"/>
                          <a:ext cx="800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7202201"/>
                </p:ext>
              </p:extLst>
            </p:nvPr>
          </p:nvGraphicFramePr>
          <p:xfrm>
            <a:off x="4608285" y="4456004"/>
            <a:ext cx="20828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7" name="Equation" r:id="rId14" imgW="2082600" imgH="393480" progId="Equation.DSMT4">
                    <p:embed/>
                  </p:oleObj>
                </mc:Choice>
                <mc:Fallback>
                  <p:oleObj name="Equation" r:id="rId14" imgW="2082600" imgH="393480" progId="Equation.DSMT4">
                    <p:embed/>
                    <p:pic>
                      <p:nvPicPr>
                        <p:cNvPr id="58" name="Object 57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4608285" y="4456004"/>
                          <a:ext cx="20828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52361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71172" y="535034"/>
            <a:ext cx="5353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33)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8997" y="1108928"/>
            <a:ext cx="8077196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= 36.234 + 217.24 – 54.13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6.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10483" y="2248435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496641" y="2269951"/>
            <a:ext cx="3609388" cy="523220"/>
            <a:chOff x="3493611" y="2248435"/>
            <a:chExt cx="3609388" cy="523220"/>
          </a:xfrm>
        </p:grpSpPr>
        <p:sp>
          <p:nvSpPr>
            <p:cNvPr id="27" name="TextBox 26"/>
            <p:cNvSpPr txBox="1"/>
            <p:nvPr/>
          </p:nvSpPr>
          <p:spPr>
            <a:xfrm>
              <a:off x="3493611" y="2248435"/>
              <a:ext cx="22696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89626972"/>
                </p:ext>
              </p:extLst>
            </p:nvPr>
          </p:nvGraphicFramePr>
          <p:xfrm>
            <a:off x="4067699" y="2323746"/>
            <a:ext cx="3035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30" name="Equation" r:id="rId4" imgW="3035160" imgH="393480" progId="Equation.DSMT4">
                    <p:embed/>
                  </p:oleObj>
                </mc:Choice>
                <mc:Fallback>
                  <p:oleObj name="Equation" r:id="rId4" imgW="3035160" imgH="39348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067699" y="2323746"/>
                          <a:ext cx="3035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Group 34"/>
          <p:cNvGrpSpPr/>
          <p:nvPr/>
        </p:nvGrpSpPr>
        <p:grpSpPr>
          <a:xfrm>
            <a:off x="3496641" y="3691898"/>
            <a:ext cx="1397902" cy="523220"/>
            <a:chOff x="3064334" y="3941995"/>
            <a:chExt cx="1397902" cy="523220"/>
          </a:xfrm>
        </p:grpSpPr>
        <p:graphicFrame>
          <p:nvGraphicFramePr>
            <p:cNvPr id="41" name="Object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4758323"/>
                </p:ext>
              </p:extLst>
            </p:nvPr>
          </p:nvGraphicFramePr>
          <p:xfrm>
            <a:off x="3827236" y="4027679"/>
            <a:ext cx="635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31" name="Equation" r:id="rId6" imgW="634680" imgH="393480" progId="Equation.DSMT4">
                    <p:embed/>
                  </p:oleObj>
                </mc:Choice>
                <mc:Fallback>
                  <p:oleObj name="Equation" r:id="rId6" imgW="634680" imgH="39348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827236" y="4027679"/>
                          <a:ext cx="635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TextBox 41"/>
            <p:cNvSpPr txBox="1"/>
            <p:nvPr/>
          </p:nvSpPr>
          <p:spPr>
            <a:xfrm>
              <a:off x="3064334" y="3941995"/>
              <a:ext cx="930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Vậy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49004" y="2741122"/>
            <a:ext cx="3035300" cy="523220"/>
            <a:chOff x="4049004" y="2741122"/>
            <a:chExt cx="3035300" cy="523220"/>
          </a:xfrm>
        </p:grpSpPr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4693578"/>
                </p:ext>
              </p:extLst>
            </p:nvPr>
          </p:nvGraphicFramePr>
          <p:xfrm>
            <a:off x="4049004" y="2830158"/>
            <a:ext cx="3035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32" name="Equation" r:id="rId8" imgW="3035160" imgH="393480" progId="Equation.DSMT4">
                    <p:embed/>
                  </p:oleObj>
                </mc:Choice>
                <mc:Fallback>
                  <p:oleObj name="Equation" r:id="rId8" imgW="3035160" imgH="393480" progId="Equation.DSMT4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049004" y="2830158"/>
                          <a:ext cx="3035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15845" y="2741122"/>
              <a:ext cx="8849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46183" y="3198231"/>
            <a:ext cx="2832100" cy="523220"/>
            <a:chOff x="4046183" y="3198231"/>
            <a:chExt cx="2832100" cy="523220"/>
          </a:xfrm>
        </p:grpSpPr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9774927"/>
                </p:ext>
              </p:extLst>
            </p:nvPr>
          </p:nvGraphicFramePr>
          <p:xfrm>
            <a:off x="4046183" y="3297238"/>
            <a:ext cx="2832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33" name="Equation" r:id="rId10" imgW="2831760" imgH="393480" progId="Equation.DSMT4">
                    <p:embed/>
                  </p:oleObj>
                </mc:Choice>
                <mc:Fallback>
                  <p:oleObj name="Equation" r:id="rId10" imgW="2831760" imgH="393480" progId="Equation.DSMT4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046183" y="3297238"/>
                          <a:ext cx="2832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TextBox 33"/>
            <p:cNvSpPr txBox="1"/>
            <p:nvPr/>
          </p:nvSpPr>
          <p:spPr>
            <a:xfrm>
              <a:off x="4815054" y="3198231"/>
              <a:ext cx="8849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1262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895171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340636" y="703172"/>
            <a:ext cx="1441189" cy="14411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3240" y="574851"/>
            <a:ext cx="4735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825" y="1041141"/>
            <a:ext cx="114408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cửa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khay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khay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khay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khay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125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hang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rằng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khay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026" y="3189250"/>
            <a:ext cx="1045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8026" y="3626988"/>
            <a:ext cx="11092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nướng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cả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khay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khay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đều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xếp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đủ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bánh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bán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hàng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chiếc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bánh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3 + 6 = 9 (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chiếc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38025" y="4523775"/>
            <a:ext cx="11543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nướng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bánh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chia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9.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38025" y="5447449"/>
            <a:ext cx="10190610" cy="523220"/>
            <a:chOff x="348343" y="5536447"/>
            <a:chExt cx="10190610" cy="523220"/>
          </a:xfrm>
        </p:grpSpPr>
        <p:sp>
          <p:nvSpPr>
            <p:cNvPr id="34" name="Rectangle 33"/>
            <p:cNvSpPr/>
            <p:nvPr/>
          </p:nvSpPr>
          <p:spPr>
            <a:xfrm>
              <a:off x="348343" y="5536447"/>
              <a:ext cx="10190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- Do          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người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bán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hàng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đã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đếm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sai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bánh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làm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được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.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2634297"/>
                </p:ext>
              </p:extLst>
            </p:nvPr>
          </p:nvGraphicFramePr>
          <p:xfrm>
            <a:off x="1117829" y="5623146"/>
            <a:ext cx="10414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61" name="Equation" r:id="rId8" imgW="1041120" imgH="393480" progId="Equation.DSMT4">
                    <p:embed/>
                  </p:oleObj>
                </mc:Choice>
                <mc:Fallback>
                  <p:oleObj name="Equation" r:id="rId8" imgW="1041120" imgH="393480" progId="Equation.DSMT4">
                    <p:embed/>
                    <p:pic>
                      <p:nvPicPr>
                        <p:cNvPr id="40" name="Object 39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117829" y="5623146"/>
                          <a:ext cx="10414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900842" y="6137776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7153" y="6440863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6019037"/>
            <a:ext cx="934358" cy="83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914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895171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340636" y="703172"/>
            <a:ext cx="1441189" cy="14411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5734" y="555587"/>
            <a:ext cx="4735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2189" y="1022359"/>
            <a:ext cx="115096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chợ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nổi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Răng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TP.Cần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thuyền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thuyền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rời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thuyền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thuyền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21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6976" y="3208897"/>
            <a:ext cx="1045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123527" y="5667824"/>
            <a:ext cx="9672841" cy="523220"/>
            <a:chOff x="348343" y="5536447"/>
            <a:chExt cx="9672841" cy="523220"/>
          </a:xfrm>
        </p:grpSpPr>
        <p:sp>
          <p:nvSpPr>
            <p:cNvPr id="24" name="Rectangle 23"/>
            <p:cNvSpPr/>
            <p:nvPr/>
          </p:nvSpPr>
          <p:spPr>
            <a:xfrm>
              <a:off x="348343" y="5536447"/>
              <a:ext cx="96728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- Do          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hướng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dẫn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viên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kiểm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đếm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không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chính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xác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.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5989323"/>
                </p:ext>
              </p:extLst>
            </p:nvPr>
          </p:nvGraphicFramePr>
          <p:xfrm>
            <a:off x="1231672" y="5623345"/>
            <a:ext cx="8128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16" name="Equation" r:id="rId8" imgW="812520" imgH="393480" progId="Equation.DSMT4">
                    <p:embed/>
                  </p:oleObj>
                </mc:Choice>
                <mc:Fallback>
                  <p:oleObj name="Equation" r:id="rId8" imgW="812520" imgH="393480" progId="Equation.DSMT4">
                    <p:embed/>
                    <p:pic>
                      <p:nvPicPr>
                        <p:cNvPr id="40" name="Object 39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231672" y="5623345"/>
                          <a:ext cx="8128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Rectangle 25"/>
          <p:cNvSpPr/>
          <p:nvPr/>
        </p:nvSpPr>
        <p:spPr>
          <a:xfrm>
            <a:off x="1123527" y="3208897"/>
            <a:ext cx="106582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Do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đoàn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du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lịch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chở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thuyền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mà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thuyền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chở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khách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nên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đoàn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nhiên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chia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123527" y="4424891"/>
            <a:ext cx="10658298" cy="954107"/>
            <a:chOff x="484647" y="4552592"/>
            <a:chExt cx="10658298" cy="954107"/>
          </a:xfrm>
        </p:grpSpPr>
        <p:sp>
          <p:nvSpPr>
            <p:cNvPr id="29" name="Rectangle 28"/>
            <p:cNvSpPr/>
            <p:nvPr/>
          </p:nvSpPr>
          <p:spPr>
            <a:xfrm>
              <a:off x="484647" y="4552592"/>
              <a:ext cx="1065829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-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Số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khách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trong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đoàn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rời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địa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điểm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tham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quan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trước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bằng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thuyền</a:t>
              </a:r>
              <a:r>
                <a:rPr lang="en-US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to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là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một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số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tự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nhiên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khác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0 chia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hết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cho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5 (</a:t>
              </a:r>
              <a:r>
                <a:rPr lang="en-US" sz="2800" dirty="0" err="1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vì</a:t>
              </a:r>
              <a:r>
                <a:rPr lang="en-US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).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4229177"/>
                </p:ext>
              </p:extLst>
            </p:nvPr>
          </p:nvGraphicFramePr>
          <p:xfrm>
            <a:off x="7841073" y="5081914"/>
            <a:ext cx="7747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17" name="Equation" r:id="rId10" imgW="774360" imgH="393480" progId="Equation.DSMT4">
                    <p:embed/>
                  </p:oleObj>
                </mc:Choice>
                <mc:Fallback>
                  <p:oleObj name="Equation" r:id="rId10" imgW="774360" imgH="393480" progId="Equation.DSMT4">
                    <p:embed/>
                    <p:pic>
                      <p:nvPicPr>
                        <p:cNvPr id="21505" name="Object 2150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841073" y="5081914"/>
                          <a:ext cx="7747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Rectangle 36"/>
          <p:cNvSpPr/>
          <p:nvPr/>
        </p:nvSpPr>
        <p:spPr>
          <a:xfrm>
            <a:off x="1123527" y="5254225"/>
            <a:ext cx="1070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- Do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s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ố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khách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còn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lại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phải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chia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6" descr="Yacht-03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73" y="84854"/>
            <a:ext cx="1952681" cy="97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900842" y="6137776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7153" y="6440863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019037"/>
            <a:ext cx="934358" cy="83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406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/>
      <p:bldP spid="26" grpId="0"/>
      <p:bldP spid="37" grpId="0"/>
    </p:bld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7742</TotalTime>
  <Words>1313</Words>
  <Application>Microsoft Office PowerPoint</Application>
  <PresentationFormat>Widescreen</PresentationFormat>
  <Paragraphs>172</Paragraphs>
  <Slides>20</Slides>
  <Notes>12</Notes>
  <HiddenSlides>0</HiddenSlides>
  <MMClips>2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Rockwell</vt:lpstr>
      <vt:lpstr>Symbol</vt:lpstr>
      <vt:lpstr>Tahoma</vt:lpstr>
      <vt:lpstr>Times New Roman</vt:lpstr>
      <vt:lpstr>Wingdings</vt:lpstr>
      <vt:lpstr>3_Office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209</cp:revision>
  <dcterms:created xsi:type="dcterms:W3CDTF">2021-07-17T08:16:29Z</dcterms:created>
  <dcterms:modified xsi:type="dcterms:W3CDTF">2021-08-01T06:51:18Z</dcterms:modified>
</cp:coreProperties>
</file>