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22"/>
  </p:notesMasterIdLst>
  <p:sldIdLst>
    <p:sldId id="299" r:id="rId2"/>
    <p:sldId id="300" r:id="rId3"/>
    <p:sldId id="301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8" r:id="rId20"/>
    <p:sldId id="31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1A05"/>
    <a:srgbClr val="5F2C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2" y="-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E26C10-F09D-4B13-8877-2A1091C88715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05B5D5E-6601-4572-AB66-01182342CA9C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Khái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niệm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về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chia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hết</a:t>
          </a:r>
          <a:endParaRPr lang="en-US" dirty="0">
            <a:solidFill>
              <a:schemeClr val="tx1"/>
            </a:solidFill>
          </a:endParaRPr>
        </a:p>
      </dgm:t>
    </dgm:pt>
    <dgm:pt modelId="{7026B970-B760-469A-B182-892BF300127A}" type="parTrans" cxnId="{3F3F0A1B-C352-41E9-BEA6-02A84C0FCA88}">
      <dgm:prSet/>
      <dgm:spPr/>
      <dgm:t>
        <a:bodyPr/>
        <a:lstStyle/>
        <a:p>
          <a:endParaRPr lang="en-US"/>
        </a:p>
      </dgm:t>
    </dgm:pt>
    <dgm:pt modelId="{AD850C7E-5C0C-49F2-90C7-DBCF15CE9CEB}" type="sibTrans" cxnId="{3F3F0A1B-C352-41E9-BEA6-02A84C0FCA88}">
      <dgm:prSet/>
      <dgm:spPr/>
      <dgm:t>
        <a:bodyPr/>
        <a:lstStyle/>
        <a:p>
          <a:endParaRPr lang="en-US"/>
        </a:p>
      </dgm:t>
    </dgm:pt>
    <dgm:pt modelId="{CB086D75-ED81-45D4-9E5E-3825A2F9D348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      </a:t>
          </a:r>
          <a:endParaRPr lang="en-US" dirty="0">
            <a:solidFill>
              <a:schemeClr val="tx1"/>
            </a:solidFill>
          </a:endParaRPr>
        </a:p>
      </dgm:t>
    </dgm:pt>
    <dgm:pt modelId="{16909AF2-4CB5-4ED3-AAD4-267EA1029D60}" type="parTrans" cxnId="{5360002A-A326-444D-BCEC-1C9C8524E15D}">
      <dgm:prSet/>
      <dgm:spPr/>
      <dgm:t>
        <a:bodyPr/>
        <a:lstStyle/>
        <a:p>
          <a:endParaRPr lang="en-US"/>
        </a:p>
      </dgm:t>
    </dgm:pt>
    <dgm:pt modelId="{3229A39E-FD87-4A8C-B5DB-E2E93C27BE9A}" type="sibTrans" cxnId="{5360002A-A326-444D-BCEC-1C9C8524E15D}">
      <dgm:prSet/>
      <dgm:spPr/>
      <dgm:t>
        <a:bodyPr/>
        <a:lstStyle/>
        <a:p>
          <a:endParaRPr lang="en-US"/>
        </a:p>
      </dgm:t>
    </dgm:pt>
    <dgm:pt modelId="{E766EBA5-4388-4790-84A2-231463884A78}">
      <dgm:prSet phldrT="[Text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Tính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chất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chia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hết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tổng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hiệu</a:t>
          </a:r>
          <a:endParaRPr lang="en-US" dirty="0">
            <a:solidFill>
              <a:schemeClr val="tx1"/>
            </a:solidFill>
          </a:endParaRPr>
        </a:p>
      </dgm:t>
    </dgm:pt>
    <dgm:pt modelId="{1B0E6ABD-FF20-4D85-80A0-558A5D2B04A6}" type="parTrans" cxnId="{AE142F74-FAB3-48EC-82D7-B7440CFBEEB1}">
      <dgm:prSet/>
      <dgm:spPr/>
      <dgm:t>
        <a:bodyPr/>
        <a:lstStyle/>
        <a:p>
          <a:endParaRPr lang="en-US"/>
        </a:p>
      </dgm:t>
    </dgm:pt>
    <dgm:pt modelId="{C42AF75C-912A-4F2D-B761-2597A8A73B66}" type="sibTrans" cxnId="{AE142F74-FAB3-48EC-82D7-B7440CFBEEB1}">
      <dgm:prSet/>
      <dgm:spPr/>
      <dgm:t>
        <a:bodyPr/>
        <a:lstStyle/>
        <a:p>
          <a:endParaRPr lang="en-US"/>
        </a:p>
      </dgm:t>
    </dgm:pt>
    <dgm:pt modelId="{1D7F1250-7AA2-41ED-BEAB-6057CD175A3E}">
      <dgm:prSet/>
      <dgm:spPr/>
      <dgm:t>
        <a:bodyPr/>
        <a:lstStyle/>
        <a:p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Tính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chất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chia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hết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tích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.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Luyện</a:t>
          </a:r>
          <a:r>
            <a: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tập</a:t>
          </a:r>
          <a:endParaRPr lang="en-US" dirty="0">
            <a:solidFill>
              <a:schemeClr val="tx1"/>
            </a:solidFill>
          </a:endParaRPr>
        </a:p>
      </dgm:t>
    </dgm:pt>
    <dgm:pt modelId="{402334FC-D054-48EC-9168-C9D1C7E6AE6C}" type="parTrans" cxnId="{D2869877-3179-42CA-B245-7B9B15D6E080}">
      <dgm:prSet/>
      <dgm:spPr/>
      <dgm:t>
        <a:bodyPr/>
        <a:lstStyle/>
        <a:p>
          <a:endParaRPr lang="en-US"/>
        </a:p>
      </dgm:t>
    </dgm:pt>
    <dgm:pt modelId="{652A092A-21F8-4E06-A0CE-1A0F8FDBD431}" type="sibTrans" cxnId="{D2869877-3179-42CA-B245-7B9B15D6E080}">
      <dgm:prSet/>
      <dgm:spPr/>
      <dgm:t>
        <a:bodyPr/>
        <a:lstStyle/>
        <a:p>
          <a:endParaRPr lang="en-US"/>
        </a:p>
      </dgm:t>
    </dgm:pt>
    <dgm:pt modelId="{84CDA612-6FCF-46F4-A9E3-F65159F2E97A}" type="pres">
      <dgm:prSet presAssocID="{CDE26C10-F09D-4B13-8877-2A1091C8871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19F82C27-5D87-434C-8AAC-4FF97B97A081}" type="pres">
      <dgm:prSet presAssocID="{CDE26C10-F09D-4B13-8877-2A1091C88715}" presName="Name1" presStyleCnt="0"/>
      <dgm:spPr/>
    </dgm:pt>
    <dgm:pt modelId="{FD4D97B2-47B5-4B5E-ACB2-3410B8A2879A}" type="pres">
      <dgm:prSet presAssocID="{CDE26C10-F09D-4B13-8877-2A1091C88715}" presName="cycle" presStyleCnt="0"/>
      <dgm:spPr/>
    </dgm:pt>
    <dgm:pt modelId="{4CF8A7E1-ED99-48D6-85C2-F3579DC2D722}" type="pres">
      <dgm:prSet presAssocID="{CDE26C10-F09D-4B13-8877-2A1091C88715}" presName="srcNode" presStyleLbl="node1" presStyleIdx="0" presStyleCnt="4"/>
      <dgm:spPr/>
    </dgm:pt>
    <dgm:pt modelId="{D4B3653D-9706-4A61-833F-7499CCB17780}" type="pres">
      <dgm:prSet presAssocID="{CDE26C10-F09D-4B13-8877-2A1091C88715}" presName="conn" presStyleLbl="parChTrans1D2" presStyleIdx="0" presStyleCnt="1"/>
      <dgm:spPr/>
      <dgm:t>
        <a:bodyPr/>
        <a:lstStyle/>
        <a:p>
          <a:endParaRPr lang="en-US"/>
        </a:p>
      </dgm:t>
    </dgm:pt>
    <dgm:pt modelId="{0F69B0B3-9859-4A2B-8E7C-C86E208D259F}" type="pres">
      <dgm:prSet presAssocID="{CDE26C10-F09D-4B13-8877-2A1091C88715}" presName="extraNode" presStyleLbl="node1" presStyleIdx="0" presStyleCnt="4"/>
      <dgm:spPr/>
    </dgm:pt>
    <dgm:pt modelId="{69839AFB-222B-4BFD-AFE4-BA1B950220AD}" type="pres">
      <dgm:prSet presAssocID="{CDE26C10-F09D-4B13-8877-2A1091C88715}" presName="dstNode" presStyleLbl="node1" presStyleIdx="0" presStyleCnt="4"/>
      <dgm:spPr/>
    </dgm:pt>
    <dgm:pt modelId="{5B8CB2C2-E07D-435B-8249-B1B867F3249D}" type="pres">
      <dgm:prSet presAssocID="{305B5D5E-6601-4572-AB66-01182342CA9C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6D24C0-CF78-4E11-8801-8683E8AF5756}" type="pres">
      <dgm:prSet presAssocID="{305B5D5E-6601-4572-AB66-01182342CA9C}" presName="accent_1" presStyleCnt="0"/>
      <dgm:spPr/>
    </dgm:pt>
    <dgm:pt modelId="{CE4ADF40-679B-4403-95B5-12638F3A1C5E}" type="pres">
      <dgm:prSet presAssocID="{305B5D5E-6601-4572-AB66-01182342CA9C}" presName="accentRepeatNode" presStyleLbl="solidFgAcc1" presStyleIdx="0" presStyleCnt="4"/>
      <dgm:spPr/>
    </dgm:pt>
    <dgm:pt modelId="{A159569C-74FB-4408-B1C0-1DE70E49A234}" type="pres">
      <dgm:prSet presAssocID="{CB086D75-ED81-45D4-9E5E-3825A2F9D348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823F1D-DBCF-47F6-A8BD-8791ACC31D1E}" type="pres">
      <dgm:prSet presAssocID="{CB086D75-ED81-45D4-9E5E-3825A2F9D348}" presName="accent_2" presStyleCnt="0"/>
      <dgm:spPr/>
    </dgm:pt>
    <dgm:pt modelId="{1B27D673-DA65-41BF-BBD0-A3EE3FCA605A}" type="pres">
      <dgm:prSet presAssocID="{CB086D75-ED81-45D4-9E5E-3825A2F9D348}" presName="accentRepeatNode" presStyleLbl="solidFgAcc1" presStyleIdx="1" presStyleCnt="4"/>
      <dgm:spPr/>
    </dgm:pt>
    <dgm:pt modelId="{1D933678-8F54-4DBC-8C16-7CD6CD9BF5FA}" type="pres">
      <dgm:prSet presAssocID="{E766EBA5-4388-4790-84A2-231463884A78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2B8901-9572-4AF8-BF24-43700EF609EA}" type="pres">
      <dgm:prSet presAssocID="{E766EBA5-4388-4790-84A2-231463884A78}" presName="accent_3" presStyleCnt="0"/>
      <dgm:spPr/>
    </dgm:pt>
    <dgm:pt modelId="{3B5A8711-648E-4B16-A6BF-121799DBB522}" type="pres">
      <dgm:prSet presAssocID="{E766EBA5-4388-4790-84A2-231463884A78}" presName="accentRepeatNode" presStyleLbl="solidFgAcc1" presStyleIdx="2" presStyleCnt="4"/>
      <dgm:spPr/>
    </dgm:pt>
    <dgm:pt modelId="{229D3003-F8FE-4C3C-B65B-54BED186D8FF}" type="pres">
      <dgm:prSet presAssocID="{1D7F1250-7AA2-41ED-BEAB-6057CD175A3E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691924-3B17-4D1E-9236-934CAD211084}" type="pres">
      <dgm:prSet presAssocID="{1D7F1250-7AA2-41ED-BEAB-6057CD175A3E}" presName="accent_4" presStyleCnt="0"/>
      <dgm:spPr/>
    </dgm:pt>
    <dgm:pt modelId="{C485230A-BBC1-4FD3-96DB-A1D37E5F6FDC}" type="pres">
      <dgm:prSet presAssocID="{1D7F1250-7AA2-41ED-BEAB-6057CD175A3E}" presName="accentRepeatNode" presStyleLbl="solidFgAcc1" presStyleIdx="3" presStyleCnt="4"/>
      <dgm:spPr/>
    </dgm:pt>
  </dgm:ptLst>
  <dgm:cxnLst>
    <dgm:cxn modelId="{978E1341-7E20-4425-8FBD-74F8A4203A14}" type="presOf" srcId="{AD850C7E-5C0C-49F2-90C7-DBCF15CE9CEB}" destId="{D4B3653D-9706-4A61-833F-7499CCB17780}" srcOrd="0" destOrd="0" presId="urn:microsoft.com/office/officeart/2008/layout/VerticalCurvedList"/>
    <dgm:cxn modelId="{50795B6F-855A-4C45-AA8A-391AC774AEBD}" type="presOf" srcId="{CB086D75-ED81-45D4-9E5E-3825A2F9D348}" destId="{A159569C-74FB-4408-B1C0-1DE70E49A234}" srcOrd="0" destOrd="0" presId="urn:microsoft.com/office/officeart/2008/layout/VerticalCurvedList"/>
    <dgm:cxn modelId="{AE142F74-FAB3-48EC-82D7-B7440CFBEEB1}" srcId="{CDE26C10-F09D-4B13-8877-2A1091C88715}" destId="{E766EBA5-4388-4790-84A2-231463884A78}" srcOrd="2" destOrd="0" parTransId="{1B0E6ABD-FF20-4D85-80A0-558A5D2B04A6}" sibTransId="{C42AF75C-912A-4F2D-B761-2597A8A73B66}"/>
    <dgm:cxn modelId="{3F3F0A1B-C352-41E9-BEA6-02A84C0FCA88}" srcId="{CDE26C10-F09D-4B13-8877-2A1091C88715}" destId="{305B5D5E-6601-4572-AB66-01182342CA9C}" srcOrd="0" destOrd="0" parTransId="{7026B970-B760-469A-B182-892BF300127A}" sibTransId="{AD850C7E-5C0C-49F2-90C7-DBCF15CE9CEB}"/>
    <dgm:cxn modelId="{85AB7622-7B56-4A55-8CE5-F706C9AD5520}" type="presOf" srcId="{305B5D5E-6601-4572-AB66-01182342CA9C}" destId="{5B8CB2C2-E07D-435B-8249-B1B867F3249D}" srcOrd="0" destOrd="0" presId="urn:microsoft.com/office/officeart/2008/layout/VerticalCurvedList"/>
    <dgm:cxn modelId="{E4E8A649-2A4C-45F5-AEA5-04D7BAF13BBB}" type="presOf" srcId="{CDE26C10-F09D-4B13-8877-2A1091C88715}" destId="{84CDA612-6FCF-46F4-A9E3-F65159F2E97A}" srcOrd="0" destOrd="0" presId="urn:microsoft.com/office/officeart/2008/layout/VerticalCurvedList"/>
    <dgm:cxn modelId="{F2A7BAC5-6D11-40CB-B375-5F5E7E0FAE6A}" type="presOf" srcId="{1D7F1250-7AA2-41ED-BEAB-6057CD175A3E}" destId="{229D3003-F8FE-4C3C-B65B-54BED186D8FF}" srcOrd="0" destOrd="0" presId="urn:microsoft.com/office/officeart/2008/layout/VerticalCurvedList"/>
    <dgm:cxn modelId="{D2869877-3179-42CA-B245-7B9B15D6E080}" srcId="{CDE26C10-F09D-4B13-8877-2A1091C88715}" destId="{1D7F1250-7AA2-41ED-BEAB-6057CD175A3E}" srcOrd="3" destOrd="0" parTransId="{402334FC-D054-48EC-9168-C9D1C7E6AE6C}" sibTransId="{652A092A-21F8-4E06-A0CE-1A0F8FDBD431}"/>
    <dgm:cxn modelId="{5360002A-A326-444D-BCEC-1C9C8524E15D}" srcId="{CDE26C10-F09D-4B13-8877-2A1091C88715}" destId="{CB086D75-ED81-45D4-9E5E-3825A2F9D348}" srcOrd="1" destOrd="0" parTransId="{16909AF2-4CB5-4ED3-AAD4-267EA1029D60}" sibTransId="{3229A39E-FD87-4A8C-B5DB-E2E93C27BE9A}"/>
    <dgm:cxn modelId="{ABADD098-CD07-453F-9FBC-F2A81AF7D537}" type="presOf" srcId="{E766EBA5-4388-4790-84A2-231463884A78}" destId="{1D933678-8F54-4DBC-8C16-7CD6CD9BF5FA}" srcOrd="0" destOrd="0" presId="urn:microsoft.com/office/officeart/2008/layout/VerticalCurvedList"/>
    <dgm:cxn modelId="{0DA2C93F-F19A-4AAE-95BD-9165E06FD1A8}" type="presParOf" srcId="{84CDA612-6FCF-46F4-A9E3-F65159F2E97A}" destId="{19F82C27-5D87-434C-8AAC-4FF97B97A081}" srcOrd="0" destOrd="0" presId="urn:microsoft.com/office/officeart/2008/layout/VerticalCurvedList"/>
    <dgm:cxn modelId="{1125C557-9920-4488-A29D-8000F5E7EFFC}" type="presParOf" srcId="{19F82C27-5D87-434C-8AAC-4FF97B97A081}" destId="{FD4D97B2-47B5-4B5E-ACB2-3410B8A2879A}" srcOrd="0" destOrd="0" presId="urn:microsoft.com/office/officeart/2008/layout/VerticalCurvedList"/>
    <dgm:cxn modelId="{0934FD63-ECA8-433A-B7F7-A76801D91201}" type="presParOf" srcId="{FD4D97B2-47B5-4B5E-ACB2-3410B8A2879A}" destId="{4CF8A7E1-ED99-48D6-85C2-F3579DC2D722}" srcOrd="0" destOrd="0" presId="urn:microsoft.com/office/officeart/2008/layout/VerticalCurvedList"/>
    <dgm:cxn modelId="{8412E91D-278C-4891-BC93-EDE49FFF4259}" type="presParOf" srcId="{FD4D97B2-47B5-4B5E-ACB2-3410B8A2879A}" destId="{D4B3653D-9706-4A61-833F-7499CCB17780}" srcOrd="1" destOrd="0" presId="urn:microsoft.com/office/officeart/2008/layout/VerticalCurvedList"/>
    <dgm:cxn modelId="{3C6A9741-B82D-448B-8F93-6E7FE5E4A996}" type="presParOf" srcId="{FD4D97B2-47B5-4B5E-ACB2-3410B8A2879A}" destId="{0F69B0B3-9859-4A2B-8E7C-C86E208D259F}" srcOrd="2" destOrd="0" presId="urn:microsoft.com/office/officeart/2008/layout/VerticalCurvedList"/>
    <dgm:cxn modelId="{8B4372D0-CD9B-4FC3-AB00-01628BA5552E}" type="presParOf" srcId="{FD4D97B2-47B5-4B5E-ACB2-3410B8A2879A}" destId="{69839AFB-222B-4BFD-AFE4-BA1B950220AD}" srcOrd="3" destOrd="0" presId="urn:microsoft.com/office/officeart/2008/layout/VerticalCurvedList"/>
    <dgm:cxn modelId="{C949F9E4-C9CA-4AAB-BA16-939E0F60A651}" type="presParOf" srcId="{19F82C27-5D87-434C-8AAC-4FF97B97A081}" destId="{5B8CB2C2-E07D-435B-8249-B1B867F3249D}" srcOrd="1" destOrd="0" presId="urn:microsoft.com/office/officeart/2008/layout/VerticalCurvedList"/>
    <dgm:cxn modelId="{30935DBA-A805-435C-962A-D2D088F1443C}" type="presParOf" srcId="{19F82C27-5D87-434C-8AAC-4FF97B97A081}" destId="{136D24C0-CF78-4E11-8801-8683E8AF5756}" srcOrd="2" destOrd="0" presId="urn:microsoft.com/office/officeart/2008/layout/VerticalCurvedList"/>
    <dgm:cxn modelId="{B282681D-2C94-469F-A6CD-E6DDC585C8F4}" type="presParOf" srcId="{136D24C0-CF78-4E11-8801-8683E8AF5756}" destId="{CE4ADF40-679B-4403-95B5-12638F3A1C5E}" srcOrd="0" destOrd="0" presId="urn:microsoft.com/office/officeart/2008/layout/VerticalCurvedList"/>
    <dgm:cxn modelId="{74825B3E-46C5-4CF0-86E2-434425B72630}" type="presParOf" srcId="{19F82C27-5D87-434C-8AAC-4FF97B97A081}" destId="{A159569C-74FB-4408-B1C0-1DE70E49A234}" srcOrd="3" destOrd="0" presId="urn:microsoft.com/office/officeart/2008/layout/VerticalCurvedList"/>
    <dgm:cxn modelId="{84918941-5542-49F9-B19A-F52ED044313E}" type="presParOf" srcId="{19F82C27-5D87-434C-8AAC-4FF97B97A081}" destId="{CF823F1D-DBCF-47F6-A8BD-8791ACC31D1E}" srcOrd="4" destOrd="0" presId="urn:microsoft.com/office/officeart/2008/layout/VerticalCurvedList"/>
    <dgm:cxn modelId="{CA0D2E53-ADD2-4CA6-BFA2-9D8F275C2CF0}" type="presParOf" srcId="{CF823F1D-DBCF-47F6-A8BD-8791ACC31D1E}" destId="{1B27D673-DA65-41BF-BBD0-A3EE3FCA605A}" srcOrd="0" destOrd="0" presId="urn:microsoft.com/office/officeart/2008/layout/VerticalCurvedList"/>
    <dgm:cxn modelId="{5227BC2E-E602-4CAE-83F6-7281E064D9F0}" type="presParOf" srcId="{19F82C27-5D87-434C-8AAC-4FF97B97A081}" destId="{1D933678-8F54-4DBC-8C16-7CD6CD9BF5FA}" srcOrd="5" destOrd="0" presId="urn:microsoft.com/office/officeart/2008/layout/VerticalCurvedList"/>
    <dgm:cxn modelId="{99C8DCA1-DDFE-469E-95E1-A259623559C8}" type="presParOf" srcId="{19F82C27-5D87-434C-8AAC-4FF97B97A081}" destId="{CE2B8901-9572-4AF8-BF24-43700EF609EA}" srcOrd="6" destOrd="0" presId="urn:microsoft.com/office/officeart/2008/layout/VerticalCurvedList"/>
    <dgm:cxn modelId="{4E92DDAA-6F08-4FE8-A97E-5B5314C9AD25}" type="presParOf" srcId="{CE2B8901-9572-4AF8-BF24-43700EF609EA}" destId="{3B5A8711-648E-4B16-A6BF-121799DBB522}" srcOrd="0" destOrd="0" presId="urn:microsoft.com/office/officeart/2008/layout/VerticalCurvedList"/>
    <dgm:cxn modelId="{C515FCC2-6D3E-4A83-9074-540A5E918800}" type="presParOf" srcId="{19F82C27-5D87-434C-8AAC-4FF97B97A081}" destId="{229D3003-F8FE-4C3C-B65B-54BED186D8FF}" srcOrd="7" destOrd="0" presId="urn:microsoft.com/office/officeart/2008/layout/VerticalCurvedList"/>
    <dgm:cxn modelId="{BBC5AD68-1CEF-4610-BF9B-69A81578CA1B}" type="presParOf" srcId="{19F82C27-5D87-434C-8AAC-4FF97B97A081}" destId="{38691924-3B17-4D1E-9236-934CAD211084}" srcOrd="8" destOrd="0" presId="urn:microsoft.com/office/officeart/2008/layout/VerticalCurvedList"/>
    <dgm:cxn modelId="{836D2896-0EF5-4AC8-A303-3C1CF60DB5EA}" type="presParOf" srcId="{38691924-3B17-4D1E-9236-934CAD211084}" destId="{C485230A-BBC1-4FD3-96DB-A1D37E5F6FD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B3653D-9706-4A61-833F-7499CCB17780}">
      <dsp:nvSpPr>
        <dsp:cNvPr id="0" name=""/>
        <dsp:cNvSpPr/>
      </dsp:nvSpPr>
      <dsp:spPr>
        <a:xfrm>
          <a:off x="-4477703" y="-686676"/>
          <a:ext cx="5334265" cy="5334265"/>
        </a:xfrm>
        <a:prstGeom prst="blockArc">
          <a:avLst>
            <a:gd name="adj1" fmla="val 18900000"/>
            <a:gd name="adj2" fmla="val 2700000"/>
            <a:gd name="adj3" fmla="val 405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8CB2C2-E07D-435B-8249-B1B867F3249D}">
      <dsp:nvSpPr>
        <dsp:cNvPr id="0" name=""/>
        <dsp:cNvSpPr/>
      </dsp:nvSpPr>
      <dsp:spPr>
        <a:xfrm>
          <a:off x="448685" y="304514"/>
          <a:ext cx="8011135" cy="60934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669" tIns="76200" rIns="76200" bIns="762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Khái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niệm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về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chia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hết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448685" y="304514"/>
        <a:ext cx="8011135" cy="609346"/>
      </dsp:txXfrm>
    </dsp:sp>
    <dsp:sp modelId="{CE4ADF40-679B-4403-95B5-12638F3A1C5E}">
      <dsp:nvSpPr>
        <dsp:cNvPr id="0" name=""/>
        <dsp:cNvSpPr/>
      </dsp:nvSpPr>
      <dsp:spPr>
        <a:xfrm>
          <a:off x="67843" y="228346"/>
          <a:ext cx="761683" cy="7616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59569C-74FB-4408-B1C0-1DE70E49A234}">
      <dsp:nvSpPr>
        <dsp:cNvPr id="0" name=""/>
        <dsp:cNvSpPr/>
      </dsp:nvSpPr>
      <dsp:spPr>
        <a:xfrm>
          <a:off x="798037" y="1218693"/>
          <a:ext cx="7661782" cy="609346"/>
        </a:xfrm>
        <a:prstGeom prst="rect">
          <a:avLst/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669" tIns="76200" rIns="76200" bIns="762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      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798037" y="1218693"/>
        <a:ext cx="7661782" cy="609346"/>
      </dsp:txXfrm>
    </dsp:sp>
    <dsp:sp modelId="{1B27D673-DA65-41BF-BBD0-A3EE3FCA605A}">
      <dsp:nvSpPr>
        <dsp:cNvPr id="0" name=""/>
        <dsp:cNvSpPr/>
      </dsp:nvSpPr>
      <dsp:spPr>
        <a:xfrm>
          <a:off x="417195" y="1142525"/>
          <a:ext cx="761683" cy="7616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3266964"/>
              <a:satOff val="-13592"/>
              <a:lumOff val="320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933678-8F54-4DBC-8C16-7CD6CD9BF5FA}">
      <dsp:nvSpPr>
        <dsp:cNvPr id="0" name=""/>
        <dsp:cNvSpPr/>
      </dsp:nvSpPr>
      <dsp:spPr>
        <a:xfrm>
          <a:off x="798037" y="2132871"/>
          <a:ext cx="7661782" cy="609346"/>
        </a:xfrm>
        <a:prstGeom prst="rect">
          <a:avLst/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669" tIns="76200" rIns="76200" bIns="762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Tính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chất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chia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hết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tổng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hiệu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798037" y="2132871"/>
        <a:ext cx="7661782" cy="609346"/>
      </dsp:txXfrm>
    </dsp:sp>
    <dsp:sp modelId="{3B5A8711-648E-4B16-A6BF-121799DBB522}">
      <dsp:nvSpPr>
        <dsp:cNvPr id="0" name=""/>
        <dsp:cNvSpPr/>
      </dsp:nvSpPr>
      <dsp:spPr>
        <a:xfrm>
          <a:off x="417195" y="2056703"/>
          <a:ext cx="761683" cy="7616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6533927"/>
              <a:satOff val="-27185"/>
              <a:lumOff val="640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9D3003-F8FE-4C3C-B65B-54BED186D8FF}">
      <dsp:nvSpPr>
        <dsp:cNvPr id="0" name=""/>
        <dsp:cNvSpPr/>
      </dsp:nvSpPr>
      <dsp:spPr>
        <a:xfrm>
          <a:off x="448685" y="3047050"/>
          <a:ext cx="8011135" cy="609346"/>
        </a:xfrm>
        <a:prstGeom prst="rect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669" tIns="76200" rIns="76200" bIns="762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Tính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chất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chia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hết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một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tích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.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Luyện</a:t>
          </a:r>
          <a:r>
            <a:rPr lang="en-US" sz="3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tập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448685" y="3047050"/>
        <a:ext cx="8011135" cy="609346"/>
      </dsp:txXfrm>
    </dsp:sp>
    <dsp:sp modelId="{C485230A-BBC1-4FD3-96DB-A1D37E5F6FDC}">
      <dsp:nvSpPr>
        <dsp:cNvPr id="0" name=""/>
        <dsp:cNvSpPr/>
      </dsp:nvSpPr>
      <dsp:spPr>
        <a:xfrm>
          <a:off x="67843" y="2970882"/>
          <a:ext cx="761683" cy="7616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00721-E196-4043-88F3-802E895AF5E0}" type="datetimeFigureOut">
              <a:rPr lang="en-US" smtClean="0"/>
              <a:t>8/1/2021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49A8B9-673B-4AC2-A0E8-60CCD433A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932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19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009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6915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0846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3023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882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8516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6408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4127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2380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1223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4140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7741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189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5.sv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png"/><Relationship Id="rId5" Type="http://schemas.openxmlformats.org/officeDocument/2006/relationships/image" Target="../media/image3.sv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17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audio" Target="../media/audio1.wav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gif"/><Relationship Id="rId5" Type="http://schemas.openxmlformats.org/officeDocument/2006/relationships/audio" Target="../media/audio3.wav"/><Relationship Id="rId10" Type="http://schemas.openxmlformats.org/officeDocument/2006/relationships/image" Target="../media/image9.wmf"/><Relationship Id="rId4" Type="http://schemas.openxmlformats.org/officeDocument/2006/relationships/audio" Target="../media/audio2.wav"/><Relationship Id="rId9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audio" Target="../media/audio3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85511" y="4962549"/>
            <a:ext cx="5503232" cy="517528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Nguyễn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Hương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Trà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991070" y="2987783"/>
            <a:ext cx="9040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QUAN HỆ CHIA HẾT. TÍNH CHẤT CHIA HẾT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2078" y="236767"/>
            <a:ext cx="79875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PHÒNG GIÁO DỤC VÀ ĐÀO TẠO HOÀNG MAI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91070" y="759987"/>
            <a:ext cx="48899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TRƯỜNG THCS LĨNH NAM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2024" y="2295689"/>
            <a:ext cx="58782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 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– </a:t>
            </a: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7 – CHƯƠNG I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3612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40" y="462506"/>
            <a:ext cx="2266552" cy="203989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131726" y="6087430"/>
            <a:ext cx="29375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62478" y="6371826"/>
            <a:ext cx="3317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dõi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56689" y="462506"/>
            <a:ext cx="419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31)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03001" y="1000371"/>
            <a:ext cx="4376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tám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6.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456689" y="1676877"/>
            <a:ext cx="122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502015" y="1668504"/>
            <a:ext cx="7184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Tám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0; 6; 12; 18; 24; 30; 42.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13883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8" grpId="0"/>
      <p:bldP spid="39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40" y="462506"/>
            <a:ext cx="2266552" cy="203989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911853" y="5739670"/>
            <a:ext cx="5217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Chia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nửa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nửa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62478" y="6371826"/>
            <a:ext cx="381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dõi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chéo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77149" y="534375"/>
            <a:ext cx="5353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31)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36375" y="1072240"/>
            <a:ext cx="11059887" cy="107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30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8.</a:t>
            </a:r>
          </a:p>
          <a:p>
            <a:pPr>
              <a:lnSpc>
                <a:spcPct val="114000"/>
              </a:lnSpc>
            </a:pP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11.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10483" y="2220278"/>
            <a:ext cx="122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60953" y="2216519"/>
            <a:ext cx="85071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30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0; 8; 16; 24.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60954" y="2754384"/>
            <a:ext cx="64606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11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11; 22; 33; 44; 55; 66; 77; 88; 99.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37600" y="6066135"/>
            <a:ext cx="3317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80387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329" y="4770088"/>
            <a:ext cx="1357213" cy="1339812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9" name="!!3" descr="Chuyên đề về xác định công thức của hợp chất vô cơ và hữu cơ - Tech12h">
            <a:extLst>
              <a:ext uri="{FF2B5EF4-FFF2-40B4-BE49-F238E27FC236}">
                <a16:creationId xmlns:a16="http://schemas.microsoft.com/office/drawing/2014/main" id="{43D80D0E-F9AC-4D0D-9116-29FEC2960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796"/>
            <a:ext cx="1934743" cy="157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955679" y="69326"/>
            <a:ext cx="3897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I. QUAN HỆ CHIA HẾT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52920" y="6041857"/>
            <a:ext cx="2874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đôi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39365" y="6368696"/>
            <a:ext cx="6179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65102" y="538535"/>
            <a:ext cx="6204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02015" y="3185322"/>
            <a:ext cx="9821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8.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Cloud Callout 30"/>
          <p:cNvSpPr/>
          <p:nvPr/>
        </p:nvSpPr>
        <p:spPr>
          <a:xfrm>
            <a:off x="2840064" y="3526656"/>
            <a:ext cx="8654142" cy="2770750"/>
          </a:xfrm>
          <a:prstGeom prst="cloudCallout">
            <a:avLst>
              <a:gd name="adj1" fmla="val -64679"/>
              <a:gd name="adj2" fmla="val 1498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0244" y="1010449"/>
            <a:ext cx="1411771" cy="744670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3502015" y="1053803"/>
            <a:ext cx="9535888" cy="2246769"/>
            <a:chOff x="1981197" y="2009841"/>
            <a:chExt cx="9535888" cy="2246769"/>
          </a:xfrm>
        </p:grpSpPr>
        <p:sp>
          <p:nvSpPr>
            <p:cNvPr id="34" name="TextBox 33"/>
            <p:cNvSpPr txBox="1"/>
            <p:nvPr/>
          </p:nvSpPr>
          <p:spPr>
            <a:xfrm>
              <a:off x="1981197" y="2009841"/>
              <a:ext cx="9535888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a)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Tìm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thích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hợp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ở</a:t>
              </a:r>
            </a:p>
            <a:p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 : 1 =			8 : 5 =     (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dư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)</a:t>
              </a:r>
            </a:p>
            <a:p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 : 2 =			8 : 6 =     (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dư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)</a:t>
              </a:r>
            </a:p>
            <a:p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 : 3 =     (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dư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)		8 : 7 =     (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dư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)    </a:t>
              </a:r>
            </a:p>
            <a:p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 : 4 =  			8 : 8 =</a:t>
              </a:r>
              <a:endParaRPr lang="en-US" sz="28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6226630" y="2041891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3200400" y="2476933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3200398" y="2903879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3200398" y="3351095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4207328" y="3354499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3200398" y="3796530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6803385" y="2476933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7837715" y="2476933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Rounded Rectangle 45"/>
            <p:cNvSpPr/>
            <p:nvPr/>
          </p:nvSpPr>
          <p:spPr>
            <a:xfrm>
              <a:off x="6803385" y="2903878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7837715" y="2900499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6803385" y="3349708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7837715" y="3349707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6803385" y="3794151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084403" y="3736044"/>
            <a:ext cx="9535888" cy="2246769"/>
            <a:chOff x="1981197" y="2009841"/>
            <a:chExt cx="9535888" cy="2246769"/>
          </a:xfrm>
        </p:grpSpPr>
        <p:sp>
          <p:nvSpPr>
            <p:cNvPr id="52" name="TextBox 51"/>
            <p:cNvSpPr txBox="1"/>
            <p:nvPr/>
          </p:nvSpPr>
          <p:spPr>
            <a:xfrm>
              <a:off x="1981197" y="2009841"/>
              <a:ext cx="9535888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a)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Tìm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thích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hợp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ở</a:t>
              </a:r>
            </a:p>
            <a:p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 : 1 =			8 : 5 =     (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dư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)</a:t>
              </a:r>
            </a:p>
            <a:p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 : 2 =			8 : 6 =     (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dư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)</a:t>
              </a:r>
            </a:p>
            <a:p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 : 3 =     (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dư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)		8 : 7 =     (</a:t>
              </a:r>
              <a:r>
                <a:rPr lang="en-US" sz="2800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dư</a:t>
              </a:r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)    </a:t>
              </a:r>
            </a:p>
            <a:p>
              <a:r>
                <a:rPr lang="en-US" sz="28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 : 4 =  			8 : 8 =</a:t>
              </a:r>
              <a:endParaRPr lang="en-US" sz="28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Rounded Rectangle 52"/>
            <p:cNvSpPr/>
            <p:nvPr/>
          </p:nvSpPr>
          <p:spPr>
            <a:xfrm>
              <a:off x="6226630" y="2041891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3200400" y="2476933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i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lang="en-US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3200398" y="2903879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i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Rounded Rectangle 55"/>
            <p:cNvSpPr/>
            <p:nvPr/>
          </p:nvSpPr>
          <p:spPr>
            <a:xfrm>
              <a:off x="3200398" y="3351095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i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Rounded Rectangle 56"/>
            <p:cNvSpPr/>
            <p:nvPr/>
          </p:nvSpPr>
          <p:spPr>
            <a:xfrm>
              <a:off x="4207328" y="3354499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i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3200398" y="3796530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i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6803385" y="2476933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i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7837715" y="2476933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i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6803385" y="2903878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i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Rounded Rectangle 61"/>
            <p:cNvSpPr/>
            <p:nvPr/>
          </p:nvSpPr>
          <p:spPr>
            <a:xfrm>
              <a:off x="7837715" y="2900499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i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Rounded Rectangle 62"/>
            <p:cNvSpPr/>
            <p:nvPr/>
          </p:nvSpPr>
          <p:spPr>
            <a:xfrm>
              <a:off x="6803385" y="3349708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i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7837715" y="3349707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i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6803385" y="3794151"/>
              <a:ext cx="359228" cy="3908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i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4473251" y="4561337"/>
            <a:ext cx="5153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: 1; 2; 4; 8.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46849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9" grpId="0"/>
      <p:bldP spid="31" grpId="0" animBg="1"/>
      <p:bldP spid="6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!!3">
            <a:extLst>
              <a:ext uri="{FF2B5EF4-FFF2-40B4-BE49-F238E27FC236}">
                <a16:creationId xmlns:a16="http://schemas.microsoft.com/office/drawing/2014/main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087" y="6024727"/>
            <a:ext cx="934358" cy="83327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6639" y="241622"/>
            <a:ext cx="44914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I. QUAN HỆ CHIA HẾT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73445" y="6108213"/>
            <a:ext cx="66592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đôi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!!3" descr="Icon&#10;&#10;Description automatically generated with low confidence">
            <a:extLst>
              <a:ext uri="{FF2B5EF4-FFF2-40B4-BE49-F238E27FC236}">
                <a16:creationId xmlns:a16="http://schemas.microsoft.com/office/drawing/2014/main" id="{78C066BC-F584-4184-9D57-6F955DE9DB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2478" y="-426992"/>
            <a:ext cx="1958709" cy="195870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273445" y="6432674"/>
            <a:ext cx="5173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noProof="0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SGK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9858" y="845876"/>
            <a:ext cx="6074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1447800" y="1556697"/>
            <a:ext cx="9252858" cy="1806989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, ta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có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thể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chia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cho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tự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nhiên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từ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1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đến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n.</a:t>
            </a:r>
          </a:p>
          <a:p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Khi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đó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phép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chia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hết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cho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ta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chia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ước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37558" y="1386951"/>
            <a:ext cx="10047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(?)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1?</a:t>
            </a:r>
            <a:endParaRPr lang="en-US" sz="2800" b="1" i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5359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6" grpId="0"/>
      <p:bldP spid="2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40" y="462506"/>
            <a:ext cx="2266552" cy="203989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215716" y="6087430"/>
            <a:ext cx="29375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62478" y="6371826"/>
            <a:ext cx="3317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dõi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56596" y="462506"/>
            <a:ext cx="419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32)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02015" y="1020809"/>
            <a:ext cx="3516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10.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3596729" y="1718217"/>
            <a:ext cx="501396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ước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10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1; 2; 5; 10.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64908" y="1726111"/>
            <a:ext cx="122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32550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40" y="462506"/>
            <a:ext cx="2266552" cy="203989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204958" y="6079346"/>
            <a:ext cx="29375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62478" y="6371826"/>
            <a:ext cx="3317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dõi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10483" y="441966"/>
            <a:ext cx="5704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32)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96729" y="996056"/>
            <a:ext cx="3516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25.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3550207" y="1866931"/>
            <a:ext cx="501396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ước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25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1; 5; 25.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58661" y="1877817"/>
            <a:ext cx="122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52357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phic 27" descr="Clipboard">
            <a:extLst>
              <a:ext uri="{FF2B5EF4-FFF2-40B4-BE49-F238E27FC236}">
                <a16:creationId xmlns:a16="http://schemas.microsoft.com/office/drawing/2014/main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631394">
            <a:off x="8951717" y="37470"/>
            <a:ext cx="2720448" cy="2720448"/>
          </a:xfrm>
          <a:prstGeom prst="rect">
            <a:avLst/>
          </a:prstGeom>
        </p:spPr>
      </p:pic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6141" y="54868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LUYỆN TẬP</a:t>
            </a:r>
          </a:p>
        </p:txBody>
      </p:sp>
      <p:pic>
        <p:nvPicPr>
          <p:cNvPr id="32" name="Graphic 31" descr="Pencil">
            <a:extLst>
              <a:ext uri="{FF2B5EF4-FFF2-40B4-BE49-F238E27FC236}">
                <a16:creationId xmlns:a16="http://schemas.microsoft.com/office/drawing/2014/main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340636" y="703172"/>
            <a:ext cx="1441189" cy="1441189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DEAC0E1E-50D5-48F7-8449-EF3C31CD2512}"/>
              </a:ext>
            </a:extLst>
          </p:cNvPr>
          <p:cNvSpPr txBox="1"/>
          <p:nvPr/>
        </p:nvSpPr>
        <p:spPr>
          <a:xfrm>
            <a:off x="1009581" y="6169632"/>
            <a:ext cx="29792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đôi</a:t>
            </a:r>
            <a:endParaRPr kumimoji="0" lang="en-US" sz="200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3707" y="805958"/>
            <a:ext cx="4670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34): 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1539" y="1411440"/>
            <a:ext cx="9165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x,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x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9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20 &lt; x &lt; 40.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3707" y="2350240"/>
            <a:ext cx="122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94178" y="2346481"/>
            <a:ext cx="7799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x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9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0; 9; 18; 27; 36; 45; …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394178" y="2884346"/>
            <a:ext cx="6460674" cy="553964"/>
            <a:chOff x="1394178" y="2884346"/>
            <a:chExt cx="6460674" cy="553964"/>
          </a:xfrm>
        </p:grpSpPr>
        <p:sp>
          <p:nvSpPr>
            <p:cNvPr id="18" name="TextBox 17"/>
            <p:cNvSpPr txBox="1"/>
            <p:nvPr/>
          </p:nvSpPr>
          <p:spPr>
            <a:xfrm>
              <a:off x="1394178" y="2884346"/>
              <a:ext cx="64606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mà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20 &lt; x &lt; 40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nên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19" name="Objec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28379192"/>
                </p:ext>
              </p:extLst>
            </p:nvPr>
          </p:nvGraphicFramePr>
          <p:xfrm>
            <a:off x="4657173" y="2955710"/>
            <a:ext cx="1689100" cy="482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86" name="Equation" r:id="rId8" imgW="1688760" imgH="482400" progId="Equation.DSMT4">
                    <p:embed/>
                  </p:oleObj>
                </mc:Choice>
                <mc:Fallback>
                  <p:oleObj name="Equation" r:id="rId8" imgW="1688760" imgH="482400" progId="Equation.DSMT4">
                    <p:embed/>
                    <p:pic>
                      <p:nvPicPr>
                        <p:cNvPr id="3" name="Object 2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4657173" y="2955710"/>
                          <a:ext cx="1689100" cy="482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" name="TextBox 19"/>
          <p:cNvSpPr txBox="1"/>
          <p:nvPr/>
        </p:nvSpPr>
        <p:spPr>
          <a:xfrm>
            <a:off x="968188" y="6457890"/>
            <a:ext cx="6179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!!3">
            <a:extLst>
              <a:ext uri="{FF2B5EF4-FFF2-40B4-BE49-F238E27FC236}">
                <a16:creationId xmlns:a16="http://schemas.microsoft.com/office/drawing/2014/main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830" y="5979972"/>
            <a:ext cx="934358" cy="83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093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!!3">
            <a:extLst>
              <a:ext uri="{FF2B5EF4-FFF2-40B4-BE49-F238E27FC236}">
                <a16:creationId xmlns:a16="http://schemas.microsoft.com/office/drawing/2014/main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262" y="5866933"/>
            <a:ext cx="853133" cy="76083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338467" y="99607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9858" y="290706"/>
            <a:ext cx="4691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 (SGK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34): 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9084" y="730597"/>
            <a:ext cx="110598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đỏ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24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trách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muốn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vệ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ít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7829" y="2078789"/>
            <a:ext cx="122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38299" y="2078789"/>
            <a:ext cx="97917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trách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x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38299" y="2920384"/>
            <a:ext cx="7102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Theo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x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24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x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 2.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38299" y="3323430"/>
            <a:ext cx="883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x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1; 2; 3; 4; 6; 8; 12; 24.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030877"/>
              </p:ext>
            </p:extLst>
          </p:nvPr>
        </p:nvGraphicFramePr>
        <p:xfrm>
          <a:off x="4034880" y="2586038"/>
          <a:ext cx="19939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4" name="Equation" r:id="rId5" imgW="1993680" imgH="393480" progId="Equation.DSMT4">
                  <p:embed/>
                </p:oleObj>
              </mc:Choice>
              <mc:Fallback>
                <p:oleObj name="Equation" r:id="rId5" imgW="1993680" imgH="39348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34880" y="2586038"/>
                        <a:ext cx="19939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641018" y="3764999"/>
            <a:ext cx="6460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x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 2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8146220"/>
              </p:ext>
            </p:extLst>
          </p:nvPr>
        </p:nvGraphicFramePr>
        <p:xfrm>
          <a:off x="3824644" y="3837688"/>
          <a:ext cx="3200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5" name="Equation" r:id="rId7" imgW="3200400" imgH="482400" progId="Equation.DSMT4">
                  <p:embed/>
                </p:oleObj>
              </mc:Choice>
              <mc:Fallback>
                <p:oleObj name="Equation" r:id="rId7" imgW="3200400" imgH="48240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24644" y="3837688"/>
                        <a:ext cx="32004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87830" y="4220476"/>
            <a:ext cx="988422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trách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12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24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EAC0E1E-50D5-48F7-8449-EF3C31CD2512}"/>
              </a:ext>
            </a:extLst>
          </p:cNvPr>
          <p:cNvSpPr txBox="1"/>
          <p:nvPr/>
        </p:nvSpPr>
        <p:spPr>
          <a:xfrm>
            <a:off x="1044085" y="6021503"/>
            <a:ext cx="29792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đôi</a:t>
            </a:r>
            <a:endParaRPr kumimoji="0" lang="en-US" sz="200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33575" y="6327023"/>
            <a:ext cx="6179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11958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6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HƯỚNG DẪN TỰ HỌC Ở NHÀ</a:t>
            </a:r>
          </a:p>
        </p:txBody>
      </p:sp>
      <p:sp>
        <p:nvSpPr>
          <p:cNvPr id="6" name="Rectangle 5"/>
          <p:cNvSpPr/>
          <p:nvPr/>
        </p:nvSpPr>
        <p:spPr>
          <a:xfrm>
            <a:off x="1262742" y="849809"/>
            <a:ext cx="9448800" cy="3815212"/>
          </a:xfrm>
          <a:prstGeom prst="rect">
            <a:avLst/>
          </a:prstGeom>
          <a:ln w="57150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Aft>
                <a:spcPts val="0"/>
              </a:spcAft>
            </a:pPr>
            <a:endParaRPr lang="en-US" sz="2800" b="1" dirty="0" smtClean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vi-VN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vi-VN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Đọc lại toàn bộ nội dung bài đã học.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vi-VN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vi-VN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Học </a:t>
            </a:r>
            <a:r>
              <a:rPr lang="vi-VN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thuộc: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Cách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tìm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bội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ước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tự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nhiên</a:t>
            </a:r>
            <a:r>
              <a:rPr lang="vi-VN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Làm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tập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bổ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sung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phiếu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tập</a:t>
            </a:r>
            <a:r>
              <a:rPr lang="fr-FR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).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Đọc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trước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nội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dung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phần</a:t>
            </a:r>
            <a:r>
              <a:rPr lang="fr-FR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“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Tính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chất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tổng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hiệu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”</a:t>
            </a:r>
            <a:r>
              <a:rPr lang="vi-VN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79887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4813" y="954144"/>
            <a:ext cx="7315200" cy="4905375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704193" y="430924"/>
            <a:ext cx="3321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 BÀI TẬP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8377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030063177"/>
              </p:ext>
            </p:extLst>
          </p:nvPr>
        </p:nvGraphicFramePr>
        <p:xfrm>
          <a:off x="3153100" y="999974"/>
          <a:ext cx="8513379" cy="3960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5365">
            <a:off x="-627228" y="1611868"/>
            <a:ext cx="4428571" cy="3933333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-94594" y="1598320"/>
            <a:ext cx="4004441" cy="303749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2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§7. Quan hệ chia </a:t>
            </a:r>
            <a:r>
              <a:rPr lang="nl-NL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hết. Tính </a:t>
            </a:r>
            <a:r>
              <a:rPr lang="nl-NL" sz="32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chất </a:t>
            </a:r>
            <a:r>
              <a:rPr lang="nl-NL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chia hết </a:t>
            </a:r>
            <a:r>
              <a:rPr lang="nl-NL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05352" y="1345324"/>
            <a:ext cx="388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73214" y="2274131"/>
            <a:ext cx="388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62704" y="3169512"/>
            <a:ext cx="388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26372" y="4091570"/>
            <a:ext cx="388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57884" y="2274131"/>
            <a:ext cx="5399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5449121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95994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p14:dur="1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FF00"/>
          </a:solidFill>
          <a:ln>
            <a:solidFill>
              <a:srgbClr val="5F2C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19041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MỞ ĐẦU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62041" y="1736190"/>
            <a:ext cx="6149967" cy="250741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lựa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15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giây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vừa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vừa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suy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nghĩ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đưa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giơ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!!3" descr="Wondering | Grappige gezichten, Smiley, Grappige plaatjes">
            <a:extLst>
              <a:ext uri="{FF2B5EF4-FFF2-40B4-BE49-F238E27FC236}">
                <a16:creationId xmlns:a16="http://schemas.microsoft.com/office/drawing/2014/main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29" y="1530947"/>
            <a:ext cx="2595136" cy="310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622306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FF00"/>
          </a:solidFill>
          <a:ln>
            <a:solidFill>
              <a:srgbClr val="5F2C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19041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HOẠT ĐỘNG MỞ ĐẦU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858796" y="3643146"/>
            <a:ext cx="2994932" cy="737869"/>
          </a:xfrm>
          <a:custGeom>
            <a:avLst/>
            <a:gdLst>
              <a:gd name="connsiteX0" fmla="*/ 209245 w 1255447"/>
              <a:gd name="connsiteY0" fmla="*/ 0 h 6775979"/>
              <a:gd name="connsiteX1" fmla="*/ 1046202 w 1255447"/>
              <a:gd name="connsiteY1" fmla="*/ 0 h 6775979"/>
              <a:gd name="connsiteX2" fmla="*/ 1255447 w 1255447"/>
              <a:gd name="connsiteY2" fmla="*/ 209245 h 6775979"/>
              <a:gd name="connsiteX3" fmla="*/ 1255447 w 1255447"/>
              <a:gd name="connsiteY3" fmla="*/ 6775979 h 6775979"/>
              <a:gd name="connsiteX4" fmla="*/ 1255447 w 1255447"/>
              <a:gd name="connsiteY4" fmla="*/ 6775979 h 6775979"/>
              <a:gd name="connsiteX5" fmla="*/ 0 w 1255447"/>
              <a:gd name="connsiteY5" fmla="*/ 6775979 h 6775979"/>
              <a:gd name="connsiteX6" fmla="*/ 0 w 1255447"/>
              <a:gd name="connsiteY6" fmla="*/ 6775979 h 6775979"/>
              <a:gd name="connsiteX7" fmla="*/ 0 w 1255447"/>
              <a:gd name="connsiteY7" fmla="*/ 209245 h 6775979"/>
              <a:gd name="connsiteX8" fmla="*/ 209245 w 1255447"/>
              <a:gd name="connsiteY8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5447" h="6775979">
                <a:moveTo>
                  <a:pt x="1255447" y="1129352"/>
                </a:moveTo>
                <a:lnTo>
                  <a:pt x="1255447" y="5646627"/>
                </a:lnTo>
                <a:cubicBezTo>
                  <a:pt x="1255447" y="6270350"/>
                  <a:pt x="1238090" y="6775976"/>
                  <a:pt x="1216678" y="6775976"/>
                </a:cubicBezTo>
                <a:lnTo>
                  <a:pt x="0" y="6775976"/>
                </a:lnTo>
                <a:lnTo>
                  <a:pt x="0" y="6775976"/>
                </a:lnTo>
                <a:lnTo>
                  <a:pt x="0" y="3"/>
                </a:lnTo>
                <a:lnTo>
                  <a:pt x="0" y="3"/>
                </a:lnTo>
                <a:lnTo>
                  <a:pt x="1216678" y="3"/>
                </a:lnTo>
                <a:cubicBezTo>
                  <a:pt x="1238090" y="3"/>
                  <a:pt x="1255447" y="505629"/>
                  <a:pt x="1255447" y="1129352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34696" tIns="82241" rIns="82241" bIns="82241" spcCol="1270" anchor="ctr"/>
          <a:lstStyle/>
          <a:p>
            <a:pPr marL="0" lvl="1" defTabSz="1466850">
              <a:lnSpc>
                <a:spcPct val="90000"/>
              </a:lnSpc>
              <a:spcAft>
                <a:spcPct val="15000"/>
              </a:spcAft>
              <a:defRPr/>
            </a:pP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</a:t>
            </a:r>
            <a:endParaRPr lang="vi-VN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任意多边形 13"/>
          <p:cNvSpPr/>
          <p:nvPr/>
        </p:nvSpPr>
        <p:spPr>
          <a:xfrm>
            <a:off x="6306288" y="2749857"/>
            <a:ext cx="2994932" cy="737868"/>
          </a:xfrm>
          <a:custGeom>
            <a:avLst/>
            <a:gdLst>
              <a:gd name="connsiteX0" fmla="*/ 209245 w 1255447"/>
              <a:gd name="connsiteY0" fmla="*/ 0 h 6775979"/>
              <a:gd name="connsiteX1" fmla="*/ 1046202 w 1255447"/>
              <a:gd name="connsiteY1" fmla="*/ 0 h 6775979"/>
              <a:gd name="connsiteX2" fmla="*/ 1255447 w 1255447"/>
              <a:gd name="connsiteY2" fmla="*/ 209245 h 6775979"/>
              <a:gd name="connsiteX3" fmla="*/ 1255447 w 1255447"/>
              <a:gd name="connsiteY3" fmla="*/ 6775979 h 6775979"/>
              <a:gd name="connsiteX4" fmla="*/ 1255447 w 1255447"/>
              <a:gd name="connsiteY4" fmla="*/ 6775979 h 6775979"/>
              <a:gd name="connsiteX5" fmla="*/ 0 w 1255447"/>
              <a:gd name="connsiteY5" fmla="*/ 6775979 h 6775979"/>
              <a:gd name="connsiteX6" fmla="*/ 0 w 1255447"/>
              <a:gd name="connsiteY6" fmla="*/ 6775979 h 6775979"/>
              <a:gd name="connsiteX7" fmla="*/ 0 w 1255447"/>
              <a:gd name="connsiteY7" fmla="*/ 209245 h 6775979"/>
              <a:gd name="connsiteX8" fmla="*/ 209245 w 1255447"/>
              <a:gd name="connsiteY8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5447" h="6775979">
                <a:moveTo>
                  <a:pt x="1255447" y="1129352"/>
                </a:moveTo>
                <a:lnTo>
                  <a:pt x="1255447" y="5646627"/>
                </a:lnTo>
                <a:cubicBezTo>
                  <a:pt x="1255447" y="6270350"/>
                  <a:pt x="1238090" y="6775976"/>
                  <a:pt x="1216678" y="6775976"/>
                </a:cubicBezTo>
                <a:lnTo>
                  <a:pt x="0" y="6775976"/>
                </a:lnTo>
                <a:lnTo>
                  <a:pt x="0" y="6775976"/>
                </a:lnTo>
                <a:lnTo>
                  <a:pt x="0" y="3"/>
                </a:lnTo>
                <a:lnTo>
                  <a:pt x="0" y="3"/>
                </a:lnTo>
                <a:lnTo>
                  <a:pt x="1216678" y="3"/>
                </a:lnTo>
                <a:cubicBezTo>
                  <a:pt x="1238090" y="3"/>
                  <a:pt x="1255447" y="505629"/>
                  <a:pt x="1255447" y="1129352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34696" tIns="82241" rIns="82241" bIns="82241" spcCol="1270" anchor="ctr"/>
          <a:lstStyle/>
          <a:p>
            <a:pPr marL="0" lvl="1" defTabSz="1466850">
              <a:lnSpc>
                <a:spcPct val="90000"/>
              </a:lnSpc>
              <a:spcAft>
                <a:spcPct val="15000"/>
              </a:spcAft>
              <a:defRPr/>
            </a:pP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</a:t>
            </a:r>
            <a:endParaRPr lang="vi-VN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任意多边形 15"/>
          <p:cNvSpPr/>
          <p:nvPr/>
        </p:nvSpPr>
        <p:spPr>
          <a:xfrm>
            <a:off x="6293512" y="3586824"/>
            <a:ext cx="3007709" cy="739050"/>
          </a:xfrm>
          <a:custGeom>
            <a:avLst/>
            <a:gdLst>
              <a:gd name="connsiteX0" fmla="*/ 209245 w 1255447"/>
              <a:gd name="connsiteY0" fmla="*/ 0 h 6775979"/>
              <a:gd name="connsiteX1" fmla="*/ 1046202 w 1255447"/>
              <a:gd name="connsiteY1" fmla="*/ 0 h 6775979"/>
              <a:gd name="connsiteX2" fmla="*/ 1255447 w 1255447"/>
              <a:gd name="connsiteY2" fmla="*/ 209245 h 6775979"/>
              <a:gd name="connsiteX3" fmla="*/ 1255447 w 1255447"/>
              <a:gd name="connsiteY3" fmla="*/ 6775979 h 6775979"/>
              <a:gd name="connsiteX4" fmla="*/ 1255447 w 1255447"/>
              <a:gd name="connsiteY4" fmla="*/ 6775979 h 6775979"/>
              <a:gd name="connsiteX5" fmla="*/ 0 w 1255447"/>
              <a:gd name="connsiteY5" fmla="*/ 6775979 h 6775979"/>
              <a:gd name="connsiteX6" fmla="*/ 0 w 1255447"/>
              <a:gd name="connsiteY6" fmla="*/ 6775979 h 6775979"/>
              <a:gd name="connsiteX7" fmla="*/ 0 w 1255447"/>
              <a:gd name="connsiteY7" fmla="*/ 209245 h 6775979"/>
              <a:gd name="connsiteX8" fmla="*/ 209245 w 1255447"/>
              <a:gd name="connsiteY8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5447" h="6775979">
                <a:moveTo>
                  <a:pt x="1255447" y="1129352"/>
                </a:moveTo>
                <a:lnTo>
                  <a:pt x="1255447" y="5646627"/>
                </a:lnTo>
                <a:cubicBezTo>
                  <a:pt x="1255447" y="6270350"/>
                  <a:pt x="1238090" y="6775976"/>
                  <a:pt x="1216678" y="6775976"/>
                </a:cubicBezTo>
                <a:lnTo>
                  <a:pt x="0" y="6775976"/>
                </a:lnTo>
                <a:lnTo>
                  <a:pt x="0" y="6775976"/>
                </a:lnTo>
                <a:lnTo>
                  <a:pt x="0" y="3"/>
                </a:lnTo>
                <a:lnTo>
                  <a:pt x="0" y="3"/>
                </a:lnTo>
                <a:lnTo>
                  <a:pt x="1216678" y="3"/>
                </a:lnTo>
                <a:cubicBezTo>
                  <a:pt x="1238090" y="3"/>
                  <a:pt x="1255447" y="505629"/>
                  <a:pt x="1255447" y="1129352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34696" tIns="82241" rIns="82241" bIns="82241" spcCol="1270" anchor="ctr"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a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任意多边形 10"/>
          <p:cNvSpPr/>
          <p:nvPr/>
        </p:nvSpPr>
        <p:spPr>
          <a:xfrm>
            <a:off x="788960" y="3632777"/>
            <a:ext cx="983132" cy="1135727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solidFill>
            <a:srgbClr val="FF0000"/>
          </a:solidFill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2225" tIns="698236" rIns="22225" bIns="698235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zh-CN" sz="2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任意多边形 12"/>
          <p:cNvSpPr/>
          <p:nvPr/>
        </p:nvSpPr>
        <p:spPr>
          <a:xfrm>
            <a:off x="5236452" y="2706814"/>
            <a:ext cx="983132" cy="1135727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22225" tIns="698235" rIns="22225" bIns="698235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zh-CN" sz="2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" name="任意多边形 14"/>
          <p:cNvSpPr/>
          <p:nvPr/>
        </p:nvSpPr>
        <p:spPr>
          <a:xfrm>
            <a:off x="5236452" y="3575618"/>
            <a:ext cx="983132" cy="1136908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22225" tIns="698235" rIns="22225" bIns="698235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zh-CN" sz="2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8" name="任意多边形 11"/>
          <p:cNvSpPr/>
          <p:nvPr/>
        </p:nvSpPr>
        <p:spPr>
          <a:xfrm>
            <a:off x="1858796" y="2719161"/>
            <a:ext cx="2994933" cy="737869"/>
          </a:xfrm>
          <a:custGeom>
            <a:avLst/>
            <a:gdLst>
              <a:gd name="connsiteX0" fmla="*/ 209245 w 1255447"/>
              <a:gd name="connsiteY0" fmla="*/ 0 h 6775979"/>
              <a:gd name="connsiteX1" fmla="*/ 1046202 w 1255447"/>
              <a:gd name="connsiteY1" fmla="*/ 0 h 6775979"/>
              <a:gd name="connsiteX2" fmla="*/ 1255447 w 1255447"/>
              <a:gd name="connsiteY2" fmla="*/ 209245 h 6775979"/>
              <a:gd name="connsiteX3" fmla="*/ 1255447 w 1255447"/>
              <a:gd name="connsiteY3" fmla="*/ 6775979 h 6775979"/>
              <a:gd name="connsiteX4" fmla="*/ 1255447 w 1255447"/>
              <a:gd name="connsiteY4" fmla="*/ 6775979 h 6775979"/>
              <a:gd name="connsiteX5" fmla="*/ 0 w 1255447"/>
              <a:gd name="connsiteY5" fmla="*/ 6775979 h 6775979"/>
              <a:gd name="connsiteX6" fmla="*/ 0 w 1255447"/>
              <a:gd name="connsiteY6" fmla="*/ 6775979 h 6775979"/>
              <a:gd name="connsiteX7" fmla="*/ 0 w 1255447"/>
              <a:gd name="connsiteY7" fmla="*/ 209245 h 6775979"/>
              <a:gd name="connsiteX8" fmla="*/ 209245 w 1255447"/>
              <a:gd name="connsiteY8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5447" h="6775979">
                <a:moveTo>
                  <a:pt x="1255447" y="1129352"/>
                </a:moveTo>
                <a:lnTo>
                  <a:pt x="1255447" y="5646627"/>
                </a:lnTo>
                <a:cubicBezTo>
                  <a:pt x="1255447" y="6270350"/>
                  <a:pt x="1238090" y="6775976"/>
                  <a:pt x="1216678" y="6775976"/>
                </a:cubicBezTo>
                <a:lnTo>
                  <a:pt x="0" y="6775976"/>
                </a:lnTo>
                <a:lnTo>
                  <a:pt x="0" y="6775976"/>
                </a:lnTo>
                <a:lnTo>
                  <a:pt x="0" y="3"/>
                </a:lnTo>
                <a:lnTo>
                  <a:pt x="0" y="3"/>
                </a:lnTo>
                <a:lnTo>
                  <a:pt x="1216678" y="3"/>
                </a:lnTo>
                <a:cubicBezTo>
                  <a:pt x="1238090" y="3"/>
                  <a:pt x="1255447" y="505629"/>
                  <a:pt x="1255447" y="1129352"/>
                </a:cubicBezTo>
                <a:close/>
              </a:path>
            </a:pathLst>
          </a:cu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234696" tIns="82241" rIns="82241" bIns="82241" spcCol="1270" anchor="ctr"/>
          <a:lstStyle/>
          <a:p>
            <a:pPr marL="0" lvl="1" defTabSz="1466850">
              <a:lnSpc>
                <a:spcPct val="90000"/>
              </a:lnSpc>
              <a:spcAft>
                <a:spcPct val="15000"/>
              </a:spcAft>
              <a:defRPr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 chia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b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任意多边形 10"/>
          <p:cNvSpPr/>
          <p:nvPr/>
        </p:nvSpPr>
        <p:spPr>
          <a:xfrm>
            <a:off x="788960" y="2712202"/>
            <a:ext cx="983132" cy="1135727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22225" tIns="698236" rIns="22225" bIns="698235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zh-CN" sz="2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0837" y="1241257"/>
            <a:ext cx="9232340" cy="107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1: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Cho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b (b ≠ 0).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q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a =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b.q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khẳng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u="sng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endParaRPr lang="en-US" sz="2800" b="1" i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8" descr="Jingle Bells - giáng sinh người hâm mộ Art (40918836) - fanpop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534" y="13979"/>
            <a:ext cx="1508515" cy="138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Jingle Bells - giáng sinh người hâm mộ Art (40918836) - fanpop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535" y="713"/>
            <a:ext cx="1508515" cy="138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83518" y="6321811"/>
            <a:ext cx="45471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giơ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60801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dong-ho-tich-tac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chuong-xe-dap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2DAEC"/>
                                      </p:to>
                                    </p:animClr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FF00"/>
          </a:solidFill>
          <a:ln>
            <a:solidFill>
              <a:srgbClr val="5F2C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19041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HOẠT ĐỘNG MỞ ĐẦU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4670" y="1087926"/>
            <a:ext cx="9232340" cy="107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2: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0.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Khẳng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2" name="Picture 8" descr="Jingle Bells - giáng sinh người hâm mộ Art (40918836) - fanpop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636" y="-13559"/>
            <a:ext cx="1508515" cy="138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Jingle Bells - giáng sinh người hâm mộ Art (40918836) - fanpop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637" y="-6959"/>
            <a:ext cx="1508515" cy="138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任意多边形 11"/>
          <p:cNvSpPr/>
          <p:nvPr/>
        </p:nvSpPr>
        <p:spPr>
          <a:xfrm>
            <a:off x="6190121" y="3473726"/>
            <a:ext cx="2994932" cy="737869"/>
          </a:xfrm>
          <a:custGeom>
            <a:avLst/>
            <a:gdLst>
              <a:gd name="connsiteX0" fmla="*/ 209245 w 1255447"/>
              <a:gd name="connsiteY0" fmla="*/ 0 h 6775979"/>
              <a:gd name="connsiteX1" fmla="*/ 1046202 w 1255447"/>
              <a:gd name="connsiteY1" fmla="*/ 0 h 6775979"/>
              <a:gd name="connsiteX2" fmla="*/ 1255447 w 1255447"/>
              <a:gd name="connsiteY2" fmla="*/ 209245 h 6775979"/>
              <a:gd name="connsiteX3" fmla="*/ 1255447 w 1255447"/>
              <a:gd name="connsiteY3" fmla="*/ 6775979 h 6775979"/>
              <a:gd name="connsiteX4" fmla="*/ 1255447 w 1255447"/>
              <a:gd name="connsiteY4" fmla="*/ 6775979 h 6775979"/>
              <a:gd name="connsiteX5" fmla="*/ 0 w 1255447"/>
              <a:gd name="connsiteY5" fmla="*/ 6775979 h 6775979"/>
              <a:gd name="connsiteX6" fmla="*/ 0 w 1255447"/>
              <a:gd name="connsiteY6" fmla="*/ 6775979 h 6775979"/>
              <a:gd name="connsiteX7" fmla="*/ 0 w 1255447"/>
              <a:gd name="connsiteY7" fmla="*/ 209245 h 6775979"/>
              <a:gd name="connsiteX8" fmla="*/ 209245 w 1255447"/>
              <a:gd name="connsiteY8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5447" h="6775979">
                <a:moveTo>
                  <a:pt x="1255447" y="1129352"/>
                </a:moveTo>
                <a:lnTo>
                  <a:pt x="1255447" y="5646627"/>
                </a:lnTo>
                <a:cubicBezTo>
                  <a:pt x="1255447" y="6270350"/>
                  <a:pt x="1238090" y="6775976"/>
                  <a:pt x="1216678" y="6775976"/>
                </a:cubicBezTo>
                <a:lnTo>
                  <a:pt x="0" y="6775976"/>
                </a:lnTo>
                <a:lnTo>
                  <a:pt x="0" y="6775976"/>
                </a:lnTo>
                <a:lnTo>
                  <a:pt x="0" y="3"/>
                </a:lnTo>
                <a:lnTo>
                  <a:pt x="0" y="3"/>
                </a:lnTo>
                <a:lnTo>
                  <a:pt x="1216678" y="3"/>
                </a:lnTo>
                <a:cubicBezTo>
                  <a:pt x="1238090" y="3"/>
                  <a:pt x="1255447" y="505629"/>
                  <a:pt x="1255447" y="1129352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34696" tIns="82241" rIns="82241" bIns="82241" spcCol="1270" anchor="ctr"/>
          <a:lstStyle/>
          <a:p>
            <a:pPr marL="0" lvl="1" defTabSz="1466850">
              <a:lnSpc>
                <a:spcPct val="90000"/>
              </a:lnSpc>
              <a:spcAft>
                <a:spcPct val="15000"/>
              </a:spcAft>
              <a:defRPr/>
            </a:pP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</a:t>
            </a:r>
            <a:endParaRPr lang="vi-VN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任意多边形 13"/>
          <p:cNvSpPr/>
          <p:nvPr/>
        </p:nvSpPr>
        <p:spPr>
          <a:xfrm>
            <a:off x="6190121" y="2596526"/>
            <a:ext cx="2994932" cy="737868"/>
          </a:xfrm>
          <a:custGeom>
            <a:avLst/>
            <a:gdLst>
              <a:gd name="connsiteX0" fmla="*/ 209245 w 1255447"/>
              <a:gd name="connsiteY0" fmla="*/ 0 h 6775979"/>
              <a:gd name="connsiteX1" fmla="*/ 1046202 w 1255447"/>
              <a:gd name="connsiteY1" fmla="*/ 0 h 6775979"/>
              <a:gd name="connsiteX2" fmla="*/ 1255447 w 1255447"/>
              <a:gd name="connsiteY2" fmla="*/ 209245 h 6775979"/>
              <a:gd name="connsiteX3" fmla="*/ 1255447 w 1255447"/>
              <a:gd name="connsiteY3" fmla="*/ 6775979 h 6775979"/>
              <a:gd name="connsiteX4" fmla="*/ 1255447 w 1255447"/>
              <a:gd name="connsiteY4" fmla="*/ 6775979 h 6775979"/>
              <a:gd name="connsiteX5" fmla="*/ 0 w 1255447"/>
              <a:gd name="connsiteY5" fmla="*/ 6775979 h 6775979"/>
              <a:gd name="connsiteX6" fmla="*/ 0 w 1255447"/>
              <a:gd name="connsiteY6" fmla="*/ 6775979 h 6775979"/>
              <a:gd name="connsiteX7" fmla="*/ 0 w 1255447"/>
              <a:gd name="connsiteY7" fmla="*/ 209245 h 6775979"/>
              <a:gd name="connsiteX8" fmla="*/ 209245 w 1255447"/>
              <a:gd name="connsiteY8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5447" h="6775979">
                <a:moveTo>
                  <a:pt x="1255447" y="1129352"/>
                </a:moveTo>
                <a:lnTo>
                  <a:pt x="1255447" y="5646627"/>
                </a:lnTo>
                <a:cubicBezTo>
                  <a:pt x="1255447" y="6270350"/>
                  <a:pt x="1238090" y="6775976"/>
                  <a:pt x="1216678" y="6775976"/>
                </a:cubicBezTo>
                <a:lnTo>
                  <a:pt x="0" y="6775976"/>
                </a:lnTo>
                <a:lnTo>
                  <a:pt x="0" y="6775976"/>
                </a:lnTo>
                <a:lnTo>
                  <a:pt x="0" y="3"/>
                </a:lnTo>
                <a:lnTo>
                  <a:pt x="0" y="3"/>
                </a:lnTo>
                <a:lnTo>
                  <a:pt x="1216678" y="3"/>
                </a:lnTo>
                <a:cubicBezTo>
                  <a:pt x="1238090" y="3"/>
                  <a:pt x="1255447" y="505629"/>
                  <a:pt x="1255447" y="1129352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34696" tIns="82241" rIns="82241" bIns="82241" spcCol="1270" anchor="ctr"/>
          <a:lstStyle/>
          <a:p>
            <a:pPr marL="0" lvl="1" defTabSz="1466850">
              <a:lnSpc>
                <a:spcPct val="90000"/>
              </a:lnSpc>
              <a:spcAft>
                <a:spcPct val="15000"/>
              </a:spcAft>
              <a:defRPr/>
            </a:pP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</a:t>
            </a:r>
            <a:endParaRPr lang="vi-VN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任意多边形 15"/>
          <p:cNvSpPr/>
          <p:nvPr/>
        </p:nvSpPr>
        <p:spPr>
          <a:xfrm>
            <a:off x="1732641" y="3533031"/>
            <a:ext cx="3007709" cy="739050"/>
          </a:xfrm>
          <a:custGeom>
            <a:avLst/>
            <a:gdLst>
              <a:gd name="connsiteX0" fmla="*/ 209245 w 1255447"/>
              <a:gd name="connsiteY0" fmla="*/ 0 h 6775979"/>
              <a:gd name="connsiteX1" fmla="*/ 1046202 w 1255447"/>
              <a:gd name="connsiteY1" fmla="*/ 0 h 6775979"/>
              <a:gd name="connsiteX2" fmla="*/ 1255447 w 1255447"/>
              <a:gd name="connsiteY2" fmla="*/ 209245 h 6775979"/>
              <a:gd name="connsiteX3" fmla="*/ 1255447 w 1255447"/>
              <a:gd name="connsiteY3" fmla="*/ 6775979 h 6775979"/>
              <a:gd name="connsiteX4" fmla="*/ 1255447 w 1255447"/>
              <a:gd name="connsiteY4" fmla="*/ 6775979 h 6775979"/>
              <a:gd name="connsiteX5" fmla="*/ 0 w 1255447"/>
              <a:gd name="connsiteY5" fmla="*/ 6775979 h 6775979"/>
              <a:gd name="connsiteX6" fmla="*/ 0 w 1255447"/>
              <a:gd name="connsiteY6" fmla="*/ 6775979 h 6775979"/>
              <a:gd name="connsiteX7" fmla="*/ 0 w 1255447"/>
              <a:gd name="connsiteY7" fmla="*/ 209245 h 6775979"/>
              <a:gd name="connsiteX8" fmla="*/ 209245 w 1255447"/>
              <a:gd name="connsiteY8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5447" h="6775979">
                <a:moveTo>
                  <a:pt x="1255447" y="1129352"/>
                </a:moveTo>
                <a:lnTo>
                  <a:pt x="1255447" y="5646627"/>
                </a:lnTo>
                <a:cubicBezTo>
                  <a:pt x="1255447" y="6270350"/>
                  <a:pt x="1238090" y="6775976"/>
                  <a:pt x="1216678" y="6775976"/>
                </a:cubicBezTo>
                <a:lnTo>
                  <a:pt x="0" y="6775976"/>
                </a:lnTo>
                <a:lnTo>
                  <a:pt x="0" y="6775976"/>
                </a:lnTo>
                <a:lnTo>
                  <a:pt x="0" y="3"/>
                </a:lnTo>
                <a:lnTo>
                  <a:pt x="0" y="3"/>
                </a:lnTo>
                <a:lnTo>
                  <a:pt x="1216678" y="3"/>
                </a:lnTo>
                <a:cubicBezTo>
                  <a:pt x="1238090" y="3"/>
                  <a:pt x="1255447" y="505629"/>
                  <a:pt x="1255447" y="1129352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34696" tIns="82241" rIns="82241" bIns="82241" spcCol="1270" anchor="ctr"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0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任意多边形 10"/>
          <p:cNvSpPr/>
          <p:nvPr/>
        </p:nvSpPr>
        <p:spPr>
          <a:xfrm>
            <a:off x="672793" y="3479446"/>
            <a:ext cx="983132" cy="1135727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solidFill>
            <a:srgbClr val="FF0000"/>
          </a:solidFill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2225" tIns="698236" rIns="22225" bIns="698235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zh-CN" sz="2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9" name="任意多边形 12"/>
          <p:cNvSpPr/>
          <p:nvPr/>
        </p:nvSpPr>
        <p:spPr>
          <a:xfrm>
            <a:off x="5120285" y="2553483"/>
            <a:ext cx="983132" cy="1135727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22225" tIns="698235" rIns="22225" bIns="698235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zh-CN" sz="2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0" name="任意多边形 14"/>
          <p:cNvSpPr/>
          <p:nvPr/>
        </p:nvSpPr>
        <p:spPr>
          <a:xfrm>
            <a:off x="5120285" y="3422287"/>
            <a:ext cx="983132" cy="1136908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22225" tIns="698235" rIns="22225" bIns="698235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zh-CN" sz="2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1" name="任意多边形 11"/>
          <p:cNvSpPr/>
          <p:nvPr/>
        </p:nvSpPr>
        <p:spPr>
          <a:xfrm>
            <a:off x="1742629" y="2565830"/>
            <a:ext cx="2994933" cy="737869"/>
          </a:xfrm>
          <a:custGeom>
            <a:avLst/>
            <a:gdLst>
              <a:gd name="connsiteX0" fmla="*/ 209245 w 1255447"/>
              <a:gd name="connsiteY0" fmla="*/ 0 h 6775979"/>
              <a:gd name="connsiteX1" fmla="*/ 1046202 w 1255447"/>
              <a:gd name="connsiteY1" fmla="*/ 0 h 6775979"/>
              <a:gd name="connsiteX2" fmla="*/ 1255447 w 1255447"/>
              <a:gd name="connsiteY2" fmla="*/ 209245 h 6775979"/>
              <a:gd name="connsiteX3" fmla="*/ 1255447 w 1255447"/>
              <a:gd name="connsiteY3" fmla="*/ 6775979 h 6775979"/>
              <a:gd name="connsiteX4" fmla="*/ 1255447 w 1255447"/>
              <a:gd name="connsiteY4" fmla="*/ 6775979 h 6775979"/>
              <a:gd name="connsiteX5" fmla="*/ 0 w 1255447"/>
              <a:gd name="connsiteY5" fmla="*/ 6775979 h 6775979"/>
              <a:gd name="connsiteX6" fmla="*/ 0 w 1255447"/>
              <a:gd name="connsiteY6" fmla="*/ 6775979 h 6775979"/>
              <a:gd name="connsiteX7" fmla="*/ 0 w 1255447"/>
              <a:gd name="connsiteY7" fmla="*/ 209245 h 6775979"/>
              <a:gd name="connsiteX8" fmla="*/ 209245 w 1255447"/>
              <a:gd name="connsiteY8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5447" h="6775979">
                <a:moveTo>
                  <a:pt x="1255447" y="1129352"/>
                </a:moveTo>
                <a:lnTo>
                  <a:pt x="1255447" y="5646627"/>
                </a:lnTo>
                <a:cubicBezTo>
                  <a:pt x="1255447" y="6270350"/>
                  <a:pt x="1238090" y="6775976"/>
                  <a:pt x="1216678" y="6775976"/>
                </a:cubicBezTo>
                <a:lnTo>
                  <a:pt x="0" y="6775976"/>
                </a:lnTo>
                <a:lnTo>
                  <a:pt x="0" y="6775976"/>
                </a:lnTo>
                <a:lnTo>
                  <a:pt x="0" y="3"/>
                </a:lnTo>
                <a:lnTo>
                  <a:pt x="0" y="3"/>
                </a:lnTo>
                <a:lnTo>
                  <a:pt x="1216678" y="3"/>
                </a:lnTo>
                <a:cubicBezTo>
                  <a:pt x="1238090" y="3"/>
                  <a:pt x="1255447" y="505629"/>
                  <a:pt x="1255447" y="1129352"/>
                </a:cubicBezTo>
                <a:close/>
              </a:path>
            </a:pathLst>
          </a:cu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234696" tIns="82241" rIns="82241" bIns="82241" spcCol="1270" anchor="ctr"/>
          <a:lstStyle/>
          <a:p>
            <a:pPr marL="0" lvl="1" defTabSz="1466850">
              <a:lnSpc>
                <a:spcPct val="90000"/>
              </a:lnSpc>
              <a:spcAft>
                <a:spcPct val="15000"/>
              </a:spcAft>
              <a:defRPr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任意多边形 10"/>
          <p:cNvSpPr/>
          <p:nvPr/>
        </p:nvSpPr>
        <p:spPr>
          <a:xfrm>
            <a:off x="672793" y="2558871"/>
            <a:ext cx="983132" cy="1135727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22225" tIns="698236" rIns="22225" bIns="698235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zh-CN" sz="2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3518" y="6321811"/>
            <a:ext cx="45471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giơ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61290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dong-ho-tich-tac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chuong-xe-dap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2DAEC"/>
                                      </p:to>
                                    </p:animClr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FF00"/>
          </a:solidFill>
          <a:ln>
            <a:solidFill>
              <a:srgbClr val="5F2C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19041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HOẠT ĐỘNG MỞ ĐẦU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7345" y="1088159"/>
            <a:ext cx="8650309" cy="107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3: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Cho a =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b = 2.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2" name="Picture 8" descr="Jingle Bells - giáng sinh người hâm mộ Art (40918836) - fanpop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956" y="-45533"/>
            <a:ext cx="1508515" cy="138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Jingle Bells - giáng sinh người hâm mộ Art (40918836) - fanpop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956" y="-45533"/>
            <a:ext cx="1508515" cy="138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任意多边形 11"/>
          <p:cNvSpPr/>
          <p:nvPr/>
        </p:nvSpPr>
        <p:spPr>
          <a:xfrm>
            <a:off x="6447295" y="3350048"/>
            <a:ext cx="2994932" cy="737869"/>
          </a:xfrm>
          <a:custGeom>
            <a:avLst/>
            <a:gdLst>
              <a:gd name="connsiteX0" fmla="*/ 209245 w 1255447"/>
              <a:gd name="connsiteY0" fmla="*/ 0 h 6775979"/>
              <a:gd name="connsiteX1" fmla="*/ 1046202 w 1255447"/>
              <a:gd name="connsiteY1" fmla="*/ 0 h 6775979"/>
              <a:gd name="connsiteX2" fmla="*/ 1255447 w 1255447"/>
              <a:gd name="connsiteY2" fmla="*/ 209245 h 6775979"/>
              <a:gd name="connsiteX3" fmla="*/ 1255447 w 1255447"/>
              <a:gd name="connsiteY3" fmla="*/ 6775979 h 6775979"/>
              <a:gd name="connsiteX4" fmla="*/ 1255447 w 1255447"/>
              <a:gd name="connsiteY4" fmla="*/ 6775979 h 6775979"/>
              <a:gd name="connsiteX5" fmla="*/ 0 w 1255447"/>
              <a:gd name="connsiteY5" fmla="*/ 6775979 h 6775979"/>
              <a:gd name="connsiteX6" fmla="*/ 0 w 1255447"/>
              <a:gd name="connsiteY6" fmla="*/ 6775979 h 6775979"/>
              <a:gd name="connsiteX7" fmla="*/ 0 w 1255447"/>
              <a:gd name="connsiteY7" fmla="*/ 209245 h 6775979"/>
              <a:gd name="connsiteX8" fmla="*/ 209245 w 1255447"/>
              <a:gd name="connsiteY8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5447" h="6775979">
                <a:moveTo>
                  <a:pt x="1255447" y="1129352"/>
                </a:moveTo>
                <a:lnTo>
                  <a:pt x="1255447" y="5646627"/>
                </a:lnTo>
                <a:cubicBezTo>
                  <a:pt x="1255447" y="6270350"/>
                  <a:pt x="1238090" y="6775976"/>
                  <a:pt x="1216678" y="6775976"/>
                </a:cubicBezTo>
                <a:lnTo>
                  <a:pt x="0" y="6775976"/>
                </a:lnTo>
                <a:lnTo>
                  <a:pt x="0" y="6775976"/>
                </a:lnTo>
                <a:lnTo>
                  <a:pt x="0" y="3"/>
                </a:lnTo>
                <a:lnTo>
                  <a:pt x="0" y="3"/>
                </a:lnTo>
                <a:lnTo>
                  <a:pt x="1216678" y="3"/>
                </a:lnTo>
                <a:cubicBezTo>
                  <a:pt x="1238090" y="3"/>
                  <a:pt x="1255447" y="505629"/>
                  <a:pt x="1255447" y="1129352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34696" tIns="82241" rIns="82241" bIns="82241" spcCol="1270" anchor="ctr"/>
          <a:lstStyle/>
          <a:p>
            <a:pPr marL="0" lvl="1" defTabSz="1466850">
              <a:lnSpc>
                <a:spcPct val="90000"/>
              </a:lnSpc>
              <a:spcAft>
                <a:spcPct val="15000"/>
              </a:spcAft>
              <a:defRPr/>
            </a:pPr>
            <a:endParaRPr lang="vi-VN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任意多边形 13"/>
          <p:cNvSpPr/>
          <p:nvPr/>
        </p:nvSpPr>
        <p:spPr>
          <a:xfrm>
            <a:off x="6447295" y="2376148"/>
            <a:ext cx="2994932" cy="737868"/>
          </a:xfrm>
          <a:custGeom>
            <a:avLst/>
            <a:gdLst>
              <a:gd name="connsiteX0" fmla="*/ 209245 w 1255447"/>
              <a:gd name="connsiteY0" fmla="*/ 0 h 6775979"/>
              <a:gd name="connsiteX1" fmla="*/ 1046202 w 1255447"/>
              <a:gd name="connsiteY1" fmla="*/ 0 h 6775979"/>
              <a:gd name="connsiteX2" fmla="*/ 1255447 w 1255447"/>
              <a:gd name="connsiteY2" fmla="*/ 209245 h 6775979"/>
              <a:gd name="connsiteX3" fmla="*/ 1255447 w 1255447"/>
              <a:gd name="connsiteY3" fmla="*/ 6775979 h 6775979"/>
              <a:gd name="connsiteX4" fmla="*/ 1255447 w 1255447"/>
              <a:gd name="connsiteY4" fmla="*/ 6775979 h 6775979"/>
              <a:gd name="connsiteX5" fmla="*/ 0 w 1255447"/>
              <a:gd name="connsiteY5" fmla="*/ 6775979 h 6775979"/>
              <a:gd name="connsiteX6" fmla="*/ 0 w 1255447"/>
              <a:gd name="connsiteY6" fmla="*/ 6775979 h 6775979"/>
              <a:gd name="connsiteX7" fmla="*/ 0 w 1255447"/>
              <a:gd name="connsiteY7" fmla="*/ 209245 h 6775979"/>
              <a:gd name="connsiteX8" fmla="*/ 209245 w 1255447"/>
              <a:gd name="connsiteY8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5447" h="6775979">
                <a:moveTo>
                  <a:pt x="1255447" y="1129352"/>
                </a:moveTo>
                <a:lnTo>
                  <a:pt x="1255447" y="5646627"/>
                </a:lnTo>
                <a:cubicBezTo>
                  <a:pt x="1255447" y="6270350"/>
                  <a:pt x="1238090" y="6775976"/>
                  <a:pt x="1216678" y="6775976"/>
                </a:cubicBezTo>
                <a:lnTo>
                  <a:pt x="0" y="6775976"/>
                </a:lnTo>
                <a:lnTo>
                  <a:pt x="0" y="6775976"/>
                </a:lnTo>
                <a:lnTo>
                  <a:pt x="0" y="3"/>
                </a:lnTo>
                <a:lnTo>
                  <a:pt x="0" y="3"/>
                </a:lnTo>
                <a:lnTo>
                  <a:pt x="1216678" y="3"/>
                </a:lnTo>
                <a:cubicBezTo>
                  <a:pt x="1238090" y="3"/>
                  <a:pt x="1255447" y="505629"/>
                  <a:pt x="1255447" y="1129352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34696" tIns="82241" rIns="82241" bIns="82241" spcCol="1270" anchor="ctr"/>
          <a:lstStyle/>
          <a:p>
            <a:pPr marL="0" lvl="1" defTabSz="1466850">
              <a:lnSpc>
                <a:spcPct val="90000"/>
              </a:lnSpc>
              <a:spcAft>
                <a:spcPct val="15000"/>
              </a:spcAft>
              <a:defRPr/>
            </a:pPr>
            <a:endParaRPr lang="vi-VN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任意多边形 15"/>
          <p:cNvSpPr/>
          <p:nvPr/>
        </p:nvSpPr>
        <p:spPr>
          <a:xfrm>
            <a:off x="1988666" y="3350048"/>
            <a:ext cx="3007709" cy="739050"/>
          </a:xfrm>
          <a:custGeom>
            <a:avLst/>
            <a:gdLst>
              <a:gd name="connsiteX0" fmla="*/ 209245 w 1255447"/>
              <a:gd name="connsiteY0" fmla="*/ 0 h 6775979"/>
              <a:gd name="connsiteX1" fmla="*/ 1046202 w 1255447"/>
              <a:gd name="connsiteY1" fmla="*/ 0 h 6775979"/>
              <a:gd name="connsiteX2" fmla="*/ 1255447 w 1255447"/>
              <a:gd name="connsiteY2" fmla="*/ 209245 h 6775979"/>
              <a:gd name="connsiteX3" fmla="*/ 1255447 w 1255447"/>
              <a:gd name="connsiteY3" fmla="*/ 6775979 h 6775979"/>
              <a:gd name="connsiteX4" fmla="*/ 1255447 w 1255447"/>
              <a:gd name="connsiteY4" fmla="*/ 6775979 h 6775979"/>
              <a:gd name="connsiteX5" fmla="*/ 0 w 1255447"/>
              <a:gd name="connsiteY5" fmla="*/ 6775979 h 6775979"/>
              <a:gd name="connsiteX6" fmla="*/ 0 w 1255447"/>
              <a:gd name="connsiteY6" fmla="*/ 6775979 h 6775979"/>
              <a:gd name="connsiteX7" fmla="*/ 0 w 1255447"/>
              <a:gd name="connsiteY7" fmla="*/ 209245 h 6775979"/>
              <a:gd name="connsiteX8" fmla="*/ 209245 w 1255447"/>
              <a:gd name="connsiteY8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5447" h="6775979">
                <a:moveTo>
                  <a:pt x="1255447" y="1129352"/>
                </a:moveTo>
                <a:lnTo>
                  <a:pt x="1255447" y="5646627"/>
                </a:lnTo>
                <a:cubicBezTo>
                  <a:pt x="1255447" y="6270350"/>
                  <a:pt x="1238090" y="6775976"/>
                  <a:pt x="1216678" y="6775976"/>
                </a:cubicBezTo>
                <a:lnTo>
                  <a:pt x="0" y="6775976"/>
                </a:lnTo>
                <a:lnTo>
                  <a:pt x="0" y="6775976"/>
                </a:lnTo>
                <a:lnTo>
                  <a:pt x="0" y="3"/>
                </a:lnTo>
                <a:lnTo>
                  <a:pt x="0" y="3"/>
                </a:lnTo>
                <a:lnTo>
                  <a:pt x="1216678" y="3"/>
                </a:lnTo>
                <a:cubicBezTo>
                  <a:pt x="1238090" y="3"/>
                  <a:pt x="1255447" y="505629"/>
                  <a:pt x="1255447" y="1129352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34696" tIns="82241" rIns="82241" bIns="82241" spcCol="1270" anchor="ctr"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 b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任意多边形 10"/>
          <p:cNvSpPr/>
          <p:nvPr/>
        </p:nvSpPr>
        <p:spPr>
          <a:xfrm>
            <a:off x="928818" y="3296463"/>
            <a:ext cx="983132" cy="1135727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solidFill>
            <a:srgbClr val="FF0000"/>
          </a:solidFill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2225" tIns="698236" rIns="22225" bIns="698235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zh-CN" sz="2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6" name="任意多边形 12"/>
          <p:cNvSpPr/>
          <p:nvPr/>
        </p:nvSpPr>
        <p:spPr>
          <a:xfrm>
            <a:off x="5376310" y="2370500"/>
            <a:ext cx="983132" cy="1135727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22225" tIns="698235" rIns="22225" bIns="698235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zh-CN" sz="2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7" name="任意多边形 14"/>
          <p:cNvSpPr/>
          <p:nvPr/>
        </p:nvSpPr>
        <p:spPr>
          <a:xfrm>
            <a:off x="5376310" y="3239304"/>
            <a:ext cx="983132" cy="1136908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22225" tIns="698235" rIns="22225" bIns="698235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zh-CN" sz="2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8" name="任意多边形 11"/>
          <p:cNvSpPr/>
          <p:nvPr/>
        </p:nvSpPr>
        <p:spPr>
          <a:xfrm>
            <a:off x="1998654" y="2382847"/>
            <a:ext cx="2994933" cy="737869"/>
          </a:xfrm>
          <a:custGeom>
            <a:avLst/>
            <a:gdLst>
              <a:gd name="connsiteX0" fmla="*/ 209245 w 1255447"/>
              <a:gd name="connsiteY0" fmla="*/ 0 h 6775979"/>
              <a:gd name="connsiteX1" fmla="*/ 1046202 w 1255447"/>
              <a:gd name="connsiteY1" fmla="*/ 0 h 6775979"/>
              <a:gd name="connsiteX2" fmla="*/ 1255447 w 1255447"/>
              <a:gd name="connsiteY2" fmla="*/ 209245 h 6775979"/>
              <a:gd name="connsiteX3" fmla="*/ 1255447 w 1255447"/>
              <a:gd name="connsiteY3" fmla="*/ 6775979 h 6775979"/>
              <a:gd name="connsiteX4" fmla="*/ 1255447 w 1255447"/>
              <a:gd name="connsiteY4" fmla="*/ 6775979 h 6775979"/>
              <a:gd name="connsiteX5" fmla="*/ 0 w 1255447"/>
              <a:gd name="connsiteY5" fmla="*/ 6775979 h 6775979"/>
              <a:gd name="connsiteX6" fmla="*/ 0 w 1255447"/>
              <a:gd name="connsiteY6" fmla="*/ 6775979 h 6775979"/>
              <a:gd name="connsiteX7" fmla="*/ 0 w 1255447"/>
              <a:gd name="connsiteY7" fmla="*/ 209245 h 6775979"/>
              <a:gd name="connsiteX8" fmla="*/ 209245 w 1255447"/>
              <a:gd name="connsiteY8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5447" h="6775979">
                <a:moveTo>
                  <a:pt x="1255447" y="1129352"/>
                </a:moveTo>
                <a:lnTo>
                  <a:pt x="1255447" y="5646627"/>
                </a:lnTo>
                <a:cubicBezTo>
                  <a:pt x="1255447" y="6270350"/>
                  <a:pt x="1238090" y="6775976"/>
                  <a:pt x="1216678" y="6775976"/>
                </a:cubicBezTo>
                <a:lnTo>
                  <a:pt x="0" y="6775976"/>
                </a:lnTo>
                <a:lnTo>
                  <a:pt x="0" y="6775976"/>
                </a:lnTo>
                <a:lnTo>
                  <a:pt x="0" y="3"/>
                </a:lnTo>
                <a:lnTo>
                  <a:pt x="0" y="3"/>
                </a:lnTo>
                <a:lnTo>
                  <a:pt x="1216678" y="3"/>
                </a:lnTo>
                <a:cubicBezTo>
                  <a:pt x="1238090" y="3"/>
                  <a:pt x="1255447" y="505629"/>
                  <a:pt x="1255447" y="1129352"/>
                </a:cubicBezTo>
                <a:close/>
              </a:path>
            </a:pathLst>
          </a:cu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234696" tIns="82241" rIns="82241" bIns="82241" spcCol="1270" anchor="ctr"/>
          <a:lstStyle/>
          <a:p>
            <a:pPr marL="0" lvl="1" defTabSz="1466850">
              <a:lnSpc>
                <a:spcPct val="90000"/>
              </a:lnSpc>
              <a:spcAft>
                <a:spcPct val="15000"/>
              </a:spcAft>
              <a:defRPr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 b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任意多边形 10"/>
          <p:cNvSpPr/>
          <p:nvPr/>
        </p:nvSpPr>
        <p:spPr>
          <a:xfrm>
            <a:off x="928818" y="2375888"/>
            <a:ext cx="983132" cy="1135727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22225" tIns="698236" rIns="22225" bIns="698235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zh-CN" sz="2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965047"/>
              </p:ext>
            </p:extLst>
          </p:nvPr>
        </p:nvGraphicFramePr>
        <p:xfrm>
          <a:off x="6577015" y="2576494"/>
          <a:ext cx="647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2" name="Equation" r:id="rId7" imgW="647640" imgH="431640" progId="Equation.DSMT4">
                  <p:embed/>
                </p:oleObj>
              </mc:Choice>
              <mc:Fallback>
                <p:oleObj name="Equation" r:id="rId7" imgW="647640" imgH="43164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77015" y="2576494"/>
                        <a:ext cx="6477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511650"/>
              </p:ext>
            </p:extLst>
          </p:nvPr>
        </p:nvGraphicFramePr>
        <p:xfrm>
          <a:off x="6577015" y="3485530"/>
          <a:ext cx="711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3" name="Equation" r:id="rId9" imgW="711000" imgH="431640" progId="Equation.DSMT4">
                  <p:embed/>
                </p:oleObj>
              </mc:Choice>
              <mc:Fallback>
                <p:oleObj name="Equation" r:id="rId9" imgW="711000" imgH="431640" progId="Equation.DSMT4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77015" y="3485530"/>
                        <a:ext cx="7112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Box 51"/>
          <p:cNvSpPr txBox="1"/>
          <p:nvPr/>
        </p:nvSpPr>
        <p:spPr>
          <a:xfrm>
            <a:off x="83518" y="6321811"/>
            <a:ext cx="45471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giơ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3258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dong-ho-tich-tac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chuong-xe-dap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2DAEC"/>
                                      </p:to>
                                    </p:animClr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FF00"/>
          </a:solidFill>
          <a:ln>
            <a:solidFill>
              <a:srgbClr val="5F2C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19041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HOẠT ĐỘNG MỞ ĐẦU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29437" y="1138220"/>
            <a:ext cx="7310991" cy="583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4: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4?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8" descr="Jingle Bells - giáng sinh người hâm mộ Art (40918836) - fanpop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714" y="-27053"/>
            <a:ext cx="1508515" cy="138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Jingle Bells - giáng sinh người hâm mộ Art (40918836) - fanpop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715" y="-27053"/>
            <a:ext cx="1508515" cy="138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任意多边形 11"/>
          <p:cNvSpPr/>
          <p:nvPr/>
        </p:nvSpPr>
        <p:spPr>
          <a:xfrm>
            <a:off x="6066708" y="2164684"/>
            <a:ext cx="2994932" cy="737869"/>
          </a:xfrm>
          <a:custGeom>
            <a:avLst/>
            <a:gdLst>
              <a:gd name="connsiteX0" fmla="*/ 209245 w 1255447"/>
              <a:gd name="connsiteY0" fmla="*/ 0 h 6775979"/>
              <a:gd name="connsiteX1" fmla="*/ 1046202 w 1255447"/>
              <a:gd name="connsiteY1" fmla="*/ 0 h 6775979"/>
              <a:gd name="connsiteX2" fmla="*/ 1255447 w 1255447"/>
              <a:gd name="connsiteY2" fmla="*/ 209245 h 6775979"/>
              <a:gd name="connsiteX3" fmla="*/ 1255447 w 1255447"/>
              <a:gd name="connsiteY3" fmla="*/ 6775979 h 6775979"/>
              <a:gd name="connsiteX4" fmla="*/ 1255447 w 1255447"/>
              <a:gd name="connsiteY4" fmla="*/ 6775979 h 6775979"/>
              <a:gd name="connsiteX5" fmla="*/ 0 w 1255447"/>
              <a:gd name="connsiteY5" fmla="*/ 6775979 h 6775979"/>
              <a:gd name="connsiteX6" fmla="*/ 0 w 1255447"/>
              <a:gd name="connsiteY6" fmla="*/ 6775979 h 6775979"/>
              <a:gd name="connsiteX7" fmla="*/ 0 w 1255447"/>
              <a:gd name="connsiteY7" fmla="*/ 209245 h 6775979"/>
              <a:gd name="connsiteX8" fmla="*/ 209245 w 1255447"/>
              <a:gd name="connsiteY8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5447" h="6775979">
                <a:moveTo>
                  <a:pt x="1255447" y="1129352"/>
                </a:moveTo>
                <a:lnTo>
                  <a:pt x="1255447" y="5646627"/>
                </a:lnTo>
                <a:cubicBezTo>
                  <a:pt x="1255447" y="6270350"/>
                  <a:pt x="1238090" y="6775976"/>
                  <a:pt x="1216678" y="6775976"/>
                </a:cubicBezTo>
                <a:lnTo>
                  <a:pt x="0" y="6775976"/>
                </a:lnTo>
                <a:lnTo>
                  <a:pt x="0" y="6775976"/>
                </a:lnTo>
                <a:lnTo>
                  <a:pt x="0" y="3"/>
                </a:lnTo>
                <a:lnTo>
                  <a:pt x="0" y="3"/>
                </a:lnTo>
                <a:lnTo>
                  <a:pt x="1216678" y="3"/>
                </a:lnTo>
                <a:cubicBezTo>
                  <a:pt x="1238090" y="3"/>
                  <a:pt x="1255447" y="505629"/>
                  <a:pt x="1255447" y="1129352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34696" tIns="82241" rIns="82241" bIns="82241" spcCol="1270" anchor="ctr"/>
          <a:lstStyle/>
          <a:p>
            <a:pPr marL="0" lvl="1" defTabSz="1466850">
              <a:lnSpc>
                <a:spcPct val="90000"/>
              </a:lnSpc>
              <a:spcAft>
                <a:spcPct val="15000"/>
              </a:spcAft>
              <a:defRPr/>
            </a:pP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vi-VN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任意多边形 13"/>
          <p:cNvSpPr/>
          <p:nvPr/>
        </p:nvSpPr>
        <p:spPr>
          <a:xfrm>
            <a:off x="6066708" y="3068378"/>
            <a:ext cx="2994932" cy="737868"/>
          </a:xfrm>
          <a:custGeom>
            <a:avLst/>
            <a:gdLst>
              <a:gd name="connsiteX0" fmla="*/ 209245 w 1255447"/>
              <a:gd name="connsiteY0" fmla="*/ 0 h 6775979"/>
              <a:gd name="connsiteX1" fmla="*/ 1046202 w 1255447"/>
              <a:gd name="connsiteY1" fmla="*/ 0 h 6775979"/>
              <a:gd name="connsiteX2" fmla="*/ 1255447 w 1255447"/>
              <a:gd name="connsiteY2" fmla="*/ 209245 h 6775979"/>
              <a:gd name="connsiteX3" fmla="*/ 1255447 w 1255447"/>
              <a:gd name="connsiteY3" fmla="*/ 6775979 h 6775979"/>
              <a:gd name="connsiteX4" fmla="*/ 1255447 w 1255447"/>
              <a:gd name="connsiteY4" fmla="*/ 6775979 h 6775979"/>
              <a:gd name="connsiteX5" fmla="*/ 0 w 1255447"/>
              <a:gd name="connsiteY5" fmla="*/ 6775979 h 6775979"/>
              <a:gd name="connsiteX6" fmla="*/ 0 w 1255447"/>
              <a:gd name="connsiteY6" fmla="*/ 6775979 h 6775979"/>
              <a:gd name="connsiteX7" fmla="*/ 0 w 1255447"/>
              <a:gd name="connsiteY7" fmla="*/ 209245 h 6775979"/>
              <a:gd name="connsiteX8" fmla="*/ 209245 w 1255447"/>
              <a:gd name="connsiteY8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5447" h="6775979">
                <a:moveTo>
                  <a:pt x="1255447" y="1129352"/>
                </a:moveTo>
                <a:lnTo>
                  <a:pt x="1255447" y="5646627"/>
                </a:lnTo>
                <a:cubicBezTo>
                  <a:pt x="1255447" y="6270350"/>
                  <a:pt x="1238090" y="6775976"/>
                  <a:pt x="1216678" y="6775976"/>
                </a:cubicBezTo>
                <a:lnTo>
                  <a:pt x="0" y="6775976"/>
                </a:lnTo>
                <a:lnTo>
                  <a:pt x="0" y="6775976"/>
                </a:lnTo>
                <a:lnTo>
                  <a:pt x="0" y="3"/>
                </a:lnTo>
                <a:lnTo>
                  <a:pt x="0" y="3"/>
                </a:lnTo>
                <a:lnTo>
                  <a:pt x="1216678" y="3"/>
                </a:lnTo>
                <a:cubicBezTo>
                  <a:pt x="1238090" y="3"/>
                  <a:pt x="1255447" y="505629"/>
                  <a:pt x="1255447" y="1129352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34696" tIns="82241" rIns="82241" bIns="82241" spcCol="1270" anchor="ctr"/>
          <a:lstStyle/>
          <a:p>
            <a:pPr marL="0" lvl="1" defTabSz="1466850">
              <a:lnSpc>
                <a:spcPct val="90000"/>
              </a:lnSpc>
              <a:spcAft>
                <a:spcPct val="15000"/>
              </a:spcAft>
              <a:defRPr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vi-VN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任意多边形 15"/>
          <p:cNvSpPr/>
          <p:nvPr/>
        </p:nvSpPr>
        <p:spPr>
          <a:xfrm>
            <a:off x="1598531" y="2168450"/>
            <a:ext cx="3007709" cy="739050"/>
          </a:xfrm>
          <a:custGeom>
            <a:avLst/>
            <a:gdLst>
              <a:gd name="connsiteX0" fmla="*/ 209245 w 1255447"/>
              <a:gd name="connsiteY0" fmla="*/ 0 h 6775979"/>
              <a:gd name="connsiteX1" fmla="*/ 1046202 w 1255447"/>
              <a:gd name="connsiteY1" fmla="*/ 0 h 6775979"/>
              <a:gd name="connsiteX2" fmla="*/ 1255447 w 1255447"/>
              <a:gd name="connsiteY2" fmla="*/ 209245 h 6775979"/>
              <a:gd name="connsiteX3" fmla="*/ 1255447 w 1255447"/>
              <a:gd name="connsiteY3" fmla="*/ 6775979 h 6775979"/>
              <a:gd name="connsiteX4" fmla="*/ 1255447 w 1255447"/>
              <a:gd name="connsiteY4" fmla="*/ 6775979 h 6775979"/>
              <a:gd name="connsiteX5" fmla="*/ 0 w 1255447"/>
              <a:gd name="connsiteY5" fmla="*/ 6775979 h 6775979"/>
              <a:gd name="connsiteX6" fmla="*/ 0 w 1255447"/>
              <a:gd name="connsiteY6" fmla="*/ 6775979 h 6775979"/>
              <a:gd name="connsiteX7" fmla="*/ 0 w 1255447"/>
              <a:gd name="connsiteY7" fmla="*/ 209245 h 6775979"/>
              <a:gd name="connsiteX8" fmla="*/ 209245 w 1255447"/>
              <a:gd name="connsiteY8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5447" h="6775979">
                <a:moveTo>
                  <a:pt x="1255447" y="1129352"/>
                </a:moveTo>
                <a:lnTo>
                  <a:pt x="1255447" y="5646627"/>
                </a:lnTo>
                <a:cubicBezTo>
                  <a:pt x="1255447" y="6270350"/>
                  <a:pt x="1238090" y="6775976"/>
                  <a:pt x="1216678" y="6775976"/>
                </a:cubicBezTo>
                <a:lnTo>
                  <a:pt x="0" y="6775976"/>
                </a:lnTo>
                <a:lnTo>
                  <a:pt x="0" y="6775976"/>
                </a:lnTo>
                <a:lnTo>
                  <a:pt x="0" y="3"/>
                </a:lnTo>
                <a:lnTo>
                  <a:pt x="0" y="3"/>
                </a:lnTo>
                <a:lnTo>
                  <a:pt x="1216678" y="3"/>
                </a:lnTo>
                <a:cubicBezTo>
                  <a:pt x="1238090" y="3"/>
                  <a:pt x="1255447" y="505629"/>
                  <a:pt x="1255447" y="1129352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34696" tIns="82241" rIns="82241" bIns="82241" spcCol="1270" anchor="ctr"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任意多边形 10"/>
          <p:cNvSpPr/>
          <p:nvPr/>
        </p:nvSpPr>
        <p:spPr>
          <a:xfrm>
            <a:off x="569589" y="3062657"/>
            <a:ext cx="983132" cy="1135727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solidFill>
            <a:srgbClr val="FF0000"/>
          </a:solidFill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2225" tIns="698236" rIns="22225" bIns="698235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zh-CN" sz="2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6" name="任意多边形 12"/>
          <p:cNvSpPr/>
          <p:nvPr/>
        </p:nvSpPr>
        <p:spPr>
          <a:xfrm>
            <a:off x="5017081" y="2136694"/>
            <a:ext cx="983132" cy="1135727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22225" tIns="698235" rIns="22225" bIns="698235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zh-CN" sz="2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7" name="任意多边形 14"/>
          <p:cNvSpPr/>
          <p:nvPr/>
        </p:nvSpPr>
        <p:spPr>
          <a:xfrm>
            <a:off x="5017081" y="3005498"/>
            <a:ext cx="983132" cy="1136908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22225" tIns="698235" rIns="22225" bIns="698235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zh-CN" sz="2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8" name="任意多边形 11"/>
          <p:cNvSpPr/>
          <p:nvPr/>
        </p:nvSpPr>
        <p:spPr>
          <a:xfrm>
            <a:off x="1598531" y="3070240"/>
            <a:ext cx="2994933" cy="737869"/>
          </a:xfrm>
          <a:custGeom>
            <a:avLst/>
            <a:gdLst>
              <a:gd name="connsiteX0" fmla="*/ 209245 w 1255447"/>
              <a:gd name="connsiteY0" fmla="*/ 0 h 6775979"/>
              <a:gd name="connsiteX1" fmla="*/ 1046202 w 1255447"/>
              <a:gd name="connsiteY1" fmla="*/ 0 h 6775979"/>
              <a:gd name="connsiteX2" fmla="*/ 1255447 w 1255447"/>
              <a:gd name="connsiteY2" fmla="*/ 209245 h 6775979"/>
              <a:gd name="connsiteX3" fmla="*/ 1255447 w 1255447"/>
              <a:gd name="connsiteY3" fmla="*/ 6775979 h 6775979"/>
              <a:gd name="connsiteX4" fmla="*/ 1255447 w 1255447"/>
              <a:gd name="connsiteY4" fmla="*/ 6775979 h 6775979"/>
              <a:gd name="connsiteX5" fmla="*/ 0 w 1255447"/>
              <a:gd name="connsiteY5" fmla="*/ 6775979 h 6775979"/>
              <a:gd name="connsiteX6" fmla="*/ 0 w 1255447"/>
              <a:gd name="connsiteY6" fmla="*/ 6775979 h 6775979"/>
              <a:gd name="connsiteX7" fmla="*/ 0 w 1255447"/>
              <a:gd name="connsiteY7" fmla="*/ 209245 h 6775979"/>
              <a:gd name="connsiteX8" fmla="*/ 209245 w 1255447"/>
              <a:gd name="connsiteY8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5447" h="6775979">
                <a:moveTo>
                  <a:pt x="1255447" y="1129352"/>
                </a:moveTo>
                <a:lnTo>
                  <a:pt x="1255447" y="5646627"/>
                </a:lnTo>
                <a:cubicBezTo>
                  <a:pt x="1255447" y="6270350"/>
                  <a:pt x="1238090" y="6775976"/>
                  <a:pt x="1216678" y="6775976"/>
                </a:cubicBezTo>
                <a:lnTo>
                  <a:pt x="0" y="6775976"/>
                </a:lnTo>
                <a:lnTo>
                  <a:pt x="0" y="6775976"/>
                </a:lnTo>
                <a:lnTo>
                  <a:pt x="0" y="3"/>
                </a:lnTo>
                <a:lnTo>
                  <a:pt x="0" y="3"/>
                </a:lnTo>
                <a:lnTo>
                  <a:pt x="1216678" y="3"/>
                </a:lnTo>
                <a:cubicBezTo>
                  <a:pt x="1238090" y="3"/>
                  <a:pt x="1255447" y="505629"/>
                  <a:pt x="1255447" y="1129352"/>
                </a:cubicBezTo>
                <a:close/>
              </a:path>
            </a:pathLst>
          </a:cu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234696" tIns="82241" rIns="82241" bIns="82241" spcCol="1270" anchor="ctr"/>
          <a:lstStyle/>
          <a:p>
            <a:pPr marL="0" lvl="1" defTabSz="1466850">
              <a:lnSpc>
                <a:spcPct val="90000"/>
              </a:lnSpc>
              <a:spcAft>
                <a:spcPct val="15000"/>
              </a:spcAft>
              <a:defRPr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任意多边形 10"/>
          <p:cNvSpPr/>
          <p:nvPr/>
        </p:nvSpPr>
        <p:spPr>
          <a:xfrm>
            <a:off x="569589" y="2142082"/>
            <a:ext cx="983132" cy="1135727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22225" tIns="698236" rIns="22225" bIns="698235" spcCol="1270" anchor="ctr"/>
          <a:lstStyle/>
          <a:p>
            <a:pPr algn="ctr" defTabSz="15557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zh-CN" sz="2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3518" y="6321811"/>
            <a:ext cx="45471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giơ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endParaRPr lang="en-US" sz="2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75506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dong-ho-tich-tac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chuong-xe-dap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2DAEC"/>
                                      </p:to>
                                    </p:animClr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!!3">
            <a:extLst>
              <a:ext uri="{FF2B5EF4-FFF2-40B4-BE49-F238E27FC236}">
                <a16:creationId xmlns:a16="http://schemas.microsoft.com/office/drawing/2014/main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04" y="5952059"/>
            <a:ext cx="934358" cy="83327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9" name="!!3" descr="Chuyên đề về xác định công thức của hợp chất vô cơ và hữu cơ - Tech12h">
            <a:extLst>
              <a:ext uri="{FF2B5EF4-FFF2-40B4-BE49-F238E27FC236}">
                <a16:creationId xmlns:a16="http://schemas.microsoft.com/office/drawing/2014/main" id="{43D80D0E-F9AC-4D0D-9116-29FEC2960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796"/>
            <a:ext cx="1934743" cy="157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955679" y="69326"/>
            <a:ext cx="3897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I. QUAN HỆ CHIA HẾT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88839" y="6041857"/>
            <a:ext cx="2874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đôi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75284" y="6368696"/>
            <a:ext cx="6179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54010" y="647660"/>
            <a:ext cx="6204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11967" y="1214674"/>
            <a:ext cx="74580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lphaLcParenR"/>
            </a:pP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: 9.0; 9.1; 9.2; 9.3; 9.4; 9.5; 9.6.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11967" y="2040432"/>
            <a:ext cx="9821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bảy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9.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873" y="4744779"/>
            <a:ext cx="1357213" cy="1339812"/>
          </a:xfrm>
          <a:prstGeom prst="rect">
            <a:avLst/>
          </a:prstGeom>
        </p:spPr>
      </p:pic>
      <p:sp>
        <p:nvSpPr>
          <p:cNvPr id="27" name="Cloud Callout 26"/>
          <p:cNvSpPr/>
          <p:nvPr/>
        </p:nvSpPr>
        <p:spPr>
          <a:xfrm>
            <a:off x="5659558" y="2500955"/>
            <a:ext cx="2877720" cy="3497572"/>
          </a:xfrm>
          <a:prstGeom prst="cloudCallout">
            <a:avLst>
              <a:gd name="adj1" fmla="val -123950"/>
              <a:gd name="adj2" fmla="val 2639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9.0=0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9.1=9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9.2=18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9.3=27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9.4=36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9.5=45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9.6=54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0198" y="1099701"/>
            <a:ext cx="1411769" cy="729678"/>
          </a:xfrm>
          <a:prstGeom prst="rect">
            <a:avLst/>
          </a:prstGeom>
        </p:spPr>
      </p:pic>
      <p:sp>
        <p:nvSpPr>
          <p:cNvPr id="30" name="Cloud Callout 29"/>
          <p:cNvSpPr/>
          <p:nvPr/>
        </p:nvSpPr>
        <p:spPr>
          <a:xfrm>
            <a:off x="3960535" y="2904339"/>
            <a:ext cx="5834533" cy="1719875"/>
          </a:xfrm>
          <a:prstGeom prst="cloudCallout">
            <a:avLst>
              <a:gd name="adj1" fmla="val -57157"/>
              <a:gd name="adj2" fmla="val 8208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Bảy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9; 18; 27; 36; 45; 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54</a:t>
            </a:r>
          </a:p>
        </p:txBody>
      </p:sp>
    </p:spTree>
    <p:extLst>
      <p:ext uri="{BB962C8B-B14F-4D97-AF65-F5344CB8AC3E}">
        <p14:creationId xmlns:p14="http://schemas.microsoft.com/office/powerpoint/2010/main" val="293924417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  <p:bldP spid="27" grpId="0" animBg="1"/>
      <p:bldP spid="27" grpId="1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!!3">
            <a:extLst>
              <a:ext uri="{FF2B5EF4-FFF2-40B4-BE49-F238E27FC236}">
                <a16:creationId xmlns:a16="http://schemas.microsoft.com/office/drawing/2014/main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940" y="6024727"/>
            <a:ext cx="934358" cy="83327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6639" y="241622"/>
            <a:ext cx="44914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I. QUAN HỆ CHIA HẾT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24725" y="6125626"/>
            <a:ext cx="66592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đôi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!!3" descr="Icon&#10;&#10;Description automatically generated with low confidence">
            <a:extLst>
              <a:ext uri="{FF2B5EF4-FFF2-40B4-BE49-F238E27FC236}">
                <a16:creationId xmlns:a16="http://schemas.microsoft.com/office/drawing/2014/main" id="{78C066BC-F584-4184-9D57-6F955DE9DB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7535" y="-402012"/>
            <a:ext cx="1958709" cy="195870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214768" y="6457890"/>
            <a:ext cx="5173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SGK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9858" y="845876"/>
            <a:ext cx="6074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447800" y="1556697"/>
            <a:ext cx="9252858" cy="1806989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 N*), ta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có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thể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lần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lượt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nhân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với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0; 1; 2; 3; …</a:t>
            </a:r>
          </a:p>
          <a:p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Khi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đó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kết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quả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nhận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được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đều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bội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47800" y="1478872"/>
            <a:ext cx="9710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(?)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0?</a:t>
            </a:r>
            <a:endParaRPr lang="en-US" sz="2800" b="1" i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60451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5" grpId="1"/>
    </p:bld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5991</TotalTime>
  <Words>1377</Words>
  <Application>Microsoft Office PowerPoint</Application>
  <PresentationFormat>Widescreen</PresentationFormat>
  <Paragraphs>198</Paragraphs>
  <Slides>20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宋体</vt:lpstr>
      <vt:lpstr>Arial</vt:lpstr>
      <vt:lpstr>Calibri</vt:lpstr>
      <vt:lpstr>Calibri Light</vt:lpstr>
      <vt:lpstr>Rockwell</vt:lpstr>
      <vt:lpstr>Symbol</vt:lpstr>
      <vt:lpstr>Tahoma</vt:lpstr>
      <vt:lpstr>Times New Roman</vt:lpstr>
      <vt:lpstr>2_Office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Remember… Safety First!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116</cp:revision>
  <dcterms:created xsi:type="dcterms:W3CDTF">2021-07-17T08:16:29Z</dcterms:created>
  <dcterms:modified xsi:type="dcterms:W3CDTF">2021-08-01T02:27:07Z</dcterms:modified>
</cp:coreProperties>
</file>