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7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8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9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  <p:sldMasterId id="2147483683" r:id="rId3"/>
    <p:sldMasterId id="2147483693" r:id="rId4"/>
    <p:sldMasterId id="2147483703" r:id="rId5"/>
    <p:sldMasterId id="2147483713" r:id="rId6"/>
    <p:sldMasterId id="2147483723" r:id="rId7"/>
    <p:sldMasterId id="2147483733" r:id="rId8"/>
    <p:sldMasterId id="2147483743" r:id="rId9"/>
    <p:sldMasterId id="2147483753" r:id="rId10"/>
  </p:sldMasterIdLst>
  <p:notesMasterIdLst>
    <p:notesMasterId r:id="rId27"/>
  </p:notesMasterIdLst>
  <p:sldIdLst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5" r:id="rId18"/>
    <p:sldId id="294" r:id="rId19"/>
    <p:sldId id="296" r:id="rId20"/>
    <p:sldId id="297" r:id="rId21"/>
    <p:sldId id="299" r:id="rId22"/>
    <p:sldId id="300" r:id="rId23"/>
    <p:sldId id="285" r:id="rId24"/>
    <p:sldId id="301" r:id="rId25"/>
    <p:sldId id="30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2C09"/>
    <a:srgbClr val="391A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8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E26C10-F09D-4B13-8877-2A1091C8871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5B5D5E-6601-4572-AB66-01182342CA9C}">
      <dgm:prSet phldrT="[Text]"/>
      <dgm:spPr/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7026B970-B760-469A-B182-892BF300127A}" type="parTrans" cxnId="{3F3F0A1B-C352-41E9-BEA6-02A84C0FCA88}">
      <dgm:prSet/>
      <dgm:spPr/>
      <dgm:t>
        <a:bodyPr/>
        <a:lstStyle/>
        <a:p>
          <a:endParaRPr lang="en-US"/>
        </a:p>
      </dgm:t>
    </dgm:pt>
    <dgm:pt modelId="{AD850C7E-5C0C-49F2-90C7-DBCF15CE9CEB}" type="sibTrans" cxnId="{3F3F0A1B-C352-41E9-BEA6-02A84C0FCA88}">
      <dgm:prSet/>
      <dgm:spPr/>
      <dgm:t>
        <a:bodyPr/>
        <a:lstStyle/>
        <a:p>
          <a:endParaRPr lang="en-US"/>
        </a:p>
      </dgm:t>
    </dgm:pt>
    <dgm:pt modelId="{CB086D75-ED81-45D4-9E5E-3825A2F9D348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     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Cách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tìm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bội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ước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endParaRPr lang="en-US" dirty="0">
            <a:solidFill>
              <a:schemeClr val="tx1"/>
            </a:solidFill>
          </a:endParaRPr>
        </a:p>
      </dgm:t>
    </dgm:pt>
    <dgm:pt modelId="{16909AF2-4CB5-4ED3-AAD4-267EA1029D60}" type="parTrans" cxnId="{5360002A-A326-444D-BCEC-1C9C8524E15D}">
      <dgm:prSet/>
      <dgm:spPr/>
      <dgm:t>
        <a:bodyPr/>
        <a:lstStyle/>
        <a:p>
          <a:endParaRPr lang="en-US"/>
        </a:p>
      </dgm:t>
    </dgm:pt>
    <dgm:pt modelId="{3229A39E-FD87-4A8C-B5DB-E2E93C27BE9A}" type="sibTrans" cxnId="{5360002A-A326-444D-BCEC-1C9C8524E15D}">
      <dgm:prSet/>
      <dgm:spPr/>
      <dgm:t>
        <a:bodyPr/>
        <a:lstStyle/>
        <a:p>
          <a:endParaRPr lang="en-US"/>
        </a:p>
      </dgm:t>
    </dgm:pt>
    <dgm:pt modelId="{E766EBA5-4388-4790-84A2-231463884A78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tổng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hiệu</a:t>
          </a:r>
          <a:endParaRPr lang="en-US" dirty="0">
            <a:solidFill>
              <a:schemeClr val="tx1"/>
            </a:solidFill>
          </a:endParaRPr>
        </a:p>
      </dgm:t>
    </dgm:pt>
    <dgm:pt modelId="{1B0E6ABD-FF20-4D85-80A0-558A5D2B04A6}" type="parTrans" cxnId="{AE142F74-FAB3-48EC-82D7-B7440CFBEEB1}">
      <dgm:prSet/>
      <dgm:spPr/>
      <dgm:t>
        <a:bodyPr/>
        <a:lstStyle/>
        <a:p>
          <a:endParaRPr lang="en-US"/>
        </a:p>
      </dgm:t>
    </dgm:pt>
    <dgm:pt modelId="{C42AF75C-912A-4F2D-B761-2597A8A73B66}" type="sibTrans" cxnId="{AE142F74-FAB3-48EC-82D7-B7440CFBEEB1}">
      <dgm:prSet/>
      <dgm:spPr/>
      <dgm:t>
        <a:bodyPr/>
        <a:lstStyle/>
        <a:p>
          <a:endParaRPr lang="en-US"/>
        </a:p>
      </dgm:t>
    </dgm:pt>
    <dgm:pt modelId="{1D7F1250-7AA2-41ED-BEAB-6057CD175A3E}">
      <dgm:prSet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tích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Luyện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tập</a:t>
          </a:r>
          <a:endParaRPr lang="en-US" dirty="0">
            <a:solidFill>
              <a:schemeClr val="tx1"/>
            </a:solidFill>
          </a:endParaRPr>
        </a:p>
      </dgm:t>
    </dgm:pt>
    <dgm:pt modelId="{402334FC-D054-48EC-9168-C9D1C7E6AE6C}" type="parTrans" cxnId="{D2869877-3179-42CA-B245-7B9B15D6E080}">
      <dgm:prSet/>
      <dgm:spPr/>
      <dgm:t>
        <a:bodyPr/>
        <a:lstStyle/>
        <a:p>
          <a:endParaRPr lang="en-US"/>
        </a:p>
      </dgm:t>
    </dgm:pt>
    <dgm:pt modelId="{652A092A-21F8-4E06-A0CE-1A0F8FDBD431}" type="sibTrans" cxnId="{D2869877-3179-42CA-B245-7B9B15D6E080}">
      <dgm:prSet/>
      <dgm:spPr/>
      <dgm:t>
        <a:bodyPr/>
        <a:lstStyle/>
        <a:p>
          <a:endParaRPr lang="en-US"/>
        </a:p>
      </dgm:t>
    </dgm:pt>
    <dgm:pt modelId="{84CDA612-6FCF-46F4-A9E3-F65159F2E97A}" type="pres">
      <dgm:prSet presAssocID="{CDE26C10-F09D-4B13-8877-2A1091C8871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9F82C27-5D87-434C-8AAC-4FF97B97A081}" type="pres">
      <dgm:prSet presAssocID="{CDE26C10-F09D-4B13-8877-2A1091C88715}" presName="Name1" presStyleCnt="0"/>
      <dgm:spPr/>
    </dgm:pt>
    <dgm:pt modelId="{FD4D97B2-47B5-4B5E-ACB2-3410B8A2879A}" type="pres">
      <dgm:prSet presAssocID="{CDE26C10-F09D-4B13-8877-2A1091C88715}" presName="cycle" presStyleCnt="0"/>
      <dgm:spPr/>
    </dgm:pt>
    <dgm:pt modelId="{4CF8A7E1-ED99-48D6-85C2-F3579DC2D722}" type="pres">
      <dgm:prSet presAssocID="{CDE26C10-F09D-4B13-8877-2A1091C88715}" presName="srcNode" presStyleLbl="node1" presStyleIdx="0" presStyleCnt="4"/>
      <dgm:spPr/>
    </dgm:pt>
    <dgm:pt modelId="{D4B3653D-9706-4A61-833F-7499CCB17780}" type="pres">
      <dgm:prSet presAssocID="{CDE26C10-F09D-4B13-8877-2A1091C88715}" presName="conn" presStyleLbl="parChTrans1D2" presStyleIdx="0" presStyleCnt="1"/>
      <dgm:spPr/>
      <dgm:t>
        <a:bodyPr/>
        <a:lstStyle/>
        <a:p>
          <a:endParaRPr lang="en-US"/>
        </a:p>
      </dgm:t>
    </dgm:pt>
    <dgm:pt modelId="{0F69B0B3-9859-4A2B-8E7C-C86E208D259F}" type="pres">
      <dgm:prSet presAssocID="{CDE26C10-F09D-4B13-8877-2A1091C88715}" presName="extraNode" presStyleLbl="node1" presStyleIdx="0" presStyleCnt="4"/>
      <dgm:spPr/>
    </dgm:pt>
    <dgm:pt modelId="{69839AFB-222B-4BFD-AFE4-BA1B950220AD}" type="pres">
      <dgm:prSet presAssocID="{CDE26C10-F09D-4B13-8877-2A1091C88715}" presName="dstNode" presStyleLbl="node1" presStyleIdx="0" presStyleCnt="4"/>
      <dgm:spPr/>
    </dgm:pt>
    <dgm:pt modelId="{5B8CB2C2-E07D-435B-8249-B1B867F3249D}" type="pres">
      <dgm:prSet presAssocID="{305B5D5E-6601-4572-AB66-01182342CA9C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6D24C0-CF78-4E11-8801-8683E8AF5756}" type="pres">
      <dgm:prSet presAssocID="{305B5D5E-6601-4572-AB66-01182342CA9C}" presName="accent_1" presStyleCnt="0"/>
      <dgm:spPr/>
    </dgm:pt>
    <dgm:pt modelId="{CE4ADF40-679B-4403-95B5-12638F3A1C5E}" type="pres">
      <dgm:prSet presAssocID="{305B5D5E-6601-4572-AB66-01182342CA9C}" presName="accentRepeatNode" presStyleLbl="solidFgAcc1" presStyleIdx="0" presStyleCnt="4"/>
      <dgm:spPr/>
    </dgm:pt>
    <dgm:pt modelId="{A159569C-74FB-4408-B1C0-1DE70E49A234}" type="pres">
      <dgm:prSet presAssocID="{CB086D75-ED81-45D4-9E5E-3825A2F9D348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823F1D-DBCF-47F6-A8BD-8791ACC31D1E}" type="pres">
      <dgm:prSet presAssocID="{CB086D75-ED81-45D4-9E5E-3825A2F9D348}" presName="accent_2" presStyleCnt="0"/>
      <dgm:spPr/>
    </dgm:pt>
    <dgm:pt modelId="{1B27D673-DA65-41BF-BBD0-A3EE3FCA605A}" type="pres">
      <dgm:prSet presAssocID="{CB086D75-ED81-45D4-9E5E-3825A2F9D348}" presName="accentRepeatNode" presStyleLbl="solidFgAcc1" presStyleIdx="1" presStyleCnt="4"/>
      <dgm:spPr/>
    </dgm:pt>
    <dgm:pt modelId="{1D933678-8F54-4DBC-8C16-7CD6CD9BF5FA}" type="pres">
      <dgm:prSet presAssocID="{E766EBA5-4388-4790-84A2-231463884A78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B8901-9572-4AF8-BF24-43700EF609EA}" type="pres">
      <dgm:prSet presAssocID="{E766EBA5-4388-4790-84A2-231463884A78}" presName="accent_3" presStyleCnt="0"/>
      <dgm:spPr/>
    </dgm:pt>
    <dgm:pt modelId="{3B5A8711-648E-4B16-A6BF-121799DBB522}" type="pres">
      <dgm:prSet presAssocID="{E766EBA5-4388-4790-84A2-231463884A78}" presName="accentRepeatNode" presStyleLbl="solidFgAcc1" presStyleIdx="2" presStyleCnt="4"/>
      <dgm:spPr/>
    </dgm:pt>
    <dgm:pt modelId="{229D3003-F8FE-4C3C-B65B-54BED186D8FF}" type="pres">
      <dgm:prSet presAssocID="{1D7F1250-7AA2-41ED-BEAB-6057CD175A3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691924-3B17-4D1E-9236-934CAD211084}" type="pres">
      <dgm:prSet presAssocID="{1D7F1250-7AA2-41ED-BEAB-6057CD175A3E}" presName="accent_4" presStyleCnt="0"/>
      <dgm:spPr/>
    </dgm:pt>
    <dgm:pt modelId="{C485230A-BBC1-4FD3-96DB-A1D37E5F6FDC}" type="pres">
      <dgm:prSet presAssocID="{1D7F1250-7AA2-41ED-BEAB-6057CD175A3E}" presName="accentRepeatNode" presStyleLbl="solidFgAcc1" presStyleIdx="3" presStyleCnt="4"/>
      <dgm:spPr/>
    </dgm:pt>
  </dgm:ptLst>
  <dgm:cxnLst>
    <dgm:cxn modelId="{978E1341-7E20-4425-8FBD-74F8A4203A14}" type="presOf" srcId="{AD850C7E-5C0C-49F2-90C7-DBCF15CE9CEB}" destId="{D4B3653D-9706-4A61-833F-7499CCB17780}" srcOrd="0" destOrd="0" presId="urn:microsoft.com/office/officeart/2008/layout/VerticalCurvedList"/>
    <dgm:cxn modelId="{50795B6F-855A-4C45-AA8A-391AC774AEBD}" type="presOf" srcId="{CB086D75-ED81-45D4-9E5E-3825A2F9D348}" destId="{A159569C-74FB-4408-B1C0-1DE70E49A234}" srcOrd="0" destOrd="0" presId="urn:microsoft.com/office/officeart/2008/layout/VerticalCurvedList"/>
    <dgm:cxn modelId="{AE142F74-FAB3-48EC-82D7-B7440CFBEEB1}" srcId="{CDE26C10-F09D-4B13-8877-2A1091C88715}" destId="{E766EBA5-4388-4790-84A2-231463884A78}" srcOrd="2" destOrd="0" parTransId="{1B0E6ABD-FF20-4D85-80A0-558A5D2B04A6}" sibTransId="{C42AF75C-912A-4F2D-B761-2597A8A73B66}"/>
    <dgm:cxn modelId="{3F3F0A1B-C352-41E9-BEA6-02A84C0FCA88}" srcId="{CDE26C10-F09D-4B13-8877-2A1091C88715}" destId="{305B5D5E-6601-4572-AB66-01182342CA9C}" srcOrd="0" destOrd="0" parTransId="{7026B970-B760-469A-B182-892BF300127A}" sibTransId="{AD850C7E-5C0C-49F2-90C7-DBCF15CE9CEB}"/>
    <dgm:cxn modelId="{85AB7622-7B56-4A55-8CE5-F706C9AD5520}" type="presOf" srcId="{305B5D5E-6601-4572-AB66-01182342CA9C}" destId="{5B8CB2C2-E07D-435B-8249-B1B867F3249D}" srcOrd="0" destOrd="0" presId="urn:microsoft.com/office/officeart/2008/layout/VerticalCurvedList"/>
    <dgm:cxn modelId="{E4E8A649-2A4C-45F5-AEA5-04D7BAF13BBB}" type="presOf" srcId="{CDE26C10-F09D-4B13-8877-2A1091C88715}" destId="{84CDA612-6FCF-46F4-A9E3-F65159F2E97A}" srcOrd="0" destOrd="0" presId="urn:microsoft.com/office/officeart/2008/layout/VerticalCurvedList"/>
    <dgm:cxn modelId="{F2A7BAC5-6D11-40CB-B375-5F5E7E0FAE6A}" type="presOf" srcId="{1D7F1250-7AA2-41ED-BEAB-6057CD175A3E}" destId="{229D3003-F8FE-4C3C-B65B-54BED186D8FF}" srcOrd="0" destOrd="0" presId="urn:microsoft.com/office/officeart/2008/layout/VerticalCurvedList"/>
    <dgm:cxn modelId="{D2869877-3179-42CA-B245-7B9B15D6E080}" srcId="{CDE26C10-F09D-4B13-8877-2A1091C88715}" destId="{1D7F1250-7AA2-41ED-BEAB-6057CD175A3E}" srcOrd="3" destOrd="0" parTransId="{402334FC-D054-48EC-9168-C9D1C7E6AE6C}" sibTransId="{652A092A-21F8-4E06-A0CE-1A0F8FDBD431}"/>
    <dgm:cxn modelId="{5360002A-A326-444D-BCEC-1C9C8524E15D}" srcId="{CDE26C10-F09D-4B13-8877-2A1091C88715}" destId="{CB086D75-ED81-45D4-9E5E-3825A2F9D348}" srcOrd="1" destOrd="0" parTransId="{16909AF2-4CB5-4ED3-AAD4-267EA1029D60}" sibTransId="{3229A39E-FD87-4A8C-B5DB-E2E93C27BE9A}"/>
    <dgm:cxn modelId="{ABADD098-CD07-453F-9FBC-F2A81AF7D537}" type="presOf" srcId="{E766EBA5-4388-4790-84A2-231463884A78}" destId="{1D933678-8F54-4DBC-8C16-7CD6CD9BF5FA}" srcOrd="0" destOrd="0" presId="urn:microsoft.com/office/officeart/2008/layout/VerticalCurvedList"/>
    <dgm:cxn modelId="{0DA2C93F-F19A-4AAE-95BD-9165E06FD1A8}" type="presParOf" srcId="{84CDA612-6FCF-46F4-A9E3-F65159F2E97A}" destId="{19F82C27-5D87-434C-8AAC-4FF97B97A081}" srcOrd="0" destOrd="0" presId="urn:microsoft.com/office/officeart/2008/layout/VerticalCurvedList"/>
    <dgm:cxn modelId="{1125C557-9920-4488-A29D-8000F5E7EFFC}" type="presParOf" srcId="{19F82C27-5D87-434C-8AAC-4FF97B97A081}" destId="{FD4D97B2-47B5-4B5E-ACB2-3410B8A2879A}" srcOrd="0" destOrd="0" presId="urn:microsoft.com/office/officeart/2008/layout/VerticalCurvedList"/>
    <dgm:cxn modelId="{0934FD63-ECA8-433A-B7F7-A76801D91201}" type="presParOf" srcId="{FD4D97B2-47B5-4B5E-ACB2-3410B8A2879A}" destId="{4CF8A7E1-ED99-48D6-85C2-F3579DC2D722}" srcOrd="0" destOrd="0" presId="urn:microsoft.com/office/officeart/2008/layout/VerticalCurvedList"/>
    <dgm:cxn modelId="{8412E91D-278C-4891-BC93-EDE49FFF4259}" type="presParOf" srcId="{FD4D97B2-47B5-4B5E-ACB2-3410B8A2879A}" destId="{D4B3653D-9706-4A61-833F-7499CCB17780}" srcOrd="1" destOrd="0" presId="urn:microsoft.com/office/officeart/2008/layout/VerticalCurvedList"/>
    <dgm:cxn modelId="{3C6A9741-B82D-448B-8F93-6E7FE5E4A996}" type="presParOf" srcId="{FD4D97B2-47B5-4B5E-ACB2-3410B8A2879A}" destId="{0F69B0B3-9859-4A2B-8E7C-C86E208D259F}" srcOrd="2" destOrd="0" presId="urn:microsoft.com/office/officeart/2008/layout/VerticalCurvedList"/>
    <dgm:cxn modelId="{8B4372D0-CD9B-4FC3-AB00-01628BA5552E}" type="presParOf" srcId="{FD4D97B2-47B5-4B5E-ACB2-3410B8A2879A}" destId="{69839AFB-222B-4BFD-AFE4-BA1B950220AD}" srcOrd="3" destOrd="0" presId="urn:microsoft.com/office/officeart/2008/layout/VerticalCurvedList"/>
    <dgm:cxn modelId="{C949F9E4-C9CA-4AAB-BA16-939E0F60A651}" type="presParOf" srcId="{19F82C27-5D87-434C-8AAC-4FF97B97A081}" destId="{5B8CB2C2-E07D-435B-8249-B1B867F3249D}" srcOrd="1" destOrd="0" presId="urn:microsoft.com/office/officeart/2008/layout/VerticalCurvedList"/>
    <dgm:cxn modelId="{30935DBA-A805-435C-962A-D2D088F1443C}" type="presParOf" srcId="{19F82C27-5D87-434C-8AAC-4FF97B97A081}" destId="{136D24C0-CF78-4E11-8801-8683E8AF5756}" srcOrd="2" destOrd="0" presId="urn:microsoft.com/office/officeart/2008/layout/VerticalCurvedList"/>
    <dgm:cxn modelId="{B282681D-2C94-469F-A6CD-E6DDC585C8F4}" type="presParOf" srcId="{136D24C0-CF78-4E11-8801-8683E8AF5756}" destId="{CE4ADF40-679B-4403-95B5-12638F3A1C5E}" srcOrd="0" destOrd="0" presId="urn:microsoft.com/office/officeart/2008/layout/VerticalCurvedList"/>
    <dgm:cxn modelId="{74825B3E-46C5-4CF0-86E2-434425B72630}" type="presParOf" srcId="{19F82C27-5D87-434C-8AAC-4FF97B97A081}" destId="{A159569C-74FB-4408-B1C0-1DE70E49A234}" srcOrd="3" destOrd="0" presId="urn:microsoft.com/office/officeart/2008/layout/VerticalCurvedList"/>
    <dgm:cxn modelId="{84918941-5542-49F9-B19A-F52ED044313E}" type="presParOf" srcId="{19F82C27-5D87-434C-8AAC-4FF97B97A081}" destId="{CF823F1D-DBCF-47F6-A8BD-8791ACC31D1E}" srcOrd="4" destOrd="0" presId="urn:microsoft.com/office/officeart/2008/layout/VerticalCurvedList"/>
    <dgm:cxn modelId="{CA0D2E53-ADD2-4CA6-BFA2-9D8F275C2CF0}" type="presParOf" srcId="{CF823F1D-DBCF-47F6-A8BD-8791ACC31D1E}" destId="{1B27D673-DA65-41BF-BBD0-A3EE3FCA605A}" srcOrd="0" destOrd="0" presId="urn:microsoft.com/office/officeart/2008/layout/VerticalCurvedList"/>
    <dgm:cxn modelId="{5227BC2E-E602-4CAE-83F6-7281E064D9F0}" type="presParOf" srcId="{19F82C27-5D87-434C-8AAC-4FF97B97A081}" destId="{1D933678-8F54-4DBC-8C16-7CD6CD9BF5FA}" srcOrd="5" destOrd="0" presId="urn:microsoft.com/office/officeart/2008/layout/VerticalCurvedList"/>
    <dgm:cxn modelId="{99C8DCA1-DDFE-469E-95E1-A259623559C8}" type="presParOf" srcId="{19F82C27-5D87-434C-8AAC-4FF97B97A081}" destId="{CE2B8901-9572-4AF8-BF24-43700EF609EA}" srcOrd="6" destOrd="0" presId="urn:microsoft.com/office/officeart/2008/layout/VerticalCurvedList"/>
    <dgm:cxn modelId="{4E92DDAA-6F08-4FE8-A97E-5B5314C9AD25}" type="presParOf" srcId="{CE2B8901-9572-4AF8-BF24-43700EF609EA}" destId="{3B5A8711-648E-4B16-A6BF-121799DBB522}" srcOrd="0" destOrd="0" presId="urn:microsoft.com/office/officeart/2008/layout/VerticalCurvedList"/>
    <dgm:cxn modelId="{C515FCC2-6D3E-4A83-9074-540A5E918800}" type="presParOf" srcId="{19F82C27-5D87-434C-8AAC-4FF97B97A081}" destId="{229D3003-F8FE-4C3C-B65B-54BED186D8FF}" srcOrd="7" destOrd="0" presId="urn:microsoft.com/office/officeart/2008/layout/VerticalCurvedList"/>
    <dgm:cxn modelId="{BBC5AD68-1CEF-4610-BF9B-69A81578CA1B}" type="presParOf" srcId="{19F82C27-5D87-434C-8AAC-4FF97B97A081}" destId="{38691924-3B17-4D1E-9236-934CAD211084}" srcOrd="8" destOrd="0" presId="urn:microsoft.com/office/officeart/2008/layout/VerticalCurvedList"/>
    <dgm:cxn modelId="{836D2896-0EF5-4AC8-A303-3C1CF60DB5EA}" type="presParOf" srcId="{38691924-3B17-4D1E-9236-934CAD211084}" destId="{C485230A-BBC1-4FD3-96DB-A1D37E5F6F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B3653D-9706-4A61-833F-7499CCB17780}">
      <dsp:nvSpPr>
        <dsp:cNvPr id="0" name=""/>
        <dsp:cNvSpPr/>
      </dsp:nvSpPr>
      <dsp:spPr>
        <a:xfrm>
          <a:off x="-4477703" y="-686676"/>
          <a:ext cx="5334265" cy="5334265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CB2C2-E07D-435B-8249-B1B867F3249D}">
      <dsp:nvSpPr>
        <dsp:cNvPr id="0" name=""/>
        <dsp:cNvSpPr/>
      </dsp:nvSpPr>
      <dsp:spPr>
        <a:xfrm>
          <a:off x="448685" y="304514"/>
          <a:ext cx="8011135" cy="60934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000" kern="1200" dirty="0">
            <a:solidFill>
              <a:schemeClr val="tx1"/>
            </a:solidFill>
          </a:endParaRPr>
        </a:p>
      </dsp:txBody>
      <dsp:txXfrm>
        <a:off x="448685" y="304514"/>
        <a:ext cx="8011135" cy="609346"/>
      </dsp:txXfrm>
    </dsp:sp>
    <dsp:sp modelId="{CE4ADF40-679B-4403-95B5-12638F3A1C5E}">
      <dsp:nvSpPr>
        <dsp:cNvPr id="0" name=""/>
        <dsp:cNvSpPr/>
      </dsp:nvSpPr>
      <dsp:spPr>
        <a:xfrm>
          <a:off x="67843" y="228346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59569C-74FB-4408-B1C0-1DE70E49A234}">
      <dsp:nvSpPr>
        <dsp:cNvPr id="0" name=""/>
        <dsp:cNvSpPr/>
      </dsp:nvSpPr>
      <dsp:spPr>
        <a:xfrm>
          <a:off x="798037" y="1218693"/>
          <a:ext cx="7661782" cy="609346"/>
        </a:xfrm>
        <a:prstGeom prst="rect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     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Cách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tìm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bội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ước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798037" y="1218693"/>
        <a:ext cx="7661782" cy="609346"/>
      </dsp:txXfrm>
    </dsp:sp>
    <dsp:sp modelId="{1B27D673-DA65-41BF-BBD0-A3EE3FCA605A}">
      <dsp:nvSpPr>
        <dsp:cNvPr id="0" name=""/>
        <dsp:cNvSpPr/>
      </dsp:nvSpPr>
      <dsp:spPr>
        <a:xfrm>
          <a:off x="417195" y="1142525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266964"/>
              <a:satOff val="-13592"/>
              <a:lumOff val="32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33678-8F54-4DBC-8C16-7CD6CD9BF5FA}">
      <dsp:nvSpPr>
        <dsp:cNvPr id="0" name=""/>
        <dsp:cNvSpPr/>
      </dsp:nvSpPr>
      <dsp:spPr>
        <a:xfrm>
          <a:off x="798037" y="2132871"/>
          <a:ext cx="7661782" cy="609346"/>
        </a:xfrm>
        <a:prstGeom prst="rect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tổng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hiệu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798037" y="2132871"/>
        <a:ext cx="7661782" cy="609346"/>
      </dsp:txXfrm>
    </dsp:sp>
    <dsp:sp modelId="{3B5A8711-648E-4B16-A6BF-121799DBB522}">
      <dsp:nvSpPr>
        <dsp:cNvPr id="0" name=""/>
        <dsp:cNvSpPr/>
      </dsp:nvSpPr>
      <dsp:spPr>
        <a:xfrm>
          <a:off x="417195" y="2056703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533927"/>
              <a:satOff val="-27185"/>
              <a:lumOff val="64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D3003-F8FE-4C3C-B65B-54BED186D8FF}">
      <dsp:nvSpPr>
        <dsp:cNvPr id="0" name=""/>
        <dsp:cNvSpPr/>
      </dsp:nvSpPr>
      <dsp:spPr>
        <a:xfrm>
          <a:off x="448685" y="3047050"/>
          <a:ext cx="8011135" cy="609346"/>
        </a:xfrm>
        <a:prstGeom prst="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tích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Luyện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tập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448685" y="3047050"/>
        <a:ext cx="8011135" cy="609346"/>
      </dsp:txXfrm>
    </dsp:sp>
    <dsp:sp modelId="{C485230A-BBC1-4FD3-96DB-A1D37E5F6FDC}">
      <dsp:nvSpPr>
        <dsp:cNvPr id="0" name=""/>
        <dsp:cNvSpPr/>
      </dsp:nvSpPr>
      <dsp:spPr>
        <a:xfrm>
          <a:off x="67843" y="2970882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6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12" Type="http://schemas.openxmlformats.org/officeDocument/2006/relationships/image" Target="../media/image45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5" Type="http://schemas.openxmlformats.org/officeDocument/2006/relationships/image" Target="../media/image38.wmf"/><Relationship Id="rId10" Type="http://schemas.openxmlformats.org/officeDocument/2006/relationships/image" Target="../media/image43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471C5-0C5C-45EA-8639-3CEE80F212F1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1EB66-463F-4D64-AFB0-38C5CFC0F0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83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818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298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605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647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721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535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773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54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1542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29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0470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8402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6832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5138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13336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8711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641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4104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2275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29553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0489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41678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7831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64591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29258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1279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8267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9953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3922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19442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8714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17752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1990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12915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94705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64775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5819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002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854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967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7880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402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5008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5585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9550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37031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67390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01389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4906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11130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7711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08545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32178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0801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3395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68987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23833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8781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45635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531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5450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00193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34742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01930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90289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3822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177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742007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1301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472444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015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19047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67165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38905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6860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90847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89607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786033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062922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80949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020383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1300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69514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9028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85797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036812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71875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390349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10396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789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309591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35587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1865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30311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03261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185968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1658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88.xml"/><Relationship Id="rId10" Type="http://schemas.openxmlformats.org/officeDocument/2006/relationships/theme" Target="../theme/theme10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4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43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2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61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70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79.xml"/><Relationship Id="rId10" Type="http://schemas.openxmlformats.org/officeDocument/2006/relationships/theme" Target="../theme/theme9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5957A-7C14-44D3-8E64-CBDE2745398C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A8782-4BFB-4F40-8CCC-1C522BEAB64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596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815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60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33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12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50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88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74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450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85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29.png"/><Relationship Id="rId5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29.png"/><Relationship Id="rId5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67.xml"/><Relationship Id="rId7" Type="http://schemas.openxmlformats.org/officeDocument/2006/relationships/slide" Target="slide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36.wmf"/><Relationship Id="rId26" Type="http://schemas.openxmlformats.org/officeDocument/2006/relationships/oleObject" Target="../embeddings/oleObject17.bin"/><Relationship Id="rId39" Type="http://schemas.openxmlformats.org/officeDocument/2006/relationships/image" Target="../media/image46.wmf"/><Relationship Id="rId3" Type="http://schemas.openxmlformats.org/officeDocument/2006/relationships/audio" Target="../media/audio4.wav"/><Relationship Id="rId21" Type="http://schemas.openxmlformats.org/officeDocument/2006/relationships/image" Target="../media/image50.png"/><Relationship Id="rId34" Type="http://schemas.openxmlformats.org/officeDocument/2006/relationships/oleObject" Target="../embeddings/oleObject21.bin"/><Relationship Id="rId7" Type="http://schemas.openxmlformats.org/officeDocument/2006/relationships/audio" Target="../media/audio6.wav"/><Relationship Id="rId12" Type="http://schemas.microsoft.com/office/2007/relationships/hdphoto" Target="../media/hdphoto1.wdp"/><Relationship Id="rId17" Type="http://schemas.openxmlformats.org/officeDocument/2006/relationships/oleObject" Target="../embeddings/oleObject13.bin"/><Relationship Id="rId25" Type="http://schemas.openxmlformats.org/officeDocument/2006/relationships/image" Target="../media/image39.wmf"/><Relationship Id="rId33" Type="http://schemas.openxmlformats.org/officeDocument/2006/relationships/image" Target="../media/image43.wmf"/><Relationship Id="rId38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29" Type="http://schemas.openxmlformats.org/officeDocument/2006/relationships/image" Target="../media/image41.wmf"/><Relationship Id="rId1" Type="http://schemas.openxmlformats.org/officeDocument/2006/relationships/vmlDrawing" Target="../drawings/vmlDrawing3.vml"/><Relationship Id="rId6" Type="http://schemas.openxmlformats.org/officeDocument/2006/relationships/audio" Target="../media/audio5.wav"/><Relationship Id="rId11" Type="http://schemas.openxmlformats.org/officeDocument/2006/relationships/image" Target="../media/image49.png"/><Relationship Id="rId24" Type="http://schemas.openxmlformats.org/officeDocument/2006/relationships/oleObject" Target="../embeddings/oleObject16.bin"/><Relationship Id="rId32" Type="http://schemas.openxmlformats.org/officeDocument/2006/relationships/oleObject" Target="../embeddings/oleObject20.bin"/><Relationship Id="rId37" Type="http://schemas.openxmlformats.org/officeDocument/2006/relationships/image" Target="../media/image45.wmf"/><Relationship Id="rId5" Type="http://schemas.openxmlformats.org/officeDocument/2006/relationships/audio" Target="../media/audio3.wav"/><Relationship Id="rId15" Type="http://schemas.openxmlformats.org/officeDocument/2006/relationships/oleObject" Target="../embeddings/oleObject12.bin"/><Relationship Id="rId23" Type="http://schemas.openxmlformats.org/officeDocument/2006/relationships/image" Target="../media/image38.wmf"/><Relationship Id="rId28" Type="http://schemas.openxmlformats.org/officeDocument/2006/relationships/oleObject" Target="../embeddings/oleObject18.bin"/><Relationship Id="rId36" Type="http://schemas.openxmlformats.org/officeDocument/2006/relationships/oleObject" Target="../embeddings/oleObject22.bin"/><Relationship Id="rId10" Type="http://schemas.openxmlformats.org/officeDocument/2006/relationships/image" Target="../media/image31.png"/><Relationship Id="rId19" Type="http://schemas.openxmlformats.org/officeDocument/2006/relationships/oleObject" Target="../embeddings/oleObject14.bin"/><Relationship Id="rId31" Type="http://schemas.openxmlformats.org/officeDocument/2006/relationships/image" Target="../media/image42.wmf"/><Relationship Id="rId4" Type="http://schemas.openxmlformats.org/officeDocument/2006/relationships/audio" Target="../media/audio2.wav"/><Relationship Id="rId9" Type="http://schemas.openxmlformats.org/officeDocument/2006/relationships/image" Target="../media/image48.png"/><Relationship Id="rId14" Type="http://schemas.openxmlformats.org/officeDocument/2006/relationships/image" Target="../media/image34.wmf"/><Relationship Id="rId22" Type="http://schemas.openxmlformats.org/officeDocument/2006/relationships/oleObject" Target="../embeddings/oleObject15.bin"/><Relationship Id="rId27" Type="http://schemas.openxmlformats.org/officeDocument/2006/relationships/image" Target="../media/image40.wmf"/><Relationship Id="rId30" Type="http://schemas.openxmlformats.org/officeDocument/2006/relationships/oleObject" Target="../embeddings/oleObject19.bin"/><Relationship Id="rId35" Type="http://schemas.openxmlformats.org/officeDocument/2006/relationships/image" Target="../media/image44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4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0.bin"/><Relationship Id="rId3" Type="http://schemas.openxmlformats.org/officeDocument/2006/relationships/image" Target="../media/image27.png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58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85511" y="4962549"/>
            <a:ext cx="5503232" cy="517528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Nguyễn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Trà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72024" y="2295689"/>
            <a:ext cx="5878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 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– 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7 – CHƯƠNG I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91070" y="2987783"/>
            <a:ext cx="9040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HỆ CHIA HẾT. TÍNH CHẤT CHIA HẾT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078" y="236767"/>
            <a:ext cx="7987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 GIÁO DỤC VÀ ĐÀO TẠO HOÀNG MAI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1070" y="759987"/>
            <a:ext cx="4889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 THCS LĨNH NAM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0245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8951717" y="37470"/>
            <a:ext cx="2720448" cy="2720448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340636" y="703172"/>
            <a:ext cx="1441189" cy="144118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36141" y="5748534"/>
            <a:ext cx="838434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Chia </a:t>
            </a:r>
            <a:r>
              <a:rPr kumimoji="0" lang="en-US" sz="200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chéo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1429" y="774933"/>
            <a:ext cx="4670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34): 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80656" y="1312798"/>
            <a:ext cx="72607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m,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buAutoNum type="alphaLcParenR"/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 = 15</a:t>
            </a:r>
          </a:p>
          <a:p>
            <a:pPr marL="457200" indent="-457200">
              <a:buAutoNum type="alphaLcParenR"/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 = 30</a:t>
            </a:r>
          </a:p>
          <a:p>
            <a:pPr marL="457200" indent="-457200">
              <a:buAutoNum type="alphaLcParenR"/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 = 100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9946" y="3143325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0417" y="3139566"/>
            <a:ext cx="6460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m = 15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0; 15; 30; 45.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0417" y="3677431"/>
            <a:ext cx="6460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m = 30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0; 30; 60; 90.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0416" y="4200651"/>
            <a:ext cx="7102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m = 100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0; 100; 200; 300.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4485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8951717" y="37470"/>
            <a:ext cx="2720448" cy="2720448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340636" y="703172"/>
            <a:ext cx="1441189" cy="144118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36141" y="5748534"/>
            <a:ext cx="838434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Chia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chéo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9247" y="845876"/>
            <a:ext cx="469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34): 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48473" y="1383741"/>
            <a:ext cx="1105988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n,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buAutoNum type="alphaLcParenR"/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 = 13</a:t>
            </a:r>
          </a:p>
          <a:p>
            <a:pPr marL="457200" indent="-457200">
              <a:buAutoNum type="alphaLcParenR"/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 = 20</a:t>
            </a:r>
          </a:p>
          <a:p>
            <a:pPr marL="457200" indent="-457200">
              <a:buAutoNum type="alphaLcParenR"/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 = 26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85708" y="3214268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36179" y="3210509"/>
            <a:ext cx="6460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n = 13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1; 13.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36179" y="3748374"/>
            <a:ext cx="7102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n = 20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1; 2; 4; 5; 10; 20.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36178" y="4271594"/>
            <a:ext cx="7102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n = 26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1; 2; 13; 26.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3734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NTRO NHANH NHU CHOP">
            <a:hlinkClick r:id="" action="ppaction://media"/>
            <a:extLst>
              <a:ext uri="{FF2B5EF4-FFF2-40B4-BE49-F238E27FC236}">
                <a16:creationId xmlns:a16="http://schemas.microsoft.com/office/drawing/2014/main" id="{570DD308-3F9B-4728-8A55-297E283233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212" y="99608"/>
            <a:ext cx="11995549" cy="67085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2F226D-A470-4EB3-BDBB-258CD48161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136" y="1349141"/>
            <a:ext cx="5474564" cy="2660638"/>
          </a:xfrm>
          <a:prstGeom prst="rect">
            <a:avLst/>
          </a:prstGeom>
        </p:spPr>
      </p:pic>
      <p:pic>
        <p:nvPicPr>
          <p:cNvPr id="8" name="Picture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3422" y="5380074"/>
            <a:ext cx="2908829" cy="1477927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338467" y="99607"/>
            <a:ext cx="5717294" cy="4937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</p:spTree>
    <p:extLst>
      <p:ext uri="{BB962C8B-B14F-4D97-AF65-F5344CB8AC3E}">
        <p14:creationId xmlns:p14="http://schemas.microsoft.com/office/powerpoint/2010/main" val="39416702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809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809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309"/>
                            </p:stCondLst>
                            <p:childTnLst>
                              <p:par>
                                <p:cTn id="2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8" repeatCount="20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243874" y="33973"/>
            <a:ext cx="5717294" cy="49372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6948" y="1534004"/>
            <a:ext cx="64489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cử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gặp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khăn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xong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thưởng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403774" y="464897"/>
            <a:ext cx="2370958" cy="840451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LUẬT CHƠI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325" y="925397"/>
            <a:ext cx="4104762" cy="4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6821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Next 2">
            <a:extLst>
              <a:ext uri="{FF2B5EF4-FFF2-40B4-BE49-F238E27FC236}">
                <a16:creationId xmlns:a16="http://schemas.microsoft.com/office/drawing/2014/main" id="{5D733F5F-CE2E-4BD1-A739-7E3366340811}"/>
              </a:ext>
            </a:extLst>
          </p:cNvPr>
          <p:cNvSpPr/>
          <p:nvPr/>
        </p:nvSpPr>
        <p:spPr>
          <a:xfrm>
            <a:off x="3250150" y="3361187"/>
            <a:ext cx="1291204" cy="583095"/>
          </a:xfrm>
          <a:prstGeom prst="homePlate">
            <a:avLst/>
          </a:prstGeom>
          <a:solidFill>
            <a:srgbClr val="217529"/>
          </a:solidFill>
          <a:ln w="76200">
            <a:solidFill>
              <a:srgbClr val="1C1E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6" name="Next 1">
            <a:extLst>
              <a:ext uri="{FF2B5EF4-FFF2-40B4-BE49-F238E27FC236}">
                <a16:creationId xmlns:a16="http://schemas.microsoft.com/office/drawing/2014/main" id="{09EA6259-5392-4068-A0AD-B7002EE24476}"/>
              </a:ext>
            </a:extLst>
          </p:cNvPr>
          <p:cNvSpPr/>
          <p:nvPr/>
        </p:nvSpPr>
        <p:spPr>
          <a:xfrm>
            <a:off x="3250150" y="3340984"/>
            <a:ext cx="1291204" cy="583095"/>
          </a:xfrm>
          <a:prstGeom prst="homePlate">
            <a:avLst/>
          </a:prstGeom>
          <a:solidFill>
            <a:srgbClr val="217529"/>
          </a:solidFill>
          <a:ln w="76200">
            <a:solidFill>
              <a:srgbClr val="1C1E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280ACEF3-42E3-4B86-BCFD-6353E5E13E57}"/>
              </a:ext>
            </a:extLst>
          </p:cNvPr>
          <p:cNvGrpSpPr/>
          <p:nvPr/>
        </p:nvGrpSpPr>
        <p:grpSpPr>
          <a:xfrm>
            <a:off x="1075278" y="3540430"/>
            <a:ext cx="1012024" cy="786452"/>
            <a:chOff x="200956" y="3500706"/>
            <a:chExt cx="1012024" cy="786452"/>
          </a:xfrm>
        </p:grpSpPr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35A062DC-569E-49C5-B7FB-25F21FD71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956" y="3500706"/>
              <a:ext cx="1012024" cy="786452"/>
            </a:xfrm>
            <a:prstGeom prst="rect">
              <a:avLst/>
            </a:prstGeom>
          </p:spPr>
        </p:pic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C59B2A67-F219-41BC-B62C-CC70D6941C78}"/>
                </a:ext>
              </a:extLst>
            </p:cNvPr>
            <p:cNvSpPr txBox="1"/>
            <p:nvPr/>
          </p:nvSpPr>
          <p:spPr>
            <a:xfrm>
              <a:off x="475264" y="3727851"/>
              <a:ext cx="1847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en-US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51" name="0">
            <a:extLst>
              <a:ext uri="{FF2B5EF4-FFF2-40B4-BE49-F238E27FC236}">
                <a16:creationId xmlns:a16="http://schemas.microsoft.com/office/drawing/2014/main" id="{9D20E7DA-90EB-4A3C-9A16-044A46CC9F26}"/>
              </a:ext>
            </a:extLst>
          </p:cNvPr>
          <p:cNvSpPr/>
          <p:nvPr/>
        </p:nvSpPr>
        <p:spPr>
          <a:xfrm>
            <a:off x="2258545" y="3581649"/>
            <a:ext cx="505861" cy="583095"/>
          </a:xfrm>
          <a:prstGeom prst="flowChartMagneticDis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D1D0B35C-7548-4C39-843E-4269EF840E20}"/>
              </a:ext>
            </a:extLst>
          </p:cNvPr>
          <p:cNvSpPr/>
          <p:nvPr/>
        </p:nvSpPr>
        <p:spPr>
          <a:xfrm>
            <a:off x="2172510" y="3521836"/>
            <a:ext cx="677103" cy="28212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3" name="1">
            <a:extLst>
              <a:ext uri="{FF2B5EF4-FFF2-40B4-BE49-F238E27FC236}">
                <a16:creationId xmlns:a16="http://schemas.microsoft.com/office/drawing/2014/main" id="{03D9DE48-6FCB-4743-A44F-C4B93A9AD9D8}"/>
              </a:ext>
            </a:extLst>
          </p:cNvPr>
          <p:cNvSpPr/>
          <p:nvPr/>
        </p:nvSpPr>
        <p:spPr>
          <a:xfrm>
            <a:off x="2258545" y="3149511"/>
            <a:ext cx="505861" cy="583095"/>
          </a:xfrm>
          <a:prstGeom prst="flowChartMagneticDis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2F99947C-DDA5-43B9-86A6-46EB14827643}"/>
              </a:ext>
            </a:extLst>
          </p:cNvPr>
          <p:cNvSpPr/>
          <p:nvPr/>
        </p:nvSpPr>
        <p:spPr>
          <a:xfrm>
            <a:off x="2172510" y="1811143"/>
            <a:ext cx="677103" cy="28212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73" name="Picture 172">
            <a:extLst>
              <a:ext uri="{FF2B5EF4-FFF2-40B4-BE49-F238E27FC236}">
                <a16:creationId xmlns:a16="http://schemas.microsoft.com/office/drawing/2014/main" id="{F47B9726-2654-43B0-B366-4F0A837BB0E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852" y="88812"/>
            <a:ext cx="5382263" cy="2615780"/>
          </a:xfrm>
          <a:prstGeom prst="rect">
            <a:avLst/>
          </a:prstGeom>
        </p:spPr>
      </p:pic>
      <p:sp>
        <p:nvSpPr>
          <p:cNvPr id="174" name="Rectangle 173">
            <a:extLst>
              <a:ext uri="{FF2B5EF4-FFF2-40B4-BE49-F238E27FC236}">
                <a16:creationId xmlns:a16="http://schemas.microsoft.com/office/drawing/2014/main" id="{4A5363FF-51D8-42D0-BDD9-EF97540DCD9C}"/>
              </a:ext>
            </a:extLst>
          </p:cNvPr>
          <p:cNvSpPr/>
          <p:nvPr/>
        </p:nvSpPr>
        <p:spPr>
          <a:xfrm>
            <a:off x="4473645" y="1056706"/>
            <a:ext cx="60260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CHÚC MỪNG</a:t>
            </a:r>
          </a:p>
        </p:txBody>
      </p:sp>
      <p:pic>
        <p:nvPicPr>
          <p:cNvPr id="175" name="Picture 174"/>
          <p:cNvPicPr>
            <a:picLocks noChangeAspect="1"/>
          </p:cNvPicPr>
          <p:nvPr/>
        </p:nvPicPr>
        <p:blipFill>
          <a:blip r:embed="rId11">
            <a:clrChange>
              <a:clrFrom>
                <a:srgbClr val="1C1E1B"/>
              </a:clrFrom>
              <a:clrTo>
                <a:srgbClr val="1C1E1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290" y="3819074"/>
            <a:ext cx="1778003" cy="139981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3285364" y="4119985"/>
            <a:ext cx="8349587" cy="2264909"/>
            <a:chOff x="3285364" y="4119985"/>
            <a:chExt cx="8349587" cy="2264909"/>
          </a:xfrm>
        </p:grpSpPr>
        <p:sp>
          <p:nvSpPr>
            <p:cNvPr id="4" name="Q1">
              <a:extLst>
                <a:ext uri="{FF2B5EF4-FFF2-40B4-BE49-F238E27FC236}">
                  <a16:creationId xmlns:a16="http://schemas.microsoft.com/office/drawing/2014/main" id="{B3DB058A-7F39-4989-A89A-565B4C7702EB}"/>
                </a:ext>
              </a:extLst>
            </p:cNvPr>
            <p:cNvSpPr/>
            <p:nvPr/>
          </p:nvSpPr>
          <p:spPr>
            <a:xfrm>
              <a:off x="3285364" y="4119985"/>
              <a:ext cx="8349587" cy="2264909"/>
            </a:xfrm>
            <a:prstGeom prst="rect">
              <a:avLst/>
            </a:prstGeom>
            <a:solidFill>
              <a:srgbClr val="050C01"/>
            </a:solidFill>
            <a:ln w="76200">
              <a:solidFill>
                <a:srgbClr val="1343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2800" b="1" u="sng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Câu</a:t>
              </a:r>
              <a:r>
                <a:rPr lang="en-US" sz="2800" b="1" u="sng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u="sng" dirty="0">
                  <a:latin typeface="Arial" panose="020B0604020202020204" pitchFamily="34" charset="0"/>
                  <a:cs typeface="Arial" panose="020B0604020202020204" pitchFamily="34" charset="0"/>
                </a:rPr>
                <a:t>1: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Tập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ước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15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endParaRPr lang="en-US" sz="28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A.                              C. 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B.                              D. </a:t>
              </a:r>
            </a:p>
          </p:txBody>
        </p:sp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10942859"/>
                </p:ext>
              </p:extLst>
            </p:nvPr>
          </p:nvGraphicFramePr>
          <p:xfrm>
            <a:off x="5402457" y="5057177"/>
            <a:ext cx="1041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13" name="Equation" r:id="rId13" imgW="1041120" imgH="558720" progId="Equation.DSMT4">
                    <p:embed/>
                  </p:oleObj>
                </mc:Choice>
                <mc:Fallback>
                  <p:oleObj name="Equation" r:id="rId13" imgW="1041120" imgH="558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402457" y="5057177"/>
                          <a:ext cx="1041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85819528"/>
                </p:ext>
              </p:extLst>
            </p:nvPr>
          </p:nvGraphicFramePr>
          <p:xfrm>
            <a:off x="5429688" y="5671783"/>
            <a:ext cx="17145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14" name="Equation" r:id="rId15" imgW="1714320" imgH="558720" progId="Equation.DSMT4">
                    <p:embed/>
                  </p:oleObj>
                </mc:Choice>
                <mc:Fallback>
                  <p:oleObj name="Equation" r:id="rId15" imgW="1714320" imgH="558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5429688" y="5671783"/>
                          <a:ext cx="17145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89426763"/>
                </p:ext>
              </p:extLst>
            </p:nvPr>
          </p:nvGraphicFramePr>
          <p:xfrm>
            <a:off x="8668688" y="5030392"/>
            <a:ext cx="13716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15" name="Equation" r:id="rId17" imgW="1371600" imgH="558720" progId="Equation.DSMT4">
                    <p:embed/>
                  </p:oleObj>
                </mc:Choice>
                <mc:Fallback>
                  <p:oleObj name="Equation" r:id="rId17" imgW="1371600" imgH="558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8668688" y="5030392"/>
                          <a:ext cx="13716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18701446"/>
                </p:ext>
              </p:extLst>
            </p:nvPr>
          </p:nvGraphicFramePr>
          <p:xfrm>
            <a:off x="8686320" y="5626735"/>
            <a:ext cx="1397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16" name="Equation" r:id="rId19" imgW="1396800" imgH="558720" progId="Equation.DSMT4">
                    <p:embed/>
                  </p:oleObj>
                </mc:Choice>
                <mc:Fallback>
                  <p:oleObj name="Equation" r:id="rId19" imgW="1396800" imgH="558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8686320" y="5626735"/>
                          <a:ext cx="1397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7" name="1">
            <a:extLst>
              <a:ext uri="{FF2B5EF4-FFF2-40B4-BE49-F238E27FC236}">
                <a16:creationId xmlns:a16="http://schemas.microsoft.com/office/drawing/2014/main" id="{03D9DE48-6FCB-4743-A44F-C4B93A9AD9D8}"/>
              </a:ext>
            </a:extLst>
          </p:cNvPr>
          <p:cNvSpPr/>
          <p:nvPr/>
        </p:nvSpPr>
        <p:spPr>
          <a:xfrm>
            <a:off x="2253209" y="3147666"/>
            <a:ext cx="505861" cy="583095"/>
          </a:xfrm>
          <a:prstGeom prst="flowChartMagneticDisk">
            <a:avLst/>
          </a:prstGeom>
          <a:solidFill>
            <a:srgbClr val="FF00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2373854" y="6230580"/>
            <a:ext cx="589178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2766B8AE-0660-4EB6-B289-D2A1810AC650}"/>
              </a:ext>
            </a:extLst>
          </p:cNvPr>
          <p:cNvSpPr/>
          <p:nvPr/>
        </p:nvSpPr>
        <p:spPr>
          <a:xfrm>
            <a:off x="2172510" y="3089698"/>
            <a:ext cx="677103" cy="28212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5" name="2">
            <a:extLst>
              <a:ext uri="{FF2B5EF4-FFF2-40B4-BE49-F238E27FC236}">
                <a16:creationId xmlns:a16="http://schemas.microsoft.com/office/drawing/2014/main" id="{C572263E-C9C9-496B-8F0A-4BEFF6970A6A}"/>
              </a:ext>
            </a:extLst>
          </p:cNvPr>
          <p:cNvSpPr/>
          <p:nvPr/>
        </p:nvSpPr>
        <p:spPr>
          <a:xfrm>
            <a:off x="2258545" y="2734212"/>
            <a:ext cx="505861" cy="583095"/>
          </a:xfrm>
          <a:prstGeom prst="flowChartMagneticDis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0" name="2">
            <a:extLst>
              <a:ext uri="{FF2B5EF4-FFF2-40B4-BE49-F238E27FC236}">
                <a16:creationId xmlns:a16="http://schemas.microsoft.com/office/drawing/2014/main" id="{C572263E-C9C9-496B-8F0A-4BEFF6970A6A}"/>
              </a:ext>
            </a:extLst>
          </p:cNvPr>
          <p:cNvSpPr/>
          <p:nvPr/>
        </p:nvSpPr>
        <p:spPr>
          <a:xfrm>
            <a:off x="2247364" y="2739951"/>
            <a:ext cx="505861" cy="583095"/>
          </a:xfrm>
          <a:prstGeom prst="flowChartMagneticDisk">
            <a:avLst/>
          </a:prstGeom>
          <a:solidFill>
            <a:srgbClr val="FF00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7E4F50B1-2915-46B3-BF90-4B122B837603}"/>
              </a:ext>
            </a:extLst>
          </p:cNvPr>
          <p:cNvSpPr/>
          <p:nvPr/>
        </p:nvSpPr>
        <p:spPr>
          <a:xfrm>
            <a:off x="2172510" y="2663513"/>
            <a:ext cx="677103" cy="28212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7" name="3">
            <a:extLst>
              <a:ext uri="{FF2B5EF4-FFF2-40B4-BE49-F238E27FC236}">
                <a16:creationId xmlns:a16="http://schemas.microsoft.com/office/drawing/2014/main" id="{595A9014-B295-4A54-8A82-A4A81F8CD7C1}"/>
              </a:ext>
            </a:extLst>
          </p:cNvPr>
          <p:cNvSpPr/>
          <p:nvPr/>
        </p:nvSpPr>
        <p:spPr>
          <a:xfrm>
            <a:off x="2258545" y="2308027"/>
            <a:ext cx="505861" cy="583095"/>
          </a:xfrm>
          <a:prstGeom prst="flowChartMagneticDis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83" name="3">
            <a:extLst>
              <a:ext uri="{FF2B5EF4-FFF2-40B4-BE49-F238E27FC236}">
                <a16:creationId xmlns:a16="http://schemas.microsoft.com/office/drawing/2014/main" id="{595A9014-B295-4A54-8A82-A4A81F8CD7C1}"/>
              </a:ext>
            </a:extLst>
          </p:cNvPr>
          <p:cNvSpPr/>
          <p:nvPr/>
        </p:nvSpPr>
        <p:spPr>
          <a:xfrm>
            <a:off x="2252700" y="2308147"/>
            <a:ext cx="505861" cy="583095"/>
          </a:xfrm>
          <a:prstGeom prst="flowChartMagneticDisk">
            <a:avLst/>
          </a:prstGeom>
          <a:solidFill>
            <a:srgbClr val="FF00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E89B4273-DA74-4547-8A12-E7B7D33C2CBF}"/>
              </a:ext>
            </a:extLst>
          </p:cNvPr>
          <p:cNvSpPr/>
          <p:nvPr/>
        </p:nvSpPr>
        <p:spPr>
          <a:xfrm>
            <a:off x="2172510" y="2237328"/>
            <a:ext cx="677103" cy="28212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9" name="4">
            <a:extLst>
              <a:ext uri="{FF2B5EF4-FFF2-40B4-BE49-F238E27FC236}">
                <a16:creationId xmlns:a16="http://schemas.microsoft.com/office/drawing/2014/main" id="{6060A468-9A57-4B21-8CCA-1133D3440C47}"/>
              </a:ext>
            </a:extLst>
          </p:cNvPr>
          <p:cNvSpPr/>
          <p:nvPr/>
        </p:nvSpPr>
        <p:spPr>
          <a:xfrm>
            <a:off x="2262813" y="1873649"/>
            <a:ext cx="490412" cy="583095"/>
          </a:xfrm>
          <a:prstGeom prst="flowChartMagneticDis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91" name="4">
            <a:extLst>
              <a:ext uri="{FF2B5EF4-FFF2-40B4-BE49-F238E27FC236}">
                <a16:creationId xmlns:a16="http://schemas.microsoft.com/office/drawing/2014/main" id="{6060A468-9A57-4B21-8CCA-1133D3440C47}"/>
              </a:ext>
            </a:extLst>
          </p:cNvPr>
          <p:cNvSpPr/>
          <p:nvPr/>
        </p:nvSpPr>
        <p:spPr>
          <a:xfrm>
            <a:off x="2264135" y="1889467"/>
            <a:ext cx="505861" cy="583095"/>
          </a:xfrm>
          <a:prstGeom prst="flowChartMagneticDisk">
            <a:avLst/>
          </a:prstGeom>
          <a:solidFill>
            <a:srgbClr val="FF00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F4BEBF54-67F4-4483-86A3-5A501F7EFB7A}"/>
              </a:ext>
            </a:extLst>
          </p:cNvPr>
          <p:cNvSpPr/>
          <p:nvPr/>
        </p:nvSpPr>
        <p:spPr>
          <a:xfrm>
            <a:off x="2172510" y="1784233"/>
            <a:ext cx="677103" cy="282126"/>
          </a:xfrm>
          <a:prstGeom prst="ellipse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1656924" y="6230581"/>
            <a:ext cx="590008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4477" y="6230582"/>
            <a:ext cx="591483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323" y="6230583"/>
            <a:ext cx="589593" cy="46166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5" name="AutoShape 6"/>
          <p:cNvSpPr>
            <a:spLocks noChangeArrowheads="1"/>
          </p:cNvSpPr>
          <p:nvPr/>
        </p:nvSpPr>
        <p:spPr bwMode="auto">
          <a:xfrm>
            <a:off x="9698001" y="3179850"/>
            <a:ext cx="865187" cy="649288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0</a:t>
            </a:r>
            <a:r>
              <a:rPr lang="en-US" altLang="en-US" sz="4000" b="1" dirty="0" smtClean="0"/>
              <a:t>:</a:t>
            </a:r>
            <a:endParaRPr lang="en-US" altLang="en-US" sz="4000" b="1" dirty="0"/>
          </a:p>
        </p:txBody>
      </p:sp>
      <p:sp>
        <p:nvSpPr>
          <p:cNvPr id="316" name="AutoShape 128"/>
          <p:cNvSpPr>
            <a:spLocks noChangeArrowheads="1"/>
          </p:cNvSpPr>
          <p:nvPr/>
        </p:nvSpPr>
        <p:spPr bwMode="auto">
          <a:xfrm>
            <a:off x="10632498" y="3179406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59</a:t>
            </a:r>
            <a:endParaRPr lang="en-US" altLang="en-US"/>
          </a:p>
        </p:txBody>
      </p:sp>
      <p:sp>
        <p:nvSpPr>
          <p:cNvPr id="317" name="AutoShape 129"/>
          <p:cNvSpPr>
            <a:spLocks noChangeArrowheads="1"/>
          </p:cNvSpPr>
          <p:nvPr/>
        </p:nvSpPr>
        <p:spPr bwMode="auto">
          <a:xfrm>
            <a:off x="10633001" y="3179406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58</a:t>
            </a:r>
            <a:endParaRPr lang="en-US" altLang="en-US" dirty="0"/>
          </a:p>
        </p:txBody>
      </p:sp>
      <p:sp>
        <p:nvSpPr>
          <p:cNvPr id="318" name="AutoShape 130"/>
          <p:cNvSpPr>
            <a:spLocks noChangeArrowheads="1"/>
          </p:cNvSpPr>
          <p:nvPr/>
        </p:nvSpPr>
        <p:spPr bwMode="auto">
          <a:xfrm>
            <a:off x="10632498" y="3179406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57</a:t>
            </a:r>
            <a:endParaRPr lang="en-US" altLang="en-US" dirty="0"/>
          </a:p>
        </p:txBody>
      </p:sp>
      <p:sp>
        <p:nvSpPr>
          <p:cNvPr id="319" name="AutoShape 131"/>
          <p:cNvSpPr>
            <a:spLocks noChangeArrowheads="1"/>
          </p:cNvSpPr>
          <p:nvPr/>
        </p:nvSpPr>
        <p:spPr bwMode="auto">
          <a:xfrm>
            <a:off x="10632498" y="3179406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56</a:t>
            </a:r>
            <a:endParaRPr lang="en-US" altLang="en-US"/>
          </a:p>
        </p:txBody>
      </p:sp>
      <p:sp>
        <p:nvSpPr>
          <p:cNvPr id="320" name="AutoShape 132"/>
          <p:cNvSpPr>
            <a:spLocks noChangeArrowheads="1"/>
          </p:cNvSpPr>
          <p:nvPr/>
        </p:nvSpPr>
        <p:spPr bwMode="auto">
          <a:xfrm>
            <a:off x="10632498" y="3178648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55</a:t>
            </a:r>
            <a:endParaRPr lang="en-US" altLang="en-US" dirty="0"/>
          </a:p>
        </p:txBody>
      </p:sp>
      <p:sp>
        <p:nvSpPr>
          <p:cNvPr id="321" name="AutoShape 133"/>
          <p:cNvSpPr>
            <a:spLocks noChangeArrowheads="1"/>
          </p:cNvSpPr>
          <p:nvPr/>
        </p:nvSpPr>
        <p:spPr bwMode="auto">
          <a:xfrm>
            <a:off x="10632498" y="3178648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54</a:t>
            </a:r>
            <a:endParaRPr lang="en-US" altLang="en-US" dirty="0"/>
          </a:p>
        </p:txBody>
      </p:sp>
      <p:sp>
        <p:nvSpPr>
          <p:cNvPr id="322" name="AutoShape 134"/>
          <p:cNvSpPr>
            <a:spLocks noChangeArrowheads="1"/>
          </p:cNvSpPr>
          <p:nvPr/>
        </p:nvSpPr>
        <p:spPr bwMode="auto">
          <a:xfrm>
            <a:off x="10632498" y="3178648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53</a:t>
            </a:r>
            <a:endParaRPr lang="en-US" altLang="en-US" dirty="0"/>
          </a:p>
        </p:txBody>
      </p:sp>
      <p:sp>
        <p:nvSpPr>
          <p:cNvPr id="323" name="AutoShape 135"/>
          <p:cNvSpPr>
            <a:spLocks noChangeArrowheads="1"/>
          </p:cNvSpPr>
          <p:nvPr/>
        </p:nvSpPr>
        <p:spPr bwMode="auto">
          <a:xfrm>
            <a:off x="10632498" y="317789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52</a:t>
            </a:r>
            <a:endParaRPr lang="en-US" altLang="en-US" dirty="0"/>
          </a:p>
        </p:txBody>
      </p:sp>
      <p:sp>
        <p:nvSpPr>
          <p:cNvPr id="324" name="AutoShape 136"/>
          <p:cNvSpPr>
            <a:spLocks noChangeArrowheads="1"/>
          </p:cNvSpPr>
          <p:nvPr/>
        </p:nvSpPr>
        <p:spPr bwMode="auto">
          <a:xfrm>
            <a:off x="10631995" y="317789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51</a:t>
            </a:r>
            <a:endParaRPr lang="en-US" altLang="en-US" dirty="0"/>
          </a:p>
        </p:txBody>
      </p:sp>
      <p:sp>
        <p:nvSpPr>
          <p:cNvPr id="325" name="AutoShape 137"/>
          <p:cNvSpPr>
            <a:spLocks noChangeArrowheads="1"/>
          </p:cNvSpPr>
          <p:nvPr/>
        </p:nvSpPr>
        <p:spPr bwMode="auto">
          <a:xfrm>
            <a:off x="10618625" y="3183654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50</a:t>
            </a:r>
            <a:endParaRPr lang="en-US" altLang="en-US"/>
          </a:p>
        </p:txBody>
      </p:sp>
      <p:sp>
        <p:nvSpPr>
          <p:cNvPr id="326" name="AutoShape 127"/>
          <p:cNvSpPr>
            <a:spLocks noChangeArrowheads="1"/>
          </p:cNvSpPr>
          <p:nvPr/>
        </p:nvSpPr>
        <p:spPr bwMode="auto">
          <a:xfrm>
            <a:off x="10622252" y="3183842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49</a:t>
            </a:r>
            <a:endParaRPr lang="en-US" altLang="en-US" dirty="0"/>
          </a:p>
        </p:txBody>
      </p:sp>
      <p:sp>
        <p:nvSpPr>
          <p:cNvPr id="327" name="AutoShape 138"/>
          <p:cNvSpPr>
            <a:spLocks noChangeArrowheads="1"/>
          </p:cNvSpPr>
          <p:nvPr/>
        </p:nvSpPr>
        <p:spPr bwMode="auto">
          <a:xfrm>
            <a:off x="10636723" y="3183466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48</a:t>
            </a:r>
            <a:endParaRPr lang="en-US" altLang="en-US" dirty="0"/>
          </a:p>
        </p:txBody>
      </p:sp>
      <p:sp>
        <p:nvSpPr>
          <p:cNvPr id="328" name="AutoShape 139"/>
          <p:cNvSpPr>
            <a:spLocks noChangeArrowheads="1"/>
          </p:cNvSpPr>
          <p:nvPr/>
        </p:nvSpPr>
        <p:spPr bwMode="auto">
          <a:xfrm>
            <a:off x="10635622" y="3183466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47</a:t>
            </a:r>
            <a:endParaRPr lang="en-US" altLang="en-US" dirty="0"/>
          </a:p>
        </p:txBody>
      </p:sp>
      <p:sp>
        <p:nvSpPr>
          <p:cNvPr id="329" name="AutoShape 140"/>
          <p:cNvSpPr>
            <a:spLocks noChangeArrowheads="1"/>
          </p:cNvSpPr>
          <p:nvPr/>
        </p:nvSpPr>
        <p:spPr bwMode="auto">
          <a:xfrm>
            <a:off x="10635622" y="318309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46</a:t>
            </a:r>
            <a:endParaRPr lang="en-US" altLang="en-US" dirty="0"/>
          </a:p>
        </p:txBody>
      </p:sp>
      <p:sp>
        <p:nvSpPr>
          <p:cNvPr id="330" name="AutoShape 141"/>
          <p:cNvSpPr>
            <a:spLocks noChangeArrowheads="1"/>
          </p:cNvSpPr>
          <p:nvPr/>
        </p:nvSpPr>
        <p:spPr bwMode="auto">
          <a:xfrm>
            <a:off x="10631230" y="3177514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45</a:t>
            </a:r>
            <a:endParaRPr lang="en-US" altLang="en-US"/>
          </a:p>
        </p:txBody>
      </p:sp>
      <p:sp>
        <p:nvSpPr>
          <p:cNvPr id="331" name="AutoShape 142"/>
          <p:cNvSpPr>
            <a:spLocks noChangeArrowheads="1"/>
          </p:cNvSpPr>
          <p:nvPr/>
        </p:nvSpPr>
        <p:spPr bwMode="auto">
          <a:xfrm>
            <a:off x="10632331" y="3171374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44</a:t>
            </a:r>
            <a:endParaRPr lang="en-US" altLang="en-US" dirty="0"/>
          </a:p>
        </p:txBody>
      </p:sp>
      <p:sp>
        <p:nvSpPr>
          <p:cNvPr id="332" name="AutoShape 143"/>
          <p:cNvSpPr>
            <a:spLocks noChangeArrowheads="1"/>
          </p:cNvSpPr>
          <p:nvPr/>
        </p:nvSpPr>
        <p:spPr bwMode="auto">
          <a:xfrm>
            <a:off x="10631995" y="3176445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43</a:t>
            </a:r>
            <a:endParaRPr lang="en-US" altLang="en-US" dirty="0"/>
          </a:p>
        </p:txBody>
      </p:sp>
      <p:sp>
        <p:nvSpPr>
          <p:cNvPr id="333" name="AutoShape 144"/>
          <p:cNvSpPr>
            <a:spLocks noChangeArrowheads="1"/>
          </p:cNvSpPr>
          <p:nvPr/>
        </p:nvSpPr>
        <p:spPr bwMode="auto">
          <a:xfrm>
            <a:off x="10629620" y="3179233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42</a:t>
            </a:r>
            <a:endParaRPr lang="en-US" altLang="en-US" dirty="0"/>
          </a:p>
        </p:txBody>
      </p:sp>
      <p:sp>
        <p:nvSpPr>
          <p:cNvPr id="334" name="AutoShape 145"/>
          <p:cNvSpPr>
            <a:spLocks noChangeArrowheads="1"/>
          </p:cNvSpPr>
          <p:nvPr/>
        </p:nvSpPr>
        <p:spPr bwMode="auto">
          <a:xfrm>
            <a:off x="10631995" y="317789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41</a:t>
            </a:r>
            <a:endParaRPr lang="en-US" altLang="en-US"/>
          </a:p>
        </p:txBody>
      </p:sp>
      <p:sp>
        <p:nvSpPr>
          <p:cNvPr id="335" name="AutoShape 146"/>
          <p:cNvSpPr>
            <a:spLocks noChangeArrowheads="1"/>
          </p:cNvSpPr>
          <p:nvPr/>
        </p:nvSpPr>
        <p:spPr bwMode="auto">
          <a:xfrm>
            <a:off x="10624144" y="31841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40</a:t>
            </a:r>
            <a:endParaRPr lang="en-US" altLang="en-US"/>
          </a:p>
        </p:txBody>
      </p:sp>
      <p:sp>
        <p:nvSpPr>
          <p:cNvPr id="336" name="AutoShape 148"/>
          <p:cNvSpPr>
            <a:spLocks noChangeArrowheads="1"/>
          </p:cNvSpPr>
          <p:nvPr/>
        </p:nvSpPr>
        <p:spPr bwMode="auto">
          <a:xfrm>
            <a:off x="10630262" y="31841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39</a:t>
            </a:r>
            <a:endParaRPr lang="en-US" altLang="en-US"/>
          </a:p>
        </p:txBody>
      </p:sp>
      <p:sp>
        <p:nvSpPr>
          <p:cNvPr id="337" name="AutoShape 149"/>
          <p:cNvSpPr>
            <a:spLocks noChangeArrowheads="1"/>
          </p:cNvSpPr>
          <p:nvPr/>
        </p:nvSpPr>
        <p:spPr bwMode="auto">
          <a:xfrm>
            <a:off x="10636380" y="31841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38</a:t>
            </a:r>
            <a:endParaRPr lang="en-US" altLang="en-US" dirty="0"/>
          </a:p>
        </p:txBody>
      </p:sp>
      <p:sp>
        <p:nvSpPr>
          <p:cNvPr id="338" name="AutoShape 150"/>
          <p:cNvSpPr>
            <a:spLocks noChangeArrowheads="1"/>
          </p:cNvSpPr>
          <p:nvPr/>
        </p:nvSpPr>
        <p:spPr bwMode="auto">
          <a:xfrm>
            <a:off x="10636380" y="31841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37</a:t>
            </a:r>
            <a:endParaRPr lang="en-US" altLang="en-US" dirty="0"/>
          </a:p>
        </p:txBody>
      </p:sp>
      <p:sp>
        <p:nvSpPr>
          <p:cNvPr id="339" name="AutoShape 151"/>
          <p:cNvSpPr>
            <a:spLocks noChangeArrowheads="1"/>
          </p:cNvSpPr>
          <p:nvPr/>
        </p:nvSpPr>
        <p:spPr bwMode="auto">
          <a:xfrm>
            <a:off x="10636380" y="31841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36</a:t>
            </a:r>
            <a:endParaRPr lang="en-US" altLang="en-US" dirty="0"/>
          </a:p>
        </p:txBody>
      </p:sp>
      <p:sp>
        <p:nvSpPr>
          <p:cNvPr id="340" name="AutoShape 152"/>
          <p:cNvSpPr>
            <a:spLocks noChangeArrowheads="1"/>
          </p:cNvSpPr>
          <p:nvPr/>
        </p:nvSpPr>
        <p:spPr bwMode="auto">
          <a:xfrm>
            <a:off x="10636380" y="31841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35</a:t>
            </a:r>
            <a:endParaRPr lang="en-US" altLang="en-US" dirty="0"/>
          </a:p>
        </p:txBody>
      </p:sp>
      <p:sp>
        <p:nvSpPr>
          <p:cNvPr id="341" name="AutoShape 153"/>
          <p:cNvSpPr>
            <a:spLocks noChangeArrowheads="1"/>
          </p:cNvSpPr>
          <p:nvPr/>
        </p:nvSpPr>
        <p:spPr bwMode="auto">
          <a:xfrm>
            <a:off x="10636380" y="31841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34</a:t>
            </a:r>
            <a:endParaRPr lang="en-US" altLang="en-US" dirty="0"/>
          </a:p>
        </p:txBody>
      </p:sp>
      <p:sp>
        <p:nvSpPr>
          <p:cNvPr id="342" name="AutoShape 154"/>
          <p:cNvSpPr>
            <a:spLocks noChangeArrowheads="1"/>
          </p:cNvSpPr>
          <p:nvPr/>
        </p:nvSpPr>
        <p:spPr bwMode="auto">
          <a:xfrm>
            <a:off x="10630262" y="31841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33</a:t>
            </a:r>
            <a:endParaRPr lang="en-US" altLang="en-US"/>
          </a:p>
        </p:txBody>
      </p:sp>
      <p:sp>
        <p:nvSpPr>
          <p:cNvPr id="343" name="AutoShape 155"/>
          <p:cNvSpPr>
            <a:spLocks noChangeArrowheads="1"/>
          </p:cNvSpPr>
          <p:nvPr/>
        </p:nvSpPr>
        <p:spPr bwMode="auto">
          <a:xfrm>
            <a:off x="10631988" y="31841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32</a:t>
            </a:r>
            <a:endParaRPr lang="en-US" altLang="en-US"/>
          </a:p>
        </p:txBody>
      </p:sp>
      <p:sp>
        <p:nvSpPr>
          <p:cNvPr id="344" name="AutoShape 156"/>
          <p:cNvSpPr>
            <a:spLocks noChangeArrowheads="1"/>
          </p:cNvSpPr>
          <p:nvPr/>
        </p:nvSpPr>
        <p:spPr bwMode="auto">
          <a:xfrm>
            <a:off x="10636723" y="31841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31</a:t>
            </a:r>
            <a:endParaRPr lang="en-US" altLang="en-US" dirty="0"/>
          </a:p>
        </p:txBody>
      </p:sp>
      <p:sp>
        <p:nvSpPr>
          <p:cNvPr id="345" name="AutoShape 157"/>
          <p:cNvSpPr>
            <a:spLocks noChangeArrowheads="1"/>
          </p:cNvSpPr>
          <p:nvPr/>
        </p:nvSpPr>
        <p:spPr bwMode="auto">
          <a:xfrm>
            <a:off x="10634521" y="3187062"/>
            <a:ext cx="863600" cy="642938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30</a:t>
            </a:r>
            <a:endParaRPr lang="en-US" altLang="en-US" dirty="0"/>
          </a:p>
        </p:txBody>
      </p:sp>
      <p:sp>
        <p:nvSpPr>
          <p:cNvPr id="346" name="AutoShape 147"/>
          <p:cNvSpPr>
            <a:spLocks noChangeArrowheads="1"/>
          </p:cNvSpPr>
          <p:nvPr/>
        </p:nvSpPr>
        <p:spPr bwMode="auto">
          <a:xfrm>
            <a:off x="10634521" y="318230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29</a:t>
            </a:r>
            <a:endParaRPr lang="en-US" altLang="en-US" dirty="0"/>
          </a:p>
        </p:txBody>
      </p:sp>
      <p:sp>
        <p:nvSpPr>
          <p:cNvPr id="347" name="AutoShape 158"/>
          <p:cNvSpPr>
            <a:spLocks noChangeArrowheads="1"/>
          </p:cNvSpPr>
          <p:nvPr/>
        </p:nvSpPr>
        <p:spPr bwMode="auto">
          <a:xfrm>
            <a:off x="10634521" y="318230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28</a:t>
            </a:r>
            <a:endParaRPr lang="en-US" altLang="en-US"/>
          </a:p>
        </p:txBody>
      </p:sp>
      <p:sp>
        <p:nvSpPr>
          <p:cNvPr id="348" name="AutoShape 159"/>
          <p:cNvSpPr>
            <a:spLocks noChangeArrowheads="1"/>
          </p:cNvSpPr>
          <p:nvPr/>
        </p:nvSpPr>
        <p:spPr bwMode="auto">
          <a:xfrm>
            <a:off x="10634521" y="3174714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27</a:t>
            </a:r>
            <a:endParaRPr lang="en-US" altLang="en-US"/>
          </a:p>
        </p:txBody>
      </p:sp>
      <p:sp>
        <p:nvSpPr>
          <p:cNvPr id="349" name="AutoShape 160"/>
          <p:cNvSpPr>
            <a:spLocks noChangeArrowheads="1"/>
          </p:cNvSpPr>
          <p:nvPr/>
        </p:nvSpPr>
        <p:spPr bwMode="auto">
          <a:xfrm>
            <a:off x="10634521" y="318230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26</a:t>
            </a:r>
            <a:endParaRPr lang="en-US" altLang="en-US"/>
          </a:p>
        </p:txBody>
      </p:sp>
      <p:sp>
        <p:nvSpPr>
          <p:cNvPr id="350" name="AutoShape 161"/>
          <p:cNvSpPr>
            <a:spLocks noChangeArrowheads="1"/>
          </p:cNvSpPr>
          <p:nvPr/>
        </p:nvSpPr>
        <p:spPr bwMode="auto">
          <a:xfrm>
            <a:off x="10634521" y="318230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25</a:t>
            </a:r>
            <a:endParaRPr lang="en-US" altLang="en-US" dirty="0"/>
          </a:p>
        </p:txBody>
      </p:sp>
      <p:sp>
        <p:nvSpPr>
          <p:cNvPr id="351" name="AutoShape 162"/>
          <p:cNvSpPr>
            <a:spLocks noChangeArrowheads="1"/>
          </p:cNvSpPr>
          <p:nvPr/>
        </p:nvSpPr>
        <p:spPr bwMode="auto">
          <a:xfrm>
            <a:off x="10634521" y="318230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24</a:t>
            </a:r>
            <a:endParaRPr lang="en-US" altLang="en-US" dirty="0"/>
          </a:p>
        </p:txBody>
      </p:sp>
      <p:sp>
        <p:nvSpPr>
          <p:cNvPr id="352" name="AutoShape 163"/>
          <p:cNvSpPr>
            <a:spLocks noChangeArrowheads="1"/>
          </p:cNvSpPr>
          <p:nvPr/>
        </p:nvSpPr>
        <p:spPr bwMode="auto">
          <a:xfrm>
            <a:off x="10634521" y="3174714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23</a:t>
            </a:r>
            <a:endParaRPr lang="en-US" altLang="en-US" dirty="0"/>
          </a:p>
        </p:txBody>
      </p:sp>
      <p:sp>
        <p:nvSpPr>
          <p:cNvPr id="353" name="AutoShape 164"/>
          <p:cNvSpPr>
            <a:spLocks noChangeArrowheads="1"/>
          </p:cNvSpPr>
          <p:nvPr/>
        </p:nvSpPr>
        <p:spPr bwMode="auto">
          <a:xfrm>
            <a:off x="10634521" y="3174714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22</a:t>
            </a:r>
            <a:endParaRPr lang="en-US" altLang="en-US" dirty="0"/>
          </a:p>
        </p:txBody>
      </p:sp>
      <p:sp>
        <p:nvSpPr>
          <p:cNvPr id="354" name="AutoShape 165"/>
          <p:cNvSpPr>
            <a:spLocks noChangeArrowheads="1"/>
          </p:cNvSpPr>
          <p:nvPr/>
        </p:nvSpPr>
        <p:spPr bwMode="auto">
          <a:xfrm>
            <a:off x="10634521" y="3174714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21</a:t>
            </a:r>
            <a:endParaRPr lang="en-US" altLang="en-US" dirty="0"/>
          </a:p>
        </p:txBody>
      </p:sp>
      <p:sp>
        <p:nvSpPr>
          <p:cNvPr id="355" name="AutoShape 166"/>
          <p:cNvSpPr>
            <a:spLocks noChangeArrowheads="1"/>
          </p:cNvSpPr>
          <p:nvPr/>
        </p:nvSpPr>
        <p:spPr bwMode="auto">
          <a:xfrm>
            <a:off x="10620642" y="3171461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20</a:t>
            </a:r>
            <a:endParaRPr lang="en-US" altLang="en-US" dirty="0"/>
          </a:p>
        </p:txBody>
      </p:sp>
      <p:sp>
        <p:nvSpPr>
          <p:cNvPr id="356" name="AutoShape 168"/>
          <p:cNvSpPr>
            <a:spLocks noChangeArrowheads="1"/>
          </p:cNvSpPr>
          <p:nvPr/>
        </p:nvSpPr>
        <p:spPr bwMode="auto">
          <a:xfrm>
            <a:off x="10620642" y="3171461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19</a:t>
            </a:r>
            <a:endParaRPr lang="en-US" altLang="en-US"/>
          </a:p>
        </p:txBody>
      </p:sp>
      <p:sp>
        <p:nvSpPr>
          <p:cNvPr id="357" name="AutoShape 169"/>
          <p:cNvSpPr>
            <a:spLocks noChangeArrowheads="1"/>
          </p:cNvSpPr>
          <p:nvPr/>
        </p:nvSpPr>
        <p:spPr bwMode="auto">
          <a:xfrm>
            <a:off x="10620642" y="3171461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18</a:t>
            </a:r>
            <a:endParaRPr lang="en-US" altLang="en-US"/>
          </a:p>
        </p:txBody>
      </p:sp>
      <p:sp>
        <p:nvSpPr>
          <p:cNvPr id="358" name="AutoShape 170"/>
          <p:cNvSpPr>
            <a:spLocks noChangeArrowheads="1"/>
          </p:cNvSpPr>
          <p:nvPr/>
        </p:nvSpPr>
        <p:spPr bwMode="auto">
          <a:xfrm>
            <a:off x="10620642" y="3171461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17</a:t>
            </a:r>
            <a:endParaRPr lang="en-US" altLang="en-US"/>
          </a:p>
        </p:txBody>
      </p:sp>
      <p:sp>
        <p:nvSpPr>
          <p:cNvPr id="359" name="AutoShape 171"/>
          <p:cNvSpPr>
            <a:spLocks noChangeArrowheads="1"/>
          </p:cNvSpPr>
          <p:nvPr/>
        </p:nvSpPr>
        <p:spPr bwMode="auto">
          <a:xfrm>
            <a:off x="10620642" y="3171461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16</a:t>
            </a:r>
            <a:endParaRPr lang="en-US" altLang="en-US"/>
          </a:p>
        </p:txBody>
      </p:sp>
      <p:sp>
        <p:nvSpPr>
          <p:cNvPr id="360" name="AutoShape 172"/>
          <p:cNvSpPr>
            <a:spLocks noChangeArrowheads="1"/>
          </p:cNvSpPr>
          <p:nvPr/>
        </p:nvSpPr>
        <p:spPr bwMode="auto">
          <a:xfrm>
            <a:off x="10620642" y="3171461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15</a:t>
            </a:r>
            <a:endParaRPr lang="en-US" altLang="en-US"/>
          </a:p>
        </p:txBody>
      </p:sp>
      <p:sp>
        <p:nvSpPr>
          <p:cNvPr id="361" name="AutoShape 173"/>
          <p:cNvSpPr>
            <a:spLocks noChangeArrowheads="1"/>
          </p:cNvSpPr>
          <p:nvPr/>
        </p:nvSpPr>
        <p:spPr bwMode="auto">
          <a:xfrm>
            <a:off x="10620642" y="3171461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14</a:t>
            </a:r>
            <a:endParaRPr lang="en-US" altLang="en-US"/>
          </a:p>
        </p:txBody>
      </p:sp>
      <p:sp>
        <p:nvSpPr>
          <p:cNvPr id="362" name="AutoShape 174"/>
          <p:cNvSpPr>
            <a:spLocks noChangeArrowheads="1"/>
          </p:cNvSpPr>
          <p:nvPr/>
        </p:nvSpPr>
        <p:spPr bwMode="auto">
          <a:xfrm>
            <a:off x="10620642" y="3171461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13</a:t>
            </a:r>
            <a:endParaRPr lang="en-US" altLang="en-US"/>
          </a:p>
        </p:txBody>
      </p:sp>
      <p:sp>
        <p:nvSpPr>
          <p:cNvPr id="363" name="AutoShape 175"/>
          <p:cNvSpPr>
            <a:spLocks noChangeArrowheads="1"/>
          </p:cNvSpPr>
          <p:nvPr/>
        </p:nvSpPr>
        <p:spPr bwMode="auto">
          <a:xfrm>
            <a:off x="10624901" y="3171461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12</a:t>
            </a:r>
            <a:endParaRPr lang="en-US" altLang="en-US"/>
          </a:p>
        </p:txBody>
      </p:sp>
      <p:sp>
        <p:nvSpPr>
          <p:cNvPr id="364" name="AutoShape 185"/>
          <p:cNvSpPr>
            <a:spLocks noChangeArrowheads="1"/>
          </p:cNvSpPr>
          <p:nvPr/>
        </p:nvSpPr>
        <p:spPr bwMode="auto">
          <a:xfrm>
            <a:off x="10620642" y="3171461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11</a:t>
            </a:r>
            <a:endParaRPr lang="en-US" altLang="en-US"/>
          </a:p>
        </p:txBody>
      </p:sp>
      <p:sp>
        <p:nvSpPr>
          <p:cNvPr id="365" name="AutoShape 185"/>
          <p:cNvSpPr>
            <a:spLocks noChangeArrowheads="1"/>
          </p:cNvSpPr>
          <p:nvPr/>
        </p:nvSpPr>
        <p:spPr bwMode="auto">
          <a:xfrm>
            <a:off x="10628180" y="3175585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10</a:t>
            </a:r>
            <a:endParaRPr lang="en-US" altLang="en-US" dirty="0"/>
          </a:p>
        </p:txBody>
      </p:sp>
      <p:sp>
        <p:nvSpPr>
          <p:cNvPr id="366" name="AutoShape 167"/>
          <p:cNvSpPr>
            <a:spLocks noChangeArrowheads="1"/>
          </p:cNvSpPr>
          <p:nvPr/>
        </p:nvSpPr>
        <p:spPr bwMode="auto">
          <a:xfrm>
            <a:off x="10627873" y="3175585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09</a:t>
            </a:r>
            <a:endParaRPr lang="en-US" altLang="en-US"/>
          </a:p>
        </p:txBody>
      </p:sp>
      <p:sp>
        <p:nvSpPr>
          <p:cNvPr id="367" name="AutoShape 176"/>
          <p:cNvSpPr>
            <a:spLocks noChangeArrowheads="1"/>
          </p:cNvSpPr>
          <p:nvPr/>
        </p:nvSpPr>
        <p:spPr bwMode="auto">
          <a:xfrm>
            <a:off x="10627566" y="3175585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08</a:t>
            </a:r>
            <a:endParaRPr lang="en-US" altLang="en-US"/>
          </a:p>
        </p:txBody>
      </p:sp>
      <p:sp>
        <p:nvSpPr>
          <p:cNvPr id="368" name="AutoShape 177"/>
          <p:cNvSpPr>
            <a:spLocks noChangeArrowheads="1"/>
          </p:cNvSpPr>
          <p:nvPr/>
        </p:nvSpPr>
        <p:spPr bwMode="auto">
          <a:xfrm>
            <a:off x="10633629" y="3175585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07</a:t>
            </a:r>
            <a:endParaRPr lang="en-US" altLang="en-US" dirty="0"/>
          </a:p>
        </p:txBody>
      </p:sp>
      <p:sp>
        <p:nvSpPr>
          <p:cNvPr id="369" name="AutoShape 178"/>
          <p:cNvSpPr>
            <a:spLocks noChangeArrowheads="1"/>
          </p:cNvSpPr>
          <p:nvPr/>
        </p:nvSpPr>
        <p:spPr bwMode="auto">
          <a:xfrm>
            <a:off x="10633629" y="3175585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06</a:t>
            </a:r>
            <a:endParaRPr lang="en-US" altLang="en-US" dirty="0"/>
          </a:p>
        </p:txBody>
      </p:sp>
      <p:sp>
        <p:nvSpPr>
          <p:cNvPr id="370" name="AutoShape 299"/>
          <p:cNvSpPr>
            <a:spLocks noChangeArrowheads="1"/>
          </p:cNvSpPr>
          <p:nvPr/>
        </p:nvSpPr>
        <p:spPr bwMode="auto">
          <a:xfrm>
            <a:off x="10623592" y="3175585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05</a:t>
            </a:r>
            <a:endParaRPr lang="en-US" altLang="en-US"/>
          </a:p>
        </p:txBody>
      </p:sp>
      <p:sp>
        <p:nvSpPr>
          <p:cNvPr id="371" name="AutoShape 300"/>
          <p:cNvSpPr>
            <a:spLocks noChangeArrowheads="1"/>
          </p:cNvSpPr>
          <p:nvPr/>
        </p:nvSpPr>
        <p:spPr bwMode="auto">
          <a:xfrm>
            <a:off x="10631540" y="3169859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04</a:t>
            </a:r>
            <a:endParaRPr lang="en-US" altLang="en-US"/>
          </a:p>
        </p:txBody>
      </p:sp>
      <p:sp>
        <p:nvSpPr>
          <p:cNvPr id="372" name="AutoShape 301"/>
          <p:cNvSpPr>
            <a:spLocks noChangeArrowheads="1"/>
          </p:cNvSpPr>
          <p:nvPr/>
        </p:nvSpPr>
        <p:spPr bwMode="auto">
          <a:xfrm>
            <a:off x="10636073" y="3164133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03</a:t>
            </a:r>
            <a:endParaRPr lang="en-US" altLang="en-US"/>
          </a:p>
        </p:txBody>
      </p:sp>
      <p:sp>
        <p:nvSpPr>
          <p:cNvPr id="373" name="AutoShape 302"/>
          <p:cNvSpPr>
            <a:spLocks noChangeArrowheads="1"/>
          </p:cNvSpPr>
          <p:nvPr/>
        </p:nvSpPr>
        <p:spPr bwMode="auto">
          <a:xfrm>
            <a:off x="10623544" y="3167163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/>
              <a:t>02</a:t>
            </a:r>
            <a:endParaRPr lang="en-US" altLang="en-US" dirty="0"/>
          </a:p>
        </p:txBody>
      </p:sp>
      <p:sp>
        <p:nvSpPr>
          <p:cNvPr id="374" name="AutoShape 303"/>
          <p:cNvSpPr>
            <a:spLocks noChangeArrowheads="1"/>
          </p:cNvSpPr>
          <p:nvPr/>
        </p:nvSpPr>
        <p:spPr bwMode="auto">
          <a:xfrm>
            <a:off x="10637174" y="3171374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/>
              <a:t>01</a:t>
            </a:r>
            <a:endParaRPr lang="en-US" altLang="en-US"/>
          </a:p>
        </p:txBody>
      </p:sp>
      <p:sp>
        <p:nvSpPr>
          <p:cNvPr id="375" name="AutoShape 304"/>
          <p:cNvSpPr>
            <a:spLocks noChangeArrowheads="1"/>
          </p:cNvSpPr>
          <p:nvPr/>
        </p:nvSpPr>
        <p:spPr bwMode="auto">
          <a:xfrm>
            <a:off x="10636380" y="3171374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4000" b="1" dirty="0" smtClean="0"/>
              <a:t>00</a:t>
            </a:r>
            <a:endParaRPr lang="en-US" altLang="en-US" dirty="0"/>
          </a:p>
        </p:txBody>
      </p:sp>
      <p:pic>
        <p:nvPicPr>
          <p:cNvPr id="111" name="Picture 11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354" y="133891"/>
            <a:ext cx="1733333" cy="1028571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4750114" y="5615977"/>
            <a:ext cx="660021" cy="66002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3285363" y="4119985"/>
            <a:ext cx="8349587" cy="2295648"/>
            <a:chOff x="2738647" y="2380507"/>
            <a:chExt cx="8349587" cy="2295648"/>
          </a:xfrm>
        </p:grpSpPr>
        <p:sp>
          <p:nvSpPr>
            <p:cNvPr id="5" name="Q2">
              <a:extLst>
                <a:ext uri="{FF2B5EF4-FFF2-40B4-BE49-F238E27FC236}">
                  <a16:creationId xmlns:a16="http://schemas.microsoft.com/office/drawing/2014/main" id="{FDFBE095-7E10-4FD6-878E-C5E20FAD6656}"/>
                </a:ext>
              </a:extLst>
            </p:cNvPr>
            <p:cNvSpPr/>
            <p:nvPr/>
          </p:nvSpPr>
          <p:spPr>
            <a:xfrm>
              <a:off x="2738647" y="2380507"/>
              <a:ext cx="8349587" cy="2295648"/>
            </a:xfrm>
            <a:prstGeom prst="rect">
              <a:avLst/>
            </a:prstGeom>
            <a:solidFill>
              <a:srgbClr val="050C01"/>
            </a:solidFill>
            <a:ln w="76200">
              <a:solidFill>
                <a:srgbClr val="1343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2800" b="1" u="sng" dirty="0" err="1">
                  <a:latin typeface="Arial" panose="020B0604020202020204" pitchFamily="34" charset="0"/>
                  <a:cs typeface="Arial" panose="020B0604020202020204" pitchFamily="34" charset="0"/>
                </a:rPr>
                <a:t>Câu</a:t>
              </a:r>
              <a:r>
                <a:rPr lang="en-US" sz="2800" b="1" u="sng" dirty="0">
                  <a:latin typeface="Arial" panose="020B0604020202020204" pitchFamily="34" charset="0"/>
                  <a:cs typeface="Arial" panose="020B0604020202020204" pitchFamily="34" charset="0"/>
                </a:rPr>
                <a:t> 2: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bội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hai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chữ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25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                        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A.				C.  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sz="28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B.				D. </a:t>
              </a:r>
              <a:endParaRPr lang="en-US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18335193"/>
                </p:ext>
              </p:extLst>
            </p:nvPr>
          </p:nvGraphicFramePr>
          <p:xfrm>
            <a:off x="4342174" y="3942269"/>
            <a:ext cx="22225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17" name="Equation" r:id="rId22" imgW="2222280" imgH="558720" progId="Equation.DSMT4">
                    <p:embed/>
                  </p:oleObj>
                </mc:Choice>
                <mc:Fallback>
                  <p:oleObj name="Equation" r:id="rId22" imgW="2222280" imgH="558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4342174" y="3942269"/>
                          <a:ext cx="22225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0143606"/>
                </p:ext>
              </p:extLst>
            </p:nvPr>
          </p:nvGraphicFramePr>
          <p:xfrm>
            <a:off x="4352605" y="3338818"/>
            <a:ext cx="13208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18" name="Equation" r:id="rId24" imgW="1320480" imgH="558720" progId="Equation.DSMT4">
                    <p:embed/>
                  </p:oleObj>
                </mc:Choice>
                <mc:Fallback>
                  <p:oleObj name="Equation" r:id="rId24" imgW="1320480" imgH="558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4352605" y="3338818"/>
                          <a:ext cx="13208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66391104"/>
                </p:ext>
              </p:extLst>
            </p:nvPr>
          </p:nvGraphicFramePr>
          <p:xfrm>
            <a:off x="7801256" y="3301672"/>
            <a:ext cx="1892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19" name="Equation" r:id="rId26" imgW="1892160" imgH="558720" progId="Equation.DSMT4">
                    <p:embed/>
                  </p:oleObj>
                </mc:Choice>
                <mc:Fallback>
                  <p:oleObj name="Equation" r:id="rId26" imgW="1892160" imgH="558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7801256" y="3301672"/>
                          <a:ext cx="1892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84708929"/>
                </p:ext>
              </p:extLst>
            </p:nvPr>
          </p:nvGraphicFramePr>
          <p:xfrm>
            <a:off x="7865506" y="4011595"/>
            <a:ext cx="241300" cy="355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20" name="Equation" r:id="rId28" imgW="241200" imgH="355320" progId="Equation.DSMT4">
                    <p:embed/>
                  </p:oleObj>
                </mc:Choice>
                <mc:Fallback>
                  <p:oleObj name="Equation" r:id="rId28" imgW="241200" imgH="3553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7865506" y="4011595"/>
                          <a:ext cx="241300" cy="355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3" name="Oval 112"/>
          <p:cNvSpPr/>
          <p:nvPr/>
        </p:nvSpPr>
        <p:spPr>
          <a:xfrm>
            <a:off x="7752200" y="5589192"/>
            <a:ext cx="660021" cy="66002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2" name="Group 181"/>
          <p:cNvGrpSpPr/>
          <p:nvPr/>
        </p:nvGrpSpPr>
        <p:grpSpPr>
          <a:xfrm>
            <a:off x="3285363" y="4121128"/>
            <a:ext cx="8349587" cy="2264909"/>
            <a:chOff x="3406266" y="2679478"/>
            <a:chExt cx="8349587" cy="2264909"/>
          </a:xfrm>
        </p:grpSpPr>
        <p:sp>
          <p:nvSpPr>
            <p:cNvPr id="6" name="Q3">
              <a:extLst>
                <a:ext uri="{FF2B5EF4-FFF2-40B4-BE49-F238E27FC236}">
                  <a16:creationId xmlns:a16="http://schemas.microsoft.com/office/drawing/2014/main" id="{5A0C38EA-A0E3-400A-9442-B83F7A56B225}"/>
                </a:ext>
              </a:extLst>
            </p:cNvPr>
            <p:cNvSpPr/>
            <p:nvPr/>
          </p:nvSpPr>
          <p:spPr>
            <a:xfrm>
              <a:off x="3406266" y="2679478"/>
              <a:ext cx="8349587" cy="2264909"/>
            </a:xfrm>
            <a:prstGeom prst="rect">
              <a:avLst/>
            </a:prstGeom>
            <a:solidFill>
              <a:srgbClr val="050C01"/>
            </a:solidFill>
            <a:ln w="76200">
              <a:solidFill>
                <a:srgbClr val="1343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4000"/>
                </a:lnSpc>
                <a:defRPr/>
              </a:pPr>
              <a:r>
                <a:rPr lang="en-US" sz="2800" b="1" u="sng" dirty="0" err="1">
                  <a:latin typeface="Arial" panose="020B0604020202020204" pitchFamily="34" charset="0"/>
                  <a:cs typeface="Arial" panose="020B0604020202020204" pitchFamily="34" charset="0"/>
                </a:rPr>
                <a:t>Câu</a:t>
              </a:r>
              <a:r>
                <a:rPr lang="en-US" sz="2800" b="1" u="sng" dirty="0">
                  <a:latin typeface="Arial" panose="020B0604020202020204" pitchFamily="34" charset="0"/>
                  <a:cs typeface="Arial" panose="020B0604020202020204" pitchFamily="34" charset="0"/>
                </a:rPr>
                <a:t> 3: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Cho        .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đây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không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phải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ước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a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  <a:p>
              <a:pPr>
                <a:lnSpc>
                  <a:spcPct val="114000"/>
                </a:lnSpc>
                <a:defRPr/>
              </a:pP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		A. 0				C. 1</a:t>
              </a:r>
            </a:p>
            <a:p>
              <a:pPr>
                <a:lnSpc>
                  <a:spcPct val="114000"/>
                </a:lnSpc>
                <a:defRPr/>
              </a:pP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		B. 2				D. 4</a:t>
              </a:r>
              <a:endParaRPr lang="en-US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1" name="Object 18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31318446"/>
                </p:ext>
              </p:extLst>
            </p:nvPr>
          </p:nvGraphicFramePr>
          <p:xfrm>
            <a:off x="5383213" y="2907166"/>
            <a:ext cx="774700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21" name="Equation" r:id="rId30" imgW="774360" imgH="342720" progId="Equation.DSMT4">
                    <p:embed/>
                  </p:oleObj>
                </mc:Choice>
                <mc:Fallback>
                  <p:oleObj name="Equation" r:id="rId30" imgW="774360" imgH="342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5383213" y="2907166"/>
                          <a:ext cx="774700" cy="342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4" name="Oval 113"/>
          <p:cNvSpPr/>
          <p:nvPr/>
        </p:nvSpPr>
        <p:spPr>
          <a:xfrm>
            <a:off x="4954429" y="5161929"/>
            <a:ext cx="660021" cy="66002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9" name="Group 188"/>
          <p:cNvGrpSpPr/>
          <p:nvPr/>
        </p:nvGrpSpPr>
        <p:grpSpPr>
          <a:xfrm>
            <a:off x="3285363" y="4112744"/>
            <a:ext cx="8349587" cy="2264909"/>
            <a:chOff x="3284949" y="4142480"/>
            <a:chExt cx="8349587" cy="2264909"/>
          </a:xfrm>
        </p:grpSpPr>
        <p:sp>
          <p:nvSpPr>
            <p:cNvPr id="7" name="Q4">
              <a:extLst>
                <a:ext uri="{FF2B5EF4-FFF2-40B4-BE49-F238E27FC236}">
                  <a16:creationId xmlns:a16="http://schemas.microsoft.com/office/drawing/2014/main" id="{AD832735-102C-46EB-BA98-B08D4A0D8454}"/>
                </a:ext>
              </a:extLst>
            </p:cNvPr>
            <p:cNvSpPr/>
            <p:nvPr/>
          </p:nvSpPr>
          <p:spPr>
            <a:xfrm>
              <a:off x="3284949" y="4142480"/>
              <a:ext cx="8349587" cy="2264909"/>
            </a:xfrm>
            <a:prstGeom prst="rect">
              <a:avLst/>
            </a:prstGeom>
            <a:solidFill>
              <a:srgbClr val="050C01"/>
            </a:solidFill>
            <a:ln w="76200">
              <a:solidFill>
                <a:srgbClr val="1343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4000"/>
                </a:lnSpc>
              </a:pPr>
              <a:r>
                <a:rPr lang="en-US" sz="2800" b="1" u="sng" dirty="0" err="1">
                  <a:latin typeface="Arial" panose="020B0604020202020204" pitchFamily="34" charset="0"/>
                  <a:cs typeface="Arial" panose="020B0604020202020204" pitchFamily="34" charset="0"/>
                </a:rPr>
                <a:t>Câu</a:t>
              </a:r>
              <a:r>
                <a:rPr lang="en-US" sz="2800" b="1" u="sng" dirty="0">
                  <a:latin typeface="Arial" panose="020B0604020202020204" pitchFamily="34" charset="0"/>
                  <a:cs typeface="Arial" panose="020B0604020202020204" pitchFamily="34" charset="0"/>
                </a:rPr>
                <a:t> 4: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Cho           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.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Cách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viết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đây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đúng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  <a:p>
              <a:pPr marL="0" lvl="1">
                <a:lnSpc>
                  <a:spcPct val="114000"/>
                </a:lnSpc>
              </a:pP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	A.		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C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a chia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b</a:t>
              </a:r>
            </a:p>
            <a:p>
              <a:pPr marL="0" lvl="1">
                <a:lnSpc>
                  <a:spcPct val="114000"/>
                </a:lnSpc>
              </a:pP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	B.		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D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b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bội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85" name="Object 18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08024073"/>
                </p:ext>
              </p:extLst>
            </p:nvPr>
          </p:nvGraphicFramePr>
          <p:xfrm>
            <a:off x="5318369" y="4382820"/>
            <a:ext cx="990600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22" name="Equation" r:id="rId32" imgW="990360" imgH="342720" progId="Equation.DSMT4">
                    <p:embed/>
                  </p:oleObj>
                </mc:Choice>
                <mc:Fallback>
                  <p:oleObj name="Equation" r:id="rId32" imgW="990360" imgH="342720" progId="Equation.DSMT4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33"/>
                        <a:stretch>
                          <a:fillRect/>
                        </a:stretch>
                      </p:blipFill>
                      <p:spPr>
                        <a:xfrm>
                          <a:off x="5318369" y="4382820"/>
                          <a:ext cx="990600" cy="342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6" name="Object 18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9178803"/>
                </p:ext>
              </p:extLst>
            </p:nvPr>
          </p:nvGraphicFramePr>
          <p:xfrm>
            <a:off x="6895881" y="4382820"/>
            <a:ext cx="774700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23" name="Equation" r:id="rId34" imgW="774360" imgH="342720" progId="Equation.DSMT4">
                    <p:embed/>
                  </p:oleObj>
                </mc:Choice>
                <mc:Fallback>
                  <p:oleObj name="Equation" r:id="rId34" imgW="774360" imgH="342720" progId="Equation.DSMT4">
                    <p:embed/>
                    <p:pic>
                      <p:nvPicPr>
                        <p:cNvPr id="4" name="Object 3"/>
                        <p:cNvPicPr/>
                        <p:nvPr/>
                      </p:nvPicPr>
                      <p:blipFill>
                        <a:blip r:embed="rId35"/>
                        <a:stretch>
                          <a:fillRect/>
                        </a:stretch>
                      </p:blipFill>
                      <p:spPr>
                        <a:xfrm>
                          <a:off x="6895881" y="4382820"/>
                          <a:ext cx="774700" cy="342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7" name="Object 18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14073054"/>
                </p:ext>
              </p:extLst>
            </p:nvPr>
          </p:nvGraphicFramePr>
          <p:xfrm>
            <a:off x="4717488" y="5290513"/>
            <a:ext cx="5842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24" name="Equation" r:id="rId36" imgW="583920" imgH="380880" progId="Equation.DSMT4">
                    <p:embed/>
                  </p:oleObj>
                </mc:Choice>
                <mc:Fallback>
                  <p:oleObj name="Equation" r:id="rId36" imgW="583920" imgH="380880" progId="Equation.DSMT4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37"/>
                        <a:stretch>
                          <a:fillRect/>
                        </a:stretch>
                      </p:blipFill>
                      <p:spPr>
                        <a:xfrm>
                          <a:off x="4717488" y="5290513"/>
                          <a:ext cx="584200" cy="381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8" name="Object 18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88030432"/>
                </p:ext>
              </p:extLst>
            </p:nvPr>
          </p:nvGraphicFramePr>
          <p:xfrm>
            <a:off x="4717488" y="5784874"/>
            <a:ext cx="6477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225" name="Equation" r:id="rId38" imgW="647640" imgH="380880" progId="Equation.DSMT4">
                    <p:embed/>
                  </p:oleObj>
                </mc:Choice>
                <mc:Fallback>
                  <p:oleObj name="Equation" r:id="rId38" imgW="647640" imgH="3808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9"/>
                        <a:stretch>
                          <a:fillRect/>
                        </a:stretch>
                      </p:blipFill>
                      <p:spPr>
                        <a:xfrm>
                          <a:off x="4717488" y="5784874"/>
                          <a:ext cx="647700" cy="381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5" name="Oval 114"/>
          <p:cNvSpPr/>
          <p:nvPr/>
        </p:nvSpPr>
        <p:spPr>
          <a:xfrm>
            <a:off x="4058786" y="5132234"/>
            <a:ext cx="660021" cy="66002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77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1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1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50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6000"/>
                            </p:stCondLst>
                            <p:childTnLst>
                              <p:par>
                                <p:cTn id="2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700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8000"/>
                            </p:stCondLst>
                            <p:childTnLst>
                              <p:par>
                                <p:cTn id="2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2.5E-6 -0.06088 " pathEditMode="relative" rAng="0" ptsTypes="AA">
                                      <p:cBhvr>
                                        <p:cTn id="228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E13F"/>
                                      </p:to>
                                    </p:animClr>
                                    <p:set>
                                      <p:cBhvr>
                                        <p:cTn id="23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6088 L 2.5E-6 -0.11991 " pathEditMode="relative" rAng="0" ptsTypes="AA">
                                      <p:cBhvr>
                                        <p:cTn id="244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E13F"/>
                                      </p:to>
                                    </p:animClr>
                                    <p:set>
                                      <p:cBhvr>
                                        <p:cTn id="247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12315 L 2.5E-6 -0.18518 " pathEditMode="relative" rAng="0" ptsTypes="AA">
                                      <p:cBhvr>
                                        <p:cTn id="26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0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E13F"/>
                                      </p:to>
                                    </p:animClr>
                                    <p:set>
                                      <p:cBhvr>
                                        <p:cTn id="26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4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18842 L 2.5E-6 -0.25833 " pathEditMode="relative" rAng="0" ptsTypes="AA">
                                      <p:cBhvr>
                                        <p:cTn id="276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5E13F"/>
                                      </p:to>
                                    </p:animClr>
                                    <p:set>
                                      <p:cBhvr>
                                        <p:cTn id="279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0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</p:childTnLst>
        </p:cTn>
      </p:par>
    </p:tnLst>
    <p:bldLst>
      <p:bldP spid="146" grpId="0" animBg="1"/>
      <p:bldP spid="174" grpId="0"/>
      <p:bldP spid="177" grpId="0" animBg="1"/>
      <p:bldP spid="192" grpId="0" animBg="1"/>
      <p:bldP spid="180" grpId="0" animBg="1"/>
      <p:bldP spid="183" grpId="0" animBg="1"/>
      <p:bldP spid="191" grpId="0" animBg="1"/>
      <p:bldP spid="184" grpId="0" animBg="1"/>
      <p:bldP spid="19" grpId="0" animBg="1"/>
      <p:bldP spid="18" grpId="0" animBg="1"/>
      <p:bldP spid="315" grpId="0" animBg="1"/>
      <p:bldP spid="316" grpId="0" bldLvl="0" autoUpdateAnimBg="0"/>
      <p:bldP spid="316" grpId="1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 animBg="1"/>
      <p:bldP spid="375" grpId="0" animBg="1"/>
      <p:bldP spid="8" grpId="0" animBg="1"/>
      <p:bldP spid="113" grpId="0" animBg="1"/>
      <p:bldP spid="114" grpId="0" animBg="1"/>
      <p:bldP spid="1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5" name="Rectangle 4"/>
          <p:cNvSpPr/>
          <p:nvPr/>
        </p:nvSpPr>
        <p:spPr>
          <a:xfrm>
            <a:off x="1744834" y="806265"/>
            <a:ext cx="8678634" cy="4461542"/>
          </a:xfrm>
          <a:prstGeom prst="rect">
            <a:avLst/>
          </a:prstGeom>
          <a:ln w="57150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0"/>
              </a:spcAft>
            </a:pPr>
            <a:endParaRPr lang="en-US" sz="2800" b="1" dirty="0" smtClean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Đọc lại toàn bộ nội dung bài đã học.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Học 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thuộc: 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hái 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niệm ch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ia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niệm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ước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kí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hiệu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không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Làm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tập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58, 59 SBT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trang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22.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Đọc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trước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nội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dung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phần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Cách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tìm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ước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”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428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865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854368815"/>
              </p:ext>
            </p:extLst>
          </p:nvPr>
        </p:nvGraphicFramePr>
        <p:xfrm>
          <a:off x="3153100" y="999974"/>
          <a:ext cx="8513379" cy="3960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5365">
            <a:off x="-627228" y="1611868"/>
            <a:ext cx="4428571" cy="3933333"/>
          </a:xfrm>
          <a:prstGeom prst="rect">
            <a:avLst/>
          </a:prstGeom>
        </p:spPr>
      </p:pic>
      <p:sp>
        <p:nvSpPr>
          <p:cNvPr id="21" name="Oval 20"/>
          <p:cNvSpPr/>
          <p:nvPr/>
        </p:nvSpPr>
        <p:spPr>
          <a:xfrm>
            <a:off x="-94594" y="1598320"/>
            <a:ext cx="4004441" cy="303749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2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§7. Quan hệ chia </a:t>
            </a:r>
            <a:r>
              <a:rPr lang="nl-NL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hết. Tính </a:t>
            </a:r>
            <a:r>
              <a:rPr lang="nl-NL" sz="32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chất </a:t>
            </a:r>
            <a:r>
              <a:rPr lang="nl-NL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chia hết </a:t>
            </a:r>
            <a:r>
              <a:rPr lang="nl-NL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05352" y="1345324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73214" y="2274131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62704" y="3169512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26372" y="4091570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657572" y="1345324"/>
            <a:ext cx="3951889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069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FF00"/>
          </a:solidFill>
          <a:ln>
            <a:solidFill>
              <a:srgbClr val="5F2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9041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2" descr="Bàn trà đôi GK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792" y="3221825"/>
            <a:ext cx="7451587" cy="391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779" y="2922636"/>
            <a:ext cx="10940709" cy="57596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516" y="3379619"/>
            <a:ext cx="2237865" cy="149191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8698" y="484110"/>
            <a:ext cx="5968254" cy="728292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819621" y="2534532"/>
            <a:ext cx="2356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45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quýt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7130" y="3038943"/>
            <a:ext cx="2664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42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loud Callout 25"/>
          <p:cNvSpPr/>
          <p:nvPr/>
        </p:nvSpPr>
        <p:spPr>
          <a:xfrm>
            <a:off x="2581822" y="107271"/>
            <a:ext cx="8358705" cy="2336608"/>
          </a:xfrm>
          <a:prstGeom prst="cloudCallout">
            <a:avLst>
              <a:gd name="adj1" fmla="val -51951"/>
              <a:gd name="adj2" fmla="val 564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Lớp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6A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6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tổ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Ngân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thể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đều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bánh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ngọt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tổ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  <a:endParaRPr lang="en-US" sz="28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Ngân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thể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đều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quả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quýt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tổ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  <a:endParaRPr lang="en-US" sz="2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2251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253793" y="-191211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9041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338" y="360838"/>
            <a:ext cx="8369421" cy="722756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103" y="3133116"/>
            <a:ext cx="4084343" cy="2085995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004322" y="6086502"/>
            <a:ext cx="4041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01294" y="818471"/>
            <a:ext cx="7459527" cy="95410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78173" y="2292054"/>
            <a:ext cx="63657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42:6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45:6.</a:t>
            </a:r>
          </a:p>
          <a:p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42:6=7; 45 chia 6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Ngân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ngọt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quýt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6A.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AutoShape 5"/>
          <p:cNvSpPr>
            <a:spLocks noChangeArrowheads="1"/>
          </p:cNvSpPr>
          <p:nvPr/>
        </p:nvSpPr>
        <p:spPr bwMode="auto">
          <a:xfrm>
            <a:off x="9980456" y="234508"/>
            <a:ext cx="865187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1:</a:t>
            </a:r>
          </a:p>
        </p:txBody>
      </p:sp>
      <p:sp>
        <p:nvSpPr>
          <p:cNvPr id="37" name="AutoShape 248"/>
          <p:cNvSpPr>
            <a:spLocks noChangeArrowheads="1"/>
          </p:cNvSpPr>
          <p:nvPr/>
        </p:nvSpPr>
        <p:spPr bwMode="auto">
          <a:xfrm>
            <a:off x="10972643" y="234508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59</a:t>
            </a:r>
            <a:endParaRPr lang="en-US" altLang="en-US"/>
          </a:p>
        </p:txBody>
      </p:sp>
      <p:sp>
        <p:nvSpPr>
          <p:cNvPr id="38" name="AutoShape 249"/>
          <p:cNvSpPr>
            <a:spLocks noChangeArrowheads="1"/>
          </p:cNvSpPr>
          <p:nvPr/>
        </p:nvSpPr>
        <p:spPr bwMode="auto">
          <a:xfrm>
            <a:off x="10986931" y="231333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58</a:t>
            </a:r>
            <a:endParaRPr lang="en-US" altLang="en-US"/>
          </a:p>
        </p:txBody>
      </p:sp>
      <p:sp>
        <p:nvSpPr>
          <p:cNvPr id="39" name="AutoShape 250"/>
          <p:cNvSpPr>
            <a:spLocks noChangeArrowheads="1"/>
          </p:cNvSpPr>
          <p:nvPr/>
        </p:nvSpPr>
        <p:spPr bwMode="auto">
          <a:xfrm>
            <a:off x="10972643" y="234508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57</a:t>
            </a:r>
            <a:endParaRPr lang="en-US" altLang="en-US"/>
          </a:p>
        </p:txBody>
      </p:sp>
      <p:sp>
        <p:nvSpPr>
          <p:cNvPr id="40" name="AutoShape 192"/>
          <p:cNvSpPr>
            <a:spLocks noChangeArrowheads="1"/>
          </p:cNvSpPr>
          <p:nvPr/>
        </p:nvSpPr>
        <p:spPr bwMode="auto">
          <a:xfrm>
            <a:off x="10964706" y="23768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55</a:t>
            </a:r>
            <a:endParaRPr lang="en-US" altLang="en-US"/>
          </a:p>
        </p:txBody>
      </p:sp>
      <p:sp>
        <p:nvSpPr>
          <p:cNvPr id="41" name="AutoShape 193"/>
          <p:cNvSpPr>
            <a:spLocks noChangeArrowheads="1"/>
          </p:cNvSpPr>
          <p:nvPr/>
        </p:nvSpPr>
        <p:spPr bwMode="auto">
          <a:xfrm>
            <a:off x="10964706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54</a:t>
            </a:r>
            <a:endParaRPr lang="en-US" altLang="en-US"/>
          </a:p>
        </p:txBody>
      </p:sp>
      <p:sp>
        <p:nvSpPr>
          <p:cNvPr id="42" name="AutoShape 194"/>
          <p:cNvSpPr>
            <a:spLocks noChangeArrowheads="1"/>
          </p:cNvSpPr>
          <p:nvPr/>
        </p:nvSpPr>
        <p:spPr bwMode="auto">
          <a:xfrm>
            <a:off x="10969468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53</a:t>
            </a:r>
            <a:endParaRPr lang="en-US" altLang="en-US"/>
          </a:p>
        </p:txBody>
      </p:sp>
      <p:sp>
        <p:nvSpPr>
          <p:cNvPr id="43" name="AutoShape 195"/>
          <p:cNvSpPr>
            <a:spLocks noChangeArrowheads="1"/>
          </p:cNvSpPr>
          <p:nvPr/>
        </p:nvSpPr>
        <p:spPr bwMode="auto">
          <a:xfrm>
            <a:off x="10964706" y="2329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52</a:t>
            </a:r>
            <a:endParaRPr lang="en-US" altLang="en-US"/>
          </a:p>
        </p:txBody>
      </p:sp>
      <p:sp>
        <p:nvSpPr>
          <p:cNvPr id="44" name="AutoShape 196"/>
          <p:cNvSpPr>
            <a:spLocks noChangeArrowheads="1"/>
          </p:cNvSpPr>
          <p:nvPr/>
        </p:nvSpPr>
        <p:spPr bwMode="auto">
          <a:xfrm>
            <a:off x="10972643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51</a:t>
            </a:r>
            <a:endParaRPr lang="en-US" altLang="en-US"/>
          </a:p>
        </p:txBody>
      </p:sp>
      <p:sp>
        <p:nvSpPr>
          <p:cNvPr id="45" name="AutoShape 197"/>
          <p:cNvSpPr>
            <a:spLocks noChangeArrowheads="1"/>
          </p:cNvSpPr>
          <p:nvPr/>
        </p:nvSpPr>
        <p:spPr bwMode="auto">
          <a:xfrm>
            <a:off x="10972643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50</a:t>
            </a:r>
            <a:endParaRPr lang="en-US" altLang="en-US"/>
          </a:p>
        </p:txBody>
      </p:sp>
      <p:sp>
        <p:nvSpPr>
          <p:cNvPr id="46" name="AutoShape 191"/>
          <p:cNvSpPr>
            <a:spLocks noChangeArrowheads="1"/>
          </p:cNvSpPr>
          <p:nvPr/>
        </p:nvSpPr>
        <p:spPr bwMode="auto">
          <a:xfrm>
            <a:off x="10964706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56</a:t>
            </a:r>
            <a:endParaRPr lang="en-US" altLang="en-US"/>
          </a:p>
        </p:txBody>
      </p:sp>
      <p:sp>
        <p:nvSpPr>
          <p:cNvPr id="47" name="AutoShape 200"/>
          <p:cNvSpPr>
            <a:spLocks noChangeArrowheads="1"/>
          </p:cNvSpPr>
          <p:nvPr/>
        </p:nvSpPr>
        <p:spPr bwMode="auto">
          <a:xfrm>
            <a:off x="10972643" y="2329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46</a:t>
            </a:r>
            <a:endParaRPr lang="en-US" altLang="en-US"/>
          </a:p>
        </p:txBody>
      </p:sp>
      <p:sp>
        <p:nvSpPr>
          <p:cNvPr id="48" name="AutoShape 201"/>
          <p:cNvSpPr>
            <a:spLocks noChangeArrowheads="1"/>
          </p:cNvSpPr>
          <p:nvPr/>
        </p:nvSpPr>
        <p:spPr bwMode="auto">
          <a:xfrm>
            <a:off x="1098375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45</a:t>
            </a:r>
            <a:endParaRPr lang="en-US" altLang="en-US"/>
          </a:p>
        </p:txBody>
      </p:sp>
      <p:sp>
        <p:nvSpPr>
          <p:cNvPr id="49" name="AutoShape 202"/>
          <p:cNvSpPr>
            <a:spLocks noChangeArrowheads="1"/>
          </p:cNvSpPr>
          <p:nvPr/>
        </p:nvSpPr>
        <p:spPr bwMode="auto">
          <a:xfrm>
            <a:off x="10974231" y="2599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44</a:t>
            </a:r>
            <a:endParaRPr lang="en-US" altLang="en-US"/>
          </a:p>
        </p:txBody>
      </p:sp>
      <p:sp>
        <p:nvSpPr>
          <p:cNvPr id="50" name="AutoShape 204"/>
          <p:cNvSpPr>
            <a:spLocks noChangeArrowheads="1"/>
          </p:cNvSpPr>
          <p:nvPr/>
        </p:nvSpPr>
        <p:spPr bwMode="auto">
          <a:xfrm>
            <a:off x="10972643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42</a:t>
            </a:r>
            <a:endParaRPr lang="en-US" altLang="en-US"/>
          </a:p>
        </p:txBody>
      </p:sp>
      <p:sp>
        <p:nvSpPr>
          <p:cNvPr id="51" name="AutoShape 205"/>
          <p:cNvSpPr>
            <a:spLocks noChangeArrowheads="1"/>
          </p:cNvSpPr>
          <p:nvPr/>
        </p:nvSpPr>
        <p:spPr bwMode="auto">
          <a:xfrm>
            <a:off x="10972643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41</a:t>
            </a:r>
            <a:endParaRPr lang="en-US" altLang="en-US"/>
          </a:p>
        </p:txBody>
      </p:sp>
      <p:sp>
        <p:nvSpPr>
          <p:cNvPr id="52" name="AutoShape 247"/>
          <p:cNvSpPr>
            <a:spLocks noChangeArrowheads="1"/>
          </p:cNvSpPr>
          <p:nvPr/>
        </p:nvSpPr>
        <p:spPr bwMode="auto">
          <a:xfrm>
            <a:off x="10972643" y="237683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49</a:t>
            </a:r>
            <a:endParaRPr lang="en-US" altLang="en-US"/>
          </a:p>
        </p:txBody>
      </p:sp>
      <p:sp>
        <p:nvSpPr>
          <p:cNvPr id="53" name="AutoShape 258"/>
          <p:cNvSpPr>
            <a:spLocks noChangeArrowheads="1"/>
          </p:cNvSpPr>
          <p:nvPr/>
        </p:nvSpPr>
        <p:spPr bwMode="auto">
          <a:xfrm>
            <a:off x="10988518" y="25197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48</a:t>
            </a:r>
            <a:endParaRPr lang="en-US" altLang="en-US"/>
          </a:p>
        </p:txBody>
      </p:sp>
      <p:sp>
        <p:nvSpPr>
          <p:cNvPr id="54" name="AutoShape 259"/>
          <p:cNvSpPr>
            <a:spLocks noChangeArrowheads="1"/>
          </p:cNvSpPr>
          <p:nvPr/>
        </p:nvSpPr>
        <p:spPr bwMode="auto">
          <a:xfrm>
            <a:off x="10977406" y="24562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47</a:t>
            </a:r>
            <a:endParaRPr lang="en-US" altLang="en-US"/>
          </a:p>
        </p:txBody>
      </p:sp>
      <p:sp>
        <p:nvSpPr>
          <p:cNvPr id="55" name="AutoShape 203"/>
          <p:cNvSpPr>
            <a:spLocks noChangeArrowheads="1"/>
          </p:cNvSpPr>
          <p:nvPr/>
        </p:nvSpPr>
        <p:spPr bwMode="auto">
          <a:xfrm>
            <a:off x="10972643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43</a:t>
            </a:r>
            <a:endParaRPr lang="en-US" altLang="en-US"/>
          </a:p>
        </p:txBody>
      </p:sp>
      <p:sp>
        <p:nvSpPr>
          <p:cNvPr id="56" name="AutoShape 209"/>
          <p:cNvSpPr>
            <a:spLocks noChangeArrowheads="1"/>
          </p:cNvSpPr>
          <p:nvPr/>
        </p:nvSpPr>
        <p:spPr bwMode="auto">
          <a:xfrm>
            <a:off x="1097105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38</a:t>
            </a:r>
            <a:endParaRPr lang="en-US" altLang="en-US"/>
          </a:p>
        </p:txBody>
      </p:sp>
      <p:sp>
        <p:nvSpPr>
          <p:cNvPr id="57" name="AutoShape 210"/>
          <p:cNvSpPr>
            <a:spLocks noChangeArrowheads="1"/>
          </p:cNvSpPr>
          <p:nvPr/>
        </p:nvSpPr>
        <p:spPr bwMode="auto">
          <a:xfrm>
            <a:off x="1096470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37</a:t>
            </a:r>
            <a:endParaRPr lang="en-US" altLang="en-US"/>
          </a:p>
        </p:txBody>
      </p:sp>
      <p:sp>
        <p:nvSpPr>
          <p:cNvPr id="58" name="AutoShape 211"/>
          <p:cNvSpPr>
            <a:spLocks noChangeArrowheads="1"/>
          </p:cNvSpPr>
          <p:nvPr/>
        </p:nvSpPr>
        <p:spPr bwMode="auto">
          <a:xfrm>
            <a:off x="10955181" y="2519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36</a:t>
            </a:r>
            <a:endParaRPr lang="en-US" altLang="en-US"/>
          </a:p>
        </p:txBody>
      </p:sp>
      <p:sp>
        <p:nvSpPr>
          <p:cNvPr id="59" name="AutoShape 212"/>
          <p:cNvSpPr>
            <a:spLocks noChangeArrowheads="1"/>
          </p:cNvSpPr>
          <p:nvPr/>
        </p:nvSpPr>
        <p:spPr bwMode="auto">
          <a:xfrm>
            <a:off x="10985343" y="25355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35</a:t>
            </a:r>
            <a:endParaRPr lang="en-US" altLang="en-US"/>
          </a:p>
        </p:txBody>
      </p:sp>
      <p:sp>
        <p:nvSpPr>
          <p:cNvPr id="60" name="AutoShape 213"/>
          <p:cNvSpPr>
            <a:spLocks noChangeArrowheads="1"/>
          </p:cNvSpPr>
          <p:nvPr/>
        </p:nvSpPr>
        <p:spPr bwMode="auto">
          <a:xfrm>
            <a:off x="10964706" y="2392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34</a:t>
            </a:r>
            <a:endParaRPr lang="en-US" altLang="en-US"/>
          </a:p>
        </p:txBody>
      </p:sp>
      <p:sp>
        <p:nvSpPr>
          <p:cNvPr id="61" name="AutoShape 214"/>
          <p:cNvSpPr>
            <a:spLocks noChangeArrowheads="1"/>
          </p:cNvSpPr>
          <p:nvPr/>
        </p:nvSpPr>
        <p:spPr bwMode="auto">
          <a:xfrm>
            <a:off x="10967881" y="23133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33</a:t>
            </a:r>
            <a:endParaRPr lang="en-US" altLang="en-US"/>
          </a:p>
        </p:txBody>
      </p:sp>
      <p:sp>
        <p:nvSpPr>
          <p:cNvPr id="62" name="AutoShape 208"/>
          <p:cNvSpPr>
            <a:spLocks noChangeArrowheads="1"/>
          </p:cNvSpPr>
          <p:nvPr/>
        </p:nvSpPr>
        <p:spPr bwMode="auto">
          <a:xfrm>
            <a:off x="10964706" y="23133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39</a:t>
            </a:r>
            <a:endParaRPr lang="en-US" altLang="en-US"/>
          </a:p>
        </p:txBody>
      </p:sp>
      <p:sp>
        <p:nvSpPr>
          <p:cNvPr id="63" name="AutoShape 207"/>
          <p:cNvSpPr>
            <a:spLocks noChangeArrowheads="1"/>
          </p:cNvSpPr>
          <p:nvPr/>
        </p:nvSpPr>
        <p:spPr bwMode="auto">
          <a:xfrm>
            <a:off x="10971056" y="2456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29</a:t>
            </a:r>
            <a:endParaRPr lang="en-US" altLang="en-US"/>
          </a:p>
        </p:txBody>
      </p:sp>
      <p:sp>
        <p:nvSpPr>
          <p:cNvPr id="64" name="AutoShape 215"/>
          <p:cNvSpPr>
            <a:spLocks noChangeArrowheads="1"/>
          </p:cNvSpPr>
          <p:nvPr/>
        </p:nvSpPr>
        <p:spPr bwMode="auto">
          <a:xfrm>
            <a:off x="10964706" y="26625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32</a:t>
            </a:r>
            <a:endParaRPr lang="en-US" altLang="en-US"/>
          </a:p>
        </p:txBody>
      </p:sp>
      <p:sp>
        <p:nvSpPr>
          <p:cNvPr id="65" name="AutoShape 216"/>
          <p:cNvSpPr>
            <a:spLocks noChangeArrowheads="1"/>
          </p:cNvSpPr>
          <p:nvPr/>
        </p:nvSpPr>
        <p:spPr bwMode="auto">
          <a:xfrm>
            <a:off x="10964706" y="2599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31</a:t>
            </a:r>
            <a:endParaRPr lang="en-US" altLang="en-US"/>
          </a:p>
        </p:txBody>
      </p:sp>
      <p:sp>
        <p:nvSpPr>
          <p:cNvPr id="66" name="AutoShape 217"/>
          <p:cNvSpPr>
            <a:spLocks noChangeArrowheads="1"/>
          </p:cNvSpPr>
          <p:nvPr/>
        </p:nvSpPr>
        <p:spPr bwMode="auto">
          <a:xfrm>
            <a:off x="10964706" y="24244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30</a:t>
            </a:r>
            <a:endParaRPr lang="en-US" altLang="en-US"/>
          </a:p>
        </p:txBody>
      </p:sp>
      <p:sp>
        <p:nvSpPr>
          <p:cNvPr id="67" name="AutoShape 218"/>
          <p:cNvSpPr>
            <a:spLocks noChangeArrowheads="1"/>
          </p:cNvSpPr>
          <p:nvPr/>
        </p:nvSpPr>
        <p:spPr bwMode="auto">
          <a:xfrm>
            <a:off x="10988518" y="26308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28</a:t>
            </a:r>
            <a:endParaRPr lang="en-US" altLang="en-US"/>
          </a:p>
        </p:txBody>
      </p:sp>
      <p:sp>
        <p:nvSpPr>
          <p:cNvPr id="68" name="AutoShape 219"/>
          <p:cNvSpPr>
            <a:spLocks noChangeArrowheads="1"/>
          </p:cNvSpPr>
          <p:nvPr/>
        </p:nvSpPr>
        <p:spPr bwMode="auto">
          <a:xfrm>
            <a:off x="10967881" y="25355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27</a:t>
            </a:r>
            <a:endParaRPr lang="en-US" altLang="en-US"/>
          </a:p>
        </p:txBody>
      </p:sp>
      <p:sp>
        <p:nvSpPr>
          <p:cNvPr id="69" name="AutoShape 220"/>
          <p:cNvSpPr>
            <a:spLocks noChangeArrowheads="1"/>
          </p:cNvSpPr>
          <p:nvPr/>
        </p:nvSpPr>
        <p:spPr bwMode="auto">
          <a:xfrm>
            <a:off x="10964706" y="2599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26</a:t>
            </a:r>
            <a:endParaRPr lang="en-US" altLang="en-US"/>
          </a:p>
        </p:txBody>
      </p:sp>
      <p:sp>
        <p:nvSpPr>
          <p:cNvPr id="70" name="AutoShape 221"/>
          <p:cNvSpPr>
            <a:spLocks noChangeArrowheads="1"/>
          </p:cNvSpPr>
          <p:nvPr/>
        </p:nvSpPr>
        <p:spPr bwMode="auto">
          <a:xfrm>
            <a:off x="10969468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25</a:t>
            </a:r>
            <a:endParaRPr lang="en-US" altLang="en-US"/>
          </a:p>
        </p:txBody>
      </p:sp>
      <p:sp>
        <p:nvSpPr>
          <p:cNvPr id="71" name="AutoShape 222"/>
          <p:cNvSpPr>
            <a:spLocks noChangeArrowheads="1"/>
          </p:cNvSpPr>
          <p:nvPr/>
        </p:nvSpPr>
        <p:spPr bwMode="auto">
          <a:xfrm>
            <a:off x="10955181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24</a:t>
            </a:r>
            <a:endParaRPr lang="en-US" altLang="en-US"/>
          </a:p>
        </p:txBody>
      </p:sp>
      <p:sp>
        <p:nvSpPr>
          <p:cNvPr id="72" name="AutoShape 223"/>
          <p:cNvSpPr>
            <a:spLocks noChangeArrowheads="1"/>
          </p:cNvSpPr>
          <p:nvPr/>
        </p:nvSpPr>
        <p:spPr bwMode="auto">
          <a:xfrm>
            <a:off x="10967881" y="25673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23</a:t>
            </a:r>
            <a:endParaRPr lang="en-US" altLang="en-US"/>
          </a:p>
        </p:txBody>
      </p:sp>
      <p:sp>
        <p:nvSpPr>
          <p:cNvPr id="73" name="AutoShape 224"/>
          <p:cNvSpPr>
            <a:spLocks noChangeArrowheads="1"/>
          </p:cNvSpPr>
          <p:nvPr/>
        </p:nvSpPr>
        <p:spPr bwMode="auto">
          <a:xfrm>
            <a:off x="10964706" y="2599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22</a:t>
            </a:r>
            <a:endParaRPr lang="en-US" altLang="en-US"/>
          </a:p>
        </p:txBody>
      </p:sp>
      <p:sp>
        <p:nvSpPr>
          <p:cNvPr id="74" name="AutoShape 225"/>
          <p:cNvSpPr>
            <a:spLocks noChangeArrowheads="1"/>
          </p:cNvSpPr>
          <p:nvPr/>
        </p:nvSpPr>
        <p:spPr bwMode="auto">
          <a:xfrm>
            <a:off x="10983756" y="23768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21</a:t>
            </a:r>
            <a:endParaRPr lang="en-US" altLang="en-US"/>
          </a:p>
        </p:txBody>
      </p:sp>
      <p:sp>
        <p:nvSpPr>
          <p:cNvPr id="75" name="AutoShape 226"/>
          <p:cNvSpPr>
            <a:spLocks noChangeArrowheads="1"/>
          </p:cNvSpPr>
          <p:nvPr/>
        </p:nvSpPr>
        <p:spPr bwMode="auto">
          <a:xfrm>
            <a:off x="10972643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20</a:t>
            </a:r>
            <a:endParaRPr lang="en-US" altLang="en-US"/>
          </a:p>
        </p:txBody>
      </p:sp>
      <p:sp>
        <p:nvSpPr>
          <p:cNvPr id="76" name="AutoShape 228"/>
          <p:cNvSpPr>
            <a:spLocks noChangeArrowheads="1"/>
          </p:cNvSpPr>
          <p:nvPr/>
        </p:nvSpPr>
        <p:spPr bwMode="auto">
          <a:xfrm>
            <a:off x="10967881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19</a:t>
            </a:r>
            <a:endParaRPr lang="en-US" altLang="en-US"/>
          </a:p>
        </p:txBody>
      </p:sp>
      <p:sp>
        <p:nvSpPr>
          <p:cNvPr id="77" name="AutoShape 229"/>
          <p:cNvSpPr>
            <a:spLocks noChangeArrowheads="1"/>
          </p:cNvSpPr>
          <p:nvPr/>
        </p:nvSpPr>
        <p:spPr bwMode="auto">
          <a:xfrm>
            <a:off x="10964706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18</a:t>
            </a:r>
            <a:endParaRPr lang="en-US" altLang="en-US"/>
          </a:p>
        </p:txBody>
      </p:sp>
      <p:sp>
        <p:nvSpPr>
          <p:cNvPr id="78" name="AutoShape 230"/>
          <p:cNvSpPr>
            <a:spLocks noChangeArrowheads="1"/>
          </p:cNvSpPr>
          <p:nvPr/>
        </p:nvSpPr>
        <p:spPr bwMode="auto">
          <a:xfrm>
            <a:off x="10967881" y="2456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17</a:t>
            </a:r>
            <a:endParaRPr lang="en-US" altLang="en-US"/>
          </a:p>
        </p:txBody>
      </p:sp>
      <p:sp>
        <p:nvSpPr>
          <p:cNvPr id="79" name="AutoShape 231"/>
          <p:cNvSpPr>
            <a:spLocks noChangeArrowheads="1"/>
          </p:cNvSpPr>
          <p:nvPr/>
        </p:nvSpPr>
        <p:spPr bwMode="auto">
          <a:xfrm>
            <a:off x="10967881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16</a:t>
            </a:r>
            <a:endParaRPr lang="en-US" altLang="en-US"/>
          </a:p>
        </p:txBody>
      </p:sp>
      <p:sp>
        <p:nvSpPr>
          <p:cNvPr id="80" name="AutoShape 232"/>
          <p:cNvSpPr>
            <a:spLocks noChangeArrowheads="1"/>
          </p:cNvSpPr>
          <p:nvPr/>
        </p:nvSpPr>
        <p:spPr bwMode="auto">
          <a:xfrm>
            <a:off x="10964706" y="23768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15</a:t>
            </a:r>
            <a:endParaRPr lang="en-US" altLang="en-US"/>
          </a:p>
        </p:txBody>
      </p:sp>
      <p:sp>
        <p:nvSpPr>
          <p:cNvPr id="81" name="AutoShape 233"/>
          <p:cNvSpPr>
            <a:spLocks noChangeArrowheads="1"/>
          </p:cNvSpPr>
          <p:nvPr/>
        </p:nvSpPr>
        <p:spPr bwMode="auto">
          <a:xfrm>
            <a:off x="10974231" y="23133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14</a:t>
            </a:r>
            <a:endParaRPr lang="en-US" altLang="en-US"/>
          </a:p>
        </p:txBody>
      </p:sp>
      <p:sp>
        <p:nvSpPr>
          <p:cNvPr id="82" name="AutoShape 227"/>
          <p:cNvSpPr>
            <a:spLocks noChangeArrowheads="1"/>
          </p:cNvSpPr>
          <p:nvPr/>
        </p:nvSpPr>
        <p:spPr bwMode="auto">
          <a:xfrm>
            <a:off x="10969468" y="2392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09</a:t>
            </a:r>
            <a:endParaRPr lang="en-US" altLang="en-US"/>
          </a:p>
        </p:txBody>
      </p:sp>
      <p:sp>
        <p:nvSpPr>
          <p:cNvPr id="83" name="AutoShape 234"/>
          <p:cNvSpPr>
            <a:spLocks noChangeArrowheads="1"/>
          </p:cNvSpPr>
          <p:nvPr/>
        </p:nvSpPr>
        <p:spPr bwMode="auto">
          <a:xfrm>
            <a:off x="10983756" y="2519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13</a:t>
            </a:r>
            <a:endParaRPr lang="en-US" altLang="en-US"/>
          </a:p>
        </p:txBody>
      </p:sp>
      <p:sp>
        <p:nvSpPr>
          <p:cNvPr id="84" name="AutoShape 235"/>
          <p:cNvSpPr>
            <a:spLocks noChangeArrowheads="1"/>
          </p:cNvSpPr>
          <p:nvPr/>
        </p:nvSpPr>
        <p:spPr bwMode="auto">
          <a:xfrm>
            <a:off x="10967881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12</a:t>
            </a:r>
            <a:endParaRPr lang="en-US" altLang="en-US"/>
          </a:p>
        </p:txBody>
      </p:sp>
      <p:sp>
        <p:nvSpPr>
          <p:cNvPr id="85" name="AutoShape 245"/>
          <p:cNvSpPr>
            <a:spLocks noChangeArrowheads="1"/>
          </p:cNvSpPr>
          <p:nvPr/>
        </p:nvSpPr>
        <p:spPr bwMode="auto">
          <a:xfrm>
            <a:off x="10963118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11</a:t>
            </a:r>
            <a:endParaRPr lang="en-US" altLang="en-US"/>
          </a:p>
        </p:txBody>
      </p:sp>
      <p:sp>
        <p:nvSpPr>
          <p:cNvPr id="86" name="AutoShape 246"/>
          <p:cNvSpPr>
            <a:spLocks noChangeArrowheads="1"/>
          </p:cNvSpPr>
          <p:nvPr/>
        </p:nvSpPr>
        <p:spPr bwMode="auto">
          <a:xfrm>
            <a:off x="1096470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10</a:t>
            </a:r>
            <a:endParaRPr lang="en-US" altLang="en-US"/>
          </a:p>
        </p:txBody>
      </p:sp>
      <p:sp>
        <p:nvSpPr>
          <p:cNvPr id="87" name="AutoShape 236"/>
          <p:cNvSpPr>
            <a:spLocks noChangeArrowheads="1"/>
          </p:cNvSpPr>
          <p:nvPr/>
        </p:nvSpPr>
        <p:spPr bwMode="auto">
          <a:xfrm>
            <a:off x="10972643" y="23133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08</a:t>
            </a:r>
            <a:endParaRPr lang="en-US" altLang="en-US"/>
          </a:p>
        </p:txBody>
      </p:sp>
      <p:sp>
        <p:nvSpPr>
          <p:cNvPr id="88" name="AutoShape 237"/>
          <p:cNvSpPr>
            <a:spLocks noChangeArrowheads="1"/>
          </p:cNvSpPr>
          <p:nvPr/>
        </p:nvSpPr>
        <p:spPr bwMode="auto">
          <a:xfrm>
            <a:off x="10972643" y="2329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07</a:t>
            </a:r>
            <a:endParaRPr lang="en-US" altLang="en-US"/>
          </a:p>
        </p:txBody>
      </p:sp>
      <p:sp>
        <p:nvSpPr>
          <p:cNvPr id="89" name="AutoShape 238"/>
          <p:cNvSpPr>
            <a:spLocks noChangeArrowheads="1"/>
          </p:cNvSpPr>
          <p:nvPr/>
        </p:nvSpPr>
        <p:spPr bwMode="auto">
          <a:xfrm>
            <a:off x="10964706" y="2329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06</a:t>
            </a:r>
            <a:endParaRPr lang="en-US" altLang="en-US"/>
          </a:p>
        </p:txBody>
      </p:sp>
      <p:sp>
        <p:nvSpPr>
          <p:cNvPr id="90" name="AutoShape 239"/>
          <p:cNvSpPr>
            <a:spLocks noChangeArrowheads="1"/>
          </p:cNvSpPr>
          <p:nvPr/>
        </p:nvSpPr>
        <p:spPr bwMode="auto">
          <a:xfrm>
            <a:off x="10967881" y="2392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05</a:t>
            </a:r>
            <a:endParaRPr lang="en-US" altLang="en-US"/>
          </a:p>
        </p:txBody>
      </p:sp>
      <p:sp>
        <p:nvSpPr>
          <p:cNvPr id="91" name="AutoShape 240"/>
          <p:cNvSpPr>
            <a:spLocks noChangeArrowheads="1"/>
          </p:cNvSpPr>
          <p:nvPr/>
        </p:nvSpPr>
        <p:spPr bwMode="auto">
          <a:xfrm>
            <a:off x="10972643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04</a:t>
            </a:r>
            <a:endParaRPr lang="en-US" altLang="en-US"/>
          </a:p>
        </p:txBody>
      </p:sp>
      <p:sp>
        <p:nvSpPr>
          <p:cNvPr id="92" name="AutoShape 241"/>
          <p:cNvSpPr>
            <a:spLocks noChangeArrowheads="1"/>
          </p:cNvSpPr>
          <p:nvPr/>
        </p:nvSpPr>
        <p:spPr bwMode="auto">
          <a:xfrm>
            <a:off x="10964706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03</a:t>
            </a:r>
            <a:endParaRPr lang="en-US" altLang="en-US"/>
          </a:p>
        </p:txBody>
      </p:sp>
      <p:sp>
        <p:nvSpPr>
          <p:cNvPr id="93" name="AutoShape 242"/>
          <p:cNvSpPr>
            <a:spLocks noChangeArrowheads="1"/>
          </p:cNvSpPr>
          <p:nvPr/>
        </p:nvSpPr>
        <p:spPr bwMode="auto">
          <a:xfrm>
            <a:off x="1098375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02</a:t>
            </a:r>
            <a:endParaRPr lang="en-US" altLang="en-US"/>
          </a:p>
        </p:txBody>
      </p:sp>
      <p:sp>
        <p:nvSpPr>
          <p:cNvPr id="94" name="AutoShape 243"/>
          <p:cNvSpPr>
            <a:spLocks noChangeArrowheads="1"/>
          </p:cNvSpPr>
          <p:nvPr/>
        </p:nvSpPr>
        <p:spPr bwMode="auto">
          <a:xfrm>
            <a:off x="1098375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01</a:t>
            </a:r>
            <a:endParaRPr lang="en-US" altLang="en-US"/>
          </a:p>
        </p:txBody>
      </p:sp>
      <p:sp>
        <p:nvSpPr>
          <p:cNvPr id="95" name="AutoShape 244"/>
          <p:cNvSpPr>
            <a:spLocks noChangeArrowheads="1"/>
          </p:cNvSpPr>
          <p:nvPr/>
        </p:nvSpPr>
        <p:spPr bwMode="auto">
          <a:xfrm>
            <a:off x="10963118" y="2456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00</a:t>
            </a:r>
            <a:endParaRPr lang="en-US" altLang="en-US"/>
          </a:p>
        </p:txBody>
      </p:sp>
      <p:sp>
        <p:nvSpPr>
          <p:cNvPr id="96" name="AutoShape 4"/>
          <p:cNvSpPr>
            <a:spLocks noChangeArrowheads="1"/>
          </p:cNvSpPr>
          <p:nvPr/>
        </p:nvSpPr>
        <p:spPr bwMode="auto">
          <a:xfrm>
            <a:off x="9980456" y="234508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0:</a:t>
            </a:r>
          </a:p>
        </p:txBody>
      </p:sp>
      <p:sp>
        <p:nvSpPr>
          <p:cNvPr id="97" name="AutoShape 208"/>
          <p:cNvSpPr>
            <a:spLocks noChangeArrowheads="1"/>
          </p:cNvSpPr>
          <p:nvPr/>
        </p:nvSpPr>
        <p:spPr bwMode="auto">
          <a:xfrm>
            <a:off x="10964706" y="2392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40</a:t>
            </a:r>
            <a:endParaRPr lang="en-US" altLang="en-US"/>
          </a:p>
        </p:txBody>
      </p:sp>
      <p:sp>
        <p:nvSpPr>
          <p:cNvPr id="98" name="TextBox 97"/>
          <p:cNvSpPr txBox="1"/>
          <p:nvPr/>
        </p:nvSpPr>
        <p:spPr>
          <a:xfrm>
            <a:off x="1004322" y="6386755"/>
            <a:ext cx="5685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9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30" y="5979972"/>
            <a:ext cx="934358" cy="83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9583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ng ho 3 phut - 5 ph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3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3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3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3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3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3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30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30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3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30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3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30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3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6300"/>
                            </p:stCondLst>
                            <p:childTnLst>
                              <p:par>
                                <p:cTn id="9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73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830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93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300"/>
                            </p:stCondLst>
                            <p:childTnLst>
                              <p:par>
                                <p:cTn id="110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13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30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33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4300"/>
                            </p:stCondLst>
                            <p:childTnLst>
                              <p:par>
                                <p:cTn id="1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30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630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7300"/>
                            </p:stCondLst>
                            <p:childTnLst>
                              <p:par>
                                <p:cTn id="1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8300"/>
                            </p:stCondLst>
                            <p:childTnLst>
                              <p:par>
                                <p:cTn id="1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9300"/>
                            </p:stCondLst>
                            <p:childTnLst>
                              <p:par>
                                <p:cTn id="1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0300"/>
                            </p:stCondLst>
                            <p:childTnLst>
                              <p:par>
                                <p:cTn id="16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1300"/>
                            </p:stCondLst>
                            <p:childTnLst>
                              <p:par>
                                <p:cTn id="1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2300"/>
                            </p:stCondLst>
                            <p:childTnLst>
                              <p:par>
                                <p:cTn id="17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3300"/>
                            </p:stCondLst>
                            <p:childTnLst>
                              <p:par>
                                <p:cTn id="1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4300"/>
                            </p:stCondLst>
                            <p:childTnLst>
                              <p:par>
                                <p:cTn id="1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5300"/>
                            </p:stCondLst>
                            <p:childTnLst>
                              <p:par>
                                <p:cTn id="1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6300"/>
                            </p:stCondLst>
                            <p:childTnLst>
                              <p:par>
                                <p:cTn id="19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7300"/>
                            </p:stCondLst>
                            <p:childTnLst>
                              <p:par>
                                <p:cTn id="1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8300"/>
                            </p:stCondLst>
                            <p:childTnLst>
                              <p:par>
                                <p:cTn id="20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9300"/>
                            </p:stCondLst>
                            <p:childTnLst>
                              <p:par>
                                <p:cTn id="20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0300"/>
                            </p:stCondLst>
                            <p:childTnLst>
                              <p:par>
                                <p:cTn id="2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41300"/>
                            </p:stCondLst>
                            <p:childTnLst>
                              <p:par>
                                <p:cTn id="2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2300"/>
                            </p:stCondLst>
                            <p:childTnLst>
                              <p:par>
                                <p:cTn id="2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3300"/>
                            </p:stCondLst>
                            <p:childTnLst>
                              <p:par>
                                <p:cTn id="2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4300"/>
                            </p:stCondLst>
                            <p:childTnLst>
                              <p:par>
                                <p:cTn id="2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45300"/>
                            </p:stCondLst>
                            <p:childTnLst>
                              <p:par>
                                <p:cTn id="2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46300"/>
                            </p:stCondLst>
                            <p:childTnLst>
                              <p:par>
                                <p:cTn id="2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7300"/>
                            </p:stCondLst>
                            <p:childTnLst>
                              <p:par>
                                <p:cTn id="2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8300"/>
                            </p:stCondLst>
                            <p:childTnLst>
                              <p:par>
                                <p:cTn id="2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9300"/>
                            </p:stCondLst>
                            <p:childTnLst>
                              <p:par>
                                <p:cTn id="2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0300"/>
                            </p:stCondLst>
                            <p:childTnLst>
                              <p:par>
                                <p:cTn id="26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1300"/>
                            </p:stCondLst>
                            <p:childTnLst>
                              <p:par>
                                <p:cTn id="2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52300"/>
                            </p:stCondLst>
                            <p:childTnLst>
                              <p:par>
                                <p:cTn id="27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53300"/>
                            </p:stCondLst>
                            <p:childTnLst>
                              <p:par>
                                <p:cTn id="2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54300"/>
                            </p:stCondLst>
                            <p:childTnLst>
                              <p:par>
                                <p:cTn id="2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55300"/>
                            </p:stCondLst>
                            <p:childTnLst>
                              <p:par>
                                <p:cTn id="2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6300"/>
                            </p:stCondLst>
                            <p:childTnLst>
                              <p:par>
                                <p:cTn id="29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57300"/>
                            </p:stCondLst>
                            <p:childTnLst>
                              <p:par>
                                <p:cTn id="2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8300"/>
                            </p:stCondLst>
                            <p:childTnLst>
                              <p:par>
                                <p:cTn id="30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9300"/>
                            </p:stCondLst>
                            <p:childTnLst>
                              <p:par>
                                <p:cTn id="30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60300"/>
                            </p:stCondLst>
                            <p:childTnLst>
                              <p:par>
                                <p:cTn id="3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61300"/>
                            </p:stCondLst>
                            <p:childTnLst>
                              <p:par>
                                <p:cTn id="319" presetID="1" presetClass="exit" presetSubtype="0" fill="hold" grpId="4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62300"/>
                            </p:stCondLst>
                            <p:childTnLst>
                              <p:par>
                                <p:cTn id="32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63300"/>
                            </p:stCondLst>
                            <p:childTnLst>
                              <p:par>
                                <p:cTn id="32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64300"/>
                            </p:stCondLst>
                            <p:childTnLst>
                              <p:par>
                                <p:cTn id="33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5300"/>
                            </p:stCondLst>
                            <p:childTnLst>
                              <p:par>
                                <p:cTn id="33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66300"/>
                            </p:stCondLst>
                            <p:childTnLst>
                              <p:par>
                                <p:cTn id="34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300"/>
                            </p:stCondLst>
                            <p:childTnLst>
                              <p:par>
                                <p:cTn id="34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68300"/>
                            </p:stCondLst>
                            <p:childTnLst>
                              <p:par>
                                <p:cTn id="35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69300"/>
                            </p:stCondLst>
                            <p:childTnLst>
                              <p:par>
                                <p:cTn id="35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70300"/>
                            </p:stCondLst>
                            <p:childTnLst>
                              <p:par>
                                <p:cTn id="36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71300"/>
                            </p:stCondLst>
                            <p:childTnLst>
                              <p:par>
                                <p:cTn id="36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2300"/>
                            </p:stCondLst>
                            <p:childTnLst>
                              <p:par>
                                <p:cTn id="37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73300"/>
                            </p:stCondLst>
                            <p:childTnLst>
                              <p:par>
                                <p:cTn id="37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4300"/>
                            </p:stCondLst>
                            <p:childTnLst>
                              <p:par>
                                <p:cTn id="38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75300"/>
                            </p:stCondLst>
                            <p:childTnLst>
                              <p:par>
                                <p:cTn id="38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76300"/>
                            </p:stCondLst>
                            <p:childTnLst>
                              <p:par>
                                <p:cTn id="39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77300"/>
                            </p:stCondLst>
                            <p:childTnLst>
                              <p:par>
                                <p:cTn id="39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78300"/>
                            </p:stCondLst>
                            <p:childTnLst>
                              <p:par>
                                <p:cTn id="40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79300"/>
                            </p:stCondLst>
                            <p:childTnLst>
                              <p:par>
                                <p:cTn id="40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80300"/>
                            </p:stCondLst>
                            <p:childTnLst>
                              <p:par>
                                <p:cTn id="4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1300"/>
                            </p:stCondLst>
                            <p:childTnLst>
                              <p:par>
                                <p:cTn id="41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82300"/>
                            </p:stCondLst>
                            <p:childTnLst>
                              <p:par>
                                <p:cTn id="42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83300"/>
                            </p:stCondLst>
                            <p:childTnLst>
                              <p:par>
                                <p:cTn id="42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84300"/>
                            </p:stCondLst>
                            <p:childTnLst>
                              <p:par>
                                <p:cTn id="43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85300"/>
                            </p:stCondLst>
                            <p:childTnLst>
                              <p:par>
                                <p:cTn id="43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6300"/>
                            </p:stCondLst>
                            <p:childTnLst>
                              <p:par>
                                <p:cTn id="44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87300"/>
                            </p:stCondLst>
                            <p:childTnLst>
                              <p:par>
                                <p:cTn id="44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88300"/>
                            </p:stCondLst>
                            <p:childTnLst>
                              <p:par>
                                <p:cTn id="45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89300"/>
                            </p:stCondLst>
                            <p:childTnLst>
                              <p:par>
                                <p:cTn id="45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90300"/>
                            </p:stCondLst>
                            <p:childTnLst>
                              <p:par>
                                <p:cTn id="46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91300"/>
                            </p:stCondLst>
                            <p:childTnLst>
                              <p:par>
                                <p:cTn id="46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92300"/>
                            </p:stCondLst>
                            <p:childTnLst>
                              <p:par>
                                <p:cTn id="47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93300"/>
                            </p:stCondLst>
                            <p:childTnLst>
                              <p:par>
                                <p:cTn id="47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94300"/>
                            </p:stCondLst>
                            <p:childTnLst>
                              <p:par>
                                <p:cTn id="48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95300"/>
                            </p:stCondLst>
                            <p:childTnLst>
                              <p:par>
                                <p:cTn id="48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96300"/>
                            </p:stCondLst>
                            <p:childTnLst>
                              <p:par>
                                <p:cTn id="49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97300"/>
                            </p:stCondLst>
                            <p:childTnLst>
                              <p:par>
                                <p:cTn id="49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98300"/>
                            </p:stCondLst>
                            <p:childTnLst>
                              <p:par>
                                <p:cTn id="50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99300"/>
                            </p:stCondLst>
                            <p:childTnLst>
                              <p:par>
                                <p:cTn id="50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100300"/>
                            </p:stCondLst>
                            <p:childTnLst>
                              <p:par>
                                <p:cTn id="51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01300"/>
                            </p:stCondLst>
                            <p:childTnLst>
                              <p:par>
                                <p:cTn id="51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02300"/>
                            </p:stCondLst>
                            <p:childTnLst>
                              <p:par>
                                <p:cTn id="52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103300"/>
                            </p:stCondLst>
                            <p:childTnLst>
                              <p:par>
                                <p:cTn id="52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04300"/>
                            </p:stCondLst>
                            <p:childTnLst>
                              <p:par>
                                <p:cTn id="53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05300"/>
                            </p:stCondLst>
                            <p:childTnLst>
                              <p:par>
                                <p:cTn id="53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106300"/>
                            </p:stCondLst>
                            <p:childTnLst>
                              <p:par>
                                <p:cTn id="54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107300"/>
                            </p:stCondLst>
                            <p:childTnLst>
                              <p:par>
                                <p:cTn id="54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08300"/>
                            </p:stCondLst>
                            <p:childTnLst>
                              <p:par>
                                <p:cTn id="55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109300"/>
                            </p:stCondLst>
                            <p:childTnLst>
                              <p:par>
                                <p:cTn id="55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10300"/>
                            </p:stCondLst>
                            <p:childTnLst>
                              <p:par>
                                <p:cTn id="56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111300"/>
                            </p:stCondLst>
                            <p:childTnLst>
                              <p:par>
                                <p:cTn id="56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112300"/>
                            </p:stCondLst>
                            <p:childTnLst>
                              <p:par>
                                <p:cTn id="57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113300"/>
                            </p:stCondLst>
                            <p:childTnLst>
                              <p:par>
                                <p:cTn id="57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14300"/>
                            </p:stCondLst>
                            <p:childTnLst>
                              <p:par>
                                <p:cTn id="58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8" fill="hold">
                            <p:stCondLst>
                              <p:cond delay="115300"/>
                            </p:stCondLst>
                            <p:childTnLst>
                              <p:par>
                                <p:cTn id="58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16300"/>
                            </p:stCondLst>
                            <p:childTnLst>
                              <p:par>
                                <p:cTn id="59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17300"/>
                            </p:stCondLst>
                            <p:childTnLst>
                              <p:par>
                                <p:cTn id="59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118300"/>
                            </p:stCondLst>
                            <p:childTnLst>
                              <p:par>
                                <p:cTn id="60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119300"/>
                            </p:stCondLst>
                            <p:childTnLst>
                              <p:par>
                                <p:cTn id="60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3" fill="hold">
                      <p:stCondLst>
                        <p:cond delay="indefinite"/>
                      </p:stCondLst>
                      <p:childTnLst>
                        <p:par>
                          <p:cTn id="614" fill="hold">
                            <p:stCondLst>
                              <p:cond delay="0"/>
                            </p:stCondLst>
                            <p:childTnLst>
                              <p:par>
                                <p:cTn id="6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6" grpId="0" bldLvl="0" animBg="1" autoUpdateAnimBg="0"/>
      <p:bldP spid="36" grpId="1" bldLvl="0" autoUpdateAnimBg="0"/>
      <p:bldP spid="36" grpId="2" bldLvl="0" animBg="1" autoUpdateAnimBg="0"/>
      <p:bldP spid="37" grpId="0" bldLvl="0" animBg="1" autoUpdateAnimBg="0"/>
      <p:bldP spid="37" grpId="1" bldLvl="0" autoUpdateAnimBg="0"/>
      <p:bldP spid="37" grpId="2" bldLvl="0" animBg="1" autoUpdateAnimBg="0"/>
      <p:bldP spid="37" grpId="3" animBg="1"/>
      <p:bldP spid="37" grpId="4" animBg="1"/>
      <p:bldP spid="38" grpId="0" bldLvl="0" animBg="1" autoUpdateAnimBg="0"/>
      <p:bldP spid="38" grpId="1" bldLvl="0" animBg="1" autoUpdateAnimBg="0"/>
      <p:bldP spid="38" grpId="2" animBg="1"/>
      <p:bldP spid="38" grpId="3" animBg="1"/>
      <p:bldP spid="39" grpId="0" bldLvl="0" animBg="1" autoUpdateAnimBg="0"/>
      <p:bldP spid="39" grpId="1" bldLvl="0" animBg="1" autoUpdateAnimBg="0"/>
      <p:bldP spid="39" grpId="2" animBg="1"/>
      <p:bldP spid="39" grpId="3" animBg="1"/>
      <p:bldP spid="40" grpId="0" bldLvl="0" animBg="1" autoUpdateAnimBg="0"/>
      <p:bldP spid="40" grpId="1" bldLvl="0" animBg="1" autoUpdateAnimBg="0"/>
      <p:bldP spid="40" grpId="2" animBg="1"/>
      <p:bldP spid="40" grpId="3" animBg="1"/>
      <p:bldP spid="41" grpId="0" bldLvl="0" animBg="1" autoUpdateAnimBg="0"/>
      <p:bldP spid="41" grpId="1" bldLvl="0" animBg="1" autoUpdateAnimBg="0"/>
      <p:bldP spid="41" grpId="2" animBg="1"/>
      <p:bldP spid="41" grpId="3" animBg="1"/>
      <p:bldP spid="42" grpId="0" bldLvl="0" animBg="1" autoUpdateAnimBg="0"/>
      <p:bldP spid="42" grpId="1" bldLvl="0" animBg="1" autoUpdateAnimBg="0"/>
      <p:bldP spid="42" grpId="2" animBg="1"/>
      <p:bldP spid="42" grpId="3" animBg="1"/>
      <p:bldP spid="43" grpId="0" bldLvl="0" animBg="1" autoUpdateAnimBg="0"/>
      <p:bldP spid="43" grpId="1" bldLvl="0" animBg="1" autoUpdateAnimBg="0"/>
      <p:bldP spid="43" grpId="2" animBg="1"/>
      <p:bldP spid="43" grpId="3" animBg="1"/>
      <p:bldP spid="44" grpId="0" bldLvl="0" animBg="1" autoUpdateAnimBg="0"/>
      <p:bldP spid="44" grpId="1" bldLvl="0" animBg="1" autoUpdateAnimBg="0"/>
      <p:bldP spid="44" grpId="2" animBg="1"/>
      <p:bldP spid="44" grpId="3" animBg="1"/>
      <p:bldP spid="45" grpId="0" bldLvl="0" animBg="1" autoUpdateAnimBg="0"/>
      <p:bldP spid="45" grpId="1" bldLvl="0" animBg="1" autoUpdateAnimBg="0"/>
      <p:bldP spid="45" grpId="2" animBg="1"/>
      <p:bldP spid="45" grpId="3" animBg="1"/>
      <p:bldP spid="46" grpId="0" bldLvl="0" animBg="1" autoUpdateAnimBg="0"/>
      <p:bldP spid="46" grpId="1" bldLvl="0" animBg="1" autoUpdateAnimBg="0"/>
      <p:bldP spid="46" grpId="2" animBg="1"/>
      <p:bldP spid="46" grpId="3" animBg="1"/>
      <p:bldP spid="47" grpId="0" bldLvl="0" animBg="1" autoUpdateAnimBg="0"/>
      <p:bldP spid="47" grpId="1" bldLvl="0" animBg="1" autoUpdateAnimBg="0"/>
      <p:bldP spid="47" grpId="2" animBg="1"/>
      <p:bldP spid="47" grpId="3" animBg="1"/>
      <p:bldP spid="48" grpId="0" bldLvl="0" animBg="1" autoUpdateAnimBg="0"/>
      <p:bldP spid="48" grpId="1" bldLvl="0" animBg="1" autoUpdateAnimBg="0"/>
      <p:bldP spid="48" grpId="2" animBg="1"/>
      <p:bldP spid="48" grpId="3" animBg="1"/>
      <p:bldP spid="49" grpId="0" bldLvl="0" animBg="1" autoUpdateAnimBg="0"/>
      <p:bldP spid="49" grpId="1" bldLvl="0" animBg="1" autoUpdateAnimBg="0"/>
      <p:bldP spid="49" grpId="2" animBg="1"/>
      <p:bldP spid="49" grpId="3" animBg="1"/>
      <p:bldP spid="50" grpId="0" bldLvl="0" animBg="1" autoUpdateAnimBg="0"/>
      <p:bldP spid="50" grpId="1" bldLvl="0" animBg="1" autoUpdateAnimBg="0"/>
      <p:bldP spid="50" grpId="2" animBg="1"/>
      <p:bldP spid="50" grpId="3" animBg="1"/>
      <p:bldP spid="51" grpId="0" bldLvl="0" animBg="1" autoUpdateAnimBg="0"/>
      <p:bldP spid="51" grpId="1" bldLvl="0" animBg="1" autoUpdateAnimBg="0"/>
      <p:bldP spid="51" grpId="2" animBg="1"/>
      <p:bldP spid="51" grpId="3" animBg="1"/>
      <p:bldP spid="52" grpId="0" bldLvl="0" animBg="1" autoUpdateAnimBg="0"/>
      <p:bldP spid="52" grpId="1" bldLvl="0" animBg="1" autoUpdateAnimBg="0"/>
      <p:bldP spid="52" grpId="2" animBg="1"/>
      <p:bldP spid="52" grpId="3" animBg="1"/>
      <p:bldP spid="53" grpId="0" bldLvl="0" animBg="1" autoUpdateAnimBg="0"/>
      <p:bldP spid="53" grpId="1" bldLvl="0" animBg="1" autoUpdateAnimBg="0"/>
      <p:bldP spid="53" grpId="2" animBg="1"/>
      <p:bldP spid="53" grpId="3" animBg="1"/>
      <p:bldP spid="54" grpId="0" bldLvl="0" animBg="1" autoUpdateAnimBg="0"/>
      <p:bldP spid="54" grpId="1" bldLvl="0" animBg="1" autoUpdateAnimBg="0"/>
      <p:bldP spid="54" grpId="2" animBg="1"/>
      <p:bldP spid="54" grpId="3" animBg="1"/>
      <p:bldP spid="55" grpId="0" bldLvl="0" animBg="1" autoUpdateAnimBg="0"/>
      <p:bldP spid="55" grpId="1" bldLvl="0" animBg="1" autoUpdateAnimBg="0"/>
      <p:bldP spid="55" grpId="2" animBg="1"/>
      <p:bldP spid="55" grpId="3" animBg="1"/>
      <p:bldP spid="56" grpId="0" bldLvl="0" animBg="1" autoUpdateAnimBg="0"/>
      <p:bldP spid="56" grpId="1" bldLvl="0" animBg="1" autoUpdateAnimBg="0"/>
      <p:bldP spid="56" grpId="2" animBg="1"/>
      <p:bldP spid="56" grpId="3" animBg="1"/>
      <p:bldP spid="57" grpId="0" bldLvl="0" animBg="1" autoUpdateAnimBg="0"/>
      <p:bldP spid="57" grpId="1" bldLvl="0" animBg="1" autoUpdateAnimBg="0"/>
      <p:bldP spid="57" grpId="2" animBg="1"/>
      <p:bldP spid="57" grpId="3" animBg="1"/>
      <p:bldP spid="58" grpId="0" bldLvl="0" animBg="1" autoUpdateAnimBg="0"/>
      <p:bldP spid="58" grpId="1" bldLvl="0" animBg="1" autoUpdateAnimBg="0"/>
      <p:bldP spid="58" grpId="2" animBg="1"/>
      <p:bldP spid="58" grpId="3" animBg="1"/>
      <p:bldP spid="59" grpId="0" bldLvl="0" animBg="1" autoUpdateAnimBg="0"/>
      <p:bldP spid="59" grpId="1" bldLvl="0" animBg="1" autoUpdateAnimBg="0"/>
      <p:bldP spid="59" grpId="2" animBg="1"/>
      <p:bldP spid="59" grpId="3" animBg="1"/>
      <p:bldP spid="60" grpId="0" bldLvl="0" animBg="1" autoUpdateAnimBg="0"/>
      <p:bldP spid="60" grpId="1" bldLvl="0" animBg="1" autoUpdateAnimBg="0"/>
      <p:bldP spid="60" grpId="2" animBg="1"/>
      <p:bldP spid="60" grpId="3" animBg="1"/>
      <p:bldP spid="61" grpId="0" bldLvl="0" animBg="1" autoUpdateAnimBg="0"/>
      <p:bldP spid="61" grpId="1" bldLvl="0" animBg="1" autoUpdateAnimBg="0"/>
      <p:bldP spid="61" grpId="2" animBg="1"/>
      <p:bldP spid="61" grpId="3" animBg="1"/>
      <p:bldP spid="62" grpId="0" bldLvl="0" animBg="1" autoUpdateAnimBg="0"/>
      <p:bldP spid="62" grpId="1" bldLvl="0" animBg="1" autoUpdateAnimBg="0"/>
      <p:bldP spid="62" grpId="2" animBg="1"/>
      <p:bldP spid="62" grpId="3" animBg="1"/>
      <p:bldP spid="63" grpId="0" bldLvl="0" animBg="1" autoUpdateAnimBg="0"/>
      <p:bldP spid="63" grpId="1" bldLvl="0" animBg="1" autoUpdateAnimBg="0"/>
      <p:bldP spid="63" grpId="2" animBg="1"/>
      <p:bldP spid="63" grpId="3" animBg="1"/>
      <p:bldP spid="64" grpId="0" bldLvl="0" animBg="1" autoUpdateAnimBg="0"/>
      <p:bldP spid="64" grpId="1" bldLvl="0" animBg="1" autoUpdateAnimBg="0"/>
      <p:bldP spid="64" grpId="2" animBg="1"/>
      <p:bldP spid="64" grpId="3" animBg="1"/>
      <p:bldP spid="65" grpId="0" bldLvl="0" animBg="1" autoUpdateAnimBg="0"/>
      <p:bldP spid="65" grpId="1" bldLvl="0" animBg="1" autoUpdateAnimBg="0"/>
      <p:bldP spid="65" grpId="2" animBg="1"/>
      <p:bldP spid="65" grpId="3" animBg="1"/>
      <p:bldP spid="66" grpId="0" bldLvl="0" animBg="1" autoUpdateAnimBg="0"/>
      <p:bldP spid="66" grpId="1" bldLvl="0" animBg="1" autoUpdateAnimBg="0"/>
      <p:bldP spid="66" grpId="2" animBg="1"/>
      <p:bldP spid="66" grpId="3" animBg="1"/>
      <p:bldP spid="67" grpId="0" bldLvl="0" animBg="1" autoUpdateAnimBg="0"/>
      <p:bldP spid="67" grpId="1" bldLvl="0" animBg="1" autoUpdateAnimBg="0"/>
      <p:bldP spid="67" grpId="2" animBg="1"/>
      <p:bldP spid="67" grpId="3" animBg="1"/>
      <p:bldP spid="68" grpId="0" bldLvl="0" animBg="1" autoUpdateAnimBg="0"/>
      <p:bldP spid="68" grpId="1" bldLvl="0" animBg="1" autoUpdateAnimBg="0"/>
      <p:bldP spid="68" grpId="2" animBg="1"/>
      <p:bldP spid="68" grpId="3" animBg="1"/>
      <p:bldP spid="69" grpId="0" bldLvl="0" animBg="1" autoUpdateAnimBg="0"/>
      <p:bldP spid="69" grpId="1" bldLvl="0" animBg="1" autoUpdateAnimBg="0"/>
      <p:bldP spid="69" grpId="2" animBg="1"/>
      <p:bldP spid="69" grpId="3" animBg="1"/>
      <p:bldP spid="70" grpId="0" bldLvl="0" animBg="1" autoUpdateAnimBg="0"/>
      <p:bldP spid="70" grpId="1" bldLvl="0" animBg="1" autoUpdateAnimBg="0"/>
      <p:bldP spid="70" grpId="2" animBg="1"/>
      <p:bldP spid="70" grpId="3" animBg="1"/>
      <p:bldP spid="71" grpId="0" bldLvl="0" animBg="1" autoUpdateAnimBg="0"/>
      <p:bldP spid="71" grpId="1" bldLvl="0" animBg="1" autoUpdateAnimBg="0"/>
      <p:bldP spid="71" grpId="2" animBg="1"/>
      <p:bldP spid="71" grpId="3" animBg="1"/>
      <p:bldP spid="72" grpId="0" bldLvl="0" animBg="1" autoUpdateAnimBg="0"/>
      <p:bldP spid="72" grpId="1" bldLvl="0" animBg="1" autoUpdateAnimBg="0"/>
      <p:bldP spid="72" grpId="2" animBg="1"/>
      <p:bldP spid="72" grpId="3" animBg="1"/>
      <p:bldP spid="73" grpId="0" bldLvl="0" animBg="1" autoUpdateAnimBg="0"/>
      <p:bldP spid="73" grpId="1" bldLvl="0" animBg="1" autoUpdateAnimBg="0"/>
      <p:bldP spid="73" grpId="2" animBg="1"/>
      <p:bldP spid="73" grpId="3" animBg="1"/>
      <p:bldP spid="74" grpId="0" bldLvl="0" animBg="1" autoUpdateAnimBg="0"/>
      <p:bldP spid="74" grpId="1" bldLvl="0" animBg="1" autoUpdateAnimBg="0"/>
      <p:bldP spid="74" grpId="2" animBg="1"/>
      <p:bldP spid="74" grpId="3" animBg="1"/>
      <p:bldP spid="75" grpId="0" bldLvl="0" animBg="1" autoUpdateAnimBg="0"/>
      <p:bldP spid="75" grpId="1" bldLvl="0" animBg="1" autoUpdateAnimBg="0"/>
      <p:bldP spid="75" grpId="2" animBg="1"/>
      <p:bldP spid="75" grpId="3" animBg="1"/>
      <p:bldP spid="76" grpId="0" bldLvl="0" animBg="1" autoUpdateAnimBg="0"/>
      <p:bldP spid="76" grpId="1" bldLvl="0" animBg="1" autoUpdateAnimBg="0"/>
      <p:bldP spid="76" grpId="2" animBg="1"/>
      <p:bldP spid="76" grpId="3" animBg="1"/>
      <p:bldP spid="77" grpId="0" bldLvl="0" animBg="1" autoUpdateAnimBg="0"/>
      <p:bldP spid="77" grpId="1" bldLvl="0" animBg="1" autoUpdateAnimBg="0"/>
      <p:bldP spid="77" grpId="2" animBg="1"/>
      <p:bldP spid="77" grpId="3" animBg="1"/>
      <p:bldP spid="78" grpId="0" bldLvl="0" animBg="1" autoUpdateAnimBg="0"/>
      <p:bldP spid="78" grpId="1" bldLvl="0" animBg="1" autoUpdateAnimBg="0"/>
      <p:bldP spid="78" grpId="2" animBg="1"/>
      <p:bldP spid="78" grpId="3" animBg="1"/>
      <p:bldP spid="79" grpId="0" bldLvl="0" animBg="1" autoUpdateAnimBg="0"/>
      <p:bldP spid="79" grpId="1" bldLvl="0" animBg="1" autoUpdateAnimBg="0"/>
      <p:bldP spid="79" grpId="2" animBg="1"/>
      <p:bldP spid="79" grpId="3" animBg="1"/>
      <p:bldP spid="80" grpId="0" bldLvl="0" animBg="1" autoUpdateAnimBg="0"/>
      <p:bldP spid="80" grpId="1" bldLvl="0" animBg="1" autoUpdateAnimBg="0"/>
      <p:bldP spid="80" grpId="2" animBg="1"/>
      <p:bldP spid="80" grpId="3" animBg="1"/>
      <p:bldP spid="81" grpId="0" bldLvl="0" animBg="1" autoUpdateAnimBg="0"/>
      <p:bldP spid="81" grpId="1" bldLvl="0" animBg="1" autoUpdateAnimBg="0"/>
      <p:bldP spid="81" grpId="2" animBg="1"/>
      <p:bldP spid="81" grpId="3" animBg="1"/>
      <p:bldP spid="82" grpId="0" bldLvl="0" animBg="1" autoUpdateAnimBg="0"/>
      <p:bldP spid="82" grpId="1" bldLvl="0" animBg="1" autoUpdateAnimBg="0"/>
      <p:bldP spid="82" grpId="2" animBg="1"/>
      <p:bldP spid="82" grpId="3" animBg="1"/>
      <p:bldP spid="83" grpId="0" bldLvl="0" animBg="1" autoUpdateAnimBg="0"/>
      <p:bldP spid="83" grpId="1" bldLvl="0" animBg="1" autoUpdateAnimBg="0"/>
      <p:bldP spid="83" grpId="2" animBg="1"/>
      <p:bldP spid="83" grpId="3" animBg="1"/>
      <p:bldP spid="84" grpId="0" bldLvl="0" animBg="1" autoUpdateAnimBg="0"/>
      <p:bldP spid="84" grpId="1" bldLvl="0" animBg="1" autoUpdateAnimBg="0"/>
      <p:bldP spid="84" grpId="2" animBg="1"/>
      <p:bldP spid="84" grpId="3" animBg="1"/>
      <p:bldP spid="85" grpId="0" bldLvl="0" animBg="1" autoUpdateAnimBg="0"/>
      <p:bldP spid="85" grpId="1" bldLvl="0" animBg="1" autoUpdateAnimBg="0"/>
      <p:bldP spid="85" grpId="2" animBg="1"/>
      <p:bldP spid="85" grpId="3" animBg="1"/>
      <p:bldP spid="86" grpId="0" bldLvl="0" animBg="1" autoUpdateAnimBg="0"/>
      <p:bldP spid="86" grpId="1" bldLvl="0" animBg="1" autoUpdateAnimBg="0"/>
      <p:bldP spid="86" grpId="2" animBg="1"/>
      <p:bldP spid="86" grpId="3" animBg="1"/>
      <p:bldP spid="87" grpId="0" bldLvl="0" animBg="1" autoUpdateAnimBg="0"/>
      <p:bldP spid="87" grpId="1" bldLvl="0" animBg="1" autoUpdateAnimBg="0"/>
      <p:bldP spid="87" grpId="2" animBg="1"/>
      <p:bldP spid="87" grpId="3" animBg="1"/>
      <p:bldP spid="88" grpId="0" bldLvl="0" animBg="1" autoUpdateAnimBg="0"/>
      <p:bldP spid="88" grpId="1" bldLvl="0" animBg="1" autoUpdateAnimBg="0"/>
      <p:bldP spid="88" grpId="2" animBg="1"/>
      <p:bldP spid="88" grpId="3" animBg="1"/>
      <p:bldP spid="89" grpId="0" bldLvl="0" animBg="1" autoUpdateAnimBg="0"/>
      <p:bldP spid="89" grpId="1" bldLvl="0" animBg="1" autoUpdateAnimBg="0"/>
      <p:bldP spid="89" grpId="2" animBg="1"/>
      <p:bldP spid="89" grpId="3" animBg="1"/>
      <p:bldP spid="90" grpId="0" bldLvl="0" animBg="1" autoUpdateAnimBg="0"/>
      <p:bldP spid="90" grpId="1" bldLvl="0" animBg="1" autoUpdateAnimBg="0"/>
      <p:bldP spid="90" grpId="2" animBg="1"/>
      <p:bldP spid="90" grpId="3" animBg="1"/>
      <p:bldP spid="91" grpId="0" bldLvl="0" animBg="1" autoUpdateAnimBg="0"/>
      <p:bldP spid="91" grpId="1" bldLvl="0" animBg="1" autoUpdateAnimBg="0"/>
      <p:bldP spid="91" grpId="2" animBg="1"/>
      <p:bldP spid="91" grpId="3" animBg="1"/>
      <p:bldP spid="92" grpId="0" bldLvl="0" animBg="1" autoUpdateAnimBg="0"/>
      <p:bldP spid="92" grpId="1" bldLvl="0" animBg="1" autoUpdateAnimBg="0"/>
      <p:bldP spid="92" grpId="2" animBg="1"/>
      <p:bldP spid="92" grpId="3" animBg="1"/>
      <p:bldP spid="93" grpId="0" bldLvl="0" animBg="1" autoUpdateAnimBg="0"/>
      <p:bldP spid="93" grpId="1" bldLvl="0" animBg="1" autoUpdateAnimBg="0"/>
      <p:bldP spid="93" grpId="2" animBg="1"/>
      <p:bldP spid="93" grpId="3" animBg="1"/>
      <p:bldP spid="94" grpId="0" bldLvl="0" animBg="1" autoUpdateAnimBg="0"/>
      <p:bldP spid="94" grpId="1" bldLvl="0" animBg="1" autoUpdateAnimBg="0"/>
      <p:bldP spid="94" grpId="2" animBg="1"/>
      <p:bldP spid="94" grpId="3" animBg="1"/>
      <p:bldP spid="95" grpId="0" bldLvl="0" animBg="1" autoUpdateAnimBg="0"/>
      <p:bldP spid="95" grpId="1" bldLvl="0" animBg="1" autoUpdateAnimBg="0"/>
      <p:bldP spid="95" grpId="2" animBg="1"/>
      <p:bldP spid="96" grpId="0" bldLvl="0" autoUpdateAnimBg="0"/>
      <p:bldP spid="96" grpId="1" bldLvl="0" animBg="1" autoUpdateAnimBg="0"/>
      <p:bldP spid="97" grpId="0" bldLvl="0" animBg="1" autoUpdateAnimBg="0"/>
      <p:bldP spid="97" grpId="1" bldLvl="0" animBg="1" autoUpdateAnimBg="0"/>
      <p:bldP spid="97" grpId="2" animBg="1"/>
      <p:bldP spid="97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920" y="1117805"/>
            <a:ext cx="1492023" cy="8191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86819" y="614431"/>
            <a:ext cx="466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79487" y="1282253"/>
            <a:ext cx="7225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 42 : 2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45 : 2 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79487" y="1759310"/>
            <a:ext cx="80128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dư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288" y="4624214"/>
            <a:ext cx="1357213" cy="1339812"/>
          </a:xfrm>
          <a:prstGeom prst="rect">
            <a:avLst/>
          </a:prstGeom>
        </p:spPr>
      </p:pic>
      <p:sp>
        <p:nvSpPr>
          <p:cNvPr id="18" name="Cloud Callout 17"/>
          <p:cNvSpPr/>
          <p:nvPr/>
        </p:nvSpPr>
        <p:spPr>
          <a:xfrm>
            <a:off x="3058000" y="2880130"/>
            <a:ext cx="8211692" cy="1808067"/>
          </a:xfrm>
          <a:prstGeom prst="cloudCallout">
            <a:avLst>
              <a:gd name="adj1" fmla="val -55832"/>
              <a:gd name="adj2" fmla="val 6343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 = 6.7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42 chia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45 chia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96"/>
            <a:ext cx="1934743" cy="157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955679" y="69326"/>
            <a:ext cx="3897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QUAN HỆ CHIA HẾT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32476" y="5827954"/>
            <a:ext cx="2874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06884" y="6139158"/>
            <a:ext cx="2627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18444" y="6450362"/>
            <a:ext cx="33112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6215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6639" y="241622"/>
            <a:ext cx="4491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QUAN HỆ CHIA HẾT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4156" y="737145"/>
            <a:ext cx="4373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40361" y="1300893"/>
            <a:ext cx="10594841" cy="1945666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 ≠ 0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algn="ctr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 = b . q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353176" y="3415718"/>
            <a:ext cx="8745967" cy="2246769"/>
            <a:chOff x="1687322" y="3700865"/>
            <a:chExt cx="8919150" cy="2246769"/>
          </a:xfrm>
        </p:grpSpPr>
        <p:sp>
          <p:nvSpPr>
            <p:cNvPr id="17" name="TextBox 16"/>
            <p:cNvSpPr txBox="1"/>
            <p:nvPr/>
          </p:nvSpPr>
          <p:spPr>
            <a:xfrm>
              <a:off x="1687322" y="3700865"/>
              <a:ext cx="8919150" cy="2246769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 </a:t>
              </a:r>
              <a:r>
                <a:rPr lang="en-US" sz="2800" b="1" i="1" dirty="0" err="1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Lưu</a:t>
              </a:r>
              <a:r>
                <a:rPr lang="en-US" sz="2800" b="1" i="1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ý:</a:t>
              </a:r>
            </a:p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Nếu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phép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chia a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b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bằng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0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thì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a chia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b,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kí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hiệu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endParaRPr lang="en-US" sz="2800" i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Nếu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phép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chia a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b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khác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0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thì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không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chia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b,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kí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hiệu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endParaRPr lang="en-US" sz="2800" i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2873264"/>
                </p:ext>
              </p:extLst>
            </p:nvPr>
          </p:nvGraphicFramePr>
          <p:xfrm>
            <a:off x="5003884" y="4594325"/>
            <a:ext cx="623887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68" name="Equation" r:id="rId3" imgW="583920" imgH="355320" progId="Equation.DSMT4">
                    <p:embed/>
                  </p:oleObj>
                </mc:Choice>
                <mc:Fallback>
                  <p:oleObj name="Equation" r:id="rId3" imgW="583920" imgH="355320" progId="Equation.DSMT4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003884" y="4594325"/>
                          <a:ext cx="623887" cy="381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65489503"/>
                </p:ext>
              </p:extLst>
            </p:nvPr>
          </p:nvGraphicFramePr>
          <p:xfrm>
            <a:off x="6855086" y="5485957"/>
            <a:ext cx="647700" cy="355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69" name="Equation" r:id="rId5" imgW="647640" imgH="355320" progId="Equation.DSMT4">
                    <p:embed/>
                  </p:oleObj>
                </mc:Choice>
                <mc:Fallback>
                  <p:oleObj name="Equation" r:id="rId5" imgW="647640" imgH="355320" progId="Equation.DSMT4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855086" y="5485957"/>
                          <a:ext cx="647700" cy="355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" name="TextBox 19"/>
          <p:cNvSpPr txBox="1"/>
          <p:nvPr/>
        </p:nvSpPr>
        <p:spPr>
          <a:xfrm>
            <a:off x="962747" y="5897889"/>
            <a:ext cx="5173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6870" y="-388827"/>
            <a:ext cx="1958709" cy="195870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222646" y="6198049"/>
            <a:ext cx="5173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SGK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89165" y="6482755"/>
            <a:ext cx="6432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GV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549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329415" y="487402"/>
            <a:ext cx="419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30)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42008" y="1127782"/>
            <a:ext cx="83691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 32; 26; 48; 0?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461103" y="2474885"/>
            <a:ext cx="3194052" cy="523220"/>
            <a:chOff x="3461103" y="2474885"/>
            <a:chExt cx="3194052" cy="523220"/>
          </a:xfrm>
        </p:grpSpPr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0233670"/>
                </p:ext>
              </p:extLst>
            </p:nvPr>
          </p:nvGraphicFramePr>
          <p:xfrm>
            <a:off x="4086225" y="2579688"/>
            <a:ext cx="11430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66" name="Equation" r:id="rId4" imgW="1143000" imgH="330120" progId="Equation.DSMT4">
                    <p:embed/>
                  </p:oleObj>
                </mc:Choice>
                <mc:Fallback>
                  <p:oleObj name="Equation" r:id="rId4" imgW="1143000" imgH="330120" progId="Equation.DSMT4">
                    <p:embed/>
                    <p:pic>
                      <p:nvPicPr>
                        <p:cNvPr id="15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6225" y="2579688"/>
                          <a:ext cx="1143000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94420744"/>
                </p:ext>
              </p:extLst>
            </p:nvPr>
          </p:nvGraphicFramePr>
          <p:xfrm>
            <a:off x="5950305" y="2571565"/>
            <a:ext cx="704850" cy="3889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67" name="Equation" r:id="rId6" imgW="711000" imgH="393480" progId="Equation.DSMT4">
                    <p:embed/>
                  </p:oleObj>
                </mc:Choice>
                <mc:Fallback>
                  <p:oleObj name="Equation" r:id="rId6" imgW="711000" imgH="393480" progId="Equation.DSMT4">
                    <p:embed/>
                    <p:pic>
                      <p:nvPicPr>
                        <p:cNvPr id="16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50305" y="2571565"/>
                          <a:ext cx="704850" cy="3889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3461103" y="2474885"/>
              <a:ext cx="2736647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Do             </a:t>
              </a:r>
              <a:r>
                <a:rPr kumimoji="0" lang="en-US" altLang="en-US" sz="2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nên</a:t>
              </a: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endPara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467808" y="2465830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461103" y="3089246"/>
            <a:ext cx="4096981" cy="523220"/>
            <a:chOff x="3490608" y="3120967"/>
            <a:chExt cx="4096981" cy="523220"/>
          </a:xfrm>
        </p:grpSpPr>
        <p:graphicFrame>
          <p:nvGraphicFramePr>
            <p:cNvPr id="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89954012"/>
                </p:ext>
              </p:extLst>
            </p:nvPr>
          </p:nvGraphicFramePr>
          <p:xfrm>
            <a:off x="4085871" y="3230732"/>
            <a:ext cx="11557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68" name="Equation" r:id="rId8" imgW="1155600" imgH="330120" progId="Equation.DSMT4">
                    <p:embed/>
                  </p:oleObj>
                </mc:Choice>
                <mc:Fallback>
                  <p:oleObj name="Equation" r:id="rId8" imgW="1155600" imgH="330120" progId="Equation.DSMT4">
                    <p:embed/>
                    <p:pic>
                      <p:nvPicPr>
                        <p:cNvPr id="28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5871" y="3230732"/>
                          <a:ext cx="1155700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5939414"/>
                </p:ext>
              </p:extLst>
            </p:nvPr>
          </p:nvGraphicFramePr>
          <p:xfrm>
            <a:off x="6804951" y="3214638"/>
            <a:ext cx="782638" cy="3889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69" name="Equation" r:id="rId10" imgW="787320" imgH="393480" progId="Equation.DSMT4">
                    <p:embed/>
                  </p:oleObj>
                </mc:Choice>
                <mc:Fallback>
                  <p:oleObj name="Equation" r:id="rId10" imgW="787320" imgH="393480" progId="Equation.DSMT4">
                    <p:embed/>
                    <p:pic>
                      <p:nvPicPr>
                        <p:cNvPr id="29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04951" y="3214638"/>
                          <a:ext cx="782638" cy="3889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Rectangle 10"/>
            <p:cNvSpPr>
              <a:spLocks noChangeArrowheads="1"/>
            </p:cNvSpPr>
            <p:nvPr/>
          </p:nvSpPr>
          <p:spPr bwMode="auto">
            <a:xfrm>
              <a:off x="3490608" y="3120967"/>
              <a:ext cx="3477234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Do             </a:t>
              </a:r>
              <a:r>
                <a:rPr kumimoji="0" lang="en-US" altLang="en-US" sz="2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dư</a:t>
              </a:r>
              <a:r>
                <a:rPr kumimoji="0" lang="en-US" altLang="en-US" sz="2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2 </a:t>
              </a:r>
              <a:r>
                <a:rPr kumimoji="0" lang="en-US" altLang="en-US" sz="2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nên</a:t>
              </a: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endPara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461103" y="3694813"/>
            <a:ext cx="3179922" cy="523220"/>
            <a:chOff x="3492341" y="3693458"/>
            <a:chExt cx="3179922" cy="523220"/>
          </a:xfrm>
        </p:grpSpPr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09874348"/>
                </p:ext>
              </p:extLst>
            </p:nvPr>
          </p:nvGraphicFramePr>
          <p:xfrm>
            <a:off x="4073525" y="3800475"/>
            <a:ext cx="11684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70" name="Equation" r:id="rId12" imgW="1168200" imgH="330120" progId="Equation.DSMT4">
                    <p:embed/>
                  </p:oleObj>
                </mc:Choice>
                <mc:Fallback>
                  <p:oleObj name="Equation" r:id="rId12" imgW="1168200" imgH="330120" progId="Equation.DSMT4">
                    <p:embed/>
                    <p:pic>
                      <p:nvPicPr>
                        <p:cNvPr id="33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73525" y="3800475"/>
                          <a:ext cx="1168400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37644726"/>
                </p:ext>
              </p:extLst>
            </p:nvPr>
          </p:nvGraphicFramePr>
          <p:xfrm>
            <a:off x="5954713" y="3783182"/>
            <a:ext cx="717550" cy="3889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71" name="Equation" r:id="rId14" imgW="723600" imgH="393480" progId="Equation.DSMT4">
                    <p:embed/>
                  </p:oleObj>
                </mc:Choice>
                <mc:Fallback>
                  <p:oleObj name="Equation" r:id="rId14" imgW="723600" imgH="393480" progId="Equation.DSMT4">
                    <p:embed/>
                    <p:pic>
                      <p:nvPicPr>
                        <p:cNvPr id="34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54713" y="3783182"/>
                          <a:ext cx="717550" cy="3889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3492341" y="3693458"/>
              <a:ext cx="2736647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Do             </a:t>
              </a:r>
              <a:r>
                <a:rPr kumimoji="0" lang="en-US" altLang="en-US" sz="2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nên</a:t>
              </a: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endPara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461103" y="4299373"/>
            <a:ext cx="2809850" cy="523220"/>
            <a:chOff x="3468713" y="4339687"/>
            <a:chExt cx="2809850" cy="523220"/>
          </a:xfrm>
        </p:grpSpPr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54013802"/>
                </p:ext>
              </p:extLst>
            </p:nvPr>
          </p:nvGraphicFramePr>
          <p:xfrm>
            <a:off x="4095750" y="4438650"/>
            <a:ext cx="9525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72" name="Equation" r:id="rId16" imgW="952200" imgH="330120" progId="Equation.DSMT4">
                    <p:embed/>
                  </p:oleObj>
                </mc:Choice>
                <mc:Fallback>
                  <p:oleObj name="Equation" r:id="rId16" imgW="952200" imgH="330120" progId="Equation.DSMT4">
                    <p:embed/>
                    <p:pic>
                      <p:nvPicPr>
                        <p:cNvPr id="37" name="Object 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95750" y="4438650"/>
                          <a:ext cx="952500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56244716"/>
                </p:ext>
              </p:extLst>
            </p:nvPr>
          </p:nvGraphicFramePr>
          <p:xfrm>
            <a:off x="5761038" y="4426998"/>
            <a:ext cx="517525" cy="3889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73" name="Equation" r:id="rId18" imgW="520560" imgH="393480" progId="Equation.DSMT4">
                    <p:embed/>
                  </p:oleObj>
                </mc:Choice>
                <mc:Fallback>
                  <p:oleObj name="Equation" r:id="rId18" imgW="520560" imgH="393480" progId="Equation.DSMT4">
                    <p:embed/>
                    <p:pic>
                      <p:nvPicPr>
                        <p:cNvPr id="38" name="Object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61038" y="4426998"/>
                          <a:ext cx="517525" cy="3889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" name="Rectangle 10"/>
            <p:cNvSpPr>
              <a:spLocks noChangeArrowheads="1"/>
            </p:cNvSpPr>
            <p:nvPr/>
          </p:nvSpPr>
          <p:spPr bwMode="auto">
            <a:xfrm>
              <a:off x="3468713" y="4339687"/>
              <a:ext cx="2438488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Do           </a:t>
              </a:r>
              <a:r>
                <a:rPr kumimoji="0" lang="en-US" altLang="en-US" sz="2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nên</a:t>
              </a: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endPara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131726" y="6055515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35614" y="6381097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7390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2410483" y="458247"/>
            <a:ext cx="5353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30)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05179" y="1074535"/>
            <a:ext cx="7308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b.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b.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363" y="1780735"/>
            <a:ext cx="4762500" cy="476250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191531" y="6057421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362478" y="6371826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2725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15716" y="6120010"/>
            <a:ext cx="2807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30962" y="462506"/>
            <a:ext cx="419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31)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80046" y="924171"/>
            <a:ext cx="5419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7.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780046" y="1385836"/>
            <a:ext cx="5135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12.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34489" y="3285386"/>
            <a:ext cx="5090442" cy="267765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</a:t>
            </a:r>
          </a:p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4110964" y="1970099"/>
            <a:ext cx="50139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Hai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7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0; 7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10"/>
          <p:cNvSpPr>
            <a:spLocks noChangeArrowheads="1"/>
          </p:cNvSpPr>
          <p:nvPr/>
        </p:nvSpPr>
        <p:spPr bwMode="auto">
          <a:xfrm>
            <a:off x="4108814" y="2526607"/>
            <a:ext cx="50161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Hai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ước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6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2; 6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79143" y="1977993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33166" y="6457890"/>
            <a:ext cx="2446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GV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7607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38" grpId="0"/>
      <p:bldP spid="39" grpId="0" animBg="1"/>
      <p:bldP spid="40" grpId="0"/>
      <p:bldP spid="41" grpId="0"/>
      <p:bldP spid="42" grpId="0"/>
    </p:bld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7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8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9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5088</TotalTime>
  <Words>1292</Words>
  <Application>Microsoft Office PowerPoint</Application>
  <PresentationFormat>Widescreen</PresentationFormat>
  <Paragraphs>268</Paragraphs>
  <Slides>16</Slides>
  <Notes>5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10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34" baseType="lpstr">
      <vt:lpstr>Arial</vt:lpstr>
      <vt:lpstr>Calibri</vt:lpstr>
      <vt:lpstr>Calibri Light</vt:lpstr>
      <vt:lpstr>Rockwell</vt:lpstr>
      <vt:lpstr>Tahoma</vt:lpstr>
      <vt:lpstr>Times New Roman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Office Theme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102</cp:revision>
  <dcterms:created xsi:type="dcterms:W3CDTF">2021-07-17T08:16:29Z</dcterms:created>
  <dcterms:modified xsi:type="dcterms:W3CDTF">2021-08-01T02:23:13Z</dcterms:modified>
</cp:coreProperties>
</file>