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mp3" ContentType="audio/mpeg"/>
  <Default Extension="svg" ContentType="image/svg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696" r:id="rId4"/>
    <p:sldMasterId id="2147483720" r:id="rId5"/>
    <p:sldMasterId id="2147483732" r:id="rId6"/>
    <p:sldMasterId id="2147483744" r:id="rId7"/>
  </p:sldMasterIdLst>
  <p:notesMasterIdLst>
    <p:notesMasterId r:id="rId31"/>
  </p:notesMasterIdLst>
  <p:sldIdLst>
    <p:sldId id="308" r:id="rId8"/>
    <p:sldId id="309" r:id="rId9"/>
    <p:sldId id="310" r:id="rId10"/>
    <p:sldId id="311" r:id="rId11"/>
    <p:sldId id="313" r:id="rId12"/>
    <p:sldId id="314" r:id="rId13"/>
    <p:sldId id="315" r:id="rId14"/>
    <p:sldId id="318" r:id="rId15"/>
    <p:sldId id="316" r:id="rId16"/>
    <p:sldId id="317" r:id="rId17"/>
    <p:sldId id="319" r:id="rId18"/>
    <p:sldId id="320" r:id="rId19"/>
    <p:sldId id="321" r:id="rId20"/>
    <p:sldId id="322" r:id="rId21"/>
    <p:sldId id="326" r:id="rId22"/>
    <p:sldId id="297" r:id="rId23"/>
    <p:sldId id="298" r:id="rId24"/>
    <p:sldId id="299" r:id="rId25"/>
    <p:sldId id="300" r:id="rId26"/>
    <p:sldId id="302" r:id="rId27"/>
    <p:sldId id="304" r:id="rId28"/>
    <p:sldId id="324" r:id="rId29"/>
    <p:sldId id="325" r:id="rId3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91A05"/>
    <a:srgbClr val="5F2C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88" d="100"/>
          <a:sy n="88" d="100"/>
        </p:scale>
        <p:origin x="102" y="1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4.xml"/><Relationship Id="rId34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DE26C10-F09D-4B13-8877-2A1091C88715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305B5D5E-6601-4572-AB66-01182342CA9C}">
      <dgm:prSet phldrT="[Text]"/>
      <dgm:spPr/>
      <dgm:t>
        <a:bodyPr/>
        <a:lstStyle/>
        <a:p>
          <a:r>
            <a:rPr lang="en-US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Khái</a:t>
          </a:r>
          <a:r>
            <a:rPr lang="en-US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niệm</a:t>
          </a:r>
          <a:r>
            <a:rPr lang="en-US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về</a:t>
          </a:r>
          <a:r>
            <a:rPr lang="en-US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chia </a:t>
          </a:r>
          <a:r>
            <a:rPr lang="en-US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hết</a:t>
          </a:r>
          <a:endParaRPr lang="en-US" dirty="0">
            <a:solidFill>
              <a:schemeClr val="tx1"/>
            </a:solidFill>
          </a:endParaRPr>
        </a:p>
      </dgm:t>
    </dgm:pt>
    <dgm:pt modelId="{7026B970-B760-469A-B182-892BF300127A}" type="parTrans" cxnId="{3F3F0A1B-C352-41E9-BEA6-02A84C0FCA88}">
      <dgm:prSet/>
      <dgm:spPr/>
      <dgm:t>
        <a:bodyPr/>
        <a:lstStyle/>
        <a:p>
          <a:endParaRPr lang="en-US"/>
        </a:p>
      </dgm:t>
    </dgm:pt>
    <dgm:pt modelId="{AD850C7E-5C0C-49F2-90C7-DBCF15CE9CEB}" type="sibTrans" cxnId="{3F3F0A1B-C352-41E9-BEA6-02A84C0FCA88}">
      <dgm:prSet/>
      <dgm:spPr/>
      <dgm:t>
        <a:bodyPr/>
        <a:lstStyle/>
        <a:p>
          <a:endParaRPr lang="en-US"/>
        </a:p>
      </dgm:t>
    </dgm:pt>
    <dgm:pt modelId="{CB086D75-ED81-45D4-9E5E-3825A2F9D348}">
      <dgm:prSet phldrT="[Text]"/>
      <dgm:spPr/>
      <dgm:t>
        <a:bodyPr/>
        <a:lstStyle/>
        <a:p>
          <a:r>
            <a:rPr lang="en-US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Cách</a:t>
          </a:r>
          <a:r>
            <a:rPr lang="en-US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tìm</a:t>
          </a:r>
          <a:r>
            <a:rPr lang="en-US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bội</a:t>
          </a:r>
          <a:r>
            <a:rPr lang="en-US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và</a:t>
          </a:r>
          <a:r>
            <a:rPr lang="en-US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ước</a:t>
          </a:r>
          <a:r>
            <a:rPr lang="en-US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của</a:t>
          </a:r>
          <a:r>
            <a:rPr lang="en-US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một</a:t>
          </a:r>
          <a:r>
            <a:rPr lang="en-US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số</a:t>
          </a:r>
          <a:endParaRPr lang="en-US" dirty="0">
            <a:solidFill>
              <a:schemeClr val="tx1"/>
            </a:solidFill>
          </a:endParaRPr>
        </a:p>
      </dgm:t>
    </dgm:pt>
    <dgm:pt modelId="{16909AF2-4CB5-4ED3-AAD4-267EA1029D60}" type="parTrans" cxnId="{5360002A-A326-444D-BCEC-1C9C8524E15D}">
      <dgm:prSet/>
      <dgm:spPr/>
      <dgm:t>
        <a:bodyPr/>
        <a:lstStyle/>
        <a:p>
          <a:endParaRPr lang="en-US"/>
        </a:p>
      </dgm:t>
    </dgm:pt>
    <dgm:pt modelId="{3229A39E-FD87-4A8C-B5DB-E2E93C27BE9A}" type="sibTrans" cxnId="{5360002A-A326-444D-BCEC-1C9C8524E15D}">
      <dgm:prSet/>
      <dgm:spPr/>
      <dgm:t>
        <a:bodyPr/>
        <a:lstStyle/>
        <a:p>
          <a:endParaRPr lang="en-US"/>
        </a:p>
      </dgm:t>
    </dgm:pt>
    <dgm:pt modelId="{E766EBA5-4388-4790-84A2-231463884A78}">
      <dgm:prSet phldrT="[Text]"/>
      <dgm:spPr/>
      <dgm:t>
        <a:bodyPr/>
        <a:lstStyle/>
        <a:p>
          <a:endParaRPr lang="en-US" dirty="0">
            <a:solidFill>
              <a:schemeClr val="tx1"/>
            </a:solidFill>
          </a:endParaRPr>
        </a:p>
      </dgm:t>
    </dgm:pt>
    <dgm:pt modelId="{1B0E6ABD-FF20-4D85-80A0-558A5D2B04A6}" type="parTrans" cxnId="{AE142F74-FAB3-48EC-82D7-B7440CFBEEB1}">
      <dgm:prSet/>
      <dgm:spPr/>
      <dgm:t>
        <a:bodyPr/>
        <a:lstStyle/>
        <a:p>
          <a:endParaRPr lang="en-US"/>
        </a:p>
      </dgm:t>
    </dgm:pt>
    <dgm:pt modelId="{C42AF75C-912A-4F2D-B761-2597A8A73B66}" type="sibTrans" cxnId="{AE142F74-FAB3-48EC-82D7-B7440CFBEEB1}">
      <dgm:prSet/>
      <dgm:spPr/>
      <dgm:t>
        <a:bodyPr/>
        <a:lstStyle/>
        <a:p>
          <a:endParaRPr lang="en-US"/>
        </a:p>
      </dgm:t>
    </dgm:pt>
    <dgm:pt modelId="{1D7F1250-7AA2-41ED-BEAB-6057CD175A3E}">
      <dgm:prSet/>
      <dgm:spPr/>
      <dgm:t>
        <a:bodyPr/>
        <a:lstStyle/>
        <a:p>
          <a:r>
            <a:rPr lang="en-US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Tính</a:t>
          </a:r>
          <a:r>
            <a:rPr lang="en-US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chất</a:t>
          </a:r>
          <a:r>
            <a:rPr lang="en-US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chia </a:t>
          </a:r>
          <a:r>
            <a:rPr lang="en-US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hết</a:t>
          </a:r>
          <a:r>
            <a:rPr lang="en-US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của</a:t>
          </a:r>
          <a:r>
            <a:rPr lang="en-US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một</a:t>
          </a:r>
          <a:r>
            <a:rPr lang="en-US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tích</a:t>
          </a:r>
          <a:r>
            <a:rPr lang="en-US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. </a:t>
          </a:r>
          <a:r>
            <a:rPr lang="en-US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Luyện</a:t>
          </a:r>
          <a:r>
            <a:rPr lang="en-US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tập</a:t>
          </a:r>
          <a:endParaRPr lang="en-US" dirty="0">
            <a:solidFill>
              <a:schemeClr val="tx1"/>
            </a:solidFill>
          </a:endParaRPr>
        </a:p>
      </dgm:t>
    </dgm:pt>
    <dgm:pt modelId="{402334FC-D054-48EC-9168-C9D1C7E6AE6C}" type="parTrans" cxnId="{D2869877-3179-42CA-B245-7B9B15D6E080}">
      <dgm:prSet/>
      <dgm:spPr/>
      <dgm:t>
        <a:bodyPr/>
        <a:lstStyle/>
        <a:p>
          <a:endParaRPr lang="en-US"/>
        </a:p>
      </dgm:t>
    </dgm:pt>
    <dgm:pt modelId="{652A092A-21F8-4E06-A0CE-1A0F8FDBD431}" type="sibTrans" cxnId="{D2869877-3179-42CA-B245-7B9B15D6E080}">
      <dgm:prSet/>
      <dgm:spPr/>
      <dgm:t>
        <a:bodyPr/>
        <a:lstStyle/>
        <a:p>
          <a:endParaRPr lang="en-US"/>
        </a:p>
      </dgm:t>
    </dgm:pt>
    <dgm:pt modelId="{84CDA612-6FCF-46F4-A9E3-F65159F2E97A}" type="pres">
      <dgm:prSet presAssocID="{CDE26C10-F09D-4B13-8877-2A1091C88715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en-US"/>
        </a:p>
      </dgm:t>
    </dgm:pt>
    <dgm:pt modelId="{19F82C27-5D87-434C-8AAC-4FF97B97A081}" type="pres">
      <dgm:prSet presAssocID="{CDE26C10-F09D-4B13-8877-2A1091C88715}" presName="Name1" presStyleCnt="0"/>
      <dgm:spPr/>
    </dgm:pt>
    <dgm:pt modelId="{FD4D97B2-47B5-4B5E-ACB2-3410B8A2879A}" type="pres">
      <dgm:prSet presAssocID="{CDE26C10-F09D-4B13-8877-2A1091C88715}" presName="cycle" presStyleCnt="0"/>
      <dgm:spPr/>
    </dgm:pt>
    <dgm:pt modelId="{4CF8A7E1-ED99-48D6-85C2-F3579DC2D722}" type="pres">
      <dgm:prSet presAssocID="{CDE26C10-F09D-4B13-8877-2A1091C88715}" presName="srcNode" presStyleLbl="node1" presStyleIdx="0" presStyleCnt="4"/>
      <dgm:spPr/>
    </dgm:pt>
    <dgm:pt modelId="{D4B3653D-9706-4A61-833F-7499CCB17780}" type="pres">
      <dgm:prSet presAssocID="{CDE26C10-F09D-4B13-8877-2A1091C88715}" presName="conn" presStyleLbl="parChTrans1D2" presStyleIdx="0" presStyleCnt="1"/>
      <dgm:spPr/>
      <dgm:t>
        <a:bodyPr/>
        <a:lstStyle/>
        <a:p>
          <a:endParaRPr lang="en-US"/>
        </a:p>
      </dgm:t>
    </dgm:pt>
    <dgm:pt modelId="{0F69B0B3-9859-4A2B-8E7C-C86E208D259F}" type="pres">
      <dgm:prSet presAssocID="{CDE26C10-F09D-4B13-8877-2A1091C88715}" presName="extraNode" presStyleLbl="node1" presStyleIdx="0" presStyleCnt="4"/>
      <dgm:spPr/>
    </dgm:pt>
    <dgm:pt modelId="{69839AFB-222B-4BFD-AFE4-BA1B950220AD}" type="pres">
      <dgm:prSet presAssocID="{CDE26C10-F09D-4B13-8877-2A1091C88715}" presName="dstNode" presStyleLbl="node1" presStyleIdx="0" presStyleCnt="4"/>
      <dgm:spPr/>
    </dgm:pt>
    <dgm:pt modelId="{5B8CB2C2-E07D-435B-8249-B1B867F3249D}" type="pres">
      <dgm:prSet presAssocID="{305B5D5E-6601-4572-AB66-01182342CA9C}" presName="text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36D24C0-CF78-4E11-8801-8683E8AF5756}" type="pres">
      <dgm:prSet presAssocID="{305B5D5E-6601-4572-AB66-01182342CA9C}" presName="accent_1" presStyleCnt="0"/>
      <dgm:spPr/>
    </dgm:pt>
    <dgm:pt modelId="{CE4ADF40-679B-4403-95B5-12638F3A1C5E}" type="pres">
      <dgm:prSet presAssocID="{305B5D5E-6601-4572-AB66-01182342CA9C}" presName="accentRepeatNode" presStyleLbl="solidFgAcc1" presStyleIdx="0" presStyleCnt="4"/>
      <dgm:spPr/>
    </dgm:pt>
    <dgm:pt modelId="{A159569C-74FB-4408-B1C0-1DE70E49A234}" type="pres">
      <dgm:prSet presAssocID="{CB086D75-ED81-45D4-9E5E-3825A2F9D348}" presName="text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F823F1D-DBCF-47F6-A8BD-8791ACC31D1E}" type="pres">
      <dgm:prSet presAssocID="{CB086D75-ED81-45D4-9E5E-3825A2F9D348}" presName="accent_2" presStyleCnt="0"/>
      <dgm:spPr/>
    </dgm:pt>
    <dgm:pt modelId="{1B27D673-DA65-41BF-BBD0-A3EE3FCA605A}" type="pres">
      <dgm:prSet presAssocID="{CB086D75-ED81-45D4-9E5E-3825A2F9D348}" presName="accentRepeatNode" presStyleLbl="solidFgAcc1" presStyleIdx="1" presStyleCnt="4"/>
      <dgm:spPr/>
    </dgm:pt>
    <dgm:pt modelId="{1D933678-8F54-4DBC-8C16-7CD6CD9BF5FA}" type="pres">
      <dgm:prSet presAssocID="{E766EBA5-4388-4790-84A2-231463884A78}" presName="text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E2B8901-9572-4AF8-BF24-43700EF609EA}" type="pres">
      <dgm:prSet presAssocID="{E766EBA5-4388-4790-84A2-231463884A78}" presName="accent_3" presStyleCnt="0"/>
      <dgm:spPr/>
    </dgm:pt>
    <dgm:pt modelId="{3B5A8711-648E-4B16-A6BF-121799DBB522}" type="pres">
      <dgm:prSet presAssocID="{E766EBA5-4388-4790-84A2-231463884A78}" presName="accentRepeatNode" presStyleLbl="solidFgAcc1" presStyleIdx="2" presStyleCnt="4"/>
      <dgm:spPr/>
    </dgm:pt>
    <dgm:pt modelId="{229D3003-F8FE-4C3C-B65B-54BED186D8FF}" type="pres">
      <dgm:prSet presAssocID="{1D7F1250-7AA2-41ED-BEAB-6057CD175A3E}" presName="text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8691924-3B17-4D1E-9236-934CAD211084}" type="pres">
      <dgm:prSet presAssocID="{1D7F1250-7AA2-41ED-BEAB-6057CD175A3E}" presName="accent_4" presStyleCnt="0"/>
      <dgm:spPr/>
    </dgm:pt>
    <dgm:pt modelId="{C485230A-BBC1-4FD3-96DB-A1D37E5F6FDC}" type="pres">
      <dgm:prSet presAssocID="{1D7F1250-7AA2-41ED-BEAB-6057CD175A3E}" presName="accentRepeatNode" presStyleLbl="solidFgAcc1" presStyleIdx="3" presStyleCnt="4"/>
      <dgm:spPr/>
    </dgm:pt>
  </dgm:ptLst>
  <dgm:cxnLst>
    <dgm:cxn modelId="{978E1341-7E20-4425-8FBD-74F8A4203A14}" type="presOf" srcId="{AD850C7E-5C0C-49F2-90C7-DBCF15CE9CEB}" destId="{D4B3653D-9706-4A61-833F-7499CCB17780}" srcOrd="0" destOrd="0" presId="urn:microsoft.com/office/officeart/2008/layout/VerticalCurvedList"/>
    <dgm:cxn modelId="{50795B6F-855A-4C45-AA8A-391AC774AEBD}" type="presOf" srcId="{CB086D75-ED81-45D4-9E5E-3825A2F9D348}" destId="{A159569C-74FB-4408-B1C0-1DE70E49A234}" srcOrd="0" destOrd="0" presId="urn:microsoft.com/office/officeart/2008/layout/VerticalCurvedList"/>
    <dgm:cxn modelId="{AE142F74-FAB3-48EC-82D7-B7440CFBEEB1}" srcId="{CDE26C10-F09D-4B13-8877-2A1091C88715}" destId="{E766EBA5-4388-4790-84A2-231463884A78}" srcOrd="2" destOrd="0" parTransId="{1B0E6ABD-FF20-4D85-80A0-558A5D2B04A6}" sibTransId="{C42AF75C-912A-4F2D-B761-2597A8A73B66}"/>
    <dgm:cxn modelId="{3F3F0A1B-C352-41E9-BEA6-02A84C0FCA88}" srcId="{CDE26C10-F09D-4B13-8877-2A1091C88715}" destId="{305B5D5E-6601-4572-AB66-01182342CA9C}" srcOrd="0" destOrd="0" parTransId="{7026B970-B760-469A-B182-892BF300127A}" sibTransId="{AD850C7E-5C0C-49F2-90C7-DBCF15CE9CEB}"/>
    <dgm:cxn modelId="{85AB7622-7B56-4A55-8CE5-F706C9AD5520}" type="presOf" srcId="{305B5D5E-6601-4572-AB66-01182342CA9C}" destId="{5B8CB2C2-E07D-435B-8249-B1B867F3249D}" srcOrd="0" destOrd="0" presId="urn:microsoft.com/office/officeart/2008/layout/VerticalCurvedList"/>
    <dgm:cxn modelId="{E4E8A649-2A4C-45F5-AEA5-04D7BAF13BBB}" type="presOf" srcId="{CDE26C10-F09D-4B13-8877-2A1091C88715}" destId="{84CDA612-6FCF-46F4-A9E3-F65159F2E97A}" srcOrd="0" destOrd="0" presId="urn:microsoft.com/office/officeart/2008/layout/VerticalCurvedList"/>
    <dgm:cxn modelId="{F2A7BAC5-6D11-40CB-B375-5F5E7E0FAE6A}" type="presOf" srcId="{1D7F1250-7AA2-41ED-BEAB-6057CD175A3E}" destId="{229D3003-F8FE-4C3C-B65B-54BED186D8FF}" srcOrd="0" destOrd="0" presId="urn:microsoft.com/office/officeart/2008/layout/VerticalCurvedList"/>
    <dgm:cxn modelId="{D2869877-3179-42CA-B245-7B9B15D6E080}" srcId="{CDE26C10-F09D-4B13-8877-2A1091C88715}" destId="{1D7F1250-7AA2-41ED-BEAB-6057CD175A3E}" srcOrd="3" destOrd="0" parTransId="{402334FC-D054-48EC-9168-C9D1C7E6AE6C}" sibTransId="{652A092A-21F8-4E06-A0CE-1A0F8FDBD431}"/>
    <dgm:cxn modelId="{5360002A-A326-444D-BCEC-1C9C8524E15D}" srcId="{CDE26C10-F09D-4B13-8877-2A1091C88715}" destId="{CB086D75-ED81-45D4-9E5E-3825A2F9D348}" srcOrd="1" destOrd="0" parTransId="{16909AF2-4CB5-4ED3-AAD4-267EA1029D60}" sibTransId="{3229A39E-FD87-4A8C-B5DB-E2E93C27BE9A}"/>
    <dgm:cxn modelId="{ABADD098-CD07-453F-9FBC-F2A81AF7D537}" type="presOf" srcId="{E766EBA5-4388-4790-84A2-231463884A78}" destId="{1D933678-8F54-4DBC-8C16-7CD6CD9BF5FA}" srcOrd="0" destOrd="0" presId="urn:microsoft.com/office/officeart/2008/layout/VerticalCurvedList"/>
    <dgm:cxn modelId="{0DA2C93F-F19A-4AAE-95BD-9165E06FD1A8}" type="presParOf" srcId="{84CDA612-6FCF-46F4-A9E3-F65159F2E97A}" destId="{19F82C27-5D87-434C-8AAC-4FF97B97A081}" srcOrd="0" destOrd="0" presId="urn:microsoft.com/office/officeart/2008/layout/VerticalCurvedList"/>
    <dgm:cxn modelId="{1125C557-9920-4488-A29D-8000F5E7EFFC}" type="presParOf" srcId="{19F82C27-5D87-434C-8AAC-4FF97B97A081}" destId="{FD4D97B2-47B5-4B5E-ACB2-3410B8A2879A}" srcOrd="0" destOrd="0" presId="urn:microsoft.com/office/officeart/2008/layout/VerticalCurvedList"/>
    <dgm:cxn modelId="{0934FD63-ECA8-433A-B7F7-A76801D91201}" type="presParOf" srcId="{FD4D97B2-47B5-4B5E-ACB2-3410B8A2879A}" destId="{4CF8A7E1-ED99-48D6-85C2-F3579DC2D722}" srcOrd="0" destOrd="0" presId="urn:microsoft.com/office/officeart/2008/layout/VerticalCurvedList"/>
    <dgm:cxn modelId="{8412E91D-278C-4891-BC93-EDE49FFF4259}" type="presParOf" srcId="{FD4D97B2-47B5-4B5E-ACB2-3410B8A2879A}" destId="{D4B3653D-9706-4A61-833F-7499CCB17780}" srcOrd="1" destOrd="0" presId="urn:microsoft.com/office/officeart/2008/layout/VerticalCurvedList"/>
    <dgm:cxn modelId="{3C6A9741-B82D-448B-8F93-6E7FE5E4A996}" type="presParOf" srcId="{FD4D97B2-47B5-4B5E-ACB2-3410B8A2879A}" destId="{0F69B0B3-9859-4A2B-8E7C-C86E208D259F}" srcOrd="2" destOrd="0" presId="urn:microsoft.com/office/officeart/2008/layout/VerticalCurvedList"/>
    <dgm:cxn modelId="{8B4372D0-CD9B-4FC3-AB00-01628BA5552E}" type="presParOf" srcId="{FD4D97B2-47B5-4B5E-ACB2-3410B8A2879A}" destId="{69839AFB-222B-4BFD-AFE4-BA1B950220AD}" srcOrd="3" destOrd="0" presId="urn:microsoft.com/office/officeart/2008/layout/VerticalCurvedList"/>
    <dgm:cxn modelId="{C949F9E4-C9CA-4AAB-BA16-939E0F60A651}" type="presParOf" srcId="{19F82C27-5D87-434C-8AAC-4FF97B97A081}" destId="{5B8CB2C2-E07D-435B-8249-B1B867F3249D}" srcOrd="1" destOrd="0" presId="urn:microsoft.com/office/officeart/2008/layout/VerticalCurvedList"/>
    <dgm:cxn modelId="{30935DBA-A805-435C-962A-D2D088F1443C}" type="presParOf" srcId="{19F82C27-5D87-434C-8AAC-4FF97B97A081}" destId="{136D24C0-CF78-4E11-8801-8683E8AF5756}" srcOrd="2" destOrd="0" presId="urn:microsoft.com/office/officeart/2008/layout/VerticalCurvedList"/>
    <dgm:cxn modelId="{B282681D-2C94-469F-A6CD-E6DDC585C8F4}" type="presParOf" srcId="{136D24C0-CF78-4E11-8801-8683E8AF5756}" destId="{CE4ADF40-679B-4403-95B5-12638F3A1C5E}" srcOrd="0" destOrd="0" presId="urn:microsoft.com/office/officeart/2008/layout/VerticalCurvedList"/>
    <dgm:cxn modelId="{74825B3E-46C5-4CF0-86E2-434425B72630}" type="presParOf" srcId="{19F82C27-5D87-434C-8AAC-4FF97B97A081}" destId="{A159569C-74FB-4408-B1C0-1DE70E49A234}" srcOrd="3" destOrd="0" presId="urn:microsoft.com/office/officeart/2008/layout/VerticalCurvedList"/>
    <dgm:cxn modelId="{84918941-5542-49F9-B19A-F52ED044313E}" type="presParOf" srcId="{19F82C27-5D87-434C-8AAC-4FF97B97A081}" destId="{CF823F1D-DBCF-47F6-A8BD-8791ACC31D1E}" srcOrd="4" destOrd="0" presId="urn:microsoft.com/office/officeart/2008/layout/VerticalCurvedList"/>
    <dgm:cxn modelId="{CA0D2E53-ADD2-4CA6-BFA2-9D8F275C2CF0}" type="presParOf" srcId="{CF823F1D-DBCF-47F6-A8BD-8791ACC31D1E}" destId="{1B27D673-DA65-41BF-BBD0-A3EE3FCA605A}" srcOrd="0" destOrd="0" presId="urn:microsoft.com/office/officeart/2008/layout/VerticalCurvedList"/>
    <dgm:cxn modelId="{5227BC2E-E602-4CAE-83F6-7281E064D9F0}" type="presParOf" srcId="{19F82C27-5D87-434C-8AAC-4FF97B97A081}" destId="{1D933678-8F54-4DBC-8C16-7CD6CD9BF5FA}" srcOrd="5" destOrd="0" presId="urn:microsoft.com/office/officeart/2008/layout/VerticalCurvedList"/>
    <dgm:cxn modelId="{99C8DCA1-DDFE-469E-95E1-A259623559C8}" type="presParOf" srcId="{19F82C27-5D87-434C-8AAC-4FF97B97A081}" destId="{CE2B8901-9572-4AF8-BF24-43700EF609EA}" srcOrd="6" destOrd="0" presId="urn:microsoft.com/office/officeart/2008/layout/VerticalCurvedList"/>
    <dgm:cxn modelId="{4E92DDAA-6F08-4FE8-A97E-5B5314C9AD25}" type="presParOf" srcId="{CE2B8901-9572-4AF8-BF24-43700EF609EA}" destId="{3B5A8711-648E-4B16-A6BF-121799DBB522}" srcOrd="0" destOrd="0" presId="urn:microsoft.com/office/officeart/2008/layout/VerticalCurvedList"/>
    <dgm:cxn modelId="{C515FCC2-6D3E-4A83-9074-540A5E918800}" type="presParOf" srcId="{19F82C27-5D87-434C-8AAC-4FF97B97A081}" destId="{229D3003-F8FE-4C3C-B65B-54BED186D8FF}" srcOrd="7" destOrd="0" presId="urn:microsoft.com/office/officeart/2008/layout/VerticalCurvedList"/>
    <dgm:cxn modelId="{BBC5AD68-1CEF-4610-BF9B-69A81578CA1B}" type="presParOf" srcId="{19F82C27-5D87-434C-8AAC-4FF97B97A081}" destId="{38691924-3B17-4D1E-9236-934CAD211084}" srcOrd="8" destOrd="0" presId="urn:microsoft.com/office/officeart/2008/layout/VerticalCurvedList"/>
    <dgm:cxn modelId="{836D2896-0EF5-4AC8-A303-3C1CF60DB5EA}" type="presParOf" srcId="{38691924-3B17-4D1E-9236-934CAD211084}" destId="{C485230A-BBC1-4FD3-96DB-A1D37E5F6FDC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4B3653D-9706-4A61-833F-7499CCB17780}">
      <dsp:nvSpPr>
        <dsp:cNvPr id="0" name=""/>
        <dsp:cNvSpPr/>
      </dsp:nvSpPr>
      <dsp:spPr>
        <a:xfrm>
          <a:off x="-4477703" y="-686676"/>
          <a:ext cx="5334265" cy="5334265"/>
        </a:xfrm>
        <a:prstGeom prst="blockArc">
          <a:avLst>
            <a:gd name="adj1" fmla="val 18900000"/>
            <a:gd name="adj2" fmla="val 2700000"/>
            <a:gd name="adj3" fmla="val 405"/>
          </a:avLst>
        </a:pr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B8CB2C2-E07D-435B-8249-B1B867F3249D}">
      <dsp:nvSpPr>
        <dsp:cNvPr id="0" name=""/>
        <dsp:cNvSpPr/>
      </dsp:nvSpPr>
      <dsp:spPr>
        <a:xfrm>
          <a:off x="448685" y="304514"/>
          <a:ext cx="8011135" cy="609346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3669" tIns="78740" rIns="78740" bIns="78740" numCol="1" spcCol="1270" anchor="ctr" anchorCtr="0">
          <a:noAutofit/>
        </a:bodyPr>
        <a:lstStyle/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3100" kern="1200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Khái</a:t>
          </a:r>
          <a:r>
            <a:rPr lang="en-US" sz="310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3100" kern="1200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niệm</a:t>
          </a:r>
          <a:r>
            <a:rPr lang="en-US" sz="310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3100" kern="1200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về</a:t>
          </a:r>
          <a:r>
            <a:rPr lang="en-US" sz="310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chia </a:t>
          </a:r>
          <a:r>
            <a:rPr lang="en-US" sz="3100" kern="1200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hết</a:t>
          </a:r>
          <a:endParaRPr lang="en-US" sz="3100" kern="1200" dirty="0">
            <a:solidFill>
              <a:schemeClr val="tx1"/>
            </a:solidFill>
          </a:endParaRPr>
        </a:p>
      </dsp:txBody>
      <dsp:txXfrm>
        <a:off x="448685" y="304514"/>
        <a:ext cx="8011135" cy="609346"/>
      </dsp:txXfrm>
    </dsp:sp>
    <dsp:sp modelId="{CE4ADF40-679B-4403-95B5-12638F3A1C5E}">
      <dsp:nvSpPr>
        <dsp:cNvPr id="0" name=""/>
        <dsp:cNvSpPr/>
      </dsp:nvSpPr>
      <dsp:spPr>
        <a:xfrm>
          <a:off x="67843" y="228346"/>
          <a:ext cx="761683" cy="76168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159569C-74FB-4408-B1C0-1DE70E49A234}">
      <dsp:nvSpPr>
        <dsp:cNvPr id="0" name=""/>
        <dsp:cNvSpPr/>
      </dsp:nvSpPr>
      <dsp:spPr>
        <a:xfrm>
          <a:off x="798037" y="1218693"/>
          <a:ext cx="7661782" cy="609346"/>
        </a:xfrm>
        <a:prstGeom prst="rect">
          <a:avLst/>
        </a:prstGeom>
        <a:solidFill>
          <a:schemeClr val="accent4">
            <a:hueOff val="3266964"/>
            <a:satOff val="-13592"/>
            <a:lumOff val="320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3669" tIns="78740" rIns="78740" bIns="78740" numCol="1" spcCol="1270" anchor="ctr" anchorCtr="0">
          <a:noAutofit/>
        </a:bodyPr>
        <a:lstStyle/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kern="1200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Cách</a:t>
          </a:r>
          <a:r>
            <a:rPr lang="en-US" sz="310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3100" kern="1200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tìm</a:t>
          </a:r>
          <a:r>
            <a:rPr lang="en-US" sz="310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3100" kern="1200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bội</a:t>
          </a:r>
          <a:r>
            <a:rPr lang="en-US" sz="310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3100" kern="1200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và</a:t>
          </a:r>
          <a:r>
            <a:rPr lang="en-US" sz="310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3100" kern="1200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ước</a:t>
          </a:r>
          <a:r>
            <a:rPr lang="en-US" sz="310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3100" kern="1200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của</a:t>
          </a:r>
          <a:r>
            <a:rPr lang="en-US" sz="310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3100" kern="1200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một</a:t>
          </a:r>
          <a:r>
            <a:rPr lang="en-US" sz="310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3100" kern="1200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số</a:t>
          </a:r>
          <a:endParaRPr lang="en-US" sz="3100" kern="1200" dirty="0">
            <a:solidFill>
              <a:schemeClr val="tx1"/>
            </a:solidFill>
          </a:endParaRPr>
        </a:p>
      </dsp:txBody>
      <dsp:txXfrm>
        <a:off x="798037" y="1218693"/>
        <a:ext cx="7661782" cy="609346"/>
      </dsp:txXfrm>
    </dsp:sp>
    <dsp:sp modelId="{1B27D673-DA65-41BF-BBD0-A3EE3FCA605A}">
      <dsp:nvSpPr>
        <dsp:cNvPr id="0" name=""/>
        <dsp:cNvSpPr/>
      </dsp:nvSpPr>
      <dsp:spPr>
        <a:xfrm>
          <a:off x="417195" y="1142525"/>
          <a:ext cx="761683" cy="76168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3266964"/>
              <a:satOff val="-13592"/>
              <a:lumOff val="320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D933678-8F54-4DBC-8C16-7CD6CD9BF5FA}">
      <dsp:nvSpPr>
        <dsp:cNvPr id="0" name=""/>
        <dsp:cNvSpPr/>
      </dsp:nvSpPr>
      <dsp:spPr>
        <a:xfrm>
          <a:off x="798037" y="2132871"/>
          <a:ext cx="7661782" cy="609346"/>
        </a:xfrm>
        <a:prstGeom prst="rect">
          <a:avLst/>
        </a:prstGeom>
        <a:solidFill>
          <a:schemeClr val="accent4">
            <a:hueOff val="6533927"/>
            <a:satOff val="-27185"/>
            <a:lumOff val="640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3669" tIns="78740" rIns="78740" bIns="78740" numCol="1" spcCol="1270" anchor="ctr" anchorCtr="0">
          <a:noAutofit/>
        </a:bodyPr>
        <a:lstStyle/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3100" kern="1200" dirty="0">
            <a:solidFill>
              <a:schemeClr val="tx1"/>
            </a:solidFill>
          </a:endParaRPr>
        </a:p>
      </dsp:txBody>
      <dsp:txXfrm>
        <a:off x="798037" y="2132871"/>
        <a:ext cx="7661782" cy="609346"/>
      </dsp:txXfrm>
    </dsp:sp>
    <dsp:sp modelId="{3B5A8711-648E-4B16-A6BF-121799DBB522}">
      <dsp:nvSpPr>
        <dsp:cNvPr id="0" name=""/>
        <dsp:cNvSpPr/>
      </dsp:nvSpPr>
      <dsp:spPr>
        <a:xfrm>
          <a:off x="417195" y="2056703"/>
          <a:ext cx="761683" cy="76168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6533927"/>
              <a:satOff val="-27185"/>
              <a:lumOff val="640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29D3003-F8FE-4C3C-B65B-54BED186D8FF}">
      <dsp:nvSpPr>
        <dsp:cNvPr id="0" name=""/>
        <dsp:cNvSpPr/>
      </dsp:nvSpPr>
      <dsp:spPr>
        <a:xfrm>
          <a:off x="448685" y="3047050"/>
          <a:ext cx="8011135" cy="609346"/>
        </a:xfrm>
        <a:prstGeom prst="rect">
          <a:avLst/>
        </a:prstGeom>
        <a:solidFill>
          <a:schemeClr val="accent4">
            <a:hueOff val="9800891"/>
            <a:satOff val="-40777"/>
            <a:lumOff val="960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3669" tIns="78740" rIns="78740" bIns="78740" numCol="1" spcCol="1270" anchor="ctr" anchorCtr="0">
          <a:noAutofit/>
        </a:bodyPr>
        <a:lstStyle/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3100" kern="1200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Tính</a:t>
          </a:r>
          <a:r>
            <a:rPr lang="en-US" sz="310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3100" kern="1200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chất</a:t>
          </a:r>
          <a:r>
            <a:rPr lang="en-US" sz="310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chia </a:t>
          </a:r>
          <a:r>
            <a:rPr lang="en-US" sz="3100" kern="1200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hết</a:t>
          </a:r>
          <a:r>
            <a:rPr lang="en-US" sz="310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3100" kern="1200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của</a:t>
          </a:r>
          <a:r>
            <a:rPr lang="en-US" sz="310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3100" kern="1200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một</a:t>
          </a:r>
          <a:r>
            <a:rPr lang="en-US" sz="310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3100" kern="1200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tích</a:t>
          </a:r>
          <a:r>
            <a:rPr lang="en-US" sz="310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. </a:t>
          </a:r>
          <a:r>
            <a:rPr lang="en-US" sz="3100" kern="1200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Luyện</a:t>
          </a:r>
          <a:r>
            <a:rPr lang="en-US" sz="310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3100" kern="1200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tập</a:t>
          </a:r>
          <a:endParaRPr lang="en-US" sz="3100" kern="1200" dirty="0">
            <a:solidFill>
              <a:schemeClr val="tx1"/>
            </a:solidFill>
          </a:endParaRPr>
        </a:p>
      </dsp:txBody>
      <dsp:txXfrm>
        <a:off x="448685" y="3047050"/>
        <a:ext cx="8011135" cy="609346"/>
      </dsp:txXfrm>
    </dsp:sp>
    <dsp:sp modelId="{C485230A-BBC1-4FD3-96DB-A1D37E5F6FDC}">
      <dsp:nvSpPr>
        <dsp:cNvPr id="0" name=""/>
        <dsp:cNvSpPr/>
      </dsp:nvSpPr>
      <dsp:spPr>
        <a:xfrm>
          <a:off x="67843" y="2970882"/>
          <a:ext cx="761683" cy="76168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9800891"/>
              <a:satOff val="-40777"/>
              <a:lumOff val="960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Relationship Id="rId4" Type="http://schemas.openxmlformats.org/officeDocument/2006/relationships/image" Target="../media/image19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69.wmf"/><Relationship Id="rId2" Type="http://schemas.openxmlformats.org/officeDocument/2006/relationships/image" Target="../media/image68.wmf"/><Relationship Id="rId1" Type="http://schemas.openxmlformats.org/officeDocument/2006/relationships/image" Target="../media/image67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8.wmf"/><Relationship Id="rId3" Type="http://schemas.openxmlformats.org/officeDocument/2006/relationships/image" Target="../media/image23.wmf"/><Relationship Id="rId7" Type="http://schemas.openxmlformats.org/officeDocument/2006/relationships/image" Target="../media/image27.wmf"/><Relationship Id="rId2" Type="http://schemas.openxmlformats.org/officeDocument/2006/relationships/image" Target="../media/image22.wmf"/><Relationship Id="rId1" Type="http://schemas.openxmlformats.org/officeDocument/2006/relationships/image" Target="../media/image21.wmf"/><Relationship Id="rId6" Type="http://schemas.openxmlformats.org/officeDocument/2006/relationships/image" Target="../media/image26.wmf"/><Relationship Id="rId5" Type="http://schemas.openxmlformats.org/officeDocument/2006/relationships/image" Target="../media/image25.wmf"/><Relationship Id="rId4" Type="http://schemas.openxmlformats.org/officeDocument/2006/relationships/image" Target="../media/image24.wmf"/><Relationship Id="rId9" Type="http://schemas.openxmlformats.org/officeDocument/2006/relationships/image" Target="../media/image29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2" Type="http://schemas.openxmlformats.org/officeDocument/2006/relationships/image" Target="../media/image32.wmf"/><Relationship Id="rId1" Type="http://schemas.openxmlformats.org/officeDocument/2006/relationships/image" Target="../media/image31.wmf"/><Relationship Id="rId4" Type="http://schemas.openxmlformats.org/officeDocument/2006/relationships/image" Target="../media/image34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36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Relationship Id="rId4" Type="http://schemas.openxmlformats.org/officeDocument/2006/relationships/image" Target="../media/image37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40.wmf"/><Relationship Id="rId2" Type="http://schemas.openxmlformats.org/officeDocument/2006/relationships/image" Target="../media/image39.wmf"/><Relationship Id="rId1" Type="http://schemas.openxmlformats.org/officeDocument/2006/relationships/image" Target="../media/image38.wmf"/><Relationship Id="rId6" Type="http://schemas.openxmlformats.org/officeDocument/2006/relationships/image" Target="../media/image43.wmf"/><Relationship Id="rId5" Type="http://schemas.openxmlformats.org/officeDocument/2006/relationships/image" Target="../media/image42.wmf"/><Relationship Id="rId4" Type="http://schemas.openxmlformats.org/officeDocument/2006/relationships/image" Target="../media/image41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46.wmf"/><Relationship Id="rId2" Type="http://schemas.openxmlformats.org/officeDocument/2006/relationships/image" Target="../media/image45.wmf"/><Relationship Id="rId1" Type="http://schemas.openxmlformats.org/officeDocument/2006/relationships/image" Target="../media/image44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49.wmf"/><Relationship Id="rId2" Type="http://schemas.openxmlformats.org/officeDocument/2006/relationships/image" Target="../media/image48.wmf"/><Relationship Id="rId1" Type="http://schemas.openxmlformats.org/officeDocument/2006/relationships/image" Target="../media/image47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53.wmf"/><Relationship Id="rId7" Type="http://schemas.openxmlformats.org/officeDocument/2006/relationships/image" Target="../media/image57.wmf"/><Relationship Id="rId2" Type="http://schemas.openxmlformats.org/officeDocument/2006/relationships/image" Target="../media/image52.wmf"/><Relationship Id="rId1" Type="http://schemas.openxmlformats.org/officeDocument/2006/relationships/image" Target="../media/image51.wmf"/><Relationship Id="rId6" Type="http://schemas.openxmlformats.org/officeDocument/2006/relationships/image" Target="../media/image56.wmf"/><Relationship Id="rId5" Type="http://schemas.openxmlformats.org/officeDocument/2006/relationships/image" Target="../media/image55.wmf"/><Relationship Id="rId4" Type="http://schemas.openxmlformats.org/officeDocument/2006/relationships/image" Target="../media/image54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64.wmf"/><Relationship Id="rId2" Type="http://schemas.openxmlformats.org/officeDocument/2006/relationships/image" Target="../media/image63.wmf"/><Relationship Id="rId1" Type="http://schemas.openxmlformats.org/officeDocument/2006/relationships/image" Target="../media/image6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C1A77D-0C4D-48E7-9BF2-4D8D068D1901}" type="datetimeFigureOut">
              <a:rPr lang="en-US" smtClean="0"/>
              <a:t>8/1/2021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BD5537-D322-4373-AA2E-B4CD6ADF9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15725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853816F-A1CF-4485-B308-1B9F14B36EA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939548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853816F-A1CF-4485-B308-1B9F14B36EA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767805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2951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853816F-A1CF-4485-B308-1B9F14B36EA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469727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BFF15-655C-4582-BD93-0E0D78D47BE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59B8A-59DA-43EC-8D31-417E5BE6763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17658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BFF15-655C-4582-BD93-0E0D78D47BE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59B8A-59DA-43EC-8D31-417E5BE6763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05390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BFF15-655C-4582-BD93-0E0D78D47BE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59B8A-59DA-43EC-8D31-417E5BE6763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08812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BFF15-655C-4582-BD93-0E0D78D47BE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59B8A-59DA-43EC-8D31-417E5BE6763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09749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BFF15-655C-4582-BD93-0E0D78D47BE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59B8A-59DA-43EC-8D31-417E5BE6763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61708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BFF15-655C-4582-BD93-0E0D78D47BE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59B8A-59DA-43EC-8D31-417E5BE6763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83116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BFF15-655C-4582-BD93-0E0D78D47BE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59B8A-59DA-43EC-8D31-417E5BE6763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69091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BFF15-655C-4582-BD93-0E0D78D47BE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59B8A-59DA-43EC-8D31-417E5BE6763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36341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BFF15-655C-4582-BD93-0E0D78D47BE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59B8A-59DA-43EC-8D31-417E5BE6763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365202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BFF15-655C-4582-BD93-0E0D78D47BE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59B8A-59DA-43EC-8D31-417E5BE6763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403370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BFF15-655C-4582-BD93-0E0D78D47BE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59B8A-59DA-43EC-8D31-417E5BE6763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4648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BFF15-655C-4582-BD93-0E0D78D47BE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59B8A-59DA-43EC-8D31-417E5BE6763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477687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BFF15-655C-4582-BD93-0E0D78D47BE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59B8A-59DA-43EC-8D31-417E5BE6763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453111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BFF15-655C-4582-BD93-0E0D78D47BE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59B8A-59DA-43EC-8D31-417E5BE6763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693662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BFF15-655C-4582-BD93-0E0D78D47BE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59B8A-59DA-43EC-8D31-417E5BE6763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056949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BFF15-655C-4582-BD93-0E0D78D47BE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59B8A-59DA-43EC-8D31-417E5BE6763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118270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BFF15-655C-4582-BD93-0E0D78D47BE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59B8A-59DA-43EC-8D31-417E5BE6763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929594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BFF15-655C-4582-BD93-0E0D78D47BE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59B8A-59DA-43EC-8D31-417E5BE6763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788435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BFF15-655C-4582-BD93-0E0D78D47BE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59B8A-59DA-43EC-8D31-417E5BE6763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914109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BFF15-655C-4582-BD93-0E0D78D47BE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59B8A-59DA-43EC-8D31-417E5BE6763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986123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BFF15-655C-4582-BD93-0E0D78D47BE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59B8A-59DA-43EC-8D31-417E5BE6763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577978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BFF15-655C-4582-BD93-0E0D78D47BE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59B8A-59DA-43EC-8D31-417E5BE6763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45678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BFF15-655C-4582-BD93-0E0D78D47BE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59B8A-59DA-43EC-8D31-417E5BE6763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626401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BFF15-655C-4582-BD93-0E0D78D47BE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59B8A-59DA-43EC-8D31-417E5BE6763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868518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BFF15-655C-4582-BD93-0E0D78D47BE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59B8A-59DA-43EC-8D31-417E5BE6763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177992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BFF15-655C-4582-BD93-0E0D78D47BE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59B8A-59DA-43EC-8D31-417E5BE6763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363351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BFF15-655C-4582-BD93-0E0D78D47BE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59B8A-59DA-43EC-8D31-417E5BE6763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931510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BFF15-655C-4582-BD93-0E0D78D47BE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59B8A-59DA-43EC-8D31-417E5BE6763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835953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BFF15-655C-4582-BD93-0E0D78D47BE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59B8A-59DA-43EC-8D31-417E5BE6763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560917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BFF15-655C-4582-BD93-0E0D78D47BE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59B8A-59DA-43EC-8D31-417E5BE6763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22801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BFF15-655C-4582-BD93-0E0D78D47BE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59B8A-59DA-43EC-8D31-417E5BE6763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585931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BFF15-655C-4582-BD93-0E0D78D47BE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59B8A-59DA-43EC-8D31-417E5BE6763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806576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BFF15-655C-4582-BD93-0E0D78D47BE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59B8A-59DA-43EC-8D31-417E5BE6763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23407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BFF15-655C-4582-BD93-0E0D78D47BE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59B8A-59DA-43EC-8D31-417E5BE6763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964559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BFF15-655C-4582-BD93-0E0D78D47BE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59B8A-59DA-43EC-8D31-417E5BE6763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435494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BFF15-655C-4582-BD93-0E0D78D47BE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59B8A-59DA-43EC-8D31-417E5BE6763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416961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BFF15-655C-4582-BD93-0E0D78D47BE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59B8A-59DA-43EC-8D31-417E5BE6763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735049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BFF15-655C-4582-BD93-0E0D78D47BE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59B8A-59DA-43EC-8D31-417E5BE6763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357892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BFF15-655C-4582-BD93-0E0D78D47BE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59B8A-59DA-43EC-8D31-417E5BE6763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128180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BFF15-655C-4582-BD93-0E0D78D47BE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59B8A-59DA-43EC-8D31-417E5BE6763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834367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BFF15-655C-4582-BD93-0E0D78D47BE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59B8A-59DA-43EC-8D31-417E5BE6763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697515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BFF15-655C-4582-BD93-0E0D78D47BE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59B8A-59DA-43EC-8D31-417E5BE6763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488691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BFF15-655C-4582-BD93-0E0D78D47BE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59B8A-59DA-43EC-8D31-417E5BE6763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687045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BFF15-655C-4582-BD93-0E0D78D47BE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59B8A-59DA-43EC-8D31-417E5BE6763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47097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BFF15-655C-4582-BD93-0E0D78D47BE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59B8A-59DA-43EC-8D31-417E5BE6763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5720583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BFF15-655C-4582-BD93-0E0D78D47BE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59B8A-59DA-43EC-8D31-417E5BE6763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016394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BFF15-655C-4582-BD93-0E0D78D47BE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59B8A-59DA-43EC-8D31-417E5BE6763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884956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BFF15-655C-4582-BD93-0E0D78D47BE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59B8A-59DA-43EC-8D31-417E5BE6763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632257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BFF15-655C-4582-BD93-0E0D78D47BE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59B8A-59DA-43EC-8D31-417E5BE6763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168931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BFF15-655C-4582-BD93-0E0D78D47BE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59B8A-59DA-43EC-8D31-417E5BE6763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640699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BFF15-655C-4582-BD93-0E0D78D47BE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59B8A-59DA-43EC-8D31-417E5BE6763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204630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BFF15-655C-4582-BD93-0E0D78D47BE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59B8A-59DA-43EC-8D31-417E5BE6763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533364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BFF15-655C-4582-BD93-0E0D78D47BE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59B8A-59DA-43EC-8D31-417E5BE6763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147093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BFF15-655C-4582-BD93-0E0D78D47BE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59B8A-59DA-43EC-8D31-417E5BE6763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502839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BFF15-655C-4582-BD93-0E0D78D47BE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59B8A-59DA-43EC-8D31-417E5BE6763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40029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BFF15-655C-4582-BD93-0E0D78D47BE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59B8A-59DA-43EC-8D31-417E5BE6763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2781920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BFF15-655C-4582-BD93-0E0D78D47BE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59B8A-59DA-43EC-8D31-417E5BE6763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1288852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BFF15-655C-4582-BD93-0E0D78D47BE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59B8A-59DA-43EC-8D31-417E5BE6763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933014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BFF15-655C-4582-BD93-0E0D78D47BE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59B8A-59DA-43EC-8D31-417E5BE6763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0645960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BFF15-655C-4582-BD93-0E0D78D47BE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59B8A-59DA-43EC-8D31-417E5BE6763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195181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BFF15-655C-4582-BD93-0E0D78D47BE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59B8A-59DA-43EC-8D31-417E5BE6763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695805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BFF15-655C-4582-BD93-0E0D78D47BE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59B8A-59DA-43EC-8D31-417E5BE6763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9776852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BFF15-655C-4582-BD93-0E0D78D47BE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59B8A-59DA-43EC-8D31-417E5BE6763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1114902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80C5E7-B1A1-4648-89D2-17B0F1E7F5B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140298-3E00-4E73-B947-697E692828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BB99EB-0E86-4FEA-A9C4-501D4E755A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31F536-58DF-4935-AE3B-7A08C03124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995127-BE30-42B7-9BE5-B83CC6A2E6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7658711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AAE108-9C7F-4CDC-AD71-B576580A19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103746-779A-435F-995A-5BF82C86C2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84E866-B322-455F-AC32-8C164B8CD9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0D61E0-F80F-48E7-A817-F1CECBEE9A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F34AFC-4299-43F1-A312-79EF0102CE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14411017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1E1D3E-E4B6-4EAA-BFB4-25A0557A6C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7E0856-45A8-4EAD-A9D6-8A993968A1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EEBE1-2BAF-4C94-8403-6E8454F9BC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358F46-E931-4D79-94A5-037AFD0733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130D95-EF5F-4A0A-93BD-73AEE2C2FF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902127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BFF15-655C-4582-BD93-0E0D78D47BE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59B8A-59DA-43EC-8D31-417E5BE6763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0630802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BABEC0-6253-4360-B586-B9D20933DE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46E20B-8661-4C60-84FB-4892E8B4860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132BE45-79E4-479B-BD2F-46CCB0BEE6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89105E-DF25-4F38-BDE2-9B00C2C44F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D9C4A8-7467-4BAD-98A2-0B63CAC19B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C5C5C0-08E4-4F7B-9E80-8925539D22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77908999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7FF641-A5CC-4263-A394-2112D623A8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4D6865-C632-473C-AEC8-8D3F71562B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9FDBD19-4D33-4F6A-9938-6A04B3888E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1697E46-CE4D-480E-A997-2B53B2DF55B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B8B7E36-823F-4FD4-B826-E450A124800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DBB3B14-C886-4F84-9FD5-11C8320E1F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F9AF591-4BBF-4BF2-9EF7-F8B114DFA1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52B1A04-B244-4AE3-8997-9B075B105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19136928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5408F1-BB29-4C6F-91C9-653A730BEC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F54FEF9-8D09-4091-BE99-B6264EBD34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B5F49AA-83D5-4063-9CDE-AA7763048B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2A2B27C-3C99-4208-B425-775413C536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9515926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42A62B2-A6D1-4A6F-8B20-80606F4785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02E4958-7A46-4331-B2D8-2C31D8FCBD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C8548B-339B-46B2-BF01-1EE3DDC72A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01560279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EF408F-8083-4F07-9628-074C7AFE41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0477E0-A333-439D-A531-30B39A8134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D59501-D187-414C-AACE-F838720036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35F890-BB8A-49E1-880A-924FD6FE40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1CA38FE-429A-41E7-942D-ECCE639D3C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01D9BC-0038-4041-AE2C-657BF99D41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83771112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956CFD-7F35-482C-A50F-B3D43ACB0A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FD7F3EF-0FE9-46C4-A116-5DA6E26B0D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10B4041-0F17-42D8-AF16-AB099A39FF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BAF67FF-F8F1-4B22-A471-9317ED3A25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3D6993-98F8-4234-B24A-02D4DB41CE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A34037-0E7D-4379-ACA0-98611B2F76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124508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BFF15-655C-4582-BD93-0E0D78D47BE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59B8A-59DA-43EC-8D31-417E5BE6763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5612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BFF15-655C-4582-BD93-0E0D78D47BE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59B8A-59DA-43EC-8D31-417E5BE6763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50320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71.xml"/><Relationship Id="rId10" Type="http://schemas.openxmlformats.org/officeDocument/2006/relationships/theme" Target="../theme/theme7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ABFF15-655C-4582-BD93-0E0D78D47BE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159B8A-59DA-43EC-8D31-417E5BE6763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23493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ABFF15-655C-4582-BD93-0E0D78D47BE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159B8A-59DA-43EC-8D31-417E5BE6763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4429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ABFF15-655C-4582-BD93-0E0D78D47BE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159B8A-59DA-43EC-8D31-417E5BE6763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4156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ABFF15-655C-4582-BD93-0E0D78D47BE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159B8A-59DA-43EC-8D31-417E5BE6763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7484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ABFF15-655C-4582-BD93-0E0D78D47BE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159B8A-59DA-43EC-8D31-417E5BE6763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11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ABFF15-655C-4582-BD93-0E0D78D47BE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159B8A-59DA-43EC-8D31-417E5BE6763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09685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645B175-C851-453B-B2A0-9A5CFCADC0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65F4A2-0E4F-4E49-A0BF-BEEC722033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28AA27-3F13-4BFD-B949-21CF319108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EE99A2-0FED-42D4-9FBD-08CC1C3F81B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2468D4-5440-4CE2-BAB3-61D83F628C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Picture 6" descr="Logo, company name&#10;&#10;Description automatically generated">
            <a:extLst>
              <a:ext uri="{FF2B5EF4-FFF2-40B4-BE49-F238E27FC236}">
                <a16:creationId xmlns:a16="http://schemas.microsoft.com/office/drawing/2014/main" id="{C617D0E3-7879-4E51-9843-14E11D752E40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9411307" y="5438588"/>
            <a:ext cx="2086303" cy="1656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2848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7" Type="http://schemas.openxmlformats.org/officeDocument/2006/relationships/image" Target="../media/image7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7.xml"/><Relationship Id="rId6" Type="http://schemas.openxmlformats.org/officeDocument/2006/relationships/image" Target="../media/image4.png"/><Relationship Id="rId5" Type="http://schemas.openxmlformats.org/officeDocument/2006/relationships/image" Target="../media/image5.sv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3" Type="http://schemas.openxmlformats.org/officeDocument/2006/relationships/image" Target="../media/image11.png"/><Relationship Id="rId7" Type="http://schemas.openxmlformats.org/officeDocument/2006/relationships/oleObject" Target="../embeddings/oleObject19.bin"/><Relationship Id="rId12" Type="http://schemas.openxmlformats.org/officeDocument/2006/relationships/image" Target="../media/image37.wmf"/><Relationship Id="rId2" Type="http://schemas.openxmlformats.org/officeDocument/2006/relationships/slideLayout" Target="../slideLayouts/slideLayout68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6.wmf"/><Relationship Id="rId11" Type="http://schemas.openxmlformats.org/officeDocument/2006/relationships/oleObject" Target="../embeddings/oleObject21.bin"/><Relationship Id="rId5" Type="http://schemas.openxmlformats.org/officeDocument/2006/relationships/oleObject" Target="../embeddings/oleObject18.bin"/><Relationship Id="rId10" Type="http://schemas.openxmlformats.org/officeDocument/2006/relationships/image" Target="../media/image36.wmf"/><Relationship Id="rId4" Type="http://schemas.openxmlformats.org/officeDocument/2006/relationships/image" Target="../media/image20.png"/><Relationship Id="rId9" Type="http://schemas.openxmlformats.org/officeDocument/2006/relationships/oleObject" Target="../embeddings/oleObject20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4.bin"/><Relationship Id="rId13" Type="http://schemas.openxmlformats.org/officeDocument/2006/relationships/image" Target="../media/image42.wmf"/><Relationship Id="rId3" Type="http://schemas.openxmlformats.org/officeDocument/2006/relationships/image" Target="../media/image30.png"/><Relationship Id="rId7" Type="http://schemas.openxmlformats.org/officeDocument/2006/relationships/image" Target="../media/image39.wmf"/><Relationship Id="rId12" Type="http://schemas.openxmlformats.org/officeDocument/2006/relationships/oleObject" Target="../embeddings/oleObject26.bin"/><Relationship Id="rId2" Type="http://schemas.openxmlformats.org/officeDocument/2006/relationships/slideLayout" Target="../slideLayouts/slideLayout68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23.bin"/><Relationship Id="rId11" Type="http://schemas.openxmlformats.org/officeDocument/2006/relationships/image" Target="../media/image41.wmf"/><Relationship Id="rId5" Type="http://schemas.openxmlformats.org/officeDocument/2006/relationships/image" Target="../media/image38.wmf"/><Relationship Id="rId15" Type="http://schemas.openxmlformats.org/officeDocument/2006/relationships/image" Target="../media/image43.wmf"/><Relationship Id="rId10" Type="http://schemas.openxmlformats.org/officeDocument/2006/relationships/oleObject" Target="../embeddings/oleObject25.bin"/><Relationship Id="rId4" Type="http://schemas.openxmlformats.org/officeDocument/2006/relationships/oleObject" Target="../embeddings/oleObject22.bin"/><Relationship Id="rId9" Type="http://schemas.openxmlformats.org/officeDocument/2006/relationships/image" Target="../media/image40.wmf"/><Relationship Id="rId14" Type="http://schemas.openxmlformats.org/officeDocument/2006/relationships/oleObject" Target="../embeddings/oleObject27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0.bin"/><Relationship Id="rId3" Type="http://schemas.openxmlformats.org/officeDocument/2006/relationships/image" Target="../media/image30.png"/><Relationship Id="rId7" Type="http://schemas.openxmlformats.org/officeDocument/2006/relationships/image" Target="../media/image45.wmf"/><Relationship Id="rId2" Type="http://schemas.openxmlformats.org/officeDocument/2006/relationships/slideLayout" Target="../slideLayouts/slideLayout68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29.bin"/><Relationship Id="rId5" Type="http://schemas.openxmlformats.org/officeDocument/2006/relationships/image" Target="../media/image44.wmf"/><Relationship Id="rId4" Type="http://schemas.openxmlformats.org/officeDocument/2006/relationships/oleObject" Target="../embeddings/oleObject28.bin"/><Relationship Id="rId9" Type="http://schemas.openxmlformats.org/officeDocument/2006/relationships/image" Target="../media/image46.w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1.bin"/><Relationship Id="rId13" Type="http://schemas.openxmlformats.org/officeDocument/2006/relationships/image" Target="../media/image49.wmf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25.svg"/><Relationship Id="rId12" Type="http://schemas.openxmlformats.org/officeDocument/2006/relationships/oleObject" Target="../embeddings/oleObject33.bin"/><Relationship Id="rId2" Type="http://schemas.openxmlformats.org/officeDocument/2006/relationships/slideLayout" Target="../slideLayouts/slideLayout68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50.png"/><Relationship Id="rId11" Type="http://schemas.openxmlformats.org/officeDocument/2006/relationships/image" Target="../media/image48.wmf"/><Relationship Id="rId5" Type="http://schemas.openxmlformats.org/officeDocument/2006/relationships/image" Target="../media/image3.svg"/><Relationship Id="rId10" Type="http://schemas.openxmlformats.org/officeDocument/2006/relationships/oleObject" Target="../embeddings/oleObject32.bin"/><Relationship Id="rId4" Type="http://schemas.openxmlformats.org/officeDocument/2006/relationships/image" Target="../media/image2.png"/><Relationship Id="rId9" Type="http://schemas.openxmlformats.org/officeDocument/2006/relationships/image" Target="../media/image47.wmf"/><Relationship Id="rId1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4.bin"/><Relationship Id="rId13" Type="http://schemas.openxmlformats.org/officeDocument/2006/relationships/image" Target="../media/image53.wmf"/><Relationship Id="rId18" Type="http://schemas.openxmlformats.org/officeDocument/2006/relationships/oleObject" Target="../embeddings/oleObject39.bin"/><Relationship Id="rId3" Type="http://schemas.openxmlformats.org/officeDocument/2006/relationships/notesSlide" Target="../notesSlides/notesSlide2.xml"/><Relationship Id="rId21" Type="http://schemas.openxmlformats.org/officeDocument/2006/relationships/image" Target="../media/image57.wmf"/><Relationship Id="rId7" Type="http://schemas.openxmlformats.org/officeDocument/2006/relationships/image" Target="../media/image25.svg"/><Relationship Id="rId12" Type="http://schemas.openxmlformats.org/officeDocument/2006/relationships/oleObject" Target="../embeddings/oleObject36.bin"/><Relationship Id="rId17" Type="http://schemas.openxmlformats.org/officeDocument/2006/relationships/image" Target="../media/image55.wmf"/><Relationship Id="rId2" Type="http://schemas.openxmlformats.org/officeDocument/2006/relationships/slideLayout" Target="../slideLayouts/slideLayout68.xml"/><Relationship Id="rId16" Type="http://schemas.openxmlformats.org/officeDocument/2006/relationships/oleObject" Target="../embeddings/oleObject38.bin"/><Relationship Id="rId20" Type="http://schemas.openxmlformats.org/officeDocument/2006/relationships/oleObject" Target="../embeddings/oleObject40.bin"/><Relationship Id="rId1" Type="http://schemas.openxmlformats.org/officeDocument/2006/relationships/vmlDrawing" Target="../drawings/vmlDrawing8.vml"/><Relationship Id="rId6" Type="http://schemas.openxmlformats.org/officeDocument/2006/relationships/image" Target="../media/image50.png"/><Relationship Id="rId11" Type="http://schemas.openxmlformats.org/officeDocument/2006/relationships/image" Target="../media/image52.wmf"/><Relationship Id="rId5" Type="http://schemas.openxmlformats.org/officeDocument/2006/relationships/image" Target="../media/image3.svg"/><Relationship Id="rId15" Type="http://schemas.openxmlformats.org/officeDocument/2006/relationships/image" Target="../media/image54.wmf"/><Relationship Id="rId10" Type="http://schemas.openxmlformats.org/officeDocument/2006/relationships/oleObject" Target="../embeddings/oleObject35.bin"/><Relationship Id="rId19" Type="http://schemas.openxmlformats.org/officeDocument/2006/relationships/image" Target="../media/image56.wmf"/><Relationship Id="rId4" Type="http://schemas.openxmlformats.org/officeDocument/2006/relationships/image" Target="../media/image2.png"/><Relationship Id="rId9" Type="http://schemas.openxmlformats.org/officeDocument/2006/relationships/image" Target="../media/image51.wmf"/><Relationship Id="rId14" Type="http://schemas.openxmlformats.org/officeDocument/2006/relationships/oleObject" Target="../embeddings/oleObject37.bin"/><Relationship Id="rId22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8.xml"/><Relationship Id="rId4" Type="http://schemas.openxmlformats.org/officeDocument/2006/relationships/image" Target="../media/image5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59.jp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wmf"/><Relationship Id="rId13" Type="http://schemas.openxmlformats.org/officeDocument/2006/relationships/image" Target="../media/image61.png"/><Relationship Id="rId3" Type="http://schemas.openxmlformats.org/officeDocument/2006/relationships/audio" Target="../media/audio4.wav"/><Relationship Id="rId7" Type="http://schemas.openxmlformats.org/officeDocument/2006/relationships/oleObject" Target="../embeddings/oleObject41.bin"/><Relationship Id="rId12" Type="http://schemas.openxmlformats.org/officeDocument/2006/relationships/image" Target="../media/image64.wmf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9.vml"/><Relationship Id="rId6" Type="http://schemas.microsoft.com/office/2007/relationships/hdphoto" Target="../media/hdphoto1.wdp"/><Relationship Id="rId11" Type="http://schemas.openxmlformats.org/officeDocument/2006/relationships/oleObject" Target="../embeddings/oleObject43.bin"/><Relationship Id="rId5" Type="http://schemas.openxmlformats.org/officeDocument/2006/relationships/image" Target="../media/image66.png"/><Relationship Id="rId10" Type="http://schemas.openxmlformats.org/officeDocument/2006/relationships/image" Target="../media/image63.wmf"/><Relationship Id="rId4" Type="http://schemas.openxmlformats.org/officeDocument/2006/relationships/image" Target="../media/image65.jpg"/><Relationship Id="rId9" Type="http://schemas.openxmlformats.org/officeDocument/2006/relationships/oleObject" Target="../embeddings/oleObject42.bin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wmf"/><Relationship Id="rId13" Type="http://schemas.openxmlformats.org/officeDocument/2006/relationships/image" Target="../media/image61.png"/><Relationship Id="rId3" Type="http://schemas.openxmlformats.org/officeDocument/2006/relationships/audio" Target="../media/audio4.wav"/><Relationship Id="rId7" Type="http://schemas.openxmlformats.org/officeDocument/2006/relationships/oleObject" Target="../embeddings/oleObject44.bin"/><Relationship Id="rId12" Type="http://schemas.openxmlformats.org/officeDocument/2006/relationships/image" Target="../media/image69.wmf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10.vml"/><Relationship Id="rId6" Type="http://schemas.microsoft.com/office/2007/relationships/hdphoto" Target="../media/hdphoto2.wdp"/><Relationship Id="rId11" Type="http://schemas.openxmlformats.org/officeDocument/2006/relationships/oleObject" Target="../embeddings/oleObject46.bin"/><Relationship Id="rId5" Type="http://schemas.openxmlformats.org/officeDocument/2006/relationships/image" Target="../media/image71.png"/><Relationship Id="rId10" Type="http://schemas.openxmlformats.org/officeDocument/2006/relationships/image" Target="../media/image68.wmf"/><Relationship Id="rId4" Type="http://schemas.openxmlformats.org/officeDocument/2006/relationships/image" Target="../media/image70.jpg"/><Relationship Id="rId9" Type="http://schemas.openxmlformats.org/officeDocument/2006/relationships/oleObject" Target="../embeddings/oleObject45.bin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wmf"/><Relationship Id="rId3" Type="http://schemas.openxmlformats.org/officeDocument/2006/relationships/audio" Target="../media/audio4.wav"/><Relationship Id="rId7" Type="http://schemas.openxmlformats.org/officeDocument/2006/relationships/oleObject" Target="../embeddings/oleObject47.bin"/><Relationship Id="rId2" Type="http://schemas.openxmlformats.org/officeDocument/2006/relationships/slideLayout" Target="../slideLayouts/slideLayout35.xml"/><Relationship Id="rId1" Type="http://schemas.openxmlformats.org/officeDocument/2006/relationships/vmlDrawing" Target="../drawings/vmlDrawing11.vml"/><Relationship Id="rId6" Type="http://schemas.microsoft.com/office/2007/relationships/hdphoto" Target="../media/hdphoto3.wdp"/><Relationship Id="rId5" Type="http://schemas.openxmlformats.org/officeDocument/2006/relationships/image" Target="../media/image74.png"/><Relationship Id="rId4" Type="http://schemas.openxmlformats.org/officeDocument/2006/relationships/image" Target="../media/image73.jpg"/><Relationship Id="rId9" Type="http://schemas.openxmlformats.org/officeDocument/2006/relationships/image" Target="../media/image6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5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wmf"/><Relationship Id="rId3" Type="http://schemas.openxmlformats.org/officeDocument/2006/relationships/audio" Target="../media/audio4.wav"/><Relationship Id="rId7" Type="http://schemas.openxmlformats.org/officeDocument/2006/relationships/oleObject" Target="../embeddings/oleObject48.bin"/><Relationship Id="rId2" Type="http://schemas.openxmlformats.org/officeDocument/2006/relationships/slideLayout" Target="../slideLayouts/slideLayout46.xml"/><Relationship Id="rId1" Type="http://schemas.openxmlformats.org/officeDocument/2006/relationships/vmlDrawing" Target="../drawings/vmlDrawing12.vml"/><Relationship Id="rId6" Type="http://schemas.microsoft.com/office/2007/relationships/hdphoto" Target="../media/hdphoto4.wdp"/><Relationship Id="rId5" Type="http://schemas.openxmlformats.org/officeDocument/2006/relationships/image" Target="../media/image76.png"/><Relationship Id="rId4" Type="http://schemas.openxmlformats.org/officeDocument/2006/relationships/image" Target="../media/image70.jpg"/><Relationship Id="rId9" Type="http://schemas.openxmlformats.org/officeDocument/2006/relationships/image" Target="../media/image6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77.jpg"/><Relationship Id="rId1" Type="http://schemas.openxmlformats.org/officeDocument/2006/relationships/slideLayout" Target="../slideLayouts/slideLayout5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7" Type="http://schemas.openxmlformats.org/officeDocument/2006/relationships/image" Target="../media/image7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7.xml"/><Relationship Id="rId6" Type="http://schemas.openxmlformats.org/officeDocument/2006/relationships/image" Target="../media/image4.png"/><Relationship Id="rId5" Type="http://schemas.openxmlformats.org/officeDocument/2006/relationships/image" Target="../media/image5.sv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8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8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audio" Target="../media/audio3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8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3" Type="http://schemas.openxmlformats.org/officeDocument/2006/relationships/image" Target="../media/image11.png"/><Relationship Id="rId7" Type="http://schemas.openxmlformats.org/officeDocument/2006/relationships/oleObject" Target="../embeddings/oleObject2.bin"/><Relationship Id="rId12" Type="http://schemas.openxmlformats.org/officeDocument/2006/relationships/image" Target="../media/image19.wmf"/><Relationship Id="rId2" Type="http://schemas.openxmlformats.org/officeDocument/2006/relationships/slideLayout" Target="../slideLayouts/slideLayout68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6.wmf"/><Relationship Id="rId11" Type="http://schemas.openxmlformats.org/officeDocument/2006/relationships/oleObject" Target="../embeddings/oleObject4.bin"/><Relationship Id="rId5" Type="http://schemas.openxmlformats.org/officeDocument/2006/relationships/oleObject" Target="../embeddings/oleObject1.bin"/><Relationship Id="rId10" Type="http://schemas.openxmlformats.org/officeDocument/2006/relationships/image" Target="../media/image18.wmf"/><Relationship Id="rId4" Type="http://schemas.openxmlformats.org/officeDocument/2006/relationships/image" Target="../media/image20.png"/><Relationship Id="rId9" Type="http://schemas.openxmlformats.org/officeDocument/2006/relationships/oleObject" Target="../embeddings/oleObject3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13" Type="http://schemas.openxmlformats.org/officeDocument/2006/relationships/image" Target="../media/image25.wmf"/><Relationship Id="rId18" Type="http://schemas.openxmlformats.org/officeDocument/2006/relationships/oleObject" Target="../embeddings/oleObject12.bin"/><Relationship Id="rId3" Type="http://schemas.openxmlformats.org/officeDocument/2006/relationships/image" Target="../media/image30.png"/><Relationship Id="rId21" Type="http://schemas.openxmlformats.org/officeDocument/2006/relationships/image" Target="../media/image29.wmf"/><Relationship Id="rId7" Type="http://schemas.openxmlformats.org/officeDocument/2006/relationships/image" Target="../media/image22.wmf"/><Relationship Id="rId12" Type="http://schemas.openxmlformats.org/officeDocument/2006/relationships/oleObject" Target="../embeddings/oleObject9.bin"/><Relationship Id="rId17" Type="http://schemas.openxmlformats.org/officeDocument/2006/relationships/image" Target="../media/image27.wmf"/><Relationship Id="rId2" Type="http://schemas.openxmlformats.org/officeDocument/2006/relationships/slideLayout" Target="../slideLayouts/slideLayout68.xml"/><Relationship Id="rId16" Type="http://schemas.openxmlformats.org/officeDocument/2006/relationships/oleObject" Target="../embeddings/oleObject11.bin"/><Relationship Id="rId20" Type="http://schemas.openxmlformats.org/officeDocument/2006/relationships/oleObject" Target="../embeddings/oleObject13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6.bin"/><Relationship Id="rId11" Type="http://schemas.openxmlformats.org/officeDocument/2006/relationships/image" Target="../media/image24.wmf"/><Relationship Id="rId5" Type="http://schemas.openxmlformats.org/officeDocument/2006/relationships/image" Target="../media/image21.wmf"/><Relationship Id="rId15" Type="http://schemas.openxmlformats.org/officeDocument/2006/relationships/image" Target="../media/image26.wmf"/><Relationship Id="rId10" Type="http://schemas.openxmlformats.org/officeDocument/2006/relationships/oleObject" Target="../embeddings/oleObject8.bin"/><Relationship Id="rId19" Type="http://schemas.openxmlformats.org/officeDocument/2006/relationships/image" Target="../media/image28.wmf"/><Relationship Id="rId4" Type="http://schemas.openxmlformats.org/officeDocument/2006/relationships/oleObject" Target="../embeddings/oleObject5.bin"/><Relationship Id="rId9" Type="http://schemas.openxmlformats.org/officeDocument/2006/relationships/image" Target="../media/image23.wmf"/><Relationship Id="rId14" Type="http://schemas.openxmlformats.org/officeDocument/2006/relationships/oleObject" Target="../embeddings/oleObject10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.bin"/><Relationship Id="rId3" Type="http://schemas.openxmlformats.org/officeDocument/2006/relationships/image" Target="../media/image30.png"/><Relationship Id="rId7" Type="http://schemas.openxmlformats.org/officeDocument/2006/relationships/image" Target="../media/image32.wmf"/><Relationship Id="rId2" Type="http://schemas.openxmlformats.org/officeDocument/2006/relationships/slideLayout" Target="../slideLayouts/slideLayout68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5.bin"/><Relationship Id="rId11" Type="http://schemas.openxmlformats.org/officeDocument/2006/relationships/image" Target="../media/image34.wmf"/><Relationship Id="rId5" Type="http://schemas.openxmlformats.org/officeDocument/2006/relationships/image" Target="../media/image31.wmf"/><Relationship Id="rId10" Type="http://schemas.openxmlformats.org/officeDocument/2006/relationships/oleObject" Target="../embeddings/oleObject17.bin"/><Relationship Id="rId4" Type="http://schemas.openxmlformats.org/officeDocument/2006/relationships/oleObject" Target="../embeddings/oleObject14.bin"/><Relationship Id="rId9" Type="http://schemas.openxmlformats.org/officeDocument/2006/relationships/image" Target="../media/image33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AA65E432-C1E6-4C36-BF8E-2DA25E65DC3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/>
          <p:nvPr/>
        </p:nvCxnSpPr>
        <p:spPr>
          <a:xfrm>
            <a:off x="3579677" y="4747910"/>
            <a:ext cx="49149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ubtitle 2">
            <a:extLst>
              <a:ext uri="{FF2B5EF4-FFF2-40B4-BE49-F238E27FC236}">
                <a16:creationId xmlns:a16="http://schemas.microsoft.com/office/drawing/2014/main" id="{D05F6415-1E7C-453D-B6B7-DBF76BDA69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85511" y="4962549"/>
            <a:ext cx="5503232" cy="517528"/>
          </a:xfrm>
        </p:spPr>
        <p:txBody>
          <a:bodyPr>
            <a:normAutofit/>
          </a:bodyPr>
          <a:lstStyle/>
          <a:p>
            <a:r>
              <a:rPr lang="en-US" sz="2800" dirty="0" err="1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Giáo</a:t>
            </a:r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viên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: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Nguyễn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Hương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Trà</a:t>
            </a:r>
            <a:endParaRPr lang="en-US" sz="2800" dirty="0">
              <a:solidFill>
                <a:schemeClr val="bg1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1" descr="Clipboard">
            <a:extLst>
              <a:ext uri="{FF2B5EF4-FFF2-40B4-BE49-F238E27FC236}">
                <a16:creationId xmlns:a16="http://schemas.microsoft.com/office/drawing/2014/main" id="{2A123BD8-A09C-49C0-98E8-54B55610A9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631394">
            <a:off x="-634327" y="3883012"/>
            <a:ext cx="3194131" cy="3194131"/>
          </a:xfrm>
          <a:prstGeom prst="rect">
            <a:avLst/>
          </a:prstGeom>
        </p:spPr>
      </p:pic>
      <p:pic>
        <p:nvPicPr>
          <p:cNvPr id="19" name="Graphic 18" descr="Ruler">
            <a:extLst>
              <a:ext uri="{FF2B5EF4-FFF2-40B4-BE49-F238E27FC236}">
                <a16:creationId xmlns:a16="http://schemas.microsoft.com/office/drawing/2014/main" id="{39130E3C-1E93-4315-AE76-13C55147DCF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8889495">
            <a:off x="10171718" y="145767"/>
            <a:ext cx="1574403" cy="1574403"/>
          </a:xfrm>
          <a:prstGeom prst="rect">
            <a:avLst/>
          </a:prstGeom>
        </p:spPr>
      </p:pic>
      <p:pic>
        <p:nvPicPr>
          <p:cNvPr id="21" name="Graphic 20" descr="Pencil">
            <a:extLst>
              <a:ext uri="{FF2B5EF4-FFF2-40B4-BE49-F238E27FC236}">
                <a16:creationId xmlns:a16="http://schemas.microsoft.com/office/drawing/2014/main" id="{FFEC1660-205F-490E-800A-0D57D250BAE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20520790">
            <a:off x="10917677" y="783939"/>
            <a:ext cx="1488402" cy="1488402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991070" y="2987783"/>
            <a:ext cx="90401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QUAN HỆ CHIA HẾT. TÍNH CHẤT CHIA HẾT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42078" y="236767"/>
            <a:ext cx="79875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PHÒNG GIÁO DỤC VÀ ĐÀO TẠO HOÀNG MAI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991070" y="759987"/>
            <a:ext cx="48899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TRƯỜNG THCS LĨNH NAM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572024" y="2295689"/>
            <a:ext cx="58782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TOÁN </a:t>
            </a:r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 – </a:t>
            </a:r>
            <a:r>
              <a:rPr lang="en-US" sz="3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 7 – CHƯƠNG I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4823639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!!3">
            <a:extLst>
              <a:ext uri="{FF2B5EF4-FFF2-40B4-BE49-F238E27FC236}">
                <a16:creationId xmlns:a16="http://schemas.microsoft.com/office/drawing/2014/main" id="{5B19332C-1BE9-4073-BC1C-34C9F014F4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4285" y="5859627"/>
            <a:ext cx="934358" cy="833273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D4EF09CF-3362-453A-9463-F6669A9D3E01}"/>
              </a:ext>
            </a:extLst>
          </p:cNvPr>
          <p:cNvGrpSpPr/>
          <p:nvPr/>
        </p:nvGrpSpPr>
        <p:grpSpPr>
          <a:xfrm rot="8757556">
            <a:off x="-1052601" y="4821382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1ED5D934-1005-42E7-B9E8-65E9CE12B957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E77C13A5-0834-400F-A56E-4C74E35B6AE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9512712A-CFC7-4140-8BF0-0E597115E51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HOẠT ĐỘNG HÌNH THÀNH KIẾN THỨC</a:t>
              </a: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21" name="!!3" descr="Icon&#10;&#10;Description automatically generated with low confidence">
            <a:extLst>
              <a:ext uri="{FF2B5EF4-FFF2-40B4-BE49-F238E27FC236}">
                <a16:creationId xmlns:a16="http://schemas.microsoft.com/office/drawing/2014/main" id="{78C066BC-F584-4184-9D57-6F955DE9DB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0123" y="-338547"/>
            <a:ext cx="1958709" cy="1958709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489857" y="304801"/>
            <a:ext cx="42998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II. TÍNH CHẤT CHIA HẾT</a:t>
            </a:r>
            <a:endParaRPr lang="en-US" sz="2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89858" y="845876"/>
            <a:ext cx="65096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2) </a:t>
            </a:r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Tính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chất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hiệu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Rounded Rectangle 34"/>
          <p:cNvSpPr/>
          <p:nvPr/>
        </p:nvSpPr>
        <p:spPr>
          <a:xfrm>
            <a:off x="1447800" y="1556697"/>
            <a:ext cx="9252858" cy="1806989"/>
          </a:xfrm>
          <a:prstGeom prst="roundRect">
            <a:avLst/>
          </a:prstGeom>
          <a:solidFill>
            <a:srgbClr val="002060"/>
          </a:solidFill>
          <a:ln>
            <a:solidFill>
              <a:srgbClr val="002060"/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14000"/>
              </a:lnSpc>
            </a:pP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Nếu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bị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trừ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trừ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đều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cùng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thì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hiệu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đó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  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6" name="Group 35"/>
          <p:cNvGrpSpPr/>
          <p:nvPr/>
        </p:nvGrpSpPr>
        <p:grpSpPr>
          <a:xfrm>
            <a:off x="3170238" y="3906688"/>
            <a:ext cx="6191476" cy="1505669"/>
            <a:chOff x="938667" y="3819602"/>
            <a:chExt cx="6191476" cy="1505669"/>
          </a:xfrm>
        </p:grpSpPr>
        <p:grpSp>
          <p:nvGrpSpPr>
            <p:cNvPr id="37" name="Group 36"/>
            <p:cNvGrpSpPr/>
            <p:nvPr/>
          </p:nvGrpSpPr>
          <p:grpSpPr>
            <a:xfrm>
              <a:off x="938667" y="3819602"/>
              <a:ext cx="6191476" cy="1505669"/>
              <a:chOff x="688296" y="3700865"/>
              <a:chExt cx="6191476" cy="1505669"/>
            </a:xfrm>
          </p:grpSpPr>
          <p:sp>
            <p:nvSpPr>
              <p:cNvPr id="44" name="TextBox 43"/>
              <p:cNvSpPr txBox="1"/>
              <p:nvPr/>
            </p:nvSpPr>
            <p:spPr>
              <a:xfrm>
                <a:off x="688296" y="3700865"/>
                <a:ext cx="6191476" cy="1505669"/>
              </a:xfrm>
              <a:prstGeom prst="rect">
                <a:avLst/>
              </a:prstGeom>
              <a:noFill/>
              <a:ln w="38100">
                <a:solidFill>
                  <a:srgbClr val="00B050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2800" b="1" i="1" dirty="0" smtClean="0">
                    <a:solidFill>
                      <a:srgbClr val="00B05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* </a:t>
                </a:r>
                <a:r>
                  <a:rPr lang="en-US" sz="2800" b="1" i="1" dirty="0" err="1" smtClean="0">
                    <a:solidFill>
                      <a:srgbClr val="00B05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Lưu</a:t>
                </a:r>
                <a:r>
                  <a:rPr lang="en-US" sz="2800" b="1" i="1" dirty="0" smtClean="0">
                    <a:solidFill>
                      <a:srgbClr val="00B05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ý: </a:t>
                </a:r>
                <a:r>
                  <a:rPr lang="en-US" sz="2800" b="1" i="1" dirty="0" err="1" smtClean="0">
                    <a:solidFill>
                      <a:srgbClr val="00B05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Với</a:t>
                </a:r>
                <a:r>
                  <a:rPr lang="en-US" sz="2800" b="1" i="1" dirty="0" smtClean="0">
                    <a:solidFill>
                      <a:srgbClr val="00B05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a </a:t>
                </a:r>
                <a:r>
                  <a:rPr lang="en-US" sz="2800" b="1" i="1" dirty="0" smtClean="0">
                    <a:solidFill>
                      <a:srgbClr val="00B05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Symbol" panose="05050102010706020507" pitchFamily="18" charset="2"/>
                  </a:rPr>
                  <a:t> b</a:t>
                </a:r>
                <a:endParaRPr lang="en-US" sz="2800" b="1" i="1" dirty="0" smtClean="0">
                  <a:solidFill>
                    <a:srgbClr val="00B05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>
                  <a:lnSpc>
                    <a:spcPct val="114000"/>
                  </a:lnSpc>
                </a:pPr>
                <a:r>
                  <a:rPr lang="en-US" sz="2800" i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       </a:t>
                </a:r>
                <a:r>
                  <a:rPr lang="en-US" sz="2800" i="1" dirty="0" err="1" smtClean="0">
                    <a:latin typeface="Arial" panose="020B0604020202020204" pitchFamily="34" charset="0"/>
                    <a:cs typeface="Arial" panose="020B0604020202020204" pitchFamily="34" charset="0"/>
                  </a:rPr>
                  <a:t>Nếu</a:t>
                </a:r>
                <a:r>
                  <a:rPr lang="en-US" sz="2800" i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         </a:t>
                </a:r>
                <a:r>
                  <a:rPr lang="en-US" sz="2800" i="1" dirty="0" err="1" smtClean="0"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2800" i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         </a:t>
                </a:r>
                <a:r>
                  <a:rPr lang="en-US" sz="2800" i="1" dirty="0" err="1" smtClean="0">
                    <a:latin typeface="Arial" panose="020B0604020202020204" pitchFamily="34" charset="0"/>
                    <a:cs typeface="Arial" panose="020B0604020202020204" pitchFamily="34" charset="0"/>
                  </a:rPr>
                  <a:t>thì</a:t>
                </a:r>
                <a:r>
                  <a:rPr lang="en-US" sz="2800" i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  </a:t>
                </a:r>
              </a:p>
              <a:p>
                <a:pPr>
                  <a:lnSpc>
                    <a:spcPct val="114000"/>
                  </a:lnSpc>
                </a:pPr>
                <a:r>
                  <a:rPr lang="en-US" sz="2800" i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       </a:t>
                </a:r>
                <a:r>
                  <a:rPr lang="en-US" sz="2800" i="1" dirty="0" err="1" smtClean="0">
                    <a:latin typeface="Arial" panose="020B0604020202020204" pitchFamily="34" charset="0"/>
                    <a:cs typeface="Arial" panose="020B0604020202020204" pitchFamily="34" charset="0"/>
                  </a:rPr>
                  <a:t>Khi</a:t>
                </a:r>
                <a:r>
                  <a:rPr lang="en-US" sz="2800" i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i="1" dirty="0" err="1" smtClean="0">
                    <a:latin typeface="Arial" panose="020B0604020202020204" pitchFamily="34" charset="0"/>
                    <a:cs typeface="Arial" panose="020B0604020202020204" pitchFamily="34" charset="0"/>
                  </a:rPr>
                  <a:t>đó</a:t>
                </a:r>
                <a:endParaRPr lang="en-US" sz="2800" i="1" dirty="0" smtClean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graphicFrame>
            <p:nvGraphicFramePr>
              <p:cNvPr id="45" name="Object 44"/>
              <p:cNvGraphicFramePr>
                <a:graphicFrameLocks noChangeAspect="1"/>
              </p:cNvGraphicFramePr>
              <p:nvPr>
                <p:extLst/>
              </p:nvPr>
            </p:nvGraphicFramePr>
            <p:xfrm>
              <a:off x="2307771" y="4213098"/>
              <a:ext cx="801688" cy="43497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43070" name="Equation" r:id="rId5" imgW="749160" imgH="406080" progId="Equation.DSMT4">
                      <p:embed/>
                    </p:oleObj>
                  </mc:Choice>
                  <mc:Fallback>
                    <p:oleObj name="Equation" r:id="rId5" imgW="749160" imgH="406080" progId="Equation.DSMT4">
                      <p:embed/>
                      <p:pic>
                        <p:nvPicPr>
                          <p:cNvPr id="13" name="Object 12"/>
                          <p:cNvPicPr/>
                          <p:nvPr/>
                        </p:nvPicPr>
                        <p:blipFill>
                          <a:blip r:embed="rId6"/>
                          <a:stretch>
                            <a:fillRect/>
                          </a:stretch>
                        </p:blipFill>
                        <p:spPr>
                          <a:xfrm>
                            <a:off x="2307771" y="4213098"/>
                            <a:ext cx="801688" cy="434975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aphicFrame>
          <p:nvGraphicFramePr>
            <p:cNvPr id="38" name="Object 37"/>
            <p:cNvGraphicFramePr>
              <a:graphicFrameLocks noChangeAspect="1"/>
            </p:cNvGraphicFramePr>
            <p:nvPr/>
          </p:nvGraphicFramePr>
          <p:xfrm>
            <a:off x="3919311" y="4346575"/>
            <a:ext cx="762000" cy="406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3071" name="Equation" r:id="rId7" imgW="761760" imgH="406080" progId="Equation.DSMT4">
                    <p:embed/>
                  </p:oleObj>
                </mc:Choice>
                <mc:Fallback>
                  <p:oleObj name="Equation" r:id="rId7" imgW="761760" imgH="406080" progId="Equation.DSMT4">
                    <p:embed/>
                    <p:pic>
                      <p:nvPicPr>
                        <p:cNvPr id="9" name="Object 8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3919311" y="4346575"/>
                          <a:ext cx="762000" cy="4064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2" name="Object 4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362354631"/>
                </p:ext>
              </p:extLst>
            </p:nvPr>
          </p:nvGraphicFramePr>
          <p:xfrm>
            <a:off x="2978604" y="4827814"/>
            <a:ext cx="3365500" cy="4572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3072" name="Equation" r:id="rId9" imgW="3365280" imgH="457200" progId="Equation.DSMT4">
                    <p:embed/>
                  </p:oleObj>
                </mc:Choice>
                <mc:Fallback>
                  <p:oleObj name="Equation" r:id="rId9" imgW="3365280" imgH="457200" progId="Equation.DSMT4">
                    <p:embed/>
                    <p:pic>
                      <p:nvPicPr>
                        <p:cNvPr id="10" name="Object 9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2978604" y="4827814"/>
                          <a:ext cx="3365500" cy="4572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3" name="Object 4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854073505"/>
                </p:ext>
              </p:extLst>
            </p:nvPr>
          </p:nvGraphicFramePr>
          <p:xfrm>
            <a:off x="5326517" y="4346802"/>
            <a:ext cx="1409700" cy="4572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3073" name="Equation" r:id="rId11" imgW="1409400" imgH="457200" progId="Equation.DSMT4">
                    <p:embed/>
                  </p:oleObj>
                </mc:Choice>
                <mc:Fallback>
                  <p:oleObj name="Equation" r:id="rId11" imgW="1409400" imgH="457200" progId="Equation.DSMT4">
                    <p:embed/>
                    <p:pic>
                      <p:nvPicPr>
                        <p:cNvPr id="15" name="Object 14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5326517" y="4346802"/>
                          <a:ext cx="1409700" cy="4572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46" name="TextBox 45"/>
          <p:cNvSpPr txBox="1"/>
          <p:nvPr/>
        </p:nvSpPr>
        <p:spPr>
          <a:xfrm>
            <a:off x="2050210" y="5822758"/>
            <a:ext cx="79389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Hoạt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theo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nhóm</a:t>
            </a:r>
            <a:r>
              <a:rPr kumimoji="0" lang="en-US" sz="2000" b="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4 HS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phát</a:t>
            </a:r>
            <a:r>
              <a:rPr kumimoji="0" lang="en-US" sz="2000" b="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biểu</a:t>
            </a:r>
            <a:r>
              <a:rPr kumimoji="0" lang="en-US" sz="2000" b="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tính</a:t>
            </a:r>
            <a:r>
              <a:rPr kumimoji="0" lang="en-US" sz="2000" b="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chất</a:t>
            </a:r>
            <a:r>
              <a:rPr kumimoji="0" lang="en-US" sz="2000" b="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kumimoji="0" lang="en-US" sz="2000" b="0" i="1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kumimoji="0" lang="en-US" sz="2000" b="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kumimoji="0" lang="en-US" sz="2000" b="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kumimoji="0" lang="en-US" sz="2000" b="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hiệu</a:t>
            </a:r>
            <a:endParaRPr kumimoji="0" lang="en-US" sz="2000" b="0" i="1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2050210" y="6143420"/>
            <a:ext cx="51732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HS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đọc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tính</a:t>
            </a:r>
            <a:r>
              <a:rPr kumimoji="0" lang="en-US" sz="2000" b="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chất</a:t>
            </a:r>
            <a:r>
              <a:rPr kumimoji="0" lang="en-US" sz="2000" b="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kumimoji="0" lang="en-US" sz="2000" b="0" i="1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kumimoji="0" lang="en-US" sz="2000" b="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kumimoji="0" lang="en-US" sz="2000" b="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kumimoji="0" lang="en-US" sz="2000" b="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hiệu</a:t>
            </a:r>
            <a:r>
              <a:rPr kumimoji="0" lang="en-US" sz="2000" b="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SGK</a:t>
            </a:r>
            <a:endParaRPr kumimoji="0" lang="en-US" sz="2000" b="0" i="1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2044702" y="6443380"/>
            <a:ext cx="26778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GV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nêu</a:t>
            </a:r>
            <a:r>
              <a:rPr kumimoji="0" lang="en-US" sz="2000" b="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phần</a:t>
            </a:r>
            <a:r>
              <a:rPr kumimoji="0" lang="en-US" sz="2000" b="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Lưu</a:t>
            </a:r>
            <a:r>
              <a:rPr kumimoji="0" lang="en-US" sz="2000" b="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ý</a:t>
            </a:r>
            <a:endParaRPr kumimoji="0" lang="en-US" sz="2000" b="0" i="1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447800" y="1478872"/>
            <a:ext cx="9710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(?) </a:t>
            </a:r>
            <a:r>
              <a:rPr lang="en-US" sz="2800" b="1" i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Hãy</a:t>
            </a:r>
            <a:r>
              <a:rPr lang="en-US" sz="2800" b="1" i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phát</a:t>
            </a:r>
            <a:r>
              <a:rPr lang="en-US" sz="2800" b="1" i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biểu</a:t>
            </a:r>
            <a:r>
              <a:rPr lang="en-US" sz="2800" b="1" i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tính</a:t>
            </a:r>
            <a:r>
              <a:rPr lang="en-US" sz="2800" b="1" i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chất</a:t>
            </a:r>
            <a:r>
              <a:rPr lang="en-US" sz="2800" b="1" i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sz="2800" b="1" i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lang="en-US" sz="2800" b="1" i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b="1" i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2800" b="1" i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hiệu</a:t>
            </a:r>
            <a:r>
              <a:rPr lang="en-US" sz="2800" b="1" i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2800" b="1" i="1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6047736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Cha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27" grpId="0"/>
      <p:bldP spid="27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!!3">
            <a:extLst>
              <a:ext uri="{FF2B5EF4-FFF2-40B4-BE49-F238E27FC236}">
                <a16:creationId xmlns:a16="http://schemas.microsoft.com/office/drawing/2014/main" id="{83F1A94D-48D5-4D73-BDAA-9118478F5E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440" y="462506"/>
            <a:ext cx="2266552" cy="2039897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D4EF09CF-3362-453A-9463-F6669A9D3E01}"/>
              </a:ext>
            </a:extLst>
          </p:cNvPr>
          <p:cNvGrpSpPr/>
          <p:nvPr/>
        </p:nvGrpSpPr>
        <p:grpSpPr>
          <a:xfrm rot="8757556">
            <a:off x="-1052601" y="4821382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HOẠT ĐỘNG HÌNH THÀNH KIẾN THỨC</a:t>
              </a: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1204958" y="6079346"/>
            <a:ext cx="29375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HS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hoạt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cá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nhân</a:t>
            </a:r>
            <a:endParaRPr kumimoji="0" lang="en-US" sz="2000" b="0" i="1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362478" y="6371826"/>
            <a:ext cx="33170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Cả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lớp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theo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dõi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nhận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xét</a:t>
            </a:r>
            <a:endParaRPr kumimoji="0" lang="en-US" sz="2000" b="0" i="1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189253" y="462065"/>
            <a:ext cx="4191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Ví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6 (SGK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trang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33)</a:t>
            </a:r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348992" y="971118"/>
            <a:ext cx="9720394" cy="1566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tính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hiệu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xét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xem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514350" indent="-514350">
              <a:lnSpc>
                <a:spcPct val="114000"/>
              </a:lnSpc>
              <a:buAutoNum type="alphaLcParenR"/>
            </a:pP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A = 4000 – 36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4 hay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?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Vì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sao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>
              <a:lnSpc>
                <a:spcPct val="114000"/>
              </a:lnSpc>
            </a:pP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b) B = 70000 – 56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7 hay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?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Vì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sao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28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222388" y="2524692"/>
            <a:ext cx="12246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r>
              <a:rPr lang="en-US" sz="28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sz="2800" b="1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0" name="Group 39"/>
          <p:cNvGrpSpPr/>
          <p:nvPr/>
        </p:nvGrpSpPr>
        <p:grpSpPr>
          <a:xfrm>
            <a:off x="3516085" y="2524692"/>
            <a:ext cx="7184573" cy="631921"/>
            <a:chOff x="2394856" y="2785905"/>
            <a:chExt cx="7184573" cy="631921"/>
          </a:xfrm>
        </p:grpSpPr>
        <p:sp>
          <p:nvSpPr>
            <p:cNvPr id="43" name="TextBox 42"/>
            <p:cNvSpPr txBox="1"/>
            <p:nvPr/>
          </p:nvSpPr>
          <p:spPr>
            <a:xfrm>
              <a:off x="2394856" y="2785905"/>
              <a:ext cx="718457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a) </a:t>
              </a:r>
              <a:r>
                <a:rPr lang="en-US" sz="28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Có</a:t>
              </a:r>
              <a:r>
                <a:rPr lang="en-US" sz="2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             ;         </a:t>
              </a:r>
              <a:r>
                <a:rPr lang="en-US" sz="28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nên</a:t>
              </a:r>
              <a:r>
                <a:rPr lang="en-US" sz="2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endParaRPr lang="en-US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aphicFrame>
          <p:nvGraphicFramePr>
            <p:cNvPr id="44" name="Object 4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196817011"/>
                </p:ext>
              </p:extLst>
            </p:nvPr>
          </p:nvGraphicFramePr>
          <p:xfrm>
            <a:off x="3481388" y="2868386"/>
            <a:ext cx="1219200" cy="3937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4118" name="Equation" r:id="rId4" imgW="1218960" imgH="393480" progId="Equation.DSMT4">
                    <p:embed/>
                  </p:oleObj>
                </mc:Choice>
                <mc:Fallback>
                  <p:oleObj name="Equation" r:id="rId4" imgW="1218960" imgH="393480" progId="Equation.DSMT4">
                    <p:embed/>
                    <p:pic>
                      <p:nvPicPr>
                        <p:cNvPr id="22" name="Object 21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3481388" y="2868386"/>
                          <a:ext cx="1219200" cy="3937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5" name="Object 4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67206836"/>
                </p:ext>
              </p:extLst>
            </p:nvPr>
          </p:nvGraphicFramePr>
          <p:xfrm>
            <a:off x="4902425" y="2872437"/>
            <a:ext cx="774700" cy="3937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4119" name="Equation" r:id="rId6" imgW="774360" imgH="393480" progId="Equation.DSMT4">
                    <p:embed/>
                  </p:oleObj>
                </mc:Choice>
                <mc:Fallback>
                  <p:oleObj name="Equation" r:id="rId6" imgW="774360" imgH="393480" progId="Equation.DSMT4">
                    <p:embed/>
                    <p:pic>
                      <p:nvPicPr>
                        <p:cNvPr id="24" name="Object 23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4902425" y="2872437"/>
                          <a:ext cx="774700" cy="3937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6" name="Object 4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122792905"/>
                </p:ext>
              </p:extLst>
            </p:nvPr>
          </p:nvGraphicFramePr>
          <p:xfrm>
            <a:off x="6356577" y="2871726"/>
            <a:ext cx="1955800" cy="5461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4120" name="Equation" r:id="rId8" imgW="1955520" imgH="545760" progId="Equation.DSMT4">
                    <p:embed/>
                  </p:oleObj>
                </mc:Choice>
                <mc:Fallback>
                  <p:oleObj name="Equation" r:id="rId8" imgW="1955520" imgH="545760" progId="Equation.DSMT4">
                    <p:embed/>
                    <p:pic>
                      <p:nvPicPr>
                        <p:cNvPr id="25" name="Object 24"/>
                        <p:cNvPicPr/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6356577" y="2871726"/>
                          <a:ext cx="1955800" cy="5461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47" name="Group 46"/>
          <p:cNvGrpSpPr/>
          <p:nvPr/>
        </p:nvGrpSpPr>
        <p:grpSpPr>
          <a:xfrm>
            <a:off x="3516084" y="3105270"/>
            <a:ext cx="7184573" cy="616605"/>
            <a:chOff x="2394856" y="3436185"/>
            <a:chExt cx="7184573" cy="616605"/>
          </a:xfrm>
        </p:grpSpPr>
        <p:sp>
          <p:nvSpPr>
            <p:cNvPr id="48" name="TextBox 47"/>
            <p:cNvSpPr txBox="1"/>
            <p:nvPr/>
          </p:nvSpPr>
          <p:spPr>
            <a:xfrm>
              <a:off x="2394856" y="3436185"/>
              <a:ext cx="718457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>
                  <a:latin typeface="Arial" panose="020B0604020202020204" pitchFamily="34" charset="0"/>
                  <a:cs typeface="Arial" panose="020B0604020202020204" pitchFamily="34" charset="0"/>
                </a:rPr>
                <a:t>b</a:t>
              </a:r>
              <a:r>
                <a:rPr lang="en-US" sz="2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) </a:t>
              </a:r>
              <a:r>
                <a:rPr lang="en-US" sz="28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Có</a:t>
              </a:r>
              <a:r>
                <a:rPr lang="en-US" sz="2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              ;         </a:t>
              </a:r>
              <a:r>
                <a:rPr lang="en-US" sz="28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nên</a:t>
              </a:r>
              <a:r>
                <a:rPr lang="en-US" sz="2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endParaRPr lang="en-US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aphicFrame>
          <p:nvGraphicFramePr>
            <p:cNvPr id="49" name="Object 4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010623924"/>
                </p:ext>
              </p:extLst>
            </p:nvPr>
          </p:nvGraphicFramePr>
          <p:xfrm>
            <a:off x="3481388" y="3534862"/>
            <a:ext cx="1397000" cy="3937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4121" name="Equation" r:id="rId10" imgW="1396800" imgH="393480" progId="Equation.DSMT4">
                    <p:embed/>
                  </p:oleObj>
                </mc:Choice>
                <mc:Fallback>
                  <p:oleObj name="Equation" r:id="rId10" imgW="1396800" imgH="393480" progId="Equation.DSMT4">
                    <p:embed/>
                    <p:pic>
                      <p:nvPicPr>
                        <p:cNvPr id="27" name="Object 26"/>
                        <p:cNvPicPr/>
                        <p:nvPr/>
                      </p:nvPicPr>
                      <p:blipFill>
                        <a:blip r:embed="rId11"/>
                        <a:stretch>
                          <a:fillRect/>
                        </a:stretch>
                      </p:blipFill>
                      <p:spPr>
                        <a:xfrm>
                          <a:off x="3481388" y="3534862"/>
                          <a:ext cx="1397000" cy="3937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0" name="Object 4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990268198"/>
                </p:ext>
              </p:extLst>
            </p:nvPr>
          </p:nvGraphicFramePr>
          <p:xfrm>
            <a:off x="6449785" y="3506690"/>
            <a:ext cx="2133600" cy="5461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4122" name="Equation" r:id="rId12" imgW="2133360" imgH="545760" progId="Equation.DSMT4">
                    <p:embed/>
                  </p:oleObj>
                </mc:Choice>
                <mc:Fallback>
                  <p:oleObj name="Equation" r:id="rId12" imgW="2133360" imgH="545760" progId="Equation.DSMT4">
                    <p:embed/>
                    <p:pic>
                      <p:nvPicPr>
                        <p:cNvPr id="30" name="Object 29"/>
                        <p:cNvPicPr/>
                        <p:nvPr/>
                      </p:nvPicPr>
                      <p:blipFill>
                        <a:blip r:embed="rId13"/>
                        <a:stretch>
                          <a:fillRect/>
                        </a:stretch>
                      </p:blipFill>
                      <p:spPr>
                        <a:xfrm>
                          <a:off x="6449785" y="3506690"/>
                          <a:ext cx="2133600" cy="5461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1" name="Object 5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775289047"/>
                </p:ext>
              </p:extLst>
            </p:nvPr>
          </p:nvGraphicFramePr>
          <p:xfrm>
            <a:off x="5041672" y="3533309"/>
            <a:ext cx="762000" cy="3937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4123" name="Equation" r:id="rId14" imgW="761760" imgH="393480" progId="Equation.DSMT4">
                    <p:embed/>
                  </p:oleObj>
                </mc:Choice>
                <mc:Fallback>
                  <p:oleObj name="Equation" r:id="rId14" imgW="761760" imgH="393480" progId="Equation.DSMT4">
                    <p:embed/>
                    <p:pic>
                      <p:nvPicPr>
                        <p:cNvPr id="31" name="Object 30"/>
                        <p:cNvPicPr/>
                        <p:nvPr/>
                      </p:nvPicPr>
                      <p:blipFill>
                        <a:blip r:embed="rId15"/>
                        <a:stretch>
                          <a:fillRect/>
                        </a:stretch>
                      </p:blipFill>
                      <p:spPr>
                        <a:xfrm>
                          <a:off x="5041672" y="3533309"/>
                          <a:ext cx="762000" cy="3937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3918343933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8" grpId="0"/>
      <p:bldP spid="3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!!3">
            <a:extLst>
              <a:ext uri="{FF2B5EF4-FFF2-40B4-BE49-F238E27FC236}">
                <a16:creationId xmlns:a16="http://schemas.microsoft.com/office/drawing/2014/main" id="{83F1A94D-48D5-4D73-BDAA-9118478F5E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440" y="462506"/>
            <a:ext cx="2266552" cy="2039897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D4EF09CF-3362-453A-9463-F6669A9D3E01}"/>
              </a:ext>
            </a:extLst>
          </p:cNvPr>
          <p:cNvGrpSpPr/>
          <p:nvPr/>
        </p:nvGrpSpPr>
        <p:grpSpPr>
          <a:xfrm rot="8757556">
            <a:off x="-1052601" y="4821382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HOẠT ĐỘNG HÌNH THÀNH KIẾN THỨC</a:t>
              </a: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1204958" y="6079346"/>
            <a:ext cx="29375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HS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hoạt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cá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nhân</a:t>
            </a:r>
            <a:endParaRPr kumimoji="0" lang="en-US" sz="2000" b="0" i="1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362478" y="6371826"/>
            <a:ext cx="33170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Cả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lớp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theo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dõi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nhận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xét</a:t>
            </a:r>
            <a:endParaRPr kumimoji="0" lang="en-US" sz="2000" b="0" i="1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348992" y="535034"/>
            <a:ext cx="57041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Luyện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5 (SGK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trang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33)</a:t>
            </a:r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410483" y="2201846"/>
            <a:ext cx="12246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r>
              <a:rPr lang="en-US" sz="28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sz="2800" b="1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363056" y="1058254"/>
            <a:ext cx="6345608" cy="10747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tính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hiệu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hãy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thích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tại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sao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>
              <a:lnSpc>
                <a:spcPct val="114000"/>
              </a:lnSpc>
            </a:pP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A = 2020 - 1820 chia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20.</a:t>
            </a:r>
            <a:endParaRPr lang="en-US" sz="28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3" name="Group 32"/>
          <p:cNvGrpSpPr/>
          <p:nvPr/>
        </p:nvGrpSpPr>
        <p:grpSpPr>
          <a:xfrm>
            <a:off x="3635125" y="2201846"/>
            <a:ext cx="7184573" cy="523220"/>
            <a:chOff x="3745980" y="2343478"/>
            <a:chExt cx="7184573" cy="523220"/>
          </a:xfrm>
        </p:grpSpPr>
        <p:sp>
          <p:nvSpPr>
            <p:cNvPr id="35" name="TextBox 34"/>
            <p:cNvSpPr txBox="1"/>
            <p:nvPr/>
          </p:nvSpPr>
          <p:spPr>
            <a:xfrm>
              <a:off x="3745980" y="2343478"/>
              <a:ext cx="718457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Có</a:t>
              </a:r>
              <a:r>
                <a:rPr lang="en-US" sz="2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               ;               </a:t>
              </a:r>
              <a:r>
                <a:rPr lang="en-US" sz="28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nên</a:t>
              </a:r>
              <a:r>
                <a:rPr lang="en-US" sz="2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endParaRPr lang="en-US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aphicFrame>
          <p:nvGraphicFramePr>
            <p:cNvPr id="41" name="Object 4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393767102"/>
                </p:ext>
              </p:extLst>
            </p:nvPr>
          </p:nvGraphicFramePr>
          <p:xfrm>
            <a:off x="4415632" y="2425700"/>
            <a:ext cx="1409700" cy="3937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5100" name="Equation" r:id="rId4" imgW="1409400" imgH="393480" progId="Equation.DSMT4">
                    <p:embed/>
                  </p:oleObj>
                </mc:Choice>
                <mc:Fallback>
                  <p:oleObj name="Equation" r:id="rId4" imgW="1409400" imgH="393480" progId="Equation.DSMT4">
                    <p:embed/>
                    <p:pic>
                      <p:nvPicPr>
                        <p:cNvPr id="10" name="Object 9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4415632" y="2425700"/>
                          <a:ext cx="1409700" cy="3937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2" name="Object 4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906778446"/>
                </p:ext>
              </p:extLst>
            </p:nvPr>
          </p:nvGraphicFramePr>
          <p:xfrm>
            <a:off x="6032240" y="2425700"/>
            <a:ext cx="1346200" cy="3937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5101" name="Equation" r:id="rId6" imgW="1346040" imgH="393480" progId="Equation.DSMT4">
                    <p:embed/>
                  </p:oleObj>
                </mc:Choice>
                <mc:Fallback>
                  <p:oleObj name="Equation" r:id="rId6" imgW="1346040" imgH="393480" progId="Equation.DSMT4">
                    <p:embed/>
                    <p:pic>
                      <p:nvPicPr>
                        <p:cNvPr id="12" name="Object 11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6032240" y="2425700"/>
                          <a:ext cx="1346200" cy="3937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2" name="Object 5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891215747"/>
                </p:ext>
              </p:extLst>
            </p:nvPr>
          </p:nvGraphicFramePr>
          <p:xfrm>
            <a:off x="8108043" y="2425700"/>
            <a:ext cx="838200" cy="3937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5102" name="Equation" r:id="rId8" imgW="838080" imgH="393480" progId="Equation.DSMT4">
                    <p:embed/>
                  </p:oleObj>
                </mc:Choice>
                <mc:Fallback>
                  <p:oleObj name="Equation" r:id="rId8" imgW="838080" imgH="393480" progId="Equation.DSMT4">
                    <p:embed/>
                    <p:pic>
                      <p:nvPicPr>
                        <p:cNvPr id="14" name="Object 13"/>
                        <p:cNvPicPr/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8108043" y="2425700"/>
                          <a:ext cx="838200" cy="3937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3145128031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3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Graphic 27" descr="Clipboard">
            <a:extLst>
              <a:ext uri="{FF2B5EF4-FFF2-40B4-BE49-F238E27FC236}">
                <a16:creationId xmlns:a16="http://schemas.microsoft.com/office/drawing/2014/main" id="{69A6127C-44C4-4935-8488-02212BF0E6B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631394">
            <a:off x="8951717" y="37470"/>
            <a:ext cx="2720448" cy="2720448"/>
          </a:xfrm>
          <a:prstGeom prst="rect">
            <a:avLst/>
          </a:prstGeom>
        </p:spPr>
      </p:pic>
      <p:sp>
        <p:nvSpPr>
          <p:cNvPr id="2" name="!!4">
            <a:extLst>
              <a:ext uri="{FF2B5EF4-FFF2-40B4-BE49-F238E27FC236}">
                <a16:creationId xmlns:a16="http://schemas.microsoft.com/office/drawing/2014/main" id="{58E6D429-DC53-47C4-8036-1E9D12B8E28B}"/>
              </a:ext>
            </a:extLst>
          </p:cNvPr>
          <p:cNvSpPr/>
          <p:nvPr/>
        </p:nvSpPr>
        <p:spPr>
          <a:xfrm>
            <a:off x="36141" y="54868"/>
            <a:ext cx="5717294" cy="493723"/>
          </a:xfrm>
          <a:prstGeom prst="roundRect">
            <a:avLst/>
          </a:prstGeom>
          <a:solidFill>
            <a:srgbClr val="1F4E7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HOẠT ĐỘNG LUYỆN TẬP</a:t>
            </a:r>
          </a:p>
        </p:txBody>
      </p:sp>
      <p:pic>
        <p:nvPicPr>
          <p:cNvPr id="32" name="Graphic 31" descr="Pencil">
            <a:extLst>
              <a:ext uri="{FF2B5EF4-FFF2-40B4-BE49-F238E27FC236}">
                <a16:creationId xmlns:a16="http://schemas.microsoft.com/office/drawing/2014/main" id="{F21940DF-3AEF-4263-BDC6-04DEDCE8D6A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340636" y="703172"/>
            <a:ext cx="1441189" cy="1441189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DEAC0E1E-50D5-48F7-8449-EF3C31CD2512}"/>
              </a:ext>
            </a:extLst>
          </p:cNvPr>
          <p:cNvSpPr txBox="1"/>
          <p:nvPr/>
        </p:nvSpPr>
        <p:spPr>
          <a:xfrm>
            <a:off x="900842" y="5885533"/>
            <a:ext cx="297920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HS </a:t>
            </a:r>
            <a:r>
              <a:rPr kumimoji="0" lang="en-US" sz="200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hoạt</a:t>
            </a:r>
            <a:r>
              <a:rPr kumimoji="0" lang="en-US" sz="200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i="1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kumimoji="0" lang="en-US" sz="200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nhóm</a:t>
            </a:r>
            <a:r>
              <a:rPr kumimoji="0" lang="en-US" sz="200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i="1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đôi</a:t>
            </a:r>
            <a:endParaRPr kumimoji="0" lang="en-US" sz="2000" i="1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87153" y="6178110"/>
            <a:ext cx="61794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Chọn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nhóm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làm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nhanh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nhất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trình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bày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kết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quả</a:t>
            </a:r>
            <a:endParaRPr lang="en-US" sz="2000" i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88521" y="645229"/>
            <a:ext cx="46707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6 (SGK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trang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34): </a:t>
            </a:r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17112" y="1168449"/>
            <a:ext cx="870308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Chỉ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ra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ba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tự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nhiên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m, n, p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thỏa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mãn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điều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kiện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sau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: m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p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n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p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nhưng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m + n chia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p</a:t>
            </a:r>
            <a:endParaRPr lang="en-US" sz="28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88521" y="2554397"/>
            <a:ext cx="12246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r>
              <a:rPr lang="en-US" sz="28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sz="2800" b="1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900842" y="3251217"/>
            <a:ext cx="10434006" cy="2246769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b="1" i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Nhận</a:t>
            </a:r>
            <a:r>
              <a:rPr lang="en-US" sz="2800" b="1" i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xét</a:t>
            </a:r>
            <a:r>
              <a:rPr lang="en-US" sz="2800" b="1" i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en-US" sz="28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+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tổng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nếu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chỉ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hạng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m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thì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tổng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cũng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m.</a:t>
            </a:r>
          </a:p>
          <a:p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+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tổng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nếu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nhiều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hạng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m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thì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ta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kết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luận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tổng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đó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m hay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8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1235735" y="2578486"/>
            <a:ext cx="7184573" cy="632984"/>
            <a:chOff x="2189256" y="2852812"/>
            <a:chExt cx="7184573" cy="632984"/>
          </a:xfrm>
        </p:grpSpPr>
        <p:graphicFrame>
          <p:nvGraphicFramePr>
            <p:cNvPr id="25" name="Object 2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547672162"/>
                </p:ext>
              </p:extLst>
            </p:nvPr>
          </p:nvGraphicFramePr>
          <p:xfrm>
            <a:off x="2808746" y="2939696"/>
            <a:ext cx="850900" cy="3937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6124" name="Equation" r:id="rId8" imgW="850680" imgH="393480" progId="Equation.DSMT4">
                    <p:embed/>
                  </p:oleObj>
                </mc:Choice>
                <mc:Fallback>
                  <p:oleObj name="Equation" r:id="rId8" imgW="850680" imgH="393480" progId="Equation.DSMT4">
                    <p:embed/>
                    <p:pic>
                      <p:nvPicPr>
                        <p:cNvPr id="12" name="Object 11"/>
                        <p:cNvPicPr/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2808746" y="2939696"/>
                          <a:ext cx="850900" cy="3937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6" name="Object 2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250172646"/>
                </p:ext>
              </p:extLst>
            </p:nvPr>
          </p:nvGraphicFramePr>
          <p:xfrm>
            <a:off x="4189982" y="2939696"/>
            <a:ext cx="635000" cy="3937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6125" name="Equation" r:id="rId10" imgW="634680" imgH="393480" progId="Equation.DSMT4">
                    <p:embed/>
                  </p:oleObj>
                </mc:Choice>
                <mc:Fallback>
                  <p:oleObj name="Equation" r:id="rId10" imgW="634680" imgH="393480" progId="Equation.DSMT4">
                    <p:embed/>
                    <p:pic>
                      <p:nvPicPr>
                        <p:cNvPr id="13" name="Object 12"/>
                        <p:cNvPicPr/>
                        <p:nvPr/>
                      </p:nvPicPr>
                      <p:blipFill>
                        <a:blip r:embed="rId11"/>
                        <a:stretch>
                          <a:fillRect/>
                        </a:stretch>
                      </p:blipFill>
                      <p:spPr>
                        <a:xfrm>
                          <a:off x="4189982" y="2939696"/>
                          <a:ext cx="635000" cy="3937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7" name="Object 2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76462166"/>
                </p:ext>
              </p:extLst>
            </p:nvPr>
          </p:nvGraphicFramePr>
          <p:xfrm>
            <a:off x="5962424" y="2939696"/>
            <a:ext cx="1397000" cy="5461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6126" name="Equation" r:id="rId12" imgW="1396800" imgH="545760" progId="Equation.DSMT4">
                    <p:embed/>
                  </p:oleObj>
                </mc:Choice>
                <mc:Fallback>
                  <p:oleObj name="Equation" r:id="rId12" imgW="1396800" imgH="545760" progId="Equation.DSMT4">
                    <p:embed/>
                    <p:pic>
                      <p:nvPicPr>
                        <p:cNvPr id="14" name="Object 13"/>
                        <p:cNvPicPr/>
                        <p:nvPr/>
                      </p:nvPicPr>
                      <p:blipFill>
                        <a:blip r:embed="rId13"/>
                        <a:stretch>
                          <a:fillRect/>
                        </a:stretch>
                      </p:blipFill>
                      <p:spPr>
                        <a:xfrm>
                          <a:off x="5962424" y="2939696"/>
                          <a:ext cx="1397000" cy="5461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9" name="TextBox 28"/>
            <p:cNvSpPr txBox="1"/>
            <p:nvPr/>
          </p:nvSpPr>
          <p:spPr>
            <a:xfrm>
              <a:off x="2189256" y="2852812"/>
              <a:ext cx="718457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Có</a:t>
              </a:r>
              <a:r>
                <a:rPr lang="en-US" sz="2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         </a:t>
              </a:r>
              <a:r>
                <a:rPr lang="en-US" sz="28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và</a:t>
              </a:r>
              <a:r>
                <a:rPr lang="en-US" sz="2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       </a:t>
              </a:r>
              <a:r>
                <a:rPr lang="en-US" sz="28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nhưng</a:t>
              </a:r>
              <a:r>
                <a:rPr lang="en-US" sz="2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endParaRPr lang="en-US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16" name="!!3">
            <a:extLst>
              <a:ext uri="{FF2B5EF4-FFF2-40B4-BE49-F238E27FC236}">
                <a16:creationId xmlns:a16="http://schemas.microsoft.com/office/drawing/2014/main" id="{5B19332C-1BE9-4073-BC1C-34C9F014F4D4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0" y="5976997"/>
            <a:ext cx="934358" cy="833273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DEAC0E1E-50D5-48F7-8449-EF3C31CD2512}"/>
              </a:ext>
            </a:extLst>
          </p:cNvPr>
          <p:cNvSpPr txBox="1"/>
          <p:nvPr/>
        </p:nvSpPr>
        <p:spPr>
          <a:xfrm>
            <a:off x="887153" y="6477556"/>
            <a:ext cx="297920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GV </a:t>
            </a:r>
            <a:r>
              <a:rPr kumimoji="0" lang="en-US" sz="200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nêu</a:t>
            </a:r>
            <a:r>
              <a:rPr kumimoji="0" lang="en-US" sz="200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i="1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Nhận</a:t>
            </a:r>
            <a:r>
              <a:rPr kumimoji="0" lang="en-US" sz="200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i="1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xét</a:t>
            </a:r>
            <a:endParaRPr kumimoji="0" lang="en-US" sz="2000" i="1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2054061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1" grpId="0"/>
      <p:bldP spid="22" grpId="0"/>
      <p:bldP spid="2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Graphic 27" descr="Clipboard">
            <a:extLst>
              <a:ext uri="{FF2B5EF4-FFF2-40B4-BE49-F238E27FC236}">
                <a16:creationId xmlns:a16="http://schemas.microsoft.com/office/drawing/2014/main" id="{69A6127C-44C4-4935-8488-02212BF0E6B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631394">
            <a:off x="9169437" y="37470"/>
            <a:ext cx="2720448" cy="2720448"/>
          </a:xfrm>
          <a:prstGeom prst="rect">
            <a:avLst/>
          </a:prstGeom>
        </p:spPr>
      </p:pic>
      <p:sp>
        <p:nvSpPr>
          <p:cNvPr id="2" name="!!4">
            <a:extLst>
              <a:ext uri="{FF2B5EF4-FFF2-40B4-BE49-F238E27FC236}">
                <a16:creationId xmlns:a16="http://schemas.microsoft.com/office/drawing/2014/main" id="{58E6D429-DC53-47C4-8036-1E9D12B8E28B}"/>
              </a:ext>
            </a:extLst>
          </p:cNvPr>
          <p:cNvSpPr/>
          <p:nvPr/>
        </p:nvSpPr>
        <p:spPr>
          <a:xfrm>
            <a:off x="36141" y="54868"/>
            <a:ext cx="5717294" cy="493723"/>
          </a:xfrm>
          <a:prstGeom prst="roundRect">
            <a:avLst/>
          </a:prstGeom>
          <a:solidFill>
            <a:srgbClr val="1F4E7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HOẠT ĐỘNG LUYỆN TẬP</a:t>
            </a:r>
          </a:p>
        </p:txBody>
      </p:sp>
      <p:pic>
        <p:nvPicPr>
          <p:cNvPr id="32" name="Graphic 31" descr="Pencil">
            <a:extLst>
              <a:ext uri="{FF2B5EF4-FFF2-40B4-BE49-F238E27FC236}">
                <a16:creationId xmlns:a16="http://schemas.microsoft.com/office/drawing/2014/main" id="{F21940DF-3AEF-4263-BDC6-04DEDCE8D6A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558356" y="703172"/>
            <a:ext cx="1441189" cy="1441189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343707" y="752422"/>
            <a:ext cx="46707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7 (SGK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trang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34): </a:t>
            </a:r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43707" y="2333566"/>
            <a:ext cx="12246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r>
              <a:rPr lang="en-US" sz="28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sz="2800" b="1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41662" y="3225472"/>
            <a:ext cx="10087595" cy="1384995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2800" b="1" i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Nhận</a:t>
            </a:r>
            <a:r>
              <a:rPr lang="en-US" sz="2800" b="1" i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xét</a:t>
            </a:r>
            <a:r>
              <a:rPr lang="en-US" sz="2800" b="1" i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algn="just"/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Nếu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tổng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hai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m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hai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hạng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tổng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m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thì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hạng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còn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lại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cũng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m.</a:t>
            </a:r>
            <a:endParaRPr lang="en-US" sz="28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343707" y="1305569"/>
            <a:ext cx="9372603" cy="954107"/>
            <a:chOff x="1393369" y="1361835"/>
            <a:chExt cx="9372603" cy="954107"/>
          </a:xfrm>
        </p:grpSpPr>
        <p:sp>
          <p:nvSpPr>
            <p:cNvPr id="30" name="TextBox 29"/>
            <p:cNvSpPr txBox="1"/>
            <p:nvPr/>
          </p:nvSpPr>
          <p:spPr>
            <a:xfrm>
              <a:off x="1393369" y="1361835"/>
              <a:ext cx="9372603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2800" i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Cho a, b </a:t>
              </a:r>
              <a:r>
                <a:rPr lang="en-US" sz="2800" i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là</a:t>
              </a:r>
              <a:r>
                <a:rPr lang="en-US" sz="2800" i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i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hai</a:t>
              </a:r>
              <a:r>
                <a:rPr lang="en-US" sz="2800" i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i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số</a:t>
              </a:r>
              <a:r>
                <a:rPr lang="en-US" sz="2800" i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i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tự</a:t>
              </a:r>
              <a:r>
                <a:rPr lang="en-US" sz="2800" i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i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nhiên</a:t>
              </a:r>
              <a:r>
                <a:rPr lang="en-US" sz="2800" i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. </a:t>
              </a:r>
              <a:r>
                <a:rPr lang="en-US" sz="2800" i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Giải</a:t>
              </a:r>
              <a:r>
                <a:rPr lang="en-US" sz="2800" i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i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thích</a:t>
              </a:r>
              <a:r>
                <a:rPr lang="en-US" sz="2800" i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i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tại</a:t>
              </a:r>
              <a:r>
                <a:rPr lang="en-US" sz="2800" i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i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sao</a:t>
              </a:r>
              <a:r>
                <a:rPr lang="en-US" sz="2800" i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i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nếu</a:t>
              </a:r>
              <a:r>
                <a:rPr lang="en-US" sz="2800" i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</a:p>
            <a:p>
              <a:pPr algn="just"/>
              <a:r>
                <a:rPr lang="en-US" sz="2800" i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và</a:t>
              </a:r>
              <a:r>
                <a:rPr lang="en-US" sz="2800" i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        </a:t>
              </a:r>
              <a:r>
                <a:rPr lang="en-US" sz="2800" i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thì</a:t>
              </a:r>
              <a:r>
                <a:rPr lang="en-US" sz="2800" i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        .</a:t>
              </a:r>
            </a:p>
          </p:txBody>
        </p:sp>
        <p:graphicFrame>
          <p:nvGraphicFramePr>
            <p:cNvPr id="31" name="Object 3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820676363"/>
                </p:ext>
              </p:extLst>
            </p:nvPr>
          </p:nvGraphicFramePr>
          <p:xfrm>
            <a:off x="9245147" y="1465698"/>
            <a:ext cx="1308100" cy="5207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7211" name="Equation" r:id="rId8" imgW="1307880" imgH="520560" progId="Equation.DSMT4">
                    <p:embed/>
                  </p:oleObj>
                </mc:Choice>
                <mc:Fallback>
                  <p:oleObj name="Equation" r:id="rId8" imgW="1307880" imgH="520560" progId="Equation.DSMT4">
                    <p:embed/>
                    <p:pic>
                      <p:nvPicPr>
                        <p:cNvPr id="2" name="Object 1"/>
                        <p:cNvPicPr/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9245147" y="1465698"/>
                          <a:ext cx="1308100" cy="5207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4" name="Object 3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826042031"/>
                </p:ext>
              </p:extLst>
            </p:nvPr>
          </p:nvGraphicFramePr>
          <p:xfrm>
            <a:off x="1973030" y="1868321"/>
            <a:ext cx="711200" cy="3937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7212" name="Equation" r:id="rId10" imgW="711000" imgH="393480" progId="Equation.DSMT4">
                    <p:embed/>
                  </p:oleObj>
                </mc:Choice>
                <mc:Fallback>
                  <p:oleObj name="Equation" r:id="rId10" imgW="711000" imgH="393480" progId="Equation.DSMT4">
                    <p:embed/>
                    <p:pic>
                      <p:nvPicPr>
                        <p:cNvPr id="3" name="Object 2"/>
                        <p:cNvPicPr/>
                        <p:nvPr/>
                      </p:nvPicPr>
                      <p:blipFill>
                        <a:blip r:embed="rId11"/>
                        <a:stretch>
                          <a:fillRect/>
                        </a:stretch>
                      </p:blipFill>
                      <p:spPr>
                        <a:xfrm>
                          <a:off x="1973030" y="1868321"/>
                          <a:ext cx="711200" cy="3937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5" name="Object 3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008736943"/>
                </p:ext>
              </p:extLst>
            </p:nvPr>
          </p:nvGraphicFramePr>
          <p:xfrm>
            <a:off x="3284745" y="1867718"/>
            <a:ext cx="723900" cy="3937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7213" name="Equation" r:id="rId12" imgW="723600" imgH="393480" progId="Equation.DSMT4">
                    <p:embed/>
                  </p:oleObj>
                </mc:Choice>
                <mc:Fallback>
                  <p:oleObj name="Equation" r:id="rId12" imgW="723600" imgH="393480" progId="Equation.DSMT4">
                    <p:embed/>
                    <p:pic>
                      <p:nvPicPr>
                        <p:cNvPr id="4" name="Object 3"/>
                        <p:cNvPicPr/>
                        <p:nvPr/>
                      </p:nvPicPr>
                      <p:blipFill>
                        <a:blip r:embed="rId13"/>
                        <a:stretch>
                          <a:fillRect/>
                        </a:stretch>
                      </p:blipFill>
                      <p:spPr>
                        <a:xfrm>
                          <a:off x="3284745" y="1867718"/>
                          <a:ext cx="723900" cy="3937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5" name="Group 4"/>
          <p:cNvGrpSpPr/>
          <p:nvPr/>
        </p:nvGrpSpPr>
        <p:grpSpPr>
          <a:xfrm>
            <a:off x="1276878" y="2352015"/>
            <a:ext cx="7575478" cy="620430"/>
            <a:chOff x="1276878" y="2352015"/>
            <a:chExt cx="7575478" cy="620430"/>
          </a:xfrm>
        </p:grpSpPr>
        <p:graphicFrame>
          <p:nvGraphicFramePr>
            <p:cNvPr id="37" name="Object 3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152849380"/>
                </p:ext>
              </p:extLst>
            </p:nvPr>
          </p:nvGraphicFramePr>
          <p:xfrm>
            <a:off x="1839362" y="2451745"/>
            <a:ext cx="1308100" cy="5207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7214" name="Equation" r:id="rId14" imgW="1307880" imgH="520560" progId="Equation.DSMT4">
                    <p:embed/>
                  </p:oleObj>
                </mc:Choice>
                <mc:Fallback>
                  <p:oleObj name="Equation" r:id="rId14" imgW="1307880" imgH="520560" progId="Equation.DSMT4">
                    <p:embed/>
                    <p:pic>
                      <p:nvPicPr>
                        <p:cNvPr id="5" name="Object 4"/>
                        <p:cNvPicPr/>
                        <p:nvPr/>
                      </p:nvPicPr>
                      <p:blipFill>
                        <a:blip r:embed="rId15"/>
                        <a:stretch>
                          <a:fillRect/>
                        </a:stretch>
                      </p:blipFill>
                      <p:spPr>
                        <a:xfrm>
                          <a:off x="1839362" y="2451745"/>
                          <a:ext cx="1308100" cy="5207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8" name="Object 3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235043418"/>
                </p:ext>
              </p:extLst>
            </p:nvPr>
          </p:nvGraphicFramePr>
          <p:xfrm>
            <a:off x="3818748" y="2442220"/>
            <a:ext cx="711200" cy="3937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7215" name="Equation" r:id="rId16" imgW="711000" imgH="393480" progId="Equation.DSMT4">
                    <p:embed/>
                  </p:oleObj>
                </mc:Choice>
                <mc:Fallback>
                  <p:oleObj name="Equation" r:id="rId16" imgW="711000" imgH="393480" progId="Equation.DSMT4">
                    <p:embed/>
                    <p:pic>
                      <p:nvPicPr>
                        <p:cNvPr id="9" name="Object 8"/>
                        <p:cNvPicPr/>
                        <p:nvPr/>
                      </p:nvPicPr>
                      <p:blipFill>
                        <a:blip r:embed="rId17"/>
                        <a:stretch>
                          <a:fillRect/>
                        </a:stretch>
                      </p:blipFill>
                      <p:spPr>
                        <a:xfrm>
                          <a:off x="3818748" y="2442220"/>
                          <a:ext cx="711200" cy="3937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9" name="Object 3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67385062"/>
                </p:ext>
              </p:extLst>
            </p:nvPr>
          </p:nvGraphicFramePr>
          <p:xfrm>
            <a:off x="5380848" y="2448344"/>
            <a:ext cx="1638300" cy="5207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7216" name="Equation" r:id="rId18" imgW="1638000" imgH="520560" progId="Equation.DSMT4">
                    <p:embed/>
                  </p:oleObj>
                </mc:Choice>
                <mc:Fallback>
                  <p:oleObj name="Equation" r:id="rId18" imgW="1638000" imgH="520560" progId="Equation.DSMT4">
                    <p:embed/>
                    <p:pic>
                      <p:nvPicPr>
                        <p:cNvPr id="10" name="Object 9"/>
                        <p:cNvPicPr/>
                        <p:nvPr/>
                      </p:nvPicPr>
                      <p:blipFill>
                        <a:blip r:embed="rId19"/>
                        <a:stretch>
                          <a:fillRect/>
                        </a:stretch>
                      </p:blipFill>
                      <p:spPr>
                        <a:xfrm>
                          <a:off x="5380848" y="2448344"/>
                          <a:ext cx="1638300" cy="5207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0" name="Object 3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90904062"/>
                </p:ext>
              </p:extLst>
            </p:nvPr>
          </p:nvGraphicFramePr>
          <p:xfrm>
            <a:off x="7099756" y="2446113"/>
            <a:ext cx="1752600" cy="406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7217" name="Equation" r:id="rId20" imgW="1752480" imgH="406080" progId="Equation.DSMT4">
                    <p:embed/>
                  </p:oleObj>
                </mc:Choice>
                <mc:Fallback>
                  <p:oleObj name="Equation" r:id="rId20" imgW="1752480" imgH="406080" progId="Equation.DSMT4">
                    <p:embed/>
                    <p:pic>
                      <p:nvPicPr>
                        <p:cNvPr id="11" name="Object 10"/>
                        <p:cNvPicPr/>
                        <p:nvPr/>
                      </p:nvPicPr>
                      <p:blipFill>
                        <a:blip r:embed="rId21"/>
                        <a:stretch>
                          <a:fillRect/>
                        </a:stretch>
                      </p:blipFill>
                      <p:spPr>
                        <a:xfrm>
                          <a:off x="7099756" y="2446113"/>
                          <a:ext cx="1752600" cy="4064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1" name="TextBox 40"/>
            <p:cNvSpPr txBox="1"/>
            <p:nvPr/>
          </p:nvSpPr>
          <p:spPr>
            <a:xfrm>
              <a:off x="1276878" y="2352015"/>
              <a:ext cx="72731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Vì</a:t>
              </a:r>
              <a:r>
                <a:rPr lang="en-US" sz="2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               </a:t>
              </a:r>
              <a:r>
                <a:rPr lang="en-US" sz="28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và</a:t>
              </a:r>
              <a:r>
                <a:rPr lang="en-US" sz="2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         </a:t>
              </a:r>
              <a:r>
                <a:rPr lang="en-US" sz="28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nên</a:t>
              </a:r>
              <a:r>
                <a:rPr lang="en-US" sz="2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                 </a:t>
              </a:r>
              <a:endParaRPr lang="en-US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DEAC0E1E-50D5-48F7-8449-EF3C31CD2512}"/>
              </a:ext>
            </a:extLst>
          </p:cNvPr>
          <p:cNvSpPr txBox="1"/>
          <p:nvPr/>
        </p:nvSpPr>
        <p:spPr>
          <a:xfrm>
            <a:off x="900842" y="5885533"/>
            <a:ext cx="297920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HS </a:t>
            </a:r>
            <a:r>
              <a:rPr kumimoji="0" lang="en-US" sz="200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hoạt</a:t>
            </a:r>
            <a:r>
              <a:rPr kumimoji="0" lang="en-US" sz="200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i="1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kumimoji="0" lang="en-US" sz="200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nhóm</a:t>
            </a:r>
            <a:r>
              <a:rPr kumimoji="0" lang="en-US" sz="200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i="1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đôi</a:t>
            </a:r>
            <a:endParaRPr kumimoji="0" lang="en-US" sz="2000" i="1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87153" y="6178110"/>
            <a:ext cx="61794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Chọn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nhóm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làm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nhanh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nhất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trình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bày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kết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quả</a:t>
            </a:r>
            <a:endParaRPr lang="en-US" sz="2000" i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3" name="!!3">
            <a:extLst>
              <a:ext uri="{FF2B5EF4-FFF2-40B4-BE49-F238E27FC236}">
                <a16:creationId xmlns:a16="http://schemas.microsoft.com/office/drawing/2014/main" id="{5B19332C-1BE9-4073-BC1C-34C9F014F4D4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0" y="5976997"/>
            <a:ext cx="934358" cy="833273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DEAC0E1E-50D5-48F7-8449-EF3C31CD2512}"/>
              </a:ext>
            </a:extLst>
          </p:cNvPr>
          <p:cNvSpPr txBox="1"/>
          <p:nvPr/>
        </p:nvSpPr>
        <p:spPr>
          <a:xfrm>
            <a:off x="887153" y="6477556"/>
            <a:ext cx="297920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GV </a:t>
            </a:r>
            <a:r>
              <a:rPr kumimoji="0" lang="en-US" sz="200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nêu</a:t>
            </a:r>
            <a:r>
              <a:rPr kumimoji="0" lang="en-US" sz="200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i="1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Nhận</a:t>
            </a:r>
            <a:r>
              <a:rPr kumimoji="0" lang="en-US" sz="200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i="1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xét</a:t>
            </a:r>
            <a:endParaRPr kumimoji="0" lang="en-US" sz="2000" i="1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6641099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5D60562-028E-4B92-BB2B-E55173015A53}"/>
              </a:ext>
            </a:extLst>
          </p:cNvPr>
          <p:cNvSpPr/>
          <p:nvPr/>
        </p:nvSpPr>
        <p:spPr>
          <a:xfrm>
            <a:off x="112542" y="99607"/>
            <a:ext cx="11943219" cy="6658786"/>
          </a:xfrm>
          <a:custGeom>
            <a:avLst/>
            <a:gdLst>
              <a:gd name="connsiteX0" fmla="*/ 0 w 11943219"/>
              <a:gd name="connsiteY0" fmla="*/ 0 h 6658786"/>
              <a:gd name="connsiteX1" fmla="*/ 11943219 w 11943219"/>
              <a:gd name="connsiteY1" fmla="*/ 0 h 6658786"/>
              <a:gd name="connsiteX2" fmla="*/ 11943219 w 11943219"/>
              <a:gd name="connsiteY2" fmla="*/ 6658786 h 6658786"/>
              <a:gd name="connsiteX3" fmla="*/ 0 w 11943219"/>
              <a:gd name="connsiteY3" fmla="*/ 6658786 h 6658786"/>
              <a:gd name="connsiteX4" fmla="*/ 0 w 11943219"/>
              <a:gd name="connsiteY4" fmla="*/ 0 h 6658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43219" h="6658786" extrusionOk="0">
                <a:moveTo>
                  <a:pt x="0" y="0"/>
                </a:moveTo>
                <a:cubicBezTo>
                  <a:pt x="4310450" y="118645"/>
                  <a:pt x="8658619" y="116012"/>
                  <a:pt x="11943219" y="0"/>
                </a:cubicBezTo>
                <a:cubicBezTo>
                  <a:pt x="11810337" y="1360470"/>
                  <a:pt x="12028170" y="5310941"/>
                  <a:pt x="11943219" y="6658786"/>
                </a:cubicBezTo>
                <a:cubicBezTo>
                  <a:pt x="10454998" y="6793386"/>
                  <a:pt x="2886094" y="6501590"/>
                  <a:pt x="0" y="6658786"/>
                </a:cubicBezTo>
                <a:cubicBezTo>
                  <a:pt x="-20187" y="5944707"/>
                  <a:pt x="-152480" y="740150"/>
                  <a:pt x="0" y="0"/>
                </a:cubicBezTo>
                <a:close/>
              </a:path>
            </a:pathLst>
          </a:custGeom>
          <a:noFill/>
          <a:ln w="69850">
            <a:solidFill>
              <a:srgbClr val="1F4E79"/>
            </a:solidFill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!!4">
            <a:extLst>
              <a:ext uri="{FF2B5EF4-FFF2-40B4-BE49-F238E27FC236}">
                <a16:creationId xmlns:a16="http://schemas.microsoft.com/office/drawing/2014/main" id="{58E6D429-DC53-47C4-8036-1E9D12B8E28B}"/>
              </a:ext>
            </a:extLst>
          </p:cNvPr>
          <p:cNvSpPr/>
          <p:nvPr/>
        </p:nvSpPr>
        <p:spPr>
          <a:xfrm>
            <a:off x="6243874" y="33973"/>
            <a:ext cx="5717294" cy="493723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latin typeface="Arial" panose="020B0604020202020204" pitchFamily="34" charset="0"/>
                <a:cs typeface="Arial" panose="020B0604020202020204" pitchFamily="34" charset="0"/>
              </a:rPr>
              <a:t>HOẠT ĐỘNG VẬN DỤNG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93264" y="2243575"/>
            <a:ext cx="748949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Mời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bạn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giơ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tay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để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tham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gia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trò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chơi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/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bạn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hãy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đáp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những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vấn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đề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mà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Nôbita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còn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vướng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mắc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nhé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  <a:p>
            <a:pPr algn="just"/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Mỗi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trả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lời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đúng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bạn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sẽ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nhận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điểm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thưởng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7" name="Pentagon 6"/>
          <p:cNvSpPr/>
          <p:nvPr/>
        </p:nvSpPr>
        <p:spPr>
          <a:xfrm>
            <a:off x="393264" y="1169090"/>
            <a:ext cx="2370958" cy="840451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LUẬT CHƠI</a:t>
            </a:r>
            <a:endParaRPr 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4358" y="1741432"/>
            <a:ext cx="3923643" cy="392364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216166" y="692597"/>
            <a:ext cx="73298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TRÒ CHƠI: HỌC BÀI CÙNG NÔBITA</a:t>
            </a:r>
            <a:endParaRPr lang="en-US" sz="3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EAC0E1E-50D5-48F7-8449-EF3C31CD2512}"/>
              </a:ext>
            </a:extLst>
          </p:cNvPr>
          <p:cNvSpPr txBox="1"/>
          <p:nvPr/>
        </p:nvSpPr>
        <p:spPr>
          <a:xfrm>
            <a:off x="330203" y="5962447"/>
            <a:ext cx="371319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HS </a:t>
            </a:r>
            <a:r>
              <a:rPr kumimoji="0" lang="en-US" sz="200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hoạt</a:t>
            </a:r>
            <a:r>
              <a:rPr kumimoji="0" lang="en-US" sz="200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i="1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kumimoji="0" lang="en-US" sz="200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cá</a:t>
            </a:r>
            <a:r>
              <a:rPr kumimoji="0" lang="en-US" sz="200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i="1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nhân</a:t>
            </a:r>
            <a:endParaRPr kumimoji="0" lang="en-US" sz="2000" i="1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EAC0E1E-50D5-48F7-8449-EF3C31CD2512}"/>
              </a:ext>
            </a:extLst>
          </p:cNvPr>
          <p:cNvSpPr txBox="1"/>
          <p:nvPr/>
        </p:nvSpPr>
        <p:spPr>
          <a:xfrm>
            <a:off x="330203" y="6286791"/>
            <a:ext cx="371319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Cả</a:t>
            </a:r>
            <a:r>
              <a:rPr kumimoji="0" lang="en-US" sz="200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i="1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lớp</a:t>
            </a:r>
            <a:r>
              <a:rPr kumimoji="0" lang="en-US" sz="200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i="1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theo</a:t>
            </a:r>
            <a:r>
              <a:rPr kumimoji="0" lang="en-US" sz="200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i="1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dõi</a:t>
            </a:r>
            <a:r>
              <a:rPr kumimoji="0" lang="en-US" sz="200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kumimoji="0" lang="en-US" sz="2000" i="1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nhận</a:t>
            </a:r>
            <a:r>
              <a:rPr kumimoji="0" lang="en-US" sz="200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i="1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xét</a:t>
            </a:r>
            <a:endParaRPr kumimoji="0" lang="en-US" sz="2000" i="1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203856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1905000" cy="2062103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HỌC</a:t>
            </a:r>
          </a:p>
          <a:p>
            <a:pPr algn="ctr"/>
            <a:r>
              <a:rPr lang="en-US" sz="32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endParaRPr lang="en-US" sz="32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32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CÙNG</a:t>
            </a:r>
            <a:endParaRPr lang="en-US" sz="32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NOBITA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5079124" y="3904327"/>
            <a:ext cx="5360276" cy="238086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089634" y="3967387"/>
            <a:ext cx="536027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Nobita</a:t>
            </a:r>
            <a:r>
              <a:rPr lang="en-US" sz="2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của</a:t>
            </a:r>
            <a:r>
              <a:rPr lang="en-US" sz="2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chúng</a:t>
            </a:r>
            <a:r>
              <a:rPr lang="en-US" sz="2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ta </a:t>
            </a:r>
            <a:r>
              <a:rPr lang="en-US" sz="28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đang</a:t>
            </a:r>
            <a:r>
              <a:rPr lang="en-US" sz="2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gặp</a:t>
            </a:r>
            <a:r>
              <a:rPr lang="en-US" sz="2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phải</a:t>
            </a:r>
            <a:r>
              <a:rPr lang="en-US" sz="2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những</a:t>
            </a:r>
            <a:r>
              <a:rPr lang="en-US" sz="2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2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hỏi</a:t>
            </a:r>
            <a:r>
              <a:rPr lang="en-US" sz="2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khó</a:t>
            </a:r>
            <a:r>
              <a:rPr lang="en-US" sz="28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các</a:t>
            </a:r>
            <a:r>
              <a:rPr lang="en-US" sz="2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lang="en-US" sz="2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hãy</a:t>
            </a:r>
            <a:r>
              <a:rPr lang="en-US" sz="2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cùng</a:t>
            </a:r>
            <a:r>
              <a:rPr lang="en-US" sz="2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nhau</a:t>
            </a:r>
            <a:r>
              <a:rPr lang="en-US" sz="2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giúp</a:t>
            </a:r>
            <a:r>
              <a:rPr lang="en-US" sz="2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đỡ</a:t>
            </a:r>
            <a:r>
              <a:rPr lang="en-US" sz="28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cậu</a:t>
            </a:r>
            <a:r>
              <a:rPr lang="en-US" sz="28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chàng</a:t>
            </a:r>
            <a:r>
              <a:rPr lang="en-US" sz="2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hậu</a:t>
            </a:r>
            <a:r>
              <a:rPr lang="en-US" sz="2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đậu</a:t>
            </a:r>
            <a:r>
              <a:rPr lang="en-US" sz="2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trả</a:t>
            </a:r>
            <a:r>
              <a:rPr lang="en-US" sz="28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lời</a:t>
            </a:r>
            <a:r>
              <a:rPr lang="en-US" sz="28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những</a:t>
            </a:r>
            <a:r>
              <a:rPr lang="en-US" sz="2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2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hỏi</a:t>
            </a:r>
            <a:r>
              <a:rPr lang="en-US" sz="2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đó</a:t>
            </a:r>
            <a:r>
              <a:rPr lang="en-US" sz="28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nhé</a:t>
            </a:r>
            <a:r>
              <a:rPr lang="en-US" sz="28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en-US" sz="28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Doremon-Beat_vy46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89313" y="4675280"/>
            <a:ext cx="304800" cy="304800"/>
          </a:xfrm>
          <a:prstGeom prst="rect">
            <a:avLst/>
          </a:prstGeom>
        </p:spPr>
      </p:pic>
      <p:sp>
        <p:nvSpPr>
          <p:cNvPr id="6" name="!!4">
            <a:extLst>
              <a:ext uri="{FF2B5EF4-FFF2-40B4-BE49-F238E27FC236}">
                <a16:creationId xmlns:a16="http://schemas.microsoft.com/office/drawing/2014/main" id="{58E6D429-DC53-47C4-8036-1E9D12B8E28B}"/>
              </a:ext>
            </a:extLst>
          </p:cNvPr>
          <p:cNvSpPr/>
          <p:nvPr/>
        </p:nvSpPr>
        <p:spPr>
          <a:xfrm>
            <a:off x="6425554" y="56064"/>
            <a:ext cx="5717294" cy="493723"/>
          </a:xfrm>
          <a:prstGeom prst="roundRect">
            <a:avLst/>
          </a:pr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latin typeface="Arial" panose="020B0604020202020204" pitchFamily="34" charset="0"/>
                <a:cs typeface="Arial" panose="020B0604020202020204" pitchFamily="34" charset="0"/>
              </a:rPr>
              <a:t>HOẠT ĐỘNG VẬN DỤNG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9400" y="5800392"/>
            <a:ext cx="1733333" cy="10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951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1701550" y="743233"/>
            <a:ext cx="6437586" cy="1739203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4920343" y="3581400"/>
            <a:ext cx="4604657" cy="1502229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69563" y="927212"/>
            <a:ext cx="599089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i="1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Nếu</a:t>
            </a:r>
            <a:r>
              <a:rPr lang="en-US" sz="2800" i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</a:t>
            </a:r>
            <a:r>
              <a:rPr lang="en-US" sz="2800" i="1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800" i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</a:t>
            </a:r>
            <a:r>
              <a:rPr lang="en-US" sz="2800" i="1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thì</a:t>
            </a:r>
            <a:r>
              <a:rPr lang="en-US" sz="2800" i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chia </a:t>
            </a:r>
            <a:r>
              <a:rPr lang="en-US" sz="2800" i="1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lang="en-US" sz="2800" i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2800" i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800" i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nào</a:t>
            </a:r>
            <a:r>
              <a:rPr lang="en-US" sz="2800" i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2800" i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i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800" i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sau</a:t>
            </a:r>
            <a:r>
              <a:rPr lang="en-US" sz="2800" i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đây</a:t>
            </a:r>
            <a:r>
              <a:rPr lang="en-US" sz="2800" i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16; 12; 8; 4? </a:t>
            </a:r>
            <a:endParaRPr lang="en-US" sz="2800" i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115" b="86458" l="48242" r="90039">
                        <a14:foregroundMark x1="58789" y1="76042" x2="58789" y2="67708"/>
                        <a14:foregroundMark x1="66797" y1="75521" x2="65625" y2="68750"/>
                        <a14:foregroundMark x1="58594" y1="35156" x2="67578" y2="23958"/>
                        <a14:foregroundMark x1="51758" y1="61458" x2="58203" y2="38802"/>
                        <a14:foregroundMark x1="68945" y1="35156" x2="65039" y2="4036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8579" t="11175" r="14773" b="13446"/>
          <a:stretch/>
        </p:blipFill>
        <p:spPr>
          <a:xfrm>
            <a:off x="0" y="1900504"/>
            <a:ext cx="2971800" cy="458440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185558" y="4040126"/>
            <a:ext cx="40742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en-US" sz="3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8967037"/>
              </p:ext>
            </p:extLst>
          </p:nvPr>
        </p:nvGraphicFramePr>
        <p:xfrm>
          <a:off x="2922338" y="999711"/>
          <a:ext cx="7239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89" name="Equation" r:id="rId7" imgW="723600" imgH="393480" progId="Equation.DSMT4">
                  <p:embed/>
                </p:oleObj>
              </mc:Choice>
              <mc:Fallback>
                <p:oleObj name="Equation" r:id="rId7" imgW="72360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922338" y="999711"/>
                        <a:ext cx="723900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8035582"/>
              </p:ext>
            </p:extLst>
          </p:nvPr>
        </p:nvGraphicFramePr>
        <p:xfrm>
          <a:off x="4519363" y="999711"/>
          <a:ext cx="6350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90" name="Equation" r:id="rId9" imgW="634680" imgH="393480" progId="Equation.DSMT4">
                  <p:embed/>
                </p:oleObj>
              </mc:Choice>
              <mc:Fallback>
                <p:oleObj name="Equation" r:id="rId9" imgW="63468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519363" y="999711"/>
                        <a:ext cx="635000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2695132"/>
              </p:ext>
            </p:extLst>
          </p:nvPr>
        </p:nvGraphicFramePr>
        <p:xfrm>
          <a:off x="6016602" y="1075911"/>
          <a:ext cx="8763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91" name="Equation" r:id="rId11" imgW="876240" imgH="317160" progId="Equation.DSMT4">
                  <p:embed/>
                </p:oleObj>
              </mc:Choice>
              <mc:Fallback>
                <p:oleObj name="Equation" r:id="rId11" imgW="876240" imgH="3171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016602" y="1075911"/>
                        <a:ext cx="87630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!!4">
            <a:extLst>
              <a:ext uri="{FF2B5EF4-FFF2-40B4-BE49-F238E27FC236}">
                <a16:creationId xmlns:a16="http://schemas.microsoft.com/office/drawing/2014/main" id="{58E6D429-DC53-47C4-8036-1E9D12B8E28B}"/>
              </a:ext>
            </a:extLst>
          </p:cNvPr>
          <p:cNvSpPr/>
          <p:nvPr/>
        </p:nvSpPr>
        <p:spPr>
          <a:xfrm>
            <a:off x="6425554" y="56064"/>
            <a:ext cx="5717294" cy="493723"/>
          </a:xfrm>
          <a:prstGeom prst="roundRect">
            <a:avLst/>
          </a:pr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latin typeface="Arial" panose="020B0604020202020204" pitchFamily="34" charset="0"/>
                <a:cs typeface="Arial" panose="020B0604020202020204" pitchFamily="34" charset="0"/>
              </a:rPr>
              <a:t>HOẠT ĐỘNG VẬN DỤNG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9515" y="5829429"/>
            <a:ext cx="1733333" cy="10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79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1164772" y="824594"/>
            <a:ext cx="5867400" cy="152400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4984751" y="4071256"/>
            <a:ext cx="4678878" cy="1654537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64253" y="4606136"/>
            <a:ext cx="40964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n-US" sz="3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500" b="98750" l="8936" r="97021">
                        <a14:foregroundMark x1="21702" y1="21250" x2="63830" y2="23000"/>
                        <a14:foregroundMark x1="51915" y1="98000" x2="51915" y2="98000"/>
                        <a14:foregroundMark x1="31489" y1="43000" x2="53191" y2="41750"/>
                        <a14:foregroundMark x1="28085" y1="86500" x2="52340" y2="87750"/>
                        <a14:foregroundMark x1="26809" y1="86000" x2="28085" y2="74000"/>
                        <a14:backgroundMark x1="76596" y1="18750" x2="67660" y2="35000"/>
                        <a14:backgroundMark x1="74894" y1="56500" x2="65957" y2="83500"/>
                        <a14:backgroundMark x1="19574" y1="63500" x2="22553" y2="59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8347" y="2785848"/>
            <a:ext cx="2327749" cy="396212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313707" y="894096"/>
            <a:ext cx="562049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Nếu</a:t>
            </a:r>
            <a:r>
              <a:rPr lang="en-US" sz="2800" i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</a:t>
            </a:r>
            <a:r>
              <a:rPr lang="en-US" sz="2800" i="1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800" i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</a:t>
            </a:r>
            <a:r>
              <a:rPr lang="en-US" sz="2800" i="1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thì</a:t>
            </a:r>
            <a:r>
              <a:rPr lang="en-US" sz="2800" i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chia </a:t>
            </a:r>
            <a:r>
              <a:rPr lang="en-US" sz="2800" i="1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lang="en-US" sz="2800" i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2800" i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800" i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nào</a:t>
            </a:r>
            <a:r>
              <a:rPr lang="en-US" sz="2800" i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2800" i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i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800" i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sau</a:t>
            </a:r>
            <a:r>
              <a:rPr lang="en-US" sz="2800" i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đây</a:t>
            </a:r>
            <a:r>
              <a:rPr lang="en-US" sz="2800" i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6; 4; 3; 2? </a:t>
            </a:r>
            <a:endParaRPr lang="en-US" sz="2800" i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7348593"/>
              </p:ext>
            </p:extLst>
          </p:nvPr>
        </p:nvGraphicFramePr>
        <p:xfrm>
          <a:off x="2202542" y="971777"/>
          <a:ext cx="7112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016" name="Equation" r:id="rId7" imgW="711000" imgH="393480" progId="Equation.DSMT4">
                  <p:embed/>
                </p:oleObj>
              </mc:Choice>
              <mc:Fallback>
                <p:oleObj name="Equation" r:id="rId7" imgW="711000" imgH="393480" progId="Equation.DSMT4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202542" y="971777"/>
                        <a:ext cx="711200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9322668"/>
              </p:ext>
            </p:extLst>
          </p:nvPr>
        </p:nvGraphicFramePr>
        <p:xfrm>
          <a:off x="3621480" y="982663"/>
          <a:ext cx="6350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017" name="Equation" r:id="rId9" imgW="634680" imgH="393480" progId="Equation.DSMT4">
                  <p:embed/>
                </p:oleObj>
              </mc:Choice>
              <mc:Fallback>
                <p:oleObj name="Equation" r:id="rId9" imgW="634680" imgH="393480" progId="Equation.DSMT4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621480" y="982663"/>
                        <a:ext cx="635000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02684"/>
              </p:ext>
            </p:extLst>
          </p:nvPr>
        </p:nvGraphicFramePr>
        <p:xfrm>
          <a:off x="4984751" y="1047977"/>
          <a:ext cx="8763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018" name="Equation" r:id="rId11" imgW="876240" imgH="317160" progId="Equation.DSMT4">
                  <p:embed/>
                </p:oleObj>
              </mc:Choice>
              <mc:Fallback>
                <p:oleObj name="Equation" r:id="rId11" imgW="876240" imgH="317160" progId="Equation.DSMT4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984751" y="1047977"/>
                        <a:ext cx="87630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!!4">
            <a:extLst>
              <a:ext uri="{FF2B5EF4-FFF2-40B4-BE49-F238E27FC236}">
                <a16:creationId xmlns:a16="http://schemas.microsoft.com/office/drawing/2014/main" id="{58E6D429-DC53-47C4-8036-1E9D12B8E28B}"/>
              </a:ext>
            </a:extLst>
          </p:cNvPr>
          <p:cNvSpPr/>
          <p:nvPr/>
        </p:nvSpPr>
        <p:spPr>
          <a:xfrm>
            <a:off x="6425554" y="56064"/>
            <a:ext cx="5717294" cy="493723"/>
          </a:xfrm>
          <a:prstGeom prst="roundRect">
            <a:avLst/>
          </a:pr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latin typeface="Arial" panose="020B0604020202020204" pitchFamily="34" charset="0"/>
                <a:cs typeface="Arial" panose="020B0604020202020204" pitchFamily="34" charset="0"/>
              </a:rPr>
              <a:t>HOẠT ĐỘNG VẬN DỤNG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9632" y="5719403"/>
            <a:ext cx="1733333" cy="10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725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558154" y="685800"/>
            <a:ext cx="5867400" cy="169681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1964871" y="3214659"/>
            <a:ext cx="4773386" cy="1718861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76989" y="755302"/>
            <a:ext cx="5257800" cy="1566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US" sz="2800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en-US" sz="28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tính</a:t>
            </a:r>
            <a:r>
              <a:rPr lang="en-US" sz="28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tổng</a:t>
            </a:r>
            <a:r>
              <a:rPr lang="en-US" sz="28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sz="2800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hiệu</a:t>
            </a:r>
            <a:r>
              <a:rPr lang="en-US" sz="28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), </a:t>
            </a:r>
            <a:r>
              <a:rPr lang="en-US" sz="2800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hãy</a:t>
            </a:r>
            <a:r>
              <a:rPr lang="en-US" sz="28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xét</a:t>
            </a:r>
            <a:r>
              <a:rPr lang="en-US" sz="28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xem</a:t>
            </a:r>
            <a:r>
              <a:rPr lang="en-US" sz="28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biểu</a:t>
            </a:r>
            <a:r>
              <a:rPr lang="en-US" sz="28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thức</a:t>
            </a:r>
            <a:r>
              <a:rPr lang="en-US" sz="28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    </a:t>
            </a:r>
            <a:r>
              <a:rPr lang="en-US" sz="2800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8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sz="2800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lang="en-US" sz="28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28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7 </a:t>
            </a:r>
            <a:r>
              <a:rPr lang="en-US" sz="2800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en-US" sz="28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28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22664" y="3781701"/>
            <a:ext cx="5257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n-US" sz="32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sz="32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7 </a:t>
            </a:r>
            <a:endParaRPr lang="en-US" sz="3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21944" y1="28000" x2="50556" y2="23333"/>
                        <a14:foregroundMark x1="18889" y1="81111" x2="53611" y2="92444"/>
                        <a14:foregroundMark x1="71111" y1="74667" x2="62222" y2="88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300" y="3214659"/>
            <a:ext cx="2778034" cy="3472543"/>
          </a:xfrm>
          <a:prstGeom prst="rect">
            <a:avLst/>
          </a:prstGeom>
        </p:spPr>
      </p:pic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0983744"/>
              </p:ext>
            </p:extLst>
          </p:nvPr>
        </p:nvGraphicFramePr>
        <p:xfrm>
          <a:off x="3130358" y="1354592"/>
          <a:ext cx="30607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38" name="Equation" r:id="rId7" imgW="3060360" imgH="380880" progId="Equation.DSMT4">
                  <p:embed/>
                </p:oleObj>
              </mc:Choice>
              <mc:Fallback>
                <p:oleObj name="Equation" r:id="rId7" imgW="3060360" imgH="380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130358" y="1354592"/>
                        <a:ext cx="306070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!!4">
            <a:extLst>
              <a:ext uri="{FF2B5EF4-FFF2-40B4-BE49-F238E27FC236}">
                <a16:creationId xmlns:a16="http://schemas.microsoft.com/office/drawing/2014/main" id="{58E6D429-DC53-47C4-8036-1E9D12B8E28B}"/>
              </a:ext>
            </a:extLst>
          </p:cNvPr>
          <p:cNvSpPr/>
          <p:nvPr/>
        </p:nvSpPr>
        <p:spPr>
          <a:xfrm>
            <a:off x="6425554" y="56064"/>
            <a:ext cx="5717294" cy="493723"/>
          </a:xfrm>
          <a:prstGeom prst="roundRect">
            <a:avLst/>
          </a:pr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latin typeface="Arial" panose="020B0604020202020204" pitchFamily="34" charset="0"/>
                <a:cs typeface="Arial" panose="020B0604020202020204" pitchFamily="34" charset="0"/>
              </a:rPr>
              <a:t>HOẠT ĐỘNG VẬN DỤNG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9515" y="5829429"/>
            <a:ext cx="1733333" cy="10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5683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Diagram 15"/>
          <p:cNvGraphicFramePr/>
          <p:nvPr>
            <p:extLst>
              <p:ext uri="{D42A27DB-BD31-4B8C-83A1-F6EECF244321}">
                <p14:modId xmlns:p14="http://schemas.microsoft.com/office/powerpoint/2010/main" val="1058377938"/>
              </p:ext>
            </p:extLst>
          </p:nvPr>
        </p:nvGraphicFramePr>
        <p:xfrm>
          <a:off x="3153100" y="999974"/>
          <a:ext cx="8513379" cy="39609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7" name="Picture 1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635365">
            <a:off x="-627228" y="1611868"/>
            <a:ext cx="4428571" cy="3933333"/>
          </a:xfrm>
          <a:prstGeom prst="rect">
            <a:avLst/>
          </a:prstGeom>
        </p:spPr>
      </p:pic>
      <p:sp>
        <p:nvSpPr>
          <p:cNvPr id="20" name="Oval 19"/>
          <p:cNvSpPr/>
          <p:nvPr/>
        </p:nvSpPr>
        <p:spPr>
          <a:xfrm>
            <a:off x="-94594" y="1598320"/>
            <a:ext cx="4004441" cy="303749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3200" b="1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§7. Quan hệ chia </a:t>
            </a:r>
            <a:r>
              <a:rPr lang="nl-NL" sz="3200" b="1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hết. Tính </a:t>
            </a:r>
            <a:r>
              <a:rPr lang="nl-NL" sz="3200" b="1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chất </a:t>
            </a:r>
            <a:r>
              <a:rPr lang="nl-NL" sz="3200" b="1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chia hết </a:t>
            </a:r>
            <a:r>
              <a:rPr lang="nl-NL" sz="32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hế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405352" y="1345324"/>
            <a:ext cx="3888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773214" y="2274131"/>
            <a:ext cx="3888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762704" y="3169512"/>
            <a:ext cx="3888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426372" y="4091570"/>
            <a:ext cx="3888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524112" y="3223942"/>
            <a:ext cx="6792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Tính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chất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tổng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hiệu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648887364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Cha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1164771" y="826786"/>
            <a:ext cx="5867400" cy="1709057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3243942" y="3782199"/>
            <a:ext cx="4833257" cy="1617115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60714" y="988816"/>
            <a:ext cx="547551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Biết</a:t>
            </a:r>
            <a:r>
              <a:rPr lang="en-US" sz="28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      chia </a:t>
            </a:r>
            <a:r>
              <a:rPr lang="en-US" sz="2800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lang="en-US" sz="28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28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19. </a:t>
            </a:r>
            <a:r>
              <a:rPr lang="en-US" sz="2800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Khi</a:t>
            </a:r>
            <a:r>
              <a:rPr lang="en-US" sz="28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đó</a:t>
            </a:r>
            <a:r>
              <a:rPr lang="en-US" sz="28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8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tự</a:t>
            </a:r>
            <a:r>
              <a:rPr lang="en-US" sz="28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nhiên</a:t>
            </a:r>
            <a:r>
              <a:rPr lang="en-US" sz="28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x chia </a:t>
            </a:r>
            <a:r>
              <a:rPr lang="en-US" sz="2800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lang="en-US" sz="28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28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8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nào</a:t>
            </a:r>
            <a:r>
              <a:rPr lang="en-US" sz="28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28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51463" y="4298368"/>
            <a:ext cx="42182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</a:t>
            </a:r>
            <a:endParaRPr lang="en-US" sz="3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45087" y1="11500" x2="58960" y2="29500"/>
                        <a14:foregroundMark x1="56069" y1="82000" x2="70520" y2="80500"/>
                        <a14:foregroundMark x1="71098" y1="85500" x2="67630" y2="79000"/>
                        <a14:foregroundMark x1="14451" y1="56000" x2="10405" y2="76000"/>
                        <a14:foregroundMark x1="34104" y1="69500" x2="15607" y2="68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7201" y="3505200"/>
            <a:ext cx="3033713" cy="3507182"/>
          </a:xfrm>
          <a:prstGeom prst="rect">
            <a:avLst/>
          </a:prstGeom>
        </p:spPr>
      </p:pic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4980515"/>
              </p:ext>
            </p:extLst>
          </p:nvPr>
        </p:nvGraphicFramePr>
        <p:xfrm>
          <a:off x="2207078" y="1071716"/>
          <a:ext cx="26797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61" name="Equation" r:id="rId7" imgW="2679480" imgH="380880" progId="Equation.DSMT4">
                  <p:embed/>
                </p:oleObj>
              </mc:Choice>
              <mc:Fallback>
                <p:oleObj name="Equation" r:id="rId7" imgW="2679480" imgH="380880" progId="Equation.DSMT4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207078" y="1071716"/>
                        <a:ext cx="267970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!!4">
            <a:extLst>
              <a:ext uri="{FF2B5EF4-FFF2-40B4-BE49-F238E27FC236}">
                <a16:creationId xmlns:a16="http://schemas.microsoft.com/office/drawing/2014/main" id="{58E6D429-DC53-47C4-8036-1E9D12B8E28B}"/>
              </a:ext>
            </a:extLst>
          </p:cNvPr>
          <p:cNvSpPr/>
          <p:nvPr/>
        </p:nvSpPr>
        <p:spPr>
          <a:xfrm>
            <a:off x="6425554" y="56064"/>
            <a:ext cx="5717294" cy="493723"/>
          </a:xfrm>
          <a:prstGeom prst="roundRect">
            <a:avLst/>
          </a:pr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latin typeface="Arial" panose="020B0604020202020204" pitchFamily="34" charset="0"/>
                <a:cs typeface="Arial" panose="020B0604020202020204" pitchFamily="34" charset="0"/>
              </a:rPr>
              <a:t>HOẠT ĐỘNG VẬN DỤNG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8667" y="5689238"/>
            <a:ext cx="1733333" cy="10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8078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ular Callout 3"/>
          <p:cNvSpPr/>
          <p:nvPr/>
        </p:nvSpPr>
        <p:spPr>
          <a:xfrm>
            <a:off x="3456214" y="56064"/>
            <a:ext cx="2754086" cy="1224705"/>
          </a:xfrm>
          <a:prstGeom prst="wedgeRoundRectCallout">
            <a:avLst>
              <a:gd name="adj1" fmla="val -63945"/>
              <a:gd name="adj2" fmla="val 102685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Nobita</a:t>
            </a:r>
            <a:r>
              <a:rPr lang="en-US" sz="2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cậu</a:t>
            </a:r>
            <a:r>
              <a:rPr lang="en-US" sz="2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giỏi</a:t>
            </a:r>
            <a:r>
              <a:rPr lang="en-US" sz="2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quá</a:t>
            </a:r>
            <a:r>
              <a:rPr lang="en-US" sz="28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en-US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833257" y="2320375"/>
            <a:ext cx="2590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8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ounded Rectangular Callout 5"/>
          <p:cNvSpPr/>
          <p:nvPr/>
        </p:nvSpPr>
        <p:spPr>
          <a:xfrm>
            <a:off x="6324600" y="607267"/>
            <a:ext cx="3048000" cy="982126"/>
          </a:xfrm>
          <a:prstGeom prst="wedgeRoundRectCallout">
            <a:avLst>
              <a:gd name="adj1" fmla="val 61014"/>
              <a:gd name="adj2" fmla="val 81018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 </a:t>
            </a:r>
            <a:r>
              <a:rPr lang="en-US" sz="2800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</a:t>
            </a:r>
            <a:r>
              <a:rPr lang="en-US" sz="28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… </a:t>
            </a:r>
          </a:p>
          <a:p>
            <a:pPr algn="ctr"/>
            <a:r>
              <a:rPr lang="en-US" sz="2800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Cảm</a:t>
            </a:r>
            <a:r>
              <a:rPr lang="en-US" sz="28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ơn</a:t>
            </a:r>
            <a:r>
              <a:rPr lang="en-US" sz="28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bạn</a:t>
            </a:r>
            <a:r>
              <a:rPr lang="en-US" sz="28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en-US" sz="28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!!4">
            <a:extLst>
              <a:ext uri="{FF2B5EF4-FFF2-40B4-BE49-F238E27FC236}">
                <a16:creationId xmlns:a16="http://schemas.microsoft.com/office/drawing/2014/main" id="{58E6D429-DC53-47C4-8036-1E9D12B8E28B}"/>
              </a:ext>
            </a:extLst>
          </p:cNvPr>
          <p:cNvSpPr/>
          <p:nvPr/>
        </p:nvSpPr>
        <p:spPr>
          <a:xfrm>
            <a:off x="6425554" y="56064"/>
            <a:ext cx="5717294" cy="493723"/>
          </a:xfrm>
          <a:prstGeom prst="roundRect">
            <a:avLst/>
          </a:pr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latin typeface="Arial" panose="020B0604020202020204" pitchFamily="34" charset="0"/>
                <a:cs typeface="Arial" panose="020B0604020202020204" pitchFamily="34" charset="0"/>
              </a:rPr>
              <a:t>HOẠT ĐỘNG VẬN DỤNG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9515" y="5743667"/>
            <a:ext cx="1733333" cy="10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1513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5D60562-028E-4B92-BB2B-E55173015A53}"/>
              </a:ext>
            </a:extLst>
          </p:cNvPr>
          <p:cNvSpPr/>
          <p:nvPr/>
        </p:nvSpPr>
        <p:spPr>
          <a:xfrm>
            <a:off x="112542" y="99607"/>
            <a:ext cx="11943219" cy="6658786"/>
          </a:xfrm>
          <a:custGeom>
            <a:avLst/>
            <a:gdLst>
              <a:gd name="connsiteX0" fmla="*/ 0 w 11943219"/>
              <a:gd name="connsiteY0" fmla="*/ 0 h 6658786"/>
              <a:gd name="connsiteX1" fmla="*/ 11943219 w 11943219"/>
              <a:gd name="connsiteY1" fmla="*/ 0 h 6658786"/>
              <a:gd name="connsiteX2" fmla="*/ 11943219 w 11943219"/>
              <a:gd name="connsiteY2" fmla="*/ 6658786 h 6658786"/>
              <a:gd name="connsiteX3" fmla="*/ 0 w 11943219"/>
              <a:gd name="connsiteY3" fmla="*/ 6658786 h 6658786"/>
              <a:gd name="connsiteX4" fmla="*/ 0 w 11943219"/>
              <a:gd name="connsiteY4" fmla="*/ 0 h 6658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43219" h="6658786" extrusionOk="0">
                <a:moveTo>
                  <a:pt x="0" y="0"/>
                </a:moveTo>
                <a:cubicBezTo>
                  <a:pt x="4310450" y="118645"/>
                  <a:pt x="8658619" y="116012"/>
                  <a:pt x="11943219" y="0"/>
                </a:cubicBezTo>
                <a:cubicBezTo>
                  <a:pt x="11810337" y="1360470"/>
                  <a:pt x="12028170" y="5310941"/>
                  <a:pt x="11943219" y="6658786"/>
                </a:cubicBezTo>
                <a:cubicBezTo>
                  <a:pt x="10454998" y="6793386"/>
                  <a:pt x="2886094" y="6501590"/>
                  <a:pt x="0" y="6658786"/>
                </a:cubicBezTo>
                <a:cubicBezTo>
                  <a:pt x="-20187" y="5944707"/>
                  <a:pt x="-152480" y="740150"/>
                  <a:pt x="0" y="0"/>
                </a:cubicBezTo>
                <a:close/>
              </a:path>
            </a:pathLst>
          </a:custGeom>
          <a:noFill/>
          <a:ln w="69850">
            <a:solidFill>
              <a:srgbClr val="1F4E79"/>
            </a:solidFill>
            <a:extLst>
              <a:ext uri="{C807C97D-BFC1-408E-A445-0C87EB9F89A2}">
                <ask:lineSketchStyleProps xmlns="" xmlns:ask="http://schemas.microsoft.com/office/drawing/2018/sketchyshapes" sd="1219033472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!!4">
            <a:extLst>
              <a:ext uri="{FF2B5EF4-FFF2-40B4-BE49-F238E27FC236}">
                <a16:creationId xmlns:a16="http://schemas.microsoft.com/office/drawing/2014/main" id="{58E6D429-DC53-47C4-8036-1E9D12B8E28B}"/>
              </a:ext>
            </a:extLst>
          </p:cNvPr>
          <p:cNvSpPr/>
          <p:nvPr/>
        </p:nvSpPr>
        <p:spPr>
          <a:xfrm>
            <a:off x="3225504" y="328207"/>
            <a:ext cx="5717294" cy="956117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HƯỚNG DẪN TỰ HỌC Ở NHÀ</a:t>
            </a:r>
          </a:p>
        </p:txBody>
      </p:sp>
      <p:sp>
        <p:nvSpPr>
          <p:cNvPr id="6" name="Rectangle 5"/>
          <p:cNvSpPr/>
          <p:nvPr/>
        </p:nvSpPr>
        <p:spPr>
          <a:xfrm>
            <a:off x="1545771" y="886119"/>
            <a:ext cx="9448800" cy="4461542"/>
          </a:xfrm>
          <a:prstGeom prst="rect">
            <a:avLst/>
          </a:prstGeom>
          <a:ln w="57150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14000"/>
              </a:lnSpc>
              <a:spcAft>
                <a:spcPts val="0"/>
              </a:spcAft>
            </a:pPr>
            <a:endParaRPr lang="en-US" sz="2800" b="1" dirty="0" smtClean="0">
              <a:solidFill>
                <a:srgbClr val="002060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vi-VN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 </a:t>
            </a:r>
            <a:r>
              <a:rPr lang="vi-VN" sz="28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Đọc lại toàn bộ nội dung bài đã học.</a:t>
            </a:r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vi-VN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vi-VN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Học </a:t>
            </a:r>
            <a:r>
              <a:rPr lang="vi-VN" sz="28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thuộc: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Tính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chất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chia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hết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của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một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tổng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một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hiệu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và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các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công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thức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tổng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quát</a:t>
            </a:r>
            <a:r>
              <a:rPr lang="vi-VN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fr-FR" sz="28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 </a:t>
            </a:r>
            <a:r>
              <a:rPr lang="fr-FR" sz="2800" b="1" dirty="0" err="1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Làm</a:t>
            </a:r>
            <a:r>
              <a:rPr lang="fr-FR" sz="28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2800" b="1" dirty="0" err="1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bài</a:t>
            </a:r>
            <a:r>
              <a:rPr lang="fr-FR" sz="28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2800" b="1" dirty="0" err="1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tập</a:t>
            </a:r>
            <a:r>
              <a:rPr lang="fr-FR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 60, 64 SBT </a:t>
            </a:r>
            <a:r>
              <a:rPr lang="fr-FR" sz="2800" b="1" dirty="0" err="1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trang</a:t>
            </a:r>
            <a:r>
              <a:rPr lang="fr-FR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22, 23.</a:t>
            </a:r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fr-FR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 </a:t>
            </a:r>
            <a:r>
              <a:rPr lang="fr-FR" sz="2800" b="1" dirty="0" err="1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Đọc</a:t>
            </a:r>
            <a:r>
              <a:rPr lang="fr-FR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2800" b="1" dirty="0" err="1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trước</a:t>
            </a:r>
            <a:r>
              <a:rPr lang="fr-FR" sz="28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2800" b="1" dirty="0" err="1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nội</a:t>
            </a:r>
            <a:r>
              <a:rPr lang="fr-FR" sz="28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2800" b="1" dirty="0" err="1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dung</a:t>
            </a:r>
            <a:r>
              <a:rPr lang="fr-FR" sz="28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2800" b="1" dirty="0" err="1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phần</a:t>
            </a:r>
            <a:r>
              <a:rPr lang="fr-FR" sz="28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“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Tính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chất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chia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hết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của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một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tích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”</a:t>
            </a:r>
            <a:r>
              <a:rPr lang="vi-VN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348827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B5F415-7490-4054-85B4-10F7AE6D33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852207"/>
            <a:ext cx="9144000" cy="2387600"/>
          </a:xfrm>
        </p:spPr>
        <p:txBody>
          <a:bodyPr>
            <a:normAutofit/>
          </a:bodyPr>
          <a:lstStyle/>
          <a:p>
            <a:r>
              <a:rPr lang="en-US" sz="8000" dirty="0">
                <a:solidFill>
                  <a:schemeClr val="bg1"/>
                </a:solidFill>
                <a:latin typeface="Rockwell" panose="02060603020205020403" pitchFamily="18" charset="0"/>
              </a:rPr>
              <a:t>Remember…</a:t>
            </a:r>
            <a:br>
              <a:rPr lang="en-US" sz="8000" dirty="0">
                <a:solidFill>
                  <a:schemeClr val="bg1"/>
                </a:solidFill>
                <a:latin typeface="Rockwell" panose="02060603020205020403" pitchFamily="18" charset="0"/>
              </a:rPr>
            </a:br>
            <a:r>
              <a:rPr lang="en-US" sz="8000" dirty="0">
                <a:solidFill>
                  <a:schemeClr val="bg1"/>
                </a:solidFill>
                <a:latin typeface="Rockwell" panose="02060603020205020403" pitchFamily="18" charset="0"/>
              </a:rPr>
              <a:t>Safety First!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AA65E432-C1E6-4C36-BF8E-2DA25E65DC3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/>
          <p:nvPr/>
        </p:nvCxnSpPr>
        <p:spPr>
          <a:xfrm>
            <a:off x="3579677" y="3278339"/>
            <a:ext cx="49149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ubtitle 2">
            <a:extLst>
              <a:ext uri="{FF2B5EF4-FFF2-40B4-BE49-F238E27FC236}">
                <a16:creationId xmlns:a16="http://schemas.microsoft.com/office/drawing/2014/main" id="{D05F6415-1E7C-453D-B6B7-DBF76BDA69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65127" y="3620366"/>
            <a:ext cx="9144000" cy="1655762"/>
          </a:xfrm>
        </p:spPr>
        <p:txBody>
          <a:bodyPr>
            <a:normAutofit/>
          </a:bodyPr>
          <a:lstStyle/>
          <a:p>
            <a:r>
              <a:rPr lang="en-US" sz="200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Thank you!</a:t>
            </a:r>
            <a:endParaRPr lang="en-US" sz="20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5" name="Graphic 14" descr="Clipboard">
            <a:extLst>
              <a:ext uri="{FF2B5EF4-FFF2-40B4-BE49-F238E27FC236}">
                <a16:creationId xmlns:a16="http://schemas.microsoft.com/office/drawing/2014/main" id="{2A123BD8-A09C-49C0-98E8-54B55610A9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631394">
            <a:off x="-514584" y="4127150"/>
            <a:ext cx="3194131" cy="3194131"/>
          </a:xfrm>
          <a:prstGeom prst="rect">
            <a:avLst/>
          </a:prstGeom>
        </p:spPr>
      </p:pic>
      <p:pic>
        <p:nvPicPr>
          <p:cNvPr id="19" name="Graphic 18" descr="Ruler">
            <a:extLst>
              <a:ext uri="{FF2B5EF4-FFF2-40B4-BE49-F238E27FC236}">
                <a16:creationId xmlns:a16="http://schemas.microsoft.com/office/drawing/2014/main" id="{39130E3C-1E93-4315-AE76-13C55147DCF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8889495">
            <a:off x="10171718" y="145767"/>
            <a:ext cx="1574403" cy="1574403"/>
          </a:xfrm>
          <a:prstGeom prst="rect">
            <a:avLst/>
          </a:prstGeom>
        </p:spPr>
      </p:pic>
      <p:pic>
        <p:nvPicPr>
          <p:cNvPr id="21" name="Graphic 20" descr="Pencil">
            <a:extLst>
              <a:ext uri="{FF2B5EF4-FFF2-40B4-BE49-F238E27FC236}">
                <a16:creationId xmlns:a16="http://schemas.microsoft.com/office/drawing/2014/main" id="{FFEC1660-205F-490E-800A-0D57D250BAE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20520790">
            <a:off x="10917677" y="783939"/>
            <a:ext cx="1488402" cy="1488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5651080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p14:dur="10">
        <p159:morph option="byObject"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F0B9D66F-5601-40B8-86B8-4B94AB7C2B0B}"/>
              </a:ext>
            </a:extLst>
          </p:cNvPr>
          <p:cNvSpPr/>
          <p:nvPr/>
        </p:nvSpPr>
        <p:spPr>
          <a:xfrm>
            <a:off x="83518" y="49875"/>
            <a:ext cx="4189224" cy="653685"/>
          </a:xfrm>
          <a:prstGeom prst="roundRect">
            <a:avLst/>
          </a:prstGeom>
          <a:solidFill>
            <a:srgbClr val="FFFF00"/>
          </a:solidFill>
          <a:ln>
            <a:solidFill>
              <a:srgbClr val="5F2C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B41947A2-8C4E-460E-A29C-30BD4B5DB041}"/>
              </a:ext>
            </a:extLst>
          </p:cNvPr>
          <p:cNvGrpSpPr/>
          <p:nvPr/>
        </p:nvGrpSpPr>
        <p:grpSpPr>
          <a:xfrm rot="19823548">
            <a:off x="10380265" y="-1758946"/>
            <a:ext cx="3136324" cy="8030311"/>
            <a:chOff x="9055676" y="0"/>
            <a:chExt cx="3136324" cy="6858000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EA5BD8AB-C5E3-48B8-8244-650D432A9D70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FA2DC627-8030-44BB-AF58-DA2E1D7FE52E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C7E7C356-12CC-418B-92DE-C3D776E2F383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0E126EC2-82B8-4C28-8457-E91069573314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3612BE79-8E59-4846-9676-1838738481B9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5" name="!!1">
            <a:extLst>
              <a:ext uri="{FF2B5EF4-FFF2-40B4-BE49-F238E27FC236}">
                <a16:creationId xmlns:a16="http://schemas.microsoft.com/office/drawing/2014/main" id="{4D3CFCA8-27ED-41FB-92A9-BA8CC0500364}"/>
              </a:ext>
            </a:extLst>
          </p:cNvPr>
          <p:cNvSpPr txBox="1"/>
          <p:nvPr/>
        </p:nvSpPr>
        <p:spPr>
          <a:xfrm>
            <a:off x="190414" y="107270"/>
            <a:ext cx="402853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HOẠT ĐỘNG MỞ ĐẦU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Picture 4" descr="GRAB FAST! Bộ 10 Viên Bi 16mm kính viên bi Knicker kính bóng trang trí màu  cốm Đồ chơi Màu Xanh Nhạt | Vie Biggerxxl Space Stor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2742" y="2344017"/>
            <a:ext cx="1640528" cy="1640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4720" y="3364127"/>
            <a:ext cx="2001606" cy="176352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8401" y="3262488"/>
            <a:ext cx="1922595" cy="1693916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163" y="4480665"/>
            <a:ext cx="2940991" cy="2683653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1440" y="2254790"/>
            <a:ext cx="4761905" cy="476190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7913" y="1874021"/>
            <a:ext cx="3618941" cy="5118217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233298" y="760955"/>
            <a:ext cx="900752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Bạn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Nam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10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viên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bi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xanh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bạn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Long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20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viên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bi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nâu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. Hai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bạn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muốn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đều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bi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5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chiếc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hộp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sao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hộp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bi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cùng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màu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như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nhau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8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4070935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Cha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!!3">
            <a:extLst>
              <a:ext uri="{FF2B5EF4-FFF2-40B4-BE49-F238E27FC236}">
                <a16:creationId xmlns:a16="http://schemas.microsoft.com/office/drawing/2014/main" id="{5B19332C-1BE9-4073-BC1C-34C9F014F4D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518" y="5982976"/>
            <a:ext cx="981174" cy="875024"/>
          </a:xfrm>
          <a:prstGeom prst="rect">
            <a:avLst/>
          </a:prstGeom>
        </p:spPr>
      </p:pic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F0B9D66F-5601-40B8-86B8-4B94AB7C2B0B}"/>
              </a:ext>
            </a:extLst>
          </p:cNvPr>
          <p:cNvSpPr/>
          <p:nvPr/>
        </p:nvSpPr>
        <p:spPr>
          <a:xfrm>
            <a:off x="83518" y="49875"/>
            <a:ext cx="4189224" cy="653685"/>
          </a:xfrm>
          <a:prstGeom prst="round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B41947A2-8C4E-460E-A29C-30BD4B5DB041}"/>
              </a:ext>
            </a:extLst>
          </p:cNvPr>
          <p:cNvGrpSpPr/>
          <p:nvPr/>
        </p:nvGrpSpPr>
        <p:grpSpPr>
          <a:xfrm rot="19823548">
            <a:off x="10253793" y="-1912116"/>
            <a:ext cx="3136324" cy="8030311"/>
            <a:chOff x="9055676" y="0"/>
            <a:chExt cx="3136324" cy="6858000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EA5BD8AB-C5E3-48B8-8244-650D432A9D70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FA2DC627-8030-44BB-AF58-DA2E1D7FE52E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C7E7C356-12CC-418B-92DE-C3D776E2F383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0E126EC2-82B8-4C28-8457-E91069573314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3612BE79-8E59-4846-9676-1838738481B9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5" name="!!1">
            <a:extLst>
              <a:ext uri="{FF2B5EF4-FFF2-40B4-BE49-F238E27FC236}">
                <a16:creationId xmlns:a16="http://schemas.microsoft.com/office/drawing/2014/main" id="{4D3CFCA8-27ED-41FB-92A9-BA8CC0500364}"/>
              </a:ext>
            </a:extLst>
          </p:cNvPr>
          <p:cNvSpPr txBox="1"/>
          <p:nvPr/>
        </p:nvSpPr>
        <p:spPr>
          <a:xfrm>
            <a:off x="190414" y="107270"/>
            <a:ext cx="402853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HOẠT ĐỘNG MỞ ĐẦU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95822" y="64549"/>
            <a:ext cx="8369421" cy="8190832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8103" y="3133116"/>
            <a:ext cx="4084343" cy="2085995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1136949" y="6168641"/>
            <a:ext cx="41298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oạt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theo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nhóm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4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sinh</a:t>
            </a:r>
            <a:endParaRPr lang="en-US" sz="2000" i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AutoShape 5"/>
          <p:cNvSpPr>
            <a:spLocks noChangeArrowheads="1"/>
          </p:cNvSpPr>
          <p:nvPr/>
        </p:nvSpPr>
        <p:spPr bwMode="auto">
          <a:xfrm>
            <a:off x="9980456" y="234508"/>
            <a:ext cx="865187" cy="6477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/>
              <a:t>1:</a:t>
            </a:r>
          </a:p>
        </p:txBody>
      </p:sp>
      <p:sp>
        <p:nvSpPr>
          <p:cNvPr id="37" name="AutoShape 248"/>
          <p:cNvSpPr>
            <a:spLocks noChangeArrowheads="1"/>
          </p:cNvSpPr>
          <p:nvPr/>
        </p:nvSpPr>
        <p:spPr bwMode="auto">
          <a:xfrm>
            <a:off x="10972643" y="234508"/>
            <a:ext cx="863600" cy="6477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/>
              <a:t>59</a:t>
            </a:r>
            <a:endParaRPr lang="en-US" altLang="en-US"/>
          </a:p>
        </p:txBody>
      </p:sp>
      <p:sp>
        <p:nvSpPr>
          <p:cNvPr id="38" name="AutoShape 249"/>
          <p:cNvSpPr>
            <a:spLocks noChangeArrowheads="1"/>
          </p:cNvSpPr>
          <p:nvPr/>
        </p:nvSpPr>
        <p:spPr bwMode="auto">
          <a:xfrm>
            <a:off x="10986931" y="231333"/>
            <a:ext cx="863600" cy="6477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/>
              <a:t>58</a:t>
            </a:r>
            <a:endParaRPr lang="en-US" altLang="en-US"/>
          </a:p>
        </p:txBody>
      </p:sp>
      <p:sp>
        <p:nvSpPr>
          <p:cNvPr id="39" name="AutoShape 250"/>
          <p:cNvSpPr>
            <a:spLocks noChangeArrowheads="1"/>
          </p:cNvSpPr>
          <p:nvPr/>
        </p:nvSpPr>
        <p:spPr bwMode="auto">
          <a:xfrm>
            <a:off x="10972643" y="234508"/>
            <a:ext cx="863600" cy="6477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/>
              <a:t>57</a:t>
            </a:r>
            <a:endParaRPr lang="en-US" altLang="en-US"/>
          </a:p>
        </p:txBody>
      </p:sp>
      <p:sp>
        <p:nvSpPr>
          <p:cNvPr id="40" name="AutoShape 192"/>
          <p:cNvSpPr>
            <a:spLocks noChangeArrowheads="1"/>
          </p:cNvSpPr>
          <p:nvPr/>
        </p:nvSpPr>
        <p:spPr bwMode="auto">
          <a:xfrm>
            <a:off x="10964706" y="237683"/>
            <a:ext cx="866775" cy="6477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/>
              <a:t>55</a:t>
            </a:r>
            <a:endParaRPr lang="en-US" altLang="en-US"/>
          </a:p>
        </p:txBody>
      </p:sp>
      <p:sp>
        <p:nvSpPr>
          <p:cNvPr id="41" name="AutoShape 193"/>
          <p:cNvSpPr>
            <a:spLocks noChangeArrowheads="1"/>
          </p:cNvSpPr>
          <p:nvPr/>
        </p:nvSpPr>
        <p:spPr bwMode="auto">
          <a:xfrm>
            <a:off x="10964706" y="234508"/>
            <a:ext cx="866775" cy="6477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/>
              <a:t>54</a:t>
            </a:r>
            <a:endParaRPr lang="en-US" altLang="en-US"/>
          </a:p>
        </p:txBody>
      </p:sp>
      <p:sp>
        <p:nvSpPr>
          <p:cNvPr id="42" name="AutoShape 194"/>
          <p:cNvSpPr>
            <a:spLocks noChangeArrowheads="1"/>
          </p:cNvSpPr>
          <p:nvPr/>
        </p:nvSpPr>
        <p:spPr bwMode="auto">
          <a:xfrm>
            <a:off x="10969468" y="234508"/>
            <a:ext cx="866775" cy="6477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/>
              <a:t>53</a:t>
            </a:r>
            <a:endParaRPr lang="en-US" altLang="en-US"/>
          </a:p>
        </p:txBody>
      </p:sp>
      <p:sp>
        <p:nvSpPr>
          <p:cNvPr id="43" name="AutoShape 195"/>
          <p:cNvSpPr>
            <a:spLocks noChangeArrowheads="1"/>
          </p:cNvSpPr>
          <p:nvPr/>
        </p:nvSpPr>
        <p:spPr bwMode="auto">
          <a:xfrm>
            <a:off x="10964706" y="232920"/>
            <a:ext cx="866775" cy="6477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/>
              <a:t>52</a:t>
            </a:r>
            <a:endParaRPr lang="en-US" altLang="en-US"/>
          </a:p>
        </p:txBody>
      </p:sp>
      <p:sp>
        <p:nvSpPr>
          <p:cNvPr id="44" name="AutoShape 196"/>
          <p:cNvSpPr>
            <a:spLocks noChangeArrowheads="1"/>
          </p:cNvSpPr>
          <p:nvPr/>
        </p:nvSpPr>
        <p:spPr bwMode="auto">
          <a:xfrm>
            <a:off x="10972643" y="234508"/>
            <a:ext cx="866775" cy="6477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/>
              <a:t>51</a:t>
            </a:r>
            <a:endParaRPr lang="en-US" altLang="en-US"/>
          </a:p>
        </p:txBody>
      </p:sp>
      <p:sp>
        <p:nvSpPr>
          <p:cNvPr id="45" name="AutoShape 197"/>
          <p:cNvSpPr>
            <a:spLocks noChangeArrowheads="1"/>
          </p:cNvSpPr>
          <p:nvPr/>
        </p:nvSpPr>
        <p:spPr bwMode="auto">
          <a:xfrm>
            <a:off x="10972643" y="234508"/>
            <a:ext cx="866775" cy="6477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/>
              <a:t>50</a:t>
            </a:r>
            <a:endParaRPr lang="en-US" altLang="en-US"/>
          </a:p>
        </p:txBody>
      </p:sp>
      <p:sp>
        <p:nvSpPr>
          <p:cNvPr id="46" name="AutoShape 191"/>
          <p:cNvSpPr>
            <a:spLocks noChangeArrowheads="1"/>
          </p:cNvSpPr>
          <p:nvPr/>
        </p:nvSpPr>
        <p:spPr bwMode="auto">
          <a:xfrm>
            <a:off x="10964706" y="234508"/>
            <a:ext cx="866775" cy="6477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/>
              <a:t>56</a:t>
            </a:r>
            <a:endParaRPr lang="en-US" altLang="en-US"/>
          </a:p>
        </p:txBody>
      </p:sp>
      <p:sp>
        <p:nvSpPr>
          <p:cNvPr id="47" name="AutoShape 200"/>
          <p:cNvSpPr>
            <a:spLocks noChangeArrowheads="1"/>
          </p:cNvSpPr>
          <p:nvPr/>
        </p:nvSpPr>
        <p:spPr bwMode="auto">
          <a:xfrm>
            <a:off x="10972643" y="232920"/>
            <a:ext cx="866775" cy="6477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/>
              <a:t>46</a:t>
            </a:r>
            <a:endParaRPr lang="en-US" altLang="en-US"/>
          </a:p>
        </p:txBody>
      </p:sp>
      <p:sp>
        <p:nvSpPr>
          <p:cNvPr id="48" name="AutoShape 201"/>
          <p:cNvSpPr>
            <a:spLocks noChangeArrowheads="1"/>
          </p:cNvSpPr>
          <p:nvPr/>
        </p:nvSpPr>
        <p:spPr bwMode="auto">
          <a:xfrm>
            <a:off x="10983756" y="248795"/>
            <a:ext cx="866775" cy="6477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/>
              <a:t>45</a:t>
            </a:r>
            <a:endParaRPr lang="en-US" altLang="en-US"/>
          </a:p>
        </p:txBody>
      </p:sp>
      <p:sp>
        <p:nvSpPr>
          <p:cNvPr id="49" name="AutoShape 202"/>
          <p:cNvSpPr>
            <a:spLocks noChangeArrowheads="1"/>
          </p:cNvSpPr>
          <p:nvPr/>
        </p:nvSpPr>
        <p:spPr bwMode="auto">
          <a:xfrm>
            <a:off x="10974231" y="259908"/>
            <a:ext cx="866775" cy="6477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/>
              <a:t>44</a:t>
            </a:r>
            <a:endParaRPr lang="en-US" altLang="en-US"/>
          </a:p>
        </p:txBody>
      </p:sp>
      <p:sp>
        <p:nvSpPr>
          <p:cNvPr id="50" name="AutoShape 204"/>
          <p:cNvSpPr>
            <a:spLocks noChangeArrowheads="1"/>
          </p:cNvSpPr>
          <p:nvPr/>
        </p:nvSpPr>
        <p:spPr bwMode="auto">
          <a:xfrm>
            <a:off x="10972643" y="248795"/>
            <a:ext cx="866775" cy="6477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/>
              <a:t>42</a:t>
            </a:r>
            <a:endParaRPr lang="en-US" altLang="en-US"/>
          </a:p>
        </p:txBody>
      </p:sp>
      <p:sp>
        <p:nvSpPr>
          <p:cNvPr id="51" name="AutoShape 205"/>
          <p:cNvSpPr>
            <a:spLocks noChangeArrowheads="1"/>
          </p:cNvSpPr>
          <p:nvPr/>
        </p:nvSpPr>
        <p:spPr bwMode="auto">
          <a:xfrm>
            <a:off x="10972643" y="234508"/>
            <a:ext cx="866775" cy="6477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/>
              <a:t>41</a:t>
            </a:r>
            <a:endParaRPr lang="en-US" altLang="en-US"/>
          </a:p>
        </p:txBody>
      </p:sp>
      <p:sp>
        <p:nvSpPr>
          <p:cNvPr id="52" name="AutoShape 247"/>
          <p:cNvSpPr>
            <a:spLocks noChangeArrowheads="1"/>
          </p:cNvSpPr>
          <p:nvPr/>
        </p:nvSpPr>
        <p:spPr bwMode="auto">
          <a:xfrm>
            <a:off x="10972643" y="237683"/>
            <a:ext cx="863600" cy="6477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/>
              <a:t>49</a:t>
            </a:r>
            <a:endParaRPr lang="en-US" altLang="en-US"/>
          </a:p>
        </p:txBody>
      </p:sp>
      <p:sp>
        <p:nvSpPr>
          <p:cNvPr id="53" name="AutoShape 258"/>
          <p:cNvSpPr>
            <a:spLocks noChangeArrowheads="1"/>
          </p:cNvSpPr>
          <p:nvPr/>
        </p:nvSpPr>
        <p:spPr bwMode="auto">
          <a:xfrm>
            <a:off x="10988518" y="251970"/>
            <a:ext cx="863600" cy="6477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/>
              <a:t>48</a:t>
            </a:r>
            <a:endParaRPr lang="en-US" altLang="en-US"/>
          </a:p>
        </p:txBody>
      </p:sp>
      <p:sp>
        <p:nvSpPr>
          <p:cNvPr id="54" name="AutoShape 259"/>
          <p:cNvSpPr>
            <a:spLocks noChangeArrowheads="1"/>
          </p:cNvSpPr>
          <p:nvPr/>
        </p:nvSpPr>
        <p:spPr bwMode="auto">
          <a:xfrm>
            <a:off x="10977406" y="245620"/>
            <a:ext cx="863600" cy="6477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/>
              <a:t>47</a:t>
            </a:r>
            <a:endParaRPr lang="en-US" altLang="en-US"/>
          </a:p>
        </p:txBody>
      </p:sp>
      <p:sp>
        <p:nvSpPr>
          <p:cNvPr id="55" name="AutoShape 203"/>
          <p:cNvSpPr>
            <a:spLocks noChangeArrowheads="1"/>
          </p:cNvSpPr>
          <p:nvPr/>
        </p:nvSpPr>
        <p:spPr bwMode="auto">
          <a:xfrm>
            <a:off x="10972643" y="234508"/>
            <a:ext cx="866775" cy="6477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/>
              <a:t>43</a:t>
            </a:r>
            <a:endParaRPr lang="en-US" altLang="en-US"/>
          </a:p>
        </p:txBody>
      </p:sp>
      <p:sp>
        <p:nvSpPr>
          <p:cNvPr id="56" name="AutoShape 209"/>
          <p:cNvSpPr>
            <a:spLocks noChangeArrowheads="1"/>
          </p:cNvSpPr>
          <p:nvPr/>
        </p:nvSpPr>
        <p:spPr bwMode="auto">
          <a:xfrm>
            <a:off x="10971056" y="248795"/>
            <a:ext cx="866775" cy="6477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/>
              <a:t>38</a:t>
            </a:r>
            <a:endParaRPr lang="en-US" altLang="en-US"/>
          </a:p>
        </p:txBody>
      </p:sp>
      <p:sp>
        <p:nvSpPr>
          <p:cNvPr id="57" name="AutoShape 210"/>
          <p:cNvSpPr>
            <a:spLocks noChangeArrowheads="1"/>
          </p:cNvSpPr>
          <p:nvPr/>
        </p:nvSpPr>
        <p:spPr bwMode="auto">
          <a:xfrm>
            <a:off x="10964706" y="248795"/>
            <a:ext cx="866775" cy="6477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/>
              <a:t>37</a:t>
            </a:r>
            <a:endParaRPr lang="en-US" altLang="en-US"/>
          </a:p>
        </p:txBody>
      </p:sp>
      <p:sp>
        <p:nvSpPr>
          <p:cNvPr id="58" name="AutoShape 211"/>
          <p:cNvSpPr>
            <a:spLocks noChangeArrowheads="1"/>
          </p:cNvSpPr>
          <p:nvPr/>
        </p:nvSpPr>
        <p:spPr bwMode="auto">
          <a:xfrm>
            <a:off x="10955181" y="251970"/>
            <a:ext cx="866775" cy="6477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/>
              <a:t>36</a:t>
            </a:r>
            <a:endParaRPr lang="en-US" altLang="en-US"/>
          </a:p>
        </p:txBody>
      </p:sp>
      <p:sp>
        <p:nvSpPr>
          <p:cNvPr id="59" name="AutoShape 212"/>
          <p:cNvSpPr>
            <a:spLocks noChangeArrowheads="1"/>
          </p:cNvSpPr>
          <p:nvPr/>
        </p:nvSpPr>
        <p:spPr bwMode="auto">
          <a:xfrm>
            <a:off x="10985343" y="253558"/>
            <a:ext cx="866775" cy="6477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/>
              <a:t>35</a:t>
            </a:r>
            <a:endParaRPr lang="en-US" altLang="en-US"/>
          </a:p>
        </p:txBody>
      </p:sp>
      <p:sp>
        <p:nvSpPr>
          <p:cNvPr id="60" name="AutoShape 213"/>
          <p:cNvSpPr>
            <a:spLocks noChangeArrowheads="1"/>
          </p:cNvSpPr>
          <p:nvPr/>
        </p:nvSpPr>
        <p:spPr bwMode="auto">
          <a:xfrm>
            <a:off x="10964706" y="239270"/>
            <a:ext cx="866775" cy="6477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/>
              <a:t>34</a:t>
            </a:r>
            <a:endParaRPr lang="en-US" altLang="en-US"/>
          </a:p>
        </p:txBody>
      </p:sp>
      <p:sp>
        <p:nvSpPr>
          <p:cNvPr id="61" name="AutoShape 214"/>
          <p:cNvSpPr>
            <a:spLocks noChangeArrowheads="1"/>
          </p:cNvSpPr>
          <p:nvPr/>
        </p:nvSpPr>
        <p:spPr bwMode="auto">
          <a:xfrm>
            <a:off x="10967881" y="231333"/>
            <a:ext cx="866775" cy="6477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/>
              <a:t>33</a:t>
            </a:r>
            <a:endParaRPr lang="en-US" altLang="en-US"/>
          </a:p>
        </p:txBody>
      </p:sp>
      <p:sp>
        <p:nvSpPr>
          <p:cNvPr id="62" name="AutoShape 208"/>
          <p:cNvSpPr>
            <a:spLocks noChangeArrowheads="1"/>
          </p:cNvSpPr>
          <p:nvPr/>
        </p:nvSpPr>
        <p:spPr bwMode="auto">
          <a:xfrm>
            <a:off x="10964706" y="231333"/>
            <a:ext cx="866775" cy="6477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/>
              <a:t>39</a:t>
            </a:r>
            <a:endParaRPr lang="en-US" altLang="en-US"/>
          </a:p>
        </p:txBody>
      </p:sp>
      <p:sp>
        <p:nvSpPr>
          <p:cNvPr id="63" name="AutoShape 207"/>
          <p:cNvSpPr>
            <a:spLocks noChangeArrowheads="1"/>
          </p:cNvSpPr>
          <p:nvPr/>
        </p:nvSpPr>
        <p:spPr bwMode="auto">
          <a:xfrm>
            <a:off x="10971056" y="245620"/>
            <a:ext cx="866775" cy="6477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/>
              <a:t>29</a:t>
            </a:r>
            <a:endParaRPr lang="en-US" altLang="en-US"/>
          </a:p>
        </p:txBody>
      </p:sp>
      <p:sp>
        <p:nvSpPr>
          <p:cNvPr id="64" name="AutoShape 215"/>
          <p:cNvSpPr>
            <a:spLocks noChangeArrowheads="1"/>
          </p:cNvSpPr>
          <p:nvPr/>
        </p:nvSpPr>
        <p:spPr bwMode="auto">
          <a:xfrm>
            <a:off x="10964706" y="266258"/>
            <a:ext cx="866775" cy="6477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/>
              <a:t>32</a:t>
            </a:r>
            <a:endParaRPr lang="en-US" altLang="en-US"/>
          </a:p>
        </p:txBody>
      </p:sp>
      <p:sp>
        <p:nvSpPr>
          <p:cNvPr id="65" name="AutoShape 216"/>
          <p:cNvSpPr>
            <a:spLocks noChangeArrowheads="1"/>
          </p:cNvSpPr>
          <p:nvPr/>
        </p:nvSpPr>
        <p:spPr bwMode="auto">
          <a:xfrm>
            <a:off x="10964706" y="259908"/>
            <a:ext cx="866775" cy="6477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/>
              <a:t>31</a:t>
            </a:r>
            <a:endParaRPr lang="en-US" altLang="en-US"/>
          </a:p>
        </p:txBody>
      </p:sp>
      <p:sp>
        <p:nvSpPr>
          <p:cNvPr id="66" name="AutoShape 217"/>
          <p:cNvSpPr>
            <a:spLocks noChangeArrowheads="1"/>
          </p:cNvSpPr>
          <p:nvPr/>
        </p:nvSpPr>
        <p:spPr bwMode="auto">
          <a:xfrm>
            <a:off x="10964706" y="242445"/>
            <a:ext cx="866775" cy="6477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/>
              <a:t>30</a:t>
            </a:r>
            <a:endParaRPr lang="en-US" altLang="en-US"/>
          </a:p>
        </p:txBody>
      </p:sp>
      <p:sp>
        <p:nvSpPr>
          <p:cNvPr id="67" name="AutoShape 218"/>
          <p:cNvSpPr>
            <a:spLocks noChangeArrowheads="1"/>
          </p:cNvSpPr>
          <p:nvPr/>
        </p:nvSpPr>
        <p:spPr bwMode="auto">
          <a:xfrm>
            <a:off x="10988518" y="263083"/>
            <a:ext cx="866775" cy="6477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/>
              <a:t>28</a:t>
            </a:r>
            <a:endParaRPr lang="en-US" altLang="en-US"/>
          </a:p>
        </p:txBody>
      </p:sp>
      <p:sp>
        <p:nvSpPr>
          <p:cNvPr id="68" name="AutoShape 219"/>
          <p:cNvSpPr>
            <a:spLocks noChangeArrowheads="1"/>
          </p:cNvSpPr>
          <p:nvPr/>
        </p:nvSpPr>
        <p:spPr bwMode="auto">
          <a:xfrm>
            <a:off x="10967881" y="253558"/>
            <a:ext cx="866775" cy="6477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/>
              <a:t>27</a:t>
            </a:r>
            <a:endParaRPr lang="en-US" altLang="en-US"/>
          </a:p>
        </p:txBody>
      </p:sp>
      <p:sp>
        <p:nvSpPr>
          <p:cNvPr id="69" name="AutoShape 220"/>
          <p:cNvSpPr>
            <a:spLocks noChangeArrowheads="1"/>
          </p:cNvSpPr>
          <p:nvPr/>
        </p:nvSpPr>
        <p:spPr bwMode="auto">
          <a:xfrm>
            <a:off x="10964706" y="259908"/>
            <a:ext cx="866775" cy="6477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/>
              <a:t>26</a:t>
            </a:r>
            <a:endParaRPr lang="en-US" altLang="en-US"/>
          </a:p>
        </p:txBody>
      </p:sp>
      <p:sp>
        <p:nvSpPr>
          <p:cNvPr id="70" name="AutoShape 221"/>
          <p:cNvSpPr>
            <a:spLocks noChangeArrowheads="1"/>
          </p:cNvSpPr>
          <p:nvPr/>
        </p:nvSpPr>
        <p:spPr bwMode="auto">
          <a:xfrm>
            <a:off x="10969468" y="248795"/>
            <a:ext cx="866775" cy="6477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/>
              <a:t>25</a:t>
            </a:r>
            <a:endParaRPr lang="en-US" altLang="en-US"/>
          </a:p>
        </p:txBody>
      </p:sp>
      <p:sp>
        <p:nvSpPr>
          <p:cNvPr id="71" name="AutoShape 222"/>
          <p:cNvSpPr>
            <a:spLocks noChangeArrowheads="1"/>
          </p:cNvSpPr>
          <p:nvPr/>
        </p:nvSpPr>
        <p:spPr bwMode="auto">
          <a:xfrm>
            <a:off x="10955181" y="264670"/>
            <a:ext cx="866775" cy="6477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/>
              <a:t>24</a:t>
            </a:r>
            <a:endParaRPr lang="en-US" altLang="en-US"/>
          </a:p>
        </p:txBody>
      </p:sp>
      <p:sp>
        <p:nvSpPr>
          <p:cNvPr id="72" name="AutoShape 223"/>
          <p:cNvSpPr>
            <a:spLocks noChangeArrowheads="1"/>
          </p:cNvSpPr>
          <p:nvPr/>
        </p:nvSpPr>
        <p:spPr bwMode="auto">
          <a:xfrm>
            <a:off x="10967881" y="256733"/>
            <a:ext cx="866775" cy="6477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/>
              <a:t>23</a:t>
            </a:r>
            <a:endParaRPr lang="en-US" altLang="en-US"/>
          </a:p>
        </p:txBody>
      </p:sp>
      <p:sp>
        <p:nvSpPr>
          <p:cNvPr id="73" name="AutoShape 224"/>
          <p:cNvSpPr>
            <a:spLocks noChangeArrowheads="1"/>
          </p:cNvSpPr>
          <p:nvPr/>
        </p:nvSpPr>
        <p:spPr bwMode="auto">
          <a:xfrm>
            <a:off x="10964706" y="259908"/>
            <a:ext cx="866775" cy="6477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/>
              <a:t>22</a:t>
            </a:r>
            <a:endParaRPr lang="en-US" altLang="en-US"/>
          </a:p>
        </p:txBody>
      </p:sp>
      <p:sp>
        <p:nvSpPr>
          <p:cNvPr id="74" name="AutoShape 225"/>
          <p:cNvSpPr>
            <a:spLocks noChangeArrowheads="1"/>
          </p:cNvSpPr>
          <p:nvPr/>
        </p:nvSpPr>
        <p:spPr bwMode="auto">
          <a:xfrm>
            <a:off x="10983756" y="237683"/>
            <a:ext cx="866775" cy="6477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/>
              <a:t>21</a:t>
            </a:r>
            <a:endParaRPr lang="en-US" altLang="en-US"/>
          </a:p>
        </p:txBody>
      </p:sp>
      <p:sp>
        <p:nvSpPr>
          <p:cNvPr id="75" name="AutoShape 226"/>
          <p:cNvSpPr>
            <a:spLocks noChangeArrowheads="1"/>
          </p:cNvSpPr>
          <p:nvPr/>
        </p:nvSpPr>
        <p:spPr bwMode="auto">
          <a:xfrm>
            <a:off x="10972643" y="234508"/>
            <a:ext cx="866775" cy="6477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/>
              <a:t>20</a:t>
            </a:r>
            <a:endParaRPr lang="en-US" altLang="en-US"/>
          </a:p>
        </p:txBody>
      </p:sp>
      <p:sp>
        <p:nvSpPr>
          <p:cNvPr id="76" name="AutoShape 228"/>
          <p:cNvSpPr>
            <a:spLocks noChangeArrowheads="1"/>
          </p:cNvSpPr>
          <p:nvPr/>
        </p:nvSpPr>
        <p:spPr bwMode="auto">
          <a:xfrm>
            <a:off x="10967881" y="264670"/>
            <a:ext cx="866775" cy="6477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/>
              <a:t>19</a:t>
            </a:r>
            <a:endParaRPr lang="en-US" altLang="en-US"/>
          </a:p>
        </p:txBody>
      </p:sp>
      <p:sp>
        <p:nvSpPr>
          <p:cNvPr id="77" name="AutoShape 229"/>
          <p:cNvSpPr>
            <a:spLocks noChangeArrowheads="1"/>
          </p:cNvSpPr>
          <p:nvPr/>
        </p:nvSpPr>
        <p:spPr bwMode="auto">
          <a:xfrm>
            <a:off x="10964706" y="264670"/>
            <a:ext cx="866775" cy="6477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/>
              <a:t>18</a:t>
            </a:r>
            <a:endParaRPr lang="en-US" altLang="en-US"/>
          </a:p>
        </p:txBody>
      </p:sp>
      <p:sp>
        <p:nvSpPr>
          <p:cNvPr id="78" name="AutoShape 230"/>
          <p:cNvSpPr>
            <a:spLocks noChangeArrowheads="1"/>
          </p:cNvSpPr>
          <p:nvPr/>
        </p:nvSpPr>
        <p:spPr bwMode="auto">
          <a:xfrm>
            <a:off x="10967881" y="245620"/>
            <a:ext cx="866775" cy="6477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/>
              <a:t>17</a:t>
            </a:r>
            <a:endParaRPr lang="en-US" altLang="en-US"/>
          </a:p>
        </p:txBody>
      </p:sp>
      <p:sp>
        <p:nvSpPr>
          <p:cNvPr id="79" name="AutoShape 231"/>
          <p:cNvSpPr>
            <a:spLocks noChangeArrowheads="1"/>
          </p:cNvSpPr>
          <p:nvPr/>
        </p:nvSpPr>
        <p:spPr bwMode="auto">
          <a:xfrm>
            <a:off x="10967881" y="264670"/>
            <a:ext cx="866775" cy="6477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/>
              <a:t>16</a:t>
            </a:r>
            <a:endParaRPr lang="en-US" altLang="en-US"/>
          </a:p>
        </p:txBody>
      </p:sp>
      <p:sp>
        <p:nvSpPr>
          <p:cNvPr id="80" name="AutoShape 232"/>
          <p:cNvSpPr>
            <a:spLocks noChangeArrowheads="1"/>
          </p:cNvSpPr>
          <p:nvPr/>
        </p:nvSpPr>
        <p:spPr bwMode="auto">
          <a:xfrm>
            <a:off x="10964706" y="237683"/>
            <a:ext cx="866775" cy="6477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/>
              <a:t>15</a:t>
            </a:r>
            <a:endParaRPr lang="en-US" altLang="en-US"/>
          </a:p>
        </p:txBody>
      </p:sp>
      <p:sp>
        <p:nvSpPr>
          <p:cNvPr id="81" name="AutoShape 233"/>
          <p:cNvSpPr>
            <a:spLocks noChangeArrowheads="1"/>
          </p:cNvSpPr>
          <p:nvPr/>
        </p:nvSpPr>
        <p:spPr bwMode="auto">
          <a:xfrm>
            <a:off x="10974231" y="231333"/>
            <a:ext cx="866775" cy="6477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/>
              <a:t>14</a:t>
            </a:r>
            <a:endParaRPr lang="en-US" altLang="en-US"/>
          </a:p>
        </p:txBody>
      </p:sp>
      <p:sp>
        <p:nvSpPr>
          <p:cNvPr id="82" name="AutoShape 227"/>
          <p:cNvSpPr>
            <a:spLocks noChangeArrowheads="1"/>
          </p:cNvSpPr>
          <p:nvPr/>
        </p:nvSpPr>
        <p:spPr bwMode="auto">
          <a:xfrm>
            <a:off x="10969468" y="239270"/>
            <a:ext cx="866775" cy="6477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/>
              <a:t>09</a:t>
            </a:r>
            <a:endParaRPr lang="en-US" altLang="en-US"/>
          </a:p>
        </p:txBody>
      </p:sp>
      <p:sp>
        <p:nvSpPr>
          <p:cNvPr id="83" name="AutoShape 234"/>
          <p:cNvSpPr>
            <a:spLocks noChangeArrowheads="1"/>
          </p:cNvSpPr>
          <p:nvPr/>
        </p:nvSpPr>
        <p:spPr bwMode="auto">
          <a:xfrm>
            <a:off x="10983756" y="251970"/>
            <a:ext cx="866775" cy="6477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/>
              <a:t>13</a:t>
            </a:r>
            <a:endParaRPr lang="en-US" altLang="en-US"/>
          </a:p>
        </p:txBody>
      </p:sp>
      <p:sp>
        <p:nvSpPr>
          <p:cNvPr id="84" name="AutoShape 235"/>
          <p:cNvSpPr>
            <a:spLocks noChangeArrowheads="1"/>
          </p:cNvSpPr>
          <p:nvPr/>
        </p:nvSpPr>
        <p:spPr bwMode="auto">
          <a:xfrm>
            <a:off x="10967881" y="248795"/>
            <a:ext cx="866775" cy="6477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/>
              <a:t>12</a:t>
            </a:r>
            <a:endParaRPr lang="en-US" altLang="en-US"/>
          </a:p>
        </p:txBody>
      </p:sp>
      <p:sp>
        <p:nvSpPr>
          <p:cNvPr id="85" name="AutoShape 245"/>
          <p:cNvSpPr>
            <a:spLocks noChangeArrowheads="1"/>
          </p:cNvSpPr>
          <p:nvPr/>
        </p:nvSpPr>
        <p:spPr bwMode="auto">
          <a:xfrm>
            <a:off x="10963118" y="264670"/>
            <a:ext cx="866775" cy="6477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/>
              <a:t>11</a:t>
            </a:r>
            <a:endParaRPr lang="en-US" altLang="en-US"/>
          </a:p>
        </p:txBody>
      </p:sp>
      <p:sp>
        <p:nvSpPr>
          <p:cNvPr id="86" name="AutoShape 246"/>
          <p:cNvSpPr>
            <a:spLocks noChangeArrowheads="1"/>
          </p:cNvSpPr>
          <p:nvPr/>
        </p:nvSpPr>
        <p:spPr bwMode="auto">
          <a:xfrm>
            <a:off x="10964706" y="248795"/>
            <a:ext cx="866775" cy="6477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/>
              <a:t>10</a:t>
            </a:r>
            <a:endParaRPr lang="en-US" altLang="en-US"/>
          </a:p>
        </p:txBody>
      </p:sp>
      <p:sp>
        <p:nvSpPr>
          <p:cNvPr id="87" name="AutoShape 236"/>
          <p:cNvSpPr>
            <a:spLocks noChangeArrowheads="1"/>
          </p:cNvSpPr>
          <p:nvPr/>
        </p:nvSpPr>
        <p:spPr bwMode="auto">
          <a:xfrm>
            <a:off x="10972643" y="231333"/>
            <a:ext cx="866775" cy="6477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/>
              <a:t>08</a:t>
            </a:r>
            <a:endParaRPr lang="en-US" altLang="en-US"/>
          </a:p>
        </p:txBody>
      </p:sp>
      <p:sp>
        <p:nvSpPr>
          <p:cNvPr id="88" name="AutoShape 237"/>
          <p:cNvSpPr>
            <a:spLocks noChangeArrowheads="1"/>
          </p:cNvSpPr>
          <p:nvPr/>
        </p:nvSpPr>
        <p:spPr bwMode="auto">
          <a:xfrm>
            <a:off x="10972643" y="232920"/>
            <a:ext cx="866775" cy="6477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/>
              <a:t>07</a:t>
            </a:r>
            <a:endParaRPr lang="en-US" altLang="en-US"/>
          </a:p>
        </p:txBody>
      </p:sp>
      <p:sp>
        <p:nvSpPr>
          <p:cNvPr id="89" name="AutoShape 238"/>
          <p:cNvSpPr>
            <a:spLocks noChangeArrowheads="1"/>
          </p:cNvSpPr>
          <p:nvPr/>
        </p:nvSpPr>
        <p:spPr bwMode="auto">
          <a:xfrm>
            <a:off x="10964706" y="232920"/>
            <a:ext cx="866775" cy="6477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/>
              <a:t>06</a:t>
            </a:r>
            <a:endParaRPr lang="en-US" altLang="en-US"/>
          </a:p>
        </p:txBody>
      </p:sp>
      <p:sp>
        <p:nvSpPr>
          <p:cNvPr id="90" name="AutoShape 239"/>
          <p:cNvSpPr>
            <a:spLocks noChangeArrowheads="1"/>
          </p:cNvSpPr>
          <p:nvPr/>
        </p:nvSpPr>
        <p:spPr bwMode="auto">
          <a:xfrm>
            <a:off x="10967881" y="239270"/>
            <a:ext cx="866775" cy="6477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/>
              <a:t>05</a:t>
            </a:r>
            <a:endParaRPr lang="en-US" altLang="en-US"/>
          </a:p>
        </p:txBody>
      </p:sp>
      <p:sp>
        <p:nvSpPr>
          <p:cNvPr id="91" name="AutoShape 240"/>
          <p:cNvSpPr>
            <a:spLocks noChangeArrowheads="1"/>
          </p:cNvSpPr>
          <p:nvPr/>
        </p:nvSpPr>
        <p:spPr bwMode="auto">
          <a:xfrm>
            <a:off x="10972643" y="264670"/>
            <a:ext cx="866775" cy="6477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/>
              <a:t>04</a:t>
            </a:r>
            <a:endParaRPr lang="en-US" altLang="en-US"/>
          </a:p>
        </p:txBody>
      </p:sp>
      <p:sp>
        <p:nvSpPr>
          <p:cNvPr id="92" name="AutoShape 241"/>
          <p:cNvSpPr>
            <a:spLocks noChangeArrowheads="1"/>
          </p:cNvSpPr>
          <p:nvPr/>
        </p:nvSpPr>
        <p:spPr bwMode="auto">
          <a:xfrm>
            <a:off x="10964706" y="234508"/>
            <a:ext cx="866775" cy="6477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/>
              <a:t>03</a:t>
            </a:r>
            <a:endParaRPr lang="en-US" altLang="en-US"/>
          </a:p>
        </p:txBody>
      </p:sp>
      <p:sp>
        <p:nvSpPr>
          <p:cNvPr id="93" name="AutoShape 242"/>
          <p:cNvSpPr>
            <a:spLocks noChangeArrowheads="1"/>
          </p:cNvSpPr>
          <p:nvPr/>
        </p:nvSpPr>
        <p:spPr bwMode="auto">
          <a:xfrm>
            <a:off x="10983756" y="248795"/>
            <a:ext cx="866775" cy="6477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/>
              <a:t>02</a:t>
            </a:r>
            <a:endParaRPr lang="en-US" altLang="en-US"/>
          </a:p>
        </p:txBody>
      </p:sp>
      <p:sp>
        <p:nvSpPr>
          <p:cNvPr id="94" name="AutoShape 243"/>
          <p:cNvSpPr>
            <a:spLocks noChangeArrowheads="1"/>
          </p:cNvSpPr>
          <p:nvPr/>
        </p:nvSpPr>
        <p:spPr bwMode="auto">
          <a:xfrm>
            <a:off x="10983756" y="248795"/>
            <a:ext cx="866775" cy="6477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/>
              <a:t>01</a:t>
            </a:r>
            <a:endParaRPr lang="en-US" altLang="en-US"/>
          </a:p>
        </p:txBody>
      </p:sp>
      <p:sp>
        <p:nvSpPr>
          <p:cNvPr id="95" name="AutoShape 244"/>
          <p:cNvSpPr>
            <a:spLocks noChangeArrowheads="1"/>
          </p:cNvSpPr>
          <p:nvPr/>
        </p:nvSpPr>
        <p:spPr bwMode="auto">
          <a:xfrm>
            <a:off x="10963118" y="245620"/>
            <a:ext cx="866775" cy="6477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/>
              <a:t>00</a:t>
            </a:r>
            <a:endParaRPr lang="en-US" altLang="en-US"/>
          </a:p>
        </p:txBody>
      </p:sp>
      <p:sp>
        <p:nvSpPr>
          <p:cNvPr id="96" name="AutoShape 4"/>
          <p:cNvSpPr>
            <a:spLocks noChangeArrowheads="1"/>
          </p:cNvSpPr>
          <p:nvPr/>
        </p:nvSpPr>
        <p:spPr bwMode="auto">
          <a:xfrm>
            <a:off x="9980456" y="234508"/>
            <a:ext cx="863600" cy="6477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/>
              <a:t>0:</a:t>
            </a:r>
          </a:p>
        </p:txBody>
      </p:sp>
      <p:sp>
        <p:nvSpPr>
          <p:cNvPr id="97" name="AutoShape 208"/>
          <p:cNvSpPr>
            <a:spLocks noChangeArrowheads="1"/>
          </p:cNvSpPr>
          <p:nvPr/>
        </p:nvSpPr>
        <p:spPr bwMode="auto">
          <a:xfrm>
            <a:off x="10964706" y="239270"/>
            <a:ext cx="866775" cy="6477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/>
              <a:t>40</a:t>
            </a:r>
            <a:endParaRPr lang="en-US" altLang="en-US"/>
          </a:p>
        </p:txBody>
      </p:sp>
      <p:sp>
        <p:nvSpPr>
          <p:cNvPr id="98" name="TextBox 97"/>
          <p:cNvSpPr txBox="1"/>
          <p:nvPr/>
        </p:nvSpPr>
        <p:spPr>
          <a:xfrm>
            <a:off x="1064692" y="6457890"/>
            <a:ext cx="61794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Chọn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nhóm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làm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nhanh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nhất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trình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bày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kết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quả</a:t>
            </a:r>
            <a:endParaRPr lang="en-US" sz="2000" i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795324" y="893068"/>
            <a:ext cx="8433097" cy="954107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Nam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Long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bi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theo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yêu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cầu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?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bạn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hãy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trả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lời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giúp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Nam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Long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nhé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</p:txBody>
      </p:sp>
      <p:sp>
        <p:nvSpPr>
          <p:cNvPr id="100" name="TextBox 99"/>
          <p:cNvSpPr txBox="1"/>
          <p:nvPr/>
        </p:nvSpPr>
        <p:spPr>
          <a:xfrm>
            <a:off x="449867" y="2270349"/>
            <a:ext cx="6235009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Long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10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viên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bi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xanh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chia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đều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5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chiếc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hộp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/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Nam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20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viên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bi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nâu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chia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đều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5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chiếc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hộp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/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Vậy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bi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cả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hai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bạn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đều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5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chiếc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hộp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sao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mỗi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hộp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bi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màu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như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nhau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8223038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Cha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ong ho 3 phut - 5 phu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300"/>
                            </p:stCondLst>
                            <p:childTnLst>
                              <p:par>
                                <p:cTn id="15" presetID="1" presetClass="exit" presetSubtype="0" fill="hold" grpId="2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300"/>
                            </p:stCondLst>
                            <p:childTnLst>
                              <p:par>
                                <p:cTn id="2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300"/>
                            </p:stCondLst>
                            <p:childTnLst>
                              <p:par>
                                <p:cTn id="2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300"/>
                            </p:stCondLst>
                            <p:childTnLst>
                              <p:par>
                                <p:cTn id="3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300"/>
                            </p:stCondLst>
                            <p:childTnLst>
                              <p:par>
                                <p:cTn id="3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300"/>
                            </p:stCondLst>
                            <p:childTnLst>
                              <p:par>
                                <p:cTn id="4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300"/>
                            </p:stCondLst>
                            <p:childTnLst>
                              <p:par>
                                <p:cTn id="4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8300"/>
                            </p:stCondLst>
                            <p:childTnLst>
                              <p:par>
                                <p:cTn id="5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9300"/>
                            </p:stCondLst>
                            <p:childTnLst>
                              <p:par>
                                <p:cTn id="5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300"/>
                            </p:stCondLst>
                            <p:childTnLst>
                              <p:par>
                                <p:cTn id="6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1300"/>
                            </p:stCondLst>
                            <p:childTnLst>
                              <p:par>
                                <p:cTn id="6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2300"/>
                            </p:stCondLst>
                            <p:childTnLst>
                              <p:par>
                                <p:cTn id="7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3300"/>
                            </p:stCondLst>
                            <p:childTnLst>
                              <p:par>
                                <p:cTn id="7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4300"/>
                            </p:stCondLst>
                            <p:childTnLst>
                              <p:par>
                                <p:cTn id="8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5300"/>
                            </p:stCondLst>
                            <p:childTnLst>
                              <p:par>
                                <p:cTn id="8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6300"/>
                            </p:stCondLst>
                            <p:childTnLst>
                              <p:par>
                                <p:cTn id="9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7300"/>
                            </p:stCondLst>
                            <p:childTnLst>
                              <p:par>
                                <p:cTn id="9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8300"/>
                            </p:stCondLst>
                            <p:childTnLst>
                              <p:par>
                                <p:cTn id="10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9300"/>
                            </p:stCondLst>
                            <p:childTnLst>
                              <p:par>
                                <p:cTn id="10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20300"/>
                            </p:stCondLst>
                            <p:childTnLst>
                              <p:par>
                                <p:cTn id="110" presetID="1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21300"/>
                            </p:stCondLst>
                            <p:childTnLst>
                              <p:par>
                                <p:cTn id="11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22300"/>
                            </p:stCondLst>
                            <p:childTnLst>
                              <p:par>
                                <p:cTn id="12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23300"/>
                            </p:stCondLst>
                            <p:childTnLst>
                              <p:par>
                                <p:cTn id="12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24300"/>
                            </p:stCondLst>
                            <p:childTnLst>
                              <p:par>
                                <p:cTn id="13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25300"/>
                            </p:stCondLst>
                            <p:childTnLst>
                              <p:par>
                                <p:cTn id="13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26300"/>
                            </p:stCondLst>
                            <p:childTnLst>
                              <p:par>
                                <p:cTn id="14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27300"/>
                            </p:stCondLst>
                            <p:childTnLst>
                              <p:par>
                                <p:cTn id="14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28300"/>
                            </p:stCondLst>
                            <p:childTnLst>
                              <p:par>
                                <p:cTn id="15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29300"/>
                            </p:stCondLst>
                            <p:childTnLst>
                              <p:par>
                                <p:cTn id="15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30300"/>
                            </p:stCondLst>
                            <p:childTnLst>
                              <p:par>
                                <p:cTn id="16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31300"/>
                            </p:stCondLst>
                            <p:childTnLst>
                              <p:par>
                                <p:cTn id="16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32300"/>
                            </p:stCondLst>
                            <p:childTnLst>
                              <p:par>
                                <p:cTn id="17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33300"/>
                            </p:stCondLst>
                            <p:childTnLst>
                              <p:par>
                                <p:cTn id="17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34300"/>
                            </p:stCondLst>
                            <p:childTnLst>
                              <p:par>
                                <p:cTn id="18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35300"/>
                            </p:stCondLst>
                            <p:childTnLst>
                              <p:par>
                                <p:cTn id="18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36300"/>
                            </p:stCondLst>
                            <p:childTnLst>
                              <p:par>
                                <p:cTn id="19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37300"/>
                            </p:stCondLst>
                            <p:childTnLst>
                              <p:par>
                                <p:cTn id="19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38300"/>
                            </p:stCondLst>
                            <p:childTnLst>
                              <p:par>
                                <p:cTn id="20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39300"/>
                            </p:stCondLst>
                            <p:childTnLst>
                              <p:par>
                                <p:cTn id="20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40300"/>
                            </p:stCondLst>
                            <p:childTnLst>
                              <p:par>
                                <p:cTn id="21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41300"/>
                            </p:stCondLst>
                            <p:childTnLst>
                              <p:par>
                                <p:cTn id="21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42300"/>
                            </p:stCondLst>
                            <p:childTnLst>
                              <p:par>
                                <p:cTn id="22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43300"/>
                            </p:stCondLst>
                            <p:childTnLst>
                              <p:par>
                                <p:cTn id="22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44300"/>
                            </p:stCondLst>
                            <p:childTnLst>
                              <p:par>
                                <p:cTn id="23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2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4" fill="hold">
                            <p:stCondLst>
                              <p:cond delay="45300"/>
                            </p:stCondLst>
                            <p:childTnLst>
                              <p:par>
                                <p:cTn id="23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9" fill="hold">
                            <p:stCondLst>
                              <p:cond delay="46300"/>
                            </p:stCondLst>
                            <p:childTnLst>
                              <p:par>
                                <p:cTn id="24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47300"/>
                            </p:stCondLst>
                            <p:childTnLst>
                              <p:par>
                                <p:cTn id="24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9" fill="hold">
                            <p:stCondLst>
                              <p:cond delay="48300"/>
                            </p:stCondLst>
                            <p:childTnLst>
                              <p:par>
                                <p:cTn id="25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49300"/>
                            </p:stCondLst>
                            <p:childTnLst>
                              <p:par>
                                <p:cTn id="25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>
                            <p:stCondLst>
                              <p:cond delay="50300"/>
                            </p:stCondLst>
                            <p:childTnLst>
                              <p:par>
                                <p:cTn id="26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2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4" fill="hold">
                            <p:stCondLst>
                              <p:cond delay="51300"/>
                            </p:stCondLst>
                            <p:childTnLst>
                              <p:par>
                                <p:cTn id="26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9" fill="hold">
                            <p:stCondLst>
                              <p:cond delay="52300"/>
                            </p:stCondLst>
                            <p:childTnLst>
                              <p:par>
                                <p:cTn id="27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4" fill="hold">
                            <p:stCondLst>
                              <p:cond delay="53300"/>
                            </p:stCondLst>
                            <p:childTnLst>
                              <p:par>
                                <p:cTn id="27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7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9" fill="hold">
                            <p:stCondLst>
                              <p:cond delay="54300"/>
                            </p:stCondLst>
                            <p:childTnLst>
                              <p:par>
                                <p:cTn id="28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4" fill="hold">
                            <p:stCondLst>
                              <p:cond delay="55300"/>
                            </p:stCondLst>
                            <p:childTnLst>
                              <p:par>
                                <p:cTn id="28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7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56300"/>
                            </p:stCondLst>
                            <p:childTnLst>
                              <p:par>
                                <p:cTn id="29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2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4" fill="hold">
                            <p:stCondLst>
                              <p:cond delay="57300"/>
                            </p:stCondLst>
                            <p:childTnLst>
                              <p:par>
                                <p:cTn id="29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7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9" fill="hold">
                            <p:stCondLst>
                              <p:cond delay="58300"/>
                            </p:stCondLst>
                            <p:childTnLst>
                              <p:par>
                                <p:cTn id="30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4" fill="hold">
                            <p:stCondLst>
                              <p:cond delay="59300"/>
                            </p:stCondLst>
                            <p:childTnLst>
                              <p:par>
                                <p:cTn id="30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9" fill="hold">
                            <p:stCondLst>
                              <p:cond delay="60300"/>
                            </p:stCondLst>
                            <p:childTnLst>
                              <p:par>
                                <p:cTn id="31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2" presetID="1" presetClass="exit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6" presetID="1" presetClass="entr" presetSubtype="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8" fill="hold">
                            <p:stCondLst>
                              <p:cond delay="61300"/>
                            </p:stCondLst>
                            <p:childTnLst>
                              <p:par>
                                <p:cTn id="319" presetID="1" presetClass="exit" presetSubtype="0" fill="hold" grpId="4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3" fill="hold">
                            <p:stCondLst>
                              <p:cond delay="62300"/>
                            </p:stCondLst>
                            <p:childTnLst>
                              <p:par>
                                <p:cTn id="324" presetID="1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8" fill="hold">
                            <p:stCondLst>
                              <p:cond delay="63300"/>
                            </p:stCondLst>
                            <p:childTnLst>
                              <p:par>
                                <p:cTn id="329" presetID="1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3" fill="hold">
                            <p:stCondLst>
                              <p:cond delay="64300"/>
                            </p:stCondLst>
                            <p:childTnLst>
                              <p:par>
                                <p:cTn id="334" presetID="1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6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8" fill="hold">
                            <p:stCondLst>
                              <p:cond delay="65300"/>
                            </p:stCondLst>
                            <p:childTnLst>
                              <p:par>
                                <p:cTn id="339" presetID="1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1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3" fill="hold">
                            <p:stCondLst>
                              <p:cond delay="66300"/>
                            </p:stCondLst>
                            <p:childTnLst>
                              <p:par>
                                <p:cTn id="344" presetID="1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6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8" fill="hold">
                            <p:stCondLst>
                              <p:cond delay="67300"/>
                            </p:stCondLst>
                            <p:childTnLst>
                              <p:par>
                                <p:cTn id="349" presetID="1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1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3" fill="hold">
                            <p:stCondLst>
                              <p:cond delay="68300"/>
                            </p:stCondLst>
                            <p:childTnLst>
                              <p:par>
                                <p:cTn id="354" presetID="1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8" fill="hold">
                            <p:stCondLst>
                              <p:cond delay="69300"/>
                            </p:stCondLst>
                            <p:childTnLst>
                              <p:par>
                                <p:cTn id="359" presetID="1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1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3" fill="hold">
                            <p:stCondLst>
                              <p:cond delay="70300"/>
                            </p:stCondLst>
                            <p:childTnLst>
                              <p:par>
                                <p:cTn id="364" presetID="1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6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8" fill="hold">
                            <p:stCondLst>
                              <p:cond delay="71300"/>
                            </p:stCondLst>
                            <p:childTnLst>
                              <p:par>
                                <p:cTn id="369" presetID="1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1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3" fill="hold">
                            <p:stCondLst>
                              <p:cond delay="72300"/>
                            </p:stCondLst>
                            <p:childTnLst>
                              <p:par>
                                <p:cTn id="374" presetID="1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6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8" fill="hold">
                            <p:stCondLst>
                              <p:cond delay="73300"/>
                            </p:stCondLst>
                            <p:childTnLst>
                              <p:par>
                                <p:cTn id="379" presetID="1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1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3" fill="hold">
                            <p:stCondLst>
                              <p:cond delay="74300"/>
                            </p:stCondLst>
                            <p:childTnLst>
                              <p:par>
                                <p:cTn id="384" presetID="1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6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8" fill="hold">
                            <p:stCondLst>
                              <p:cond delay="75300"/>
                            </p:stCondLst>
                            <p:childTnLst>
                              <p:par>
                                <p:cTn id="389" presetID="1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3" fill="hold">
                            <p:stCondLst>
                              <p:cond delay="76300"/>
                            </p:stCondLst>
                            <p:childTnLst>
                              <p:par>
                                <p:cTn id="394" presetID="1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6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8" fill="hold">
                            <p:stCondLst>
                              <p:cond delay="77300"/>
                            </p:stCondLst>
                            <p:childTnLst>
                              <p:par>
                                <p:cTn id="399" presetID="1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1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3" fill="hold">
                            <p:stCondLst>
                              <p:cond delay="78300"/>
                            </p:stCondLst>
                            <p:childTnLst>
                              <p:par>
                                <p:cTn id="404" presetID="1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6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8" fill="hold">
                            <p:stCondLst>
                              <p:cond delay="79300"/>
                            </p:stCondLst>
                            <p:childTnLst>
                              <p:par>
                                <p:cTn id="409" presetID="1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1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3" fill="hold">
                            <p:stCondLst>
                              <p:cond delay="80300"/>
                            </p:stCondLst>
                            <p:childTnLst>
                              <p:par>
                                <p:cTn id="414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6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8" fill="hold">
                            <p:stCondLst>
                              <p:cond delay="81300"/>
                            </p:stCondLst>
                            <p:childTnLst>
                              <p:par>
                                <p:cTn id="419" presetID="1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1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3" fill="hold">
                            <p:stCondLst>
                              <p:cond delay="82300"/>
                            </p:stCondLst>
                            <p:childTnLst>
                              <p:par>
                                <p:cTn id="424" presetID="1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8" fill="hold">
                            <p:stCondLst>
                              <p:cond delay="83300"/>
                            </p:stCondLst>
                            <p:childTnLst>
                              <p:par>
                                <p:cTn id="429" presetID="1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1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3" fill="hold">
                            <p:stCondLst>
                              <p:cond delay="84300"/>
                            </p:stCondLst>
                            <p:childTnLst>
                              <p:par>
                                <p:cTn id="434" presetID="1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6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8" fill="hold">
                            <p:stCondLst>
                              <p:cond delay="85300"/>
                            </p:stCondLst>
                            <p:childTnLst>
                              <p:par>
                                <p:cTn id="439" presetID="1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1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3" fill="hold">
                            <p:stCondLst>
                              <p:cond delay="86300"/>
                            </p:stCondLst>
                            <p:childTnLst>
                              <p:par>
                                <p:cTn id="444" presetID="1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6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8" fill="hold">
                            <p:stCondLst>
                              <p:cond delay="87300"/>
                            </p:stCondLst>
                            <p:childTnLst>
                              <p:par>
                                <p:cTn id="449" presetID="1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1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3" fill="hold">
                            <p:stCondLst>
                              <p:cond delay="88300"/>
                            </p:stCondLst>
                            <p:childTnLst>
                              <p:par>
                                <p:cTn id="454" presetID="1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6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8" fill="hold">
                            <p:stCondLst>
                              <p:cond delay="89300"/>
                            </p:stCondLst>
                            <p:childTnLst>
                              <p:par>
                                <p:cTn id="459" presetID="1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1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3" fill="hold">
                            <p:stCondLst>
                              <p:cond delay="90300"/>
                            </p:stCondLst>
                            <p:childTnLst>
                              <p:par>
                                <p:cTn id="464" presetID="1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6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8" fill="hold">
                            <p:stCondLst>
                              <p:cond delay="91300"/>
                            </p:stCondLst>
                            <p:childTnLst>
                              <p:par>
                                <p:cTn id="469" presetID="1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1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3" fill="hold">
                            <p:stCondLst>
                              <p:cond delay="92300"/>
                            </p:stCondLst>
                            <p:childTnLst>
                              <p:par>
                                <p:cTn id="474" presetID="1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6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8" fill="hold">
                            <p:stCondLst>
                              <p:cond delay="93300"/>
                            </p:stCondLst>
                            <p:childTnLst>
                              <p:par>
                                <p:cTn id="479" presetID="1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1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3" fill="hold">
                            <p:stCondLst>
                              <p:cond delay="94300"/>
                            </p:stCondLst>
                            <p:childTnLst>
                              <p:par>
                                <p:cTn id="484" presetID="1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6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8" fill="hold">
                            <p:stCondLst>
                              <p:cond delay="95300"/>
                            </p:stCondLst>
                            <p:childTnLst>
                              <p:par>
                                <p:cTn id="489" presetID="1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1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3" fill="hold">
                            <p:stCondLst>
                              <p:cond delay="96300"/>
                            </p:stCondLst>
                            <p:childTnLst>
                              <p:par>
                                <p:cTn id="494" presetID="1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6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8" fill="hold">
                            <p:stCondLst>
                              <p:cond delay="97300"/>
                            </p:stCondLst>
                            <p:childTnLst>
                              <p:par>
                                <p:cTn id="499" presetID="1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1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3" fill="hold">
                            <p:stCondLst>
                              <p:cond delay="98300"/>
                            </p:stCondLst>
                            <p:childTnLst>
                              <p:par>
                                <p:cTn id="504" presetID="1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6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8" fill="hold">
                            <p:stCondLst>
                              <p:cond delay="99300"/>
                            </p:stCondLst>
                            <p:childTnLst>
                              <p:par>
                                <p:cTn id="509" presetID="1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1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3" fill="hold">
                            <p:stCondLst>
                              <p:cond delay="100300"/>
                            </p:stCondLst>
                            <p:childTnLst>
                              <p:par>
                                <p:cTn id="514" presetID="1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6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8" fill="hold">
                            <p:stCondLst>
                              <p:cond delay="101300"/>
                            </p:stCondLst>
                            <p:childTnLst>
                              <p:par>
                                <p:cTn id="519" presetID="1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1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3" fill="hold">
                            <p:stCondLst>
                              <p:cond delay="102300"/>
                            </p:stCondLst>
                            <p:childTnLst>
                              <p:par>
                                <p:cTn id="524" presetID="1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6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8" fill="hold">
                            <p:stCondLst>
                              <p:cond delay="103300"/>
                            </p:stCondLst>
                            <p:childTnLst>
                              <p:par>
                                <p:cTn id="529" presetID="1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1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3" fill="hold">
                            <p:stCondLst>
                              <p:cond delay="104300"/>
                            </p:stCondLst>
                            <p:childTnLst>
                              <p:par>
                                <p:cTn id="534" presetID="1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6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8" fill="hold">
                            <p:stCondLst>
                              <p:cond delay="105300"/>
                            </p:stCondLst>
                            <p:childTnLst>
                              <p:par>
                                <p:cTn id="539" presetID="1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1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3" fill="hold">
                            <p:stCondLst>
                              <p:cond delay="106300"/>
                            </p:stCondLst>
                            <p:childTnLst>
                              <p:par>
                                <p:cTn id="544" presetID="1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6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8" fill="hold">
                            <p:stCondLst>
                              <p:cond delay="107300"/>
                            </p:stCondLst>
                            <p:childTnLst>
                              <p:par>
                                <p:cTn id="549" presetID="1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1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3" fill="hold">
                            <p:stCondLst>
                              <p:cond delay="108300"/>
                            </p:stCondLst>
                            <p:childTnLst>
                              <p:par>
                                <p:cTn id="554" presetID="1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6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8" fill="hold">
                            <p:stCondLst>
                              <p:cond delay="109300"/>
                            </p:stCondLst>
                            <p:childTnLst>
                              <p:par>
                                <p:cTn id="559" presetID="1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1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3" fill="hold">
                            <p:stCondLst>
                              <p:cond delay="110300"/>
                            </p:stCondLst>
                            <p:childTnLst>
                              <p:par>
                                <p:cTn id="564" presetID="1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6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8" fill="hold">
                            <p:stCondLst>
                              <p:cond delay="111300"/>
                            </p:stCondLst>
                            <p:childTnLst>
                              <p:par>
                                <p:cTn id="569" presetID="1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1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3" fill="hold">
                            <p:stCondLst>
                              <p:cond delay="112300"/>
                            </p:stCondLst>
                            <p:childTnLst>
                              <p:par>
                                <p:cTn id="574" presetID="1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6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8" fill="hold">
                            <p:stCondLst>
                              <p:cond delay="113300"/>
                            </p:stCondLst>
                            <p:childTnLst>
                              <p:par>
                                <p:cTn id="579" presetID="1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1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3" fill="hold">
                            <p:stCondLst>
                              <p:cond delay="114300"/>
                            </p:stCondLst>
                            <p:childTnLst>
                              <p:par>
                                <p:cTn id="584" presetID="1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6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88" fill="hold">
                            <p:stCondLst>
                              <p:cond delay="115300"/>
                            </p:stCondLst>
                            <p:childTnLst>
                              <p:par>
                                <p:cTn id="589" presetID="1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1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93" fill="hold">
                            <p:stCondLst>
                              <p:cond delay="116300"/>
                            </p:stCondLst>
                            <p:childTnLst>
                              <p:par>
                                <p:cTn id="594" presetID="1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6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98" fill="hold">
                            <p:stCondLst>
                              <p:cond delay="117300"/>
                            </p:stCondLst>
                            <p:childTnLst>
                              <p:par>
                                <p:cTn id="599" presetID="1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1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03" fill="hold">
                            <p:stCondLst>
                              <p:cond delay="118300"/>
                            </p:stCondLst>
                            <p:childTnLst>
                              <p:par>
                                <p:cTn id="604" presetID="1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6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08" fill="hold">
                            <p:stCondLst>
                              <p:cond delay="119300"/>
                            </p:stCondLst>
                            <p:childTnLst>
                              <p:par>
                                <p:cTn id="609" presetID="1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1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3" fill="hold">
                      <p:stCondLst>
                        <p:cond delay="indefinite"/>
                      </p:stCondLst>
                      <p:childTnLst>
                        <p:par>
                          <p:cTn id="614" fill="hold">
                            <p:stCondLst>
                              <p:cond delay="0"/>
                            </p:stCondLst>
                            <p:childTnLst>
                              <p:par>
                                <p:cTn id="6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bldLvl="0" animBg="1" autoUpdateAnimBg="0"/>
      <p:bldP spid="36" grpId="1" bldLvl="0" autoUpdateAnimBg="0"/>
      <p:bldP spid="36" grpId="2" bldLvl="0" animBg="1" autoUpdateAnimBg="0"/>
      <p:bldP spid="37" grpId="0" bldLvl="0" animBg="1" autoUpdateAnimBg="0"/>
      <p:bldP spid="37" grpId="1" bldLvl="0" autoUpdateAnimBg="0"/>
      <p:bldP spid="37" grpId="2" bldLvl="0" animBg="1" autoUpdateAnimBg="0"/>
      <p:bldP spid="37" grpId="3" animBg="1"/>
      <p:bldP spid="37" grpId="4" animBg="1"/>
      <p:bldP spid="38" grpId="0" bldLvl="0" animBg="1" autoUpdateAnimBg="0"/>
      <p:bldP spid="38" grpId="1" bldLvl="0" animBg="1" autoUpdateAnimBg="0"/>
      <p:bldP spid="38" grpId="2" animBg="1"/>
      <p:bldP spid="38" grpId="3" animBg="1"/>
      <p:bldP spid="39" grpId="0" bldLvl="0" animBg="1" autoUpdateAnimBg="0"/>
      <p:bldP spid="39" grpId="1" bldLvl="0" animBg="1" autoUpdateAnimBg="0"/>
      <p:bldP spid="39" grpId="2" animBg="1"/>
      <p:bldP spid="39" grpId="3" animBg="1"/>
      <p:bldP spid="40" grpId="0" bldLvl="0" animBg="1" autoUpdateAnimBg="0"/>
      <p:bldP spid="40" grpId="1" bldLvl="0" animBg="1" autoUpdateAnimBg="0"/>
      <p:bldP spid="40" grpId="2" animBg="1"/>
      <p:bldP spid="40" grpId="3" animBg="1"/>
      <p:bldP spid="41" grpId="0" bldLvl="0" animBg="1" autoUpdateAnimBg="0"/>
      <p:bldP spid="41" grpId="1" bldLvl="0" animBg="1" autoUpdateAnimBg="0"/>
      <p:bldP spid="41" grpId="2" animBg="1"/>
      <p:bldP spid="41" grpId="3" animBg="1"/>
      <p:bldP spid="42" grpId="0" bldLvl="0" animBg="1" autoUpdateAnimBg="0"/>
      <p:bldP spid="42" grpId="1" bldLvl="0" animBg="1" autoUpdateAnimBg="0"/>
      <p:bldP spid="42" grpId="2" animBg="1"/>
      <p:bldP spid="42" grpId="3" animBg="1"/>
      <p:bldP spid="43" grpId="0" bldLvl="0" animBg="1" autoUpdateAnimBg="0"/>
      <p:bldP spid="43" grpId="1" bldLvl="0" animBg="1" autoUpdateAnimBg="0"/>
      <p:bldP spid="43" grpId="2" animBg="1"/>
      <p:bldP spid="43" grpId="3" animBg="1"/>
      <p:bldP spid="44" grpId="0" bldLvl="0" animBg="1" autoUpdateAnimBg="0"/>
      <p:bldP spid="44" grpId="1" bldLvl="0" animBg="1" autoUpdateAnimBg="0"/>
      <p:bldP spid="44" grpId="2" animBg="1"/>
      <p:bldP spid="44" grpId="3" animBg="1"/>
      <p:bldP spid="45" grpId="0" bldLvl="0" animBg="1" autoUpdateAnimBg="0"/>
      <p:bldP spid="45" grpId="1" bldLvl="0" animBg="1" autoUpdateAnimBg="0"/>
      <p:bldP spid="45" grpId="2" animBg="1"/>
      <p:bldP spid="45" grpId="3" animBg="1"/>
      <p:bldP spid="46" grpId="0" bldLvl="0" animBg="1" autoUpdateAnimBg="0"/>
      <p:bldP spid="46" grpId="1" bldLvl="0" animBg="1" autoUpdateAnimBg="0"/>
      <p:bldP spid="46" grpId="2" animBg="1"/>
      <p:bldP spid="46" grpId="3" animBg="1"/>
      <p:bldP spid="47" grpId="0" bldLvl="0" animBg="1" autoUpdateAnimBg="0"/>
      <p:bldP spid="47" grpId="1" bldLvl="0" animBg="1" autoUpdateAnimBg="0"/>
      <p:bldP spid="47" grpId="2" animBg="1"/>
      <p:bldP spid="47" grpId="3" animBg="1"/>
      <p:bldP spid="48" grpId="0" bldLvl="0" animBg="1" autoUpdateAnimBg="0"/>
      <p:bldP spid="48" grpId="1" bldLvl="0" animBg="1" autoUpdateAnimBg="0"/>
      <p:bldP spid="48" grpId="2" animBg="1"/>
      <p:bldP spid="48" grpId="3" animBg="1"/>
      <p:bldP spid="49" grpId="0" bldLvl="0" animBg="1" autoUpdateAnimBg="0"/>
      <p:bldP spid="49" grpId="1" bldLvl="0" animBg="1" autoUpdateAnimBg="0"/>
      <p:bldP spid="49" grpId="2" animBg="1"/>
      <p:bldP spid="49" grpId="3" animBg="1"/>
      <p:bldP spid="50" grpId="0" bldLvl="0" animBg="1" autoUpdateAnimBg="0"/>
      <p:bldP spid="50" grpId="1" bldLvl="0" animBg="1" autoUpdateAnimBg="0"/>
      <p:bldP spid="50" grpId="2" animBg="1"/>
      <p:bldP spid="50" grpId="3" animBg="1"/>
      <p:bldP spid="51" grpId="0" bldLvl="0" animBg="1" autoUpdateAnimBg="0"/>
      <p:bldP spid="51" grpId="1" bldLvl="0" animBg="1" autoUpdateAnimBg="0"/>
      <p:bldP spid="51" grpId="2" animBg="1"/>
      <p:bldP spid="51" grpId="3" animBg="1"/>
      <p:bldP spid="52" grpId="0" bldLvl="0" animBg="1" autoUpdateAnimBg="0"/>
      <p:bldP spid="52" grpId="1" bldLvl="0" animBg="1" autoUpdateAnimBg="0"/>
      <p:bldP spid="52" grpId="2" animBg="1"/>
      <p:bldP spid="52" grpId="3" animBg="1"/>
      <p:bldP spid="53" grpId="0" bldLvl="0" animBg="1" autoUpdateAnimBg="0"/>
      <p:bldP spid="53" grpId="1" bldLvl="0" animBg="1" autoUpdateAnimBg="0"/>
      <p:bldP spid="53" grpId="2" animBg="1"/>
      <p:bldP spid="53" grpId="3" animBg="1"/>
      <p:bldP spid="54" grpId="0" bldLvl="0" animBg="1" autoUpdateAnimBg="0"/>
      <p:bldP spid="54" grpId="1" bldLvl="0" animBg="1" autoUpdateAnimBg="0"/>
      <p:bldP spid="54" grpId="2" animBg="1"/>
      <p:bldP spid="54" grpId="3" animBg="1"/>
      <p:bldP spid="55" grpId="0" bldLvl="0" animBg="1" autoUpdateAnimBg="0"/>
      <p:bldP spid="55" grpId="1" bldLvl="0" animBg="1" autoUpdateAnimBg="0"/>
      <p:bldP spid="55" grpId="2" animBg="1"/>
      <p:bldP spid="55" grpId="3" animBg="1"/>
      <p:bldP spid="56" grpId="0" bldLvl="0" animBg="1" autoUpdateAnimBg="0"/>
      <p:bldP spid="56" grpId="1" bldLvl="0" animBg="1" autoUpdateAnimBg="0"/>
      <p:bldP spid="56" grpId="2" animBg="1"/>
      <p:bldP spid="56" grpId="3" animBg="1"/>
      <p:bldP spid="57" grpId="0" bldLvl="0" animBg="1" autoUpdateAnimBg="0"/>
      <p:bldP spid="57" grpId="1" bldLvl="0" animBg="1" autoUpdateAnimBg="0"/>
      <p:bldP spid="57" grpId="2" animBg="1"/>
      <p:bldP spid="57" grpId="3" animBg="1"/>
      <p:bldP spid="58" grpId="0" bldLvl="0" animBg="1" autoUpdateAnimBg="0"/>
      <p:bldP spid="58" grpId="1" bldLvl="0" animBg="1" autoUpdateAnimBg="0"/>
      <p:bldP spid="58" grpId="2" animBg="1"/>
      <p:bldP spid="58" grpId="3" animBg="1"/>
      <p:bldP spid="59" grpId="0" bldLvl="0" animBg="1" autoUpdateAnimBg="0"/>
      <p:bldP spid="59" grpId="1" bldLvl="0" animBg="1" autoUpdateAnimBg="0"/>
      <p:bldP spid="59" grpId="2" animBg="1"/>
      <p:bldP spid="59" grpId="3" animBg="1"/>
      <p:bldP spid="60" grpId="0" bldLvl="0" animBg="1" autoUpdateAnimBg="0"/>
      <p:bldP spid="60" grpId="1" bldLvl="0" animBg="1" autoUpdateAnimBg="0"/>
      <p:bldP spid="60" grpId="2" animBg="1"/>
      <p:bldP spid="60" grpId="3" animBg="1"/>
      <p:bldP spid="61" grpId="0" bldLvl="0" animBg="1" autoUpdateAnimBg="0"/>
      <p:bldP spid="61" grpId="1" bldLvl="0" animBg="1" autoUpdateAnimBg="0"/>
      <p:bldP spid="61" grpId="2" animBg="1"/>
      <p:bldP spid="61" grpId="3" animBg="1"/>
      <p:bldP spid="62" grpId="0" bldLvl="0" animBg="1" autoUpdateAnimBg="0"/>
      <p:bldP spid="62" grpId="1" bldLvl="0" animBg="1" autoUpdateAnimBg="0"/>
      <p:bldP spid="62" grpId="2" animBg="1"/>
      <p:bldP spid="62" grpId="3" animBg="1"/>
      <p:bldP spid="63" grpId="0" bldLvl="0" animBg="1" autoUpdateAnimBg="0"/>
      <p:bldP spid="63" grpId="1" bldLvl="0" animBg="1" autoUpdateAnimBg="0"/>
      <p:bldP spid="63" grpId="2" animBg="1"/>
      <p:bldP spid="63" grpId="3" animBg="1"/>
      <p:bldP spid="64" grpId="0" bldLvl="0" animBg="1" autoUpdateAnimBg="0"/>
      <p:bldP spid="64" grpId="1" bldLvl="0" animBg="1" autoUpdateAnimBg="0"/>
      <p:bldP spid="64" grpId="2" animBg="1"/>
      <p:bldP spid="64" grpId="3" animBg="1"/>
      <p:bldP spid="65" grpId="0" bldLvl="0" animBg="1" autoUpdateAnimBg="0"/>
      <p:bldP spid="65" grpId="1" bldLvl="0" animBg="1" autoUpdateAnimBg="0"/>
      <p:bldP spid="65" grpId="2" animBg="1"/>
      <p:bldP spid="65" grpId="3" animBg="1"/>
      <p:bldP spid="66" grpId="0" bldLvl="0" animBg="1" autoUpdateAnimBg="0"/>
      <p:bldP spid="66" grpId="1" bldLvl="0" animBg="1" autoUpdateAnimBg="0"/>
      <p:bldP spid="66" grpId="2" animBg="1"/>
      <p:bldP spid="66" grpId="3" animBg="1"/>
      <p:bldP spid="67" grpId="0" bldLvl="0" animBg="1" autoUpdateAnimBg="0"/>
      <p:bldP spid="67" grpId="1" bldLvl="0" animBg="1" autoUpdateAnimBg="0"/>
      <p:bldP spid="67" grpId="2" animBg="1"/>
      <p:bldP spid="67" grpId="3" animBg="1"/>
      <p:bldP spid="68" grpId="0" bldLvl="0" animBg="1" autoUpdateAnimBg="0"/>
      <p:bldP spid="68" grpId="1" bldLvl="0" animBg="1" autoUpdateAnimBg="0"/>
      <p:bldP spid="68" grpId="2" animBg="1"/>
      <p:bldP spid="68" grpId="3" animBg="1"/>
      <p:bldP spid="69" grpId="0" bldLvl="0" animBg="1" autoUpdateAnimBg="0"/>
      <p:bldP spid="69" grpId="1" bldLvl="0" animBg="1" autoUpdateAnimBg="0"/>
      <p:bldP spid="69" grpId="2" animBg="1"/>
      <p:bldP spid="69" grpId="3" animBg="1"/>
      <p:bldP spid="70" grpId="0" bldLvl="0" animBg="1" autoUpdateAnimBg="0"/>
      <p:bldP spid="70" grpId="1" bldLvl="0" animBg="1" autoUpdateAnimBg="0"/>
      <p:bldP spid="70" grpId="2" animBg="1"/>
      <p:bldP spid="70" grpId="3" animBg="1"/>
      <p:bldP spid="71" grpId="0" bldLvl="0" animBg="1" autoUpdateAnimBg="0"/>
      <p:bldP spid="71" grpId="1" bldLvl="0" animBg="1" autoUpdateAnimBg="0"/>
      <p:bldP spid="71" grpId="2" animBg="1"/>
      <p:bldP spid="71" grpId="3" animBg="1"/>
      <p:bldP spid="72" grpId="0" bldLvl="0" animBg="1" autoUpdateAnimBg="0"/>
      <p:bldP spid="72" grpId="1" bldLvl="0" animBg="1" autoUpdateAnimBg="0"/>
      <p:bldP spid="72" grpId="2" animBg="1"/>
      <p:bldP spid="72" grpId="3" animBg="1"/>
      <p:bldP spid="73" grpId="0" bldLvl="0" animBg="1" autoUpdateAnimBg="0"/>
      <p:bldP spid="73" grpId="1" bldLvl="0" animBg="1" autoUpdateAnimBg="0"/>
      <p:bldP spid="73" grpId="2" animBg="1"/>
      <p:bldP spid="73" grpId="3" animBg="1"/>
      <p:bldP spid="74" grpId="0" bldLvl="0" animBg="1" autoUpdateAnimBg="0"/>
      <p:bldP spid="74" grpId="1" bldLvl="0" animBg="1" autoUpdateAnimBg="0"/>
      <p:bldP spid="74" grpId="2" animBg="1"/>
      <p:bldP spid="74" grpId="3" animBg="1"/>
      <p:bldP spid="75" grpId="0" bldLvl="0" animBg="1" autoUpdateAnimBg="0"/>
      <p:bldP spid="75" grpId="1" bldLvl="0" animBg="1" autoUpdateAnimBg="0"/>
      <p:bldP spid="75" grpId="2" animBg="1"/>
      <p:bldP spid="75" grpId="3" animBg="1"/>
      <p:bldP spid="76" grpId="0" bldLvl="0" animBg="1" autoUpdateAnimBg="0"/>
      <p:bldP spid="76" grpId="1" bldLvl="0" animBg="1" autoUpdateAnimBg="0"/>
      <p:bldP spid="76" grpId="2" animBg="1"/>
      <p:bldP spid="76" grpId="3" animBg="1"/>
      <p:bldP spid="77" grpId="0" bldLvl="0" animBg="1" autoUpdateAnimBg="0"/>
      <p:bldP spid="77" grpId="1" bldLvl="0" animBg="1" autoUpdateAnimBg="0"/>
      <p:bldP spid="77" grpId="2" animBg="1"/>
      <p:bldP spid="77" grpId="3" animBg="1"/>
      <p:bldP spid="78" grpId="0" bldLvl="0" animBg="1" autoUpdateAnimBg="0"/>
      <p:bldP spid="78" grpId="1" bldLvl="0" animBg="1" autoUpdateAnimBg="0"/>
      <p:bldP spid="78" grpId="2" animBg="1"/>
      <p:bldP spid="78" grpId="3" animBg="1"/>
      <p:bldP spid="79" grpId="0" bldLvl="0" animBg="1" autoUpdateAnimBg="0"/>
      <p:bldP spid="79" grpId="1" bldLvl="0" animBg="1" autoUpdateAnimBg="0"/>
      <p:bldP spid="79" grpId="2" animBg="1"/>
      <p:bldP spid="79" grpId="3" animBg="1"/>
      <p:bldP spid="80" grpId="0" bldLvl="0" animBg="1" autoUpdateAnimBg="0"/>
      <p:bldP spid="80" grpId="1" bldLvl="0" animBg="1" autoUpdateAnimBg="0"/>
      <p:bldP spid="80" grpId="2" animBg="1"/>
      <p:bldP spid="80" grpId="3" animBg="1"/>
      <p:bldP spid="81" grpId="0" bldLvl="0" animBg="1" autoUpdateAnimBg="0"/>
      <p:bldP spid="81" grpId="1" bldLvl="0" animBg="1" autoUpdateAnimBg="0"/>
      <p:bldP spid="81" grpId="2" animBg="1"/>
      <p:bldP spid="81" grpId="3" animBg="1"/>
      <p:bldP spid="82" grpId="0" bldLvl="0" animBg="1" autoUpdateAnimBg="0"/>
      <p:bldP spid="82" grpId="1" bldLvl="0" animBg="1" autoUpdateAnimBg="0"/>
      <p:bldP spid="82" grpId="2" animBg="1"/>
      <p:bldP spid="82" grpId="3" animBg="1"/>
      <p:bldP spid="83" grpId="0" bldLvl="0" animBg="1" autoUpdateAnimBg="0"/>
      <p:bldP spid="83" grpId="1" bldLvl="0" animBg="1" autoUpdateAnimBg="0"/>
      <p:bldP spid="83" grpId="2" animBg="1"/>
      <p:bldP spid="83" grpId="3" animBg="1"/>
      <p:bldP spid="84" grpId="0" bldLvl="0" animBg="1" autoUpdateAnimBg="0"/>
      <p:bldP spid="84" grpId="1" bldLvl="0" animBg="1" autoUpdateAnimBg="0"/>
      <p:bldP spid="84" grpId="2" animBg="1"/>
      <p:bldP spid="84" grpId="3" animBg="1"/>
      <p:bldP spid="85" grpId="0" bldLvl="0" animBg="1" autoUpdateAnimBg="0"/>
      <p:bldP spid="85" grpId="1" bldLvl="0" animBg="1" autoUpdateAnimBg="0"/>
      <p:bldP spid="85" grpId="2" animBg="1"/>
      <p:bldP spid="85" grpId="3" animBg="1"/>
      <p:bldP spid="86" grpId="0" bldLvl="0" animBg="1" autoUpdateAnimBg="0"/>
      <p:bldP spid="86" grpId="1" bldLvl="0" animBg="1" autoUpdateAnimBg="0"/>
      <p:bldP spid="86" grpId="2" animBg="1"/>
      <p:bldP spid="86" grpId="3" animBg="1"/>
      <p:bldP spid="87" grpId="0" bldLvl="0" animBg="1" autoUpdateAnimBg="0"/>
      <p:bldP spid="87" grpId="1" bldLvl="0" animBg="1" autoUpdateAnimBg="0"/>
      <p:bldP spid="87" grpId="2" animBg="1"/>
      <p:bldP spid="87" grpId="3" animBg="1"/>
      <p:bldP spid="88" grpId="0" bldLvl="0" animBg="1" autoUpdateAnimBg="0"/>
      <p:bldP spid="88" grpId="1" bldLvl="0" animBg="1" autoUpdateAnimBg="0"/>
      <p:bldP spid="88" grpId="2" animBg="1"/>
      <p:bldP spid="88" grpId="3" animBg="1"/>
      <p:bldP spid="89" grpId="0" bldLvl="0" animBg="1" autoUpdateAnimBg="0"/>
      <p:bldP spid="89" grpId="1" bldLvl="0" animBg="1" autoUpdateAnimBg="0"/>
      <p:bldP spid="89" grpId="2" animBg="1"/>
      <p:bldP spid="89" grpId="3" animBg="1"/>
      <p:bldP spid="90" grpId="0" bldLvl="0" animBg="1" autoUpdateAnimBg="0"/>
      <p:bldP spid="90" grpId="1" bldLvl="0" animBg="1" autoUpdateAnimBg="0"/>
      <p:bldP spid="90" grpId="2" animBg="1"/>
      <p:bldP spid="90" grpId="3" animBg="1"/>
      <p:bldP spid="91" grpId="0" bldLvl="0" animBg="1" autoUpdateAnimBg="0"/>
      <p:bldP spid="91" grpId="1" bldLvl="0" animBg="1" autoUpdateAnimBg="0"/>
      <p:bldP spid="91" grpId="2" animBg="1"/>
      <p:bldP spid="91" grpId="3" animBg="1"/>
      <p:bldP spid="92" grpId="0" bldLvl="0" animBg="1" autoUpdateAnimBg="0"/>
      <p:bldP spid="92" grpId="1" bldLvl="0" animBg="1" autoUpdateAnimBg="0"/>
      <p:bldP spid="92" grpId="2" animBg="1"/>
      <p:bldP spid="92" grpId="3" animBg="1"/>
      <p:bldP spid="93" grpId="0" bldLvl="0" animBg="1" autoUpdateAnimBg="0"/>
      <p:bldP spid="93" grpId="1" bldLvl="0" animBg="1" autoUpdateAnimBg="0"/>
      <p:bldP spid="93" grpId="2" animBg="1"/>
      <p:bldP spid="93" grpId="3" animBg="1"/>
      <p:bldP spid="94" grpId="0" bldLvl="0" animBg="1" autoUpdateAnimBg="0"/>
      <p:bldP spid="94" grpId="1" bldLvl="0" animBg="1" autoUpdateAnimBg="0"/>
      <p:bldP spid="94" grpId="2" animBg="1"/>
      <p:bldP spid="94" grpId="3" animBg="1"/>
      <p:bldP spid="95" grpId="0" bldLvl="0" animBg="1" autoUpdateAnimBg="0"/>
      <p:bldP spid="95" grpId="1" bldLvl="0" animBg="1" autoUpdateAnimBg="0"/>
      <p:bldP spid="95" grpId="2" animBg="1"/>
      <p:bldP spid="96" grpId="0" bldLvl="0" autoUpdateAnimBg="0"/>
      <p:bldP spid="96" grpId="1" bldLvl="0" animBg="1" autoUpdateAnimBg="0"/>
      <p:bldP spid="97" grpId="0" bldLvl="0" animBg="1" autoUpdateAnimBg="0"/>
      <p:bldP spid="97" grpId="1" bldLvl="0" animBg="1" autoUpdateAnimBg="0"/>
      <p:bldP spid="97" grpId="2" animBg="1"/>
      <p:bldP spid="97" grpId="3" animBg="1"/>
      <p:bldP spid="99" grpId="0" animBg="1"/>
      <p:bldP spid="10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D4EF09CF-3362-453A-9463-F6669A9D3E01}"/>
              </a:ext>
            </a:extLst>
          </p:cNvPr>
          <p:cNvGrpSpPr/>
          <p:nvPr/>
        </p:nvGrpSpPr>
        <p:grpSpPr>
          <a:xfrm rot="8757556">
            <a:off x="-1052601" y="4821382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1ED5D934-1005-42E7-B9E8-65E9CE12B957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E77C13A5-0834-400F-A56E-4C74E35B6AE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9512712A-CFC7-4140-8BF0-0E597115E51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HOẠT ĐỘNG HÌNH THÀNH KIẾN THỨC</a:t>
              </a: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19" name="!!3" descr="Chuyên đề về xác định công thức của hợp chất vô cơ và hữu cơ - Tech12h">
            <a:extLst>
              <a:ext uri="{FF2B5EF4-FFF2-40B4-BE49-F238E27FC236}">
                <a16:creationId xmlns:a16="http://schemas.microsoft.com/office/drawing/2014/main" id="{43D80D0E-F9AC-4D0D-9116-29FEC2960A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796"/>
            <a:ext cx="1934743" cy="1573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Box 21"/>
          <p:cNvSpPr txBox="1"/>
          <p:nvPr/>
        </p:nvSpPr>
        <p:spPr>
          <a:xfrm>
            <a:off x="1352920" y="6041857"/>
            <a:ext cx="28748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HS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hoạt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cá</a:t>
            </a:r>
            <a:r>
              <a:rPr kumimoji="0" lang="en-US" sz="2000" b="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nhân</a:t>
            </a:r>
            <a:endParaRPr kumimoji="0" lang="en-US" sz="2000" b="0" i="1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339365" y="6368696"/>
            <a:ext cx="61794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HS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đứng</a:t>
            </a:r>
            <a:r>
              <a:rPr kumimoji="0" lang="en-US" sz="2000" b="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tại</a:t>
            </a:r>
            <a:r>
              <a:rPr kumimoji="0" lang="en-US" sz="2000" b="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chỗ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trình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bày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kết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quả</a:t>
            </a:r>
            <a:endParaRPr kumimoji="0" lang="en-US" sz="2000" b="0" i="1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046508" y="250887"/>
            <a:ext cx="4419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II. TÍNH CHẤT CHIA HẾT</a:t>
            </a:r>
            <a:endParaRPr lang="en-US" sz="2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234497" y="779749"/>
            <a:ext cx="62048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1)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Tính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chất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tổng</a:t>
            </a:r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1369" y="1333628"/>
            <a:ext cx="1357213" cy="733207"/>
          </a:xfrm>
          <a:prstGeom prst="rect">
            <a:avLst/>
          </a:prstGeom>
        </p:spPr>
      </p:pic>
      <p:grpSp>
        <p:nvGrpSpPr>
          <p:cNvPr id="32" name="Group 31"/>
          <p:cNvGrpSpPr/>
          <p:nvPr/>
        </p:nvGrpSpPr>
        <p:grpSpPr>
          <a:xfrm>
            <a:off x="3708449" y="1421384"/>
            <a:ext cx="9535888" cy="523220"/>
            <a:chOff x="1981198" y="2066431"/>
            <a:chExt cx="9535888" cy="523220"/>
          </a:xfrm>
        </p:grpSpPr>
        <p:sp>
          <p:nvSpPr>
            <p:cNvPr id="33" name="TextBox 32"/>
            <p:cNvSpPr txBox="1"/>
            <p:nvPr/>
          </p:nvSpPr>
          <p:spPr>
            <a:xfrm>
              <a:off x="1981198" y="2066431"/>
              <a:ext cx="953588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i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Chỉ</a:t>
              </a:r>
              <a:r>
                <a:rPr lang="en-US" sz="2800" i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i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ra</a:t>
              </a:r>
              <a:r>
                <a:rPr lang="en-US" sz="2800" i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i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số</a:t>
              </a:r>
              <a:r>
                <a:rPr lang="en-US" sz="2800" i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i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thích</a:t>
              </a:r>
              <a:r>
                <a:rPr lang="en-US" sz="2800" i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i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hợp</a:t>
              </a:r>
              <a:r>
                <a:rPr lang="en-US" sz="2800" i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i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cho</a:t>
              </a:r>
              <a:r>
                <a:rPr lang="en-US" sz="2800" i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     </a:t>
              </a:r>
              <a:r>
                <a:rPr lang="en-US" sz="2800" i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theo</a:t>
              </a:r>
              <a:r>
                <a:rPr lang="en-US" sz="2800" i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i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mẫu</a:t>
              </a:r>
              <a:endParaRPr lang="en-US" sz="2800" i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" name="Rounded Rectangle 33"/>
            <p:cNvSpPr/>
            <p:nvPr/>
          </p:nvSpPr>
          <p:spPr>
            <a:xfrm>
              <a:off x="5865718" y="2077317"/>
              <a:ext cx="359228" cy="390859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?</a:t>
              </a:r>
              <a:endPara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aphicFrame>
        <p:nvGraphicFramePr>
          <p:cNvPr id="35" name="Table 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4641642"/>
              </p:ext>
            </p:extLst>
          </p:nvPr>
        </p:nvGraphicFramePr>
        <p:xfrm>
          <a:off x="937466" y="2295420"/>
          <a:ext cx="10332226" cy="259127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45426">
                  <a:extLst>
                    <a:ext uri="{9D8B030D-6E8A-4147-A177-3AD203B41FA5}">
                      <a16:colId xmlns:a16="http://schemas.microsoft.com/office/drawing/2014/main" val="3487804839"/>
                    </a:ext>
                  </a:extLst>
                </a:gridCol>
                <a:gridCol w="2340428">
                  <a:extLst>
                    <a:ext uri="{9D8B030D-6E8A-4147-A177-3AD203B41FA5}">
                      <a16:colId xmlns:a16="http://schemas.microsoft.com/office/drawing/2014/main" val="4097324342"/>
                    </a:ext>
                  </a:extLst>
                </a:gridCol>
                <a:gridCol w="2601686">
                  <a:extLst>
                    <a:ext uri="{9D8B030D-6E8A-4147-A177-3AD203B41FA5}">
                      <a16:colId xmlns:a16="http://schemas.microsoft.com/office/drawing/2014/main" val="3163035034"/>
                    </a:ext>
                  </a:extLst>
                </a:gridCol>
                <a:gridCol w="3744686">
                  <a:extLst>
                    <a:ext uri="{9D8B030D-6E8A-4147-A177-3AD203B41FA5}">
                      <a16:colId xmlns:a16="http://schemas.microsoft.com/office/drawing/2014/main" val="3715462497"/>
                    </a:ext>
                  </a:extLst>
                </a:gridCol>
              </a:tblGrid>
              <a:tr h="101896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0" i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0" i="1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Số</a:t>
                      </a:r>
                      <a:r>
                        <a:rPr lang="en-US" sz="2800" b="0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 chia </a:t>
                      </a:r>
                      <a:r>
                        <a:rPr lang="en-US" sz="2800" b="0" i="1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hết</a:t>
                      </a:r>
                      <a:r>
                        <a:rPr lang="en-US" sz="2800" b="0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800" b="0" i="1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cho</a:t>
                      </a:r>
                      <a:r>
                        <a:rPr lang="en-US" sz="2800" b="0" i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 </a:t>
                      </a:r>
                      <a:endParaRPr lang="en-US" sz="2800" b="0" i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0" i="1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Số</a:t>
                      </a:r>
                      <a:r>
                        <a:rPr lang="en-US" sz="2800" b="0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b chia </a:t>
                      </a:r>
                      <a:r>
                        <a:rPr lang="en-US" sz="2800" b="0" i="1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hết</a:t>
                      </a:r>
                      <a:r>
                        <a:rPr lang="en-US" sz="2800" b="0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800" b="0" i="1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cho</a:t>
                      </a:r>
                      <a:r>
                        <a:rPr lang="en-US" sz="2800" b="0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800" b="0" i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</a:t>
                      </a:r>
                      <a:endParaRPr lang="en-US" sz="2800" b="0" i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0" i="1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Thực</a:t>
                      </a:r>
                      <a:r>
                        <a:rPr lang="en-US" sz="2800" b="0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800" b="0" i="1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hiện</a:t>
                      </a:r>
                      <a:r>
                        <a:rPr lang="en-US" sz="2800" b="0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800" b="0" i="1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phép</a:t>
                      </a:r>
                      <a:r>
                        <a:rPr lang="en-US" sz="2800" b="0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chia </a:t>
                      </a:r>
                      <a:r>
                        <a:rPr lang="en-US" sz="2800" b="0" i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(a + b) </a:t>
                      </a:r>
                      <a:r>
                        <a:rPr lang="en-US" sz="2800" b="0" i="1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cho</a:t>
                      </a:r>
                      <a:r>
                        <a:rPr lang="en-US" sz="2800" b="0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800" b="0" i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</a:t>
                      </a:r>
                      <a:endParaRPr lang="en-US" sz="2800" b="0" i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8669400"/>
                  </a:ext>
                </a:extLst>
              </a:tr>
              <a:tr h="52410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0" i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</a:t>
                      </a:r>
                      <a:endParaRPr lang="en-US" sz="2800" b="0" i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0" i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95</a:t>
                      </a:r>
                      <a:endParaRPr lang="en-US" sz="2800" b="0" i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0" i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55</a:t>
                      </a:r>
                      <a:endParaRPr lang="en-US" sz="2800" b="0" i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0" i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(95 + 55) : 5 = 30</a:t>
                      </a:r>
                      <a:endParaRPr lang="vi-VN" sz="2800" b="0" i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06285842"/>
                  </a:ext>
                </a:extLst>
              </a:tr>
              <a:tr h="52410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0" i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</a:t>
                      </a:r>
                      <a:endParaRPr lang="en-US" sz="2800" b="0" i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800" b="0" i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800" b="0" i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vi-VN" sz="2800" b="0" i="1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92450087"/>
                  </a:ext>
                </a:extLst>
              </a:tr>
              <a:tr h="52410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0" i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</a:t>
                      </a:r>
                      <a:endParaRPr lang="en-US" sz="2800" b="0" i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800" b="0" i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800" b="0" i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800" b="0" i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48948093"/>
                  </a:ext>
                </a:extLst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>
          <a:xfrm>
            <a:off x="3545882" y="3889472"/>
            <a:ext cx="359228" cy="39085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Rounded Rectangle 36"/>
          <p:cNvSpPr/>
          <p:nvPr/>
        </p:nvSpPr>
        <p:spPr>
          <a:xfrm>
            <a:off x="6066320" y="3889472"/>
            <a:ext cx="359228" cy="39085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Rounded Rectangle 37"/>
          <p:cNvSpPr/>
          <p:nvPr/>
        </p:nvSpPr>
        <p:spPr>
          <a:xfrm>
            <a:off x="7997081" y="3889311"/>
            <a:ext cx="359228" cy="39085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Rounded Rectangle 41"/>
          <p:cNvSpPr/>
          <p:nvPr/>
        </p:nvSpPr>
        <p:spPr>
          <a:xfrm>
            <a:off x="3545882" y="4427289"/>
            <a:ext cx="359228" cy="39085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Rounded Rectangle 42"/>
          <p:cNvSpPr/>
          <p:nvPr/>
        </p:nvSpPr>
        <p:spPr>
          <a:xfrm>
            <a:off x="6066320" y="4427289"/>
            <a:ext cx="359228" cy="39085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Rounded Rectangle 43"/>
          <p:cNvSpPr/>
          <p:nvPr/>
        </p:nvSpPr>
        <p:spPr>
          <a:xfrm>
            <a:off x="7857161" y="3905201"/>
            <a:ext cx="619540" cy="39085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  <a:endParaRPr lang="en-US" sz="2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7645464" y="3820967"/>
            <a:ext cx="3425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(       +       ) </a:t>
            </a:r>
            <a:r>
              <a:rPr lang="en-US" sz="2800" i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 </a:t>
            </a:r>
            <a:r>
              <a:rPr lang="en-US" sz="2800" i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6 =</a:t>
            </a:r>
            <a:endParaRPr lang="vi-VN" sz="2800" i="1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46" name="Rounded Rectangle 45"/>
          <p:cNvSpPr/>
          <p:nvPr/>
        </p:nvSpPr>
        <p:spPr>
          <a:xfrm>
            <a:off x="8895378" y="3889308"/>
            <a:ext cx="359228" cy="39085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Rounded Rectangle 46"/>
          <p:cNvSpPr/>
          <p:nvPr/>
        </p:nvSpPr>
        <p:spPr>
          <a:xfrm>
            <a:off x="10711500" y="3889308"/>
            <a:ext cx="359228" cy="39085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Rounded Rectangle 47"/>
          <p:cNvSpPr/>
          <p:nvPr/>
        </p:nvSpPr>
        <p:spPr>
          <a:xfrm>
            <a:off x="7997081" y="4427288"/>
            <a:ext cx="359228" cy="39085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7643300" y="4337335"/>
            <a:ext cx="2971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(       </a:t>
            </a:r>
            <a:r>
              <a:rPr lang="en-US" sz="2800" i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+ </a:t>
            </a:r>
            <a:r>
              <a:rPr lang="en-US" sz="2800" i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     ) </a:t>
            </a:r>
            <a:r>
              <a:rPr lang="en-US" sz="2800" i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 </a:t>
            </a:r>
            <a:r>
              <a:rPr lang="en-US" sz="2800" i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9 =</a:t>
            </a:r>
            <a:endParaRPr lang="vi-VN" sz="2800" i="1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50" name="Rounded Rectangle 49"/>
          <p:cNvSpPr/>
          <p:nvPr/>
        </p:nvSpPr>
        <p:spPr>
          <a:xfrm>
            <a:off x="8896457" y="4427287"/>
            <a:ext cx="359228" cy="39085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Rounded Rectangle 50"/>
          <p:cNvSpPr/>
          <p:nvPr/>
        </p:nvSpPr>
        <p:spPr>
          <a:xfrm>
            <a:off x="10714354" y="4427287"/>
            <a:ext cx="359228" cy="39085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Rounded Rectangle 51"/>
          <p:cNvSpPr/>
          <p:nvPr/>
        </p:nvSpPr>
        <p:spPr>
          <a:xfrm>
            <a:off x="8758650" y="3883722"/>
            <a:ext cx="681393" cy="39085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48</a:t>
            </a:r>
            <a:endParaRPr lang="en-US" sz="2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Rounded Rectangle 52"/>
          <p:cNvSpPr/>
          <p:nvPr/>
        </p:nvSpPr>
        <p:spPr>
          <a:xfrm>
            <a:off x="3381027" y="3889308"/>
            <a:ext cx="688938" cy="39085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  <a:endParaRPr lang="en-US" sz="2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Rounded Rectangle 53"/>
          <p:cNvSpPr/>
          <p:nvPr/>
        </p:nvSpPr>
        <p:spPr>
          <a:xfrm>
            <a:off x="5901352" y="3889308"/>
            <a:ext cx="688938" cy="39085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48</a:t>
            </a:r>
            <a:endParaRPr lang="en-US" sz="2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Rounded Rectangle 54"/>
          <p:cNvSpPr/>
          <p:nvPr/>
        </p:nvSpPr>
        <p:spPr>
          <a:xfrm>
            <a:off x="10508237" y="3894714"/>
            <a:ext cx="688938" cy="39085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endParaRPr lang="en-US" sz="2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Rounded Rectangle 55"/>
          <p:cNvSpPr/>
          <p:nvPr/>
        </p:nvSpPr>
        <p:spPr>
          <a:xfrm>
            <a:off x="3381027" y="4427125"/>
            <a:ext cx="688938" cy="39085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27</a:t>
            </a:r>
            <a:endParaRPr lang="en-US" sz="2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" name="Rounded Rectangle 56"/>
          <p:cNvSpPr/>
          <p:nvPr/>
        </p:nvSpPr>
        <p:spPr>
          <a:xfrm>
            <a:off x="5901352" y="4427124"/>
            <a:ext cx="688938" cy="39085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54</a:t>
            </a:r>
            <a:endParaRPr lang="en-US" sz="2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Rounded Rectangle 57"/>
          <p:cNvSpPr/>
          <p:nvPr/>
        </p:nvSpPr>
        <p:spPr>
          <a:xfrm>
            <a:off x="7857161" y="4427124"/>
            <a:ext cx="688938" cy="39085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27</a:t>
            </a:r>
            <a:endParaRPr lang="en-US" sz="2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9" name="Rounded Rectangle 58"/>
          <p:cNvSpPr/>
          <p:nvPr/>
        </p:nvSpPr>
        <p:spPr>
          <a:xfrm>
            <a:off x="8784731" y="4429627"/>
            <a:ext cx="688938" cy="39085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54</a:t>
            </a:r>
            <a:endParaRPr lang="en-US" sz="2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" name="Rounded Rectangle 59"/>
          <p:cNvSpPr/>
          <p:nvPr/>
        </p:nvSpPr>
        <p:spPr>
          <a:xfrm>
            <a:off x="10508237" y="4427123"/>
            <a:ext cx="688938" cy="39085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  <a:endParaRPr lang="en-US" sz="2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8441683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Cha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5" grpId="0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49" grpId="0"/>
      <p:bldP spid="50" grpId="0" animBg="1"/>
      <p:bldP spid="50" grpId="1" animBg="1"/>
      <p:bldP spid="51" grpId="0" animBg="1"/>
      <p:bldP spid="51" grpId="1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!!3">
            <a:extLst>
              <a:ext uri="{FF2B5EF4-FFF2-40B4-BE49-F238E27FC236}">
                <a16:creationId xmlns:a16="http://schemas.microsoft.com/office/drawing/2014/main" id="{5B19332C-1BE9-4073-BC1C-34C9F014F4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4285" y="5859627"/>
            <a:ext cx="934358" cy="833273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D4EF09CF-3362-453A-9463-F6669A9D3E01}"/>
              </a:ext>
            </a:extLst>
          </p:cNvPr>
          <p:cNvGrpSpPr/>
          <p:nvPr/>
        </p:nvGrpSpPr>
        <p:grpSpPr>
          <a:xfrm rot="8757556">
            <a:off x="-1052601" y="4821382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1ED5D934-1005-42E7-B9E8-65E9CE12B957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E77C13A5-0834-400F-A56E-4C74E35B6AE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9512712A-CFC7-4140-8BF0-0E597115E51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HOẠT ĐỘNG HÌNH THÀNH KIẾN THỨC</a:t>
              </a: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2088384" y="5849904"/>
            <a:ext cx="79389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Hoạt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theo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nhóm</a:t>
            </a:r>
            <a:r>
              <a:rPr kumimoji="0" lang="en-US" sz="2000" b="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4 HS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phát</a:t>
            </a:r>
            <a:r>
              <a:rPr kumimoji="0" lang="en-US" sz="2000" b="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biểu</a:t>
            </a:r>
            <a:r>
              <a:rPr kumimoji="0" lang="en-US" sz="2000" b="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tính</a:t>
            </a:r>
            <a:r>
              <a:rPr kumimoji="0" lang="en-US" sz="2000" b="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chất</a:t>
            </a:r>
            <a:r>
              <a:rPr kumimoji="0" lang="en-US" sz="2000" b="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kumimoji="0" lang="en-US" sz="2000" b="0" i="1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kumimoji="0" lang="en-US" sz="2000" b="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kumimoji="0" lang="en-US" sz="2000" b="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kumimoji="0" lang="en-US" sz="2000" b="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tổng</a:t>
            </a:r>
            <a:endParaRPr kumimoji="0" lang="en-US" sz="2000" b="0" i="1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1" name="!!3" descr="Icon&#10;&#10;Description automatically generated with low confidence">
            <a:extLst>
              <a:ext uri="{FF2B5EF4-FFF2-40B4-BE49-F238E27FC236}">
                <a16:creationId xmlns:a16="http://schemas.microsoft.com/office/drawing/2014/main" id="{78C066BC-F584-4184-9D57-6F955DE9DB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0123" y="-338547"/>
            <a:ext cx="1958709" cy="1958709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105123" y="6172771"/>
            <a:ext cx="51732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HS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đọc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tính</a:t>
            </a:r>
            <a:r>
              <a:rPr kumimoji="0" lang="en-US" sz="2000" b="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chất</a:t>
            </a:r>
            <a:r>
              <a:rPr kumimoji="0" lang="en-US" sz="2000" b="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kumimoji="0" lang="en-US" sz="2000" b="0" i="1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kumimoji="0" lang="en-US" sz="2000" b="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kumimoji="0" lang="en-US" sz="2000" b="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kumimoji="0" lang="en-US" sz="2000" b="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tổng</a:t>
            </a:r>
            <a:r>
              <a:rPr kumimoji="0" lang="en-US" sz="2000" b="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SGK</a:t>
            </a:r>
            <a:endParaRPr kumimoji="0" lang="en-US" sz="2000" b="0" i="1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89857" y="304801"/>
            <a:ext cx="42998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II. TÍNH CHẤT CHIA HẾT</a:t>
            </a:r>
            <a:endParaRPr lang="en-US" sz="2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89858" y="845876"/>
            <a:ext cx="65096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1) </a:t>
            </a:r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Tính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chất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tổng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1447800" y="1556697"/>
            <a:ext cx="9252858" cy="1806989"/>
          </a:xfrm>
          <a:prstGeom prst="roundRect">
            <a:avLst/>
          </a:prstGeom>
          <a:solidFill>
            <a:srgbClr val="002060"/>
          </a:solidFill>
          <a:ln>
            <a:solidFill>
              <a:srgbClr val="002060"/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14000"/>
              </a:lnSpc>
            </a:pP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Nếu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tất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cả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hạng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tổng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đều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cùng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thì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tổng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đó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  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7" name="Group 26"/>
          <p:cNvGrpSpPr/>
          <p:nvPr/>
        </p:nvGrpSpPr>
        <p:grpSpPr>
          <a:xfrm>
            <a:off x="3181124" y="3733797"/>
            <a:ext cx="6191476" cy="1505669"/>
            <a:chOff x="938667" y="3819602"/>
            <a:chExt cx="6191476" cy="1505669"/>
          </a:xfrm>
        </p:grpSpPr>
        <p:grpSp>
          <p:nvGrpSpPr>
            <p:cNvPr id="28" name="Group 27"/>
            <p:cNvGrpSpPr/>
            <p:nvPr/>
          </p:nvGrpSpPr>
          <p:grpSpPr>
            <a:xfrm>
              <a:off x="938667" y="3819602"/>
              <a:ext cx="6191476" cy="1505669"/>
              <a:chOff x="688296" y="3700865"/>
              <a:chExt cx="6191476" cy="1505669"/>
            </a:xfrm>
          </p:grpSpPr>
          <p:sp>
            <p:nvSpPr>
              <p:cNvPr id="32" name="TextBox 31"/>
              <p:cNvSpPr txBox="1"/>
              <p:nvPr/>
            </p:nvSpPr>
            <p:spPr>
              <a:xfrm>
                <a:off x="688296" y="3700865"/>
                <a:ext cx="6191476" cy="1505669"/>
              </a:xfrm>
              <a:prstGeom prst="rect">
                <a:avLst/>
              </a:prstGeom>
              <a:noFill/>
              <a:ln w="38100">
                <a:solidFill>
                  <a:srgbClr val="00B050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2800" b="1" i="1" dirty="0" smtClean="0">
                    <a:solidFill>
                      <a:srgbClr val="00B05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* </a:t>
                </a:r>
                <a:r>
                  <a:rPr lang="en-US" sz="2800" b="1" i="1" dirty="0" err="1" smtClean="0">
                    <a:solidFill>
                      <a:srgbClr val="00B05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Lưu</a:t>
                </a:r>
                <a:r>
                  <a:rPr lang="en-US" sz="2800" b="1" i="1" dirty="0" smtClean="0">
                    <a:solidFill>
                      <a:srgbClr val="00B05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ý:</a:t>
                </a:r>
              </a:p>
              <a:p>
                <a:pPr>
                  <a:lnSpc>
                    <a:spcPct val="114000"/>
                  </a:lnSpc>
                </a:pPr>
                <a:r>
                  <a:rPr lang="en-US" sz="2800" i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       </a:t>
                </a:r>
                <a:r>
                  <a:rPr lang="en-US" sz="2800" i="1" dirty="0" err="1" smtClean="0">
                    <a:latin typeface="Arial" panose="020B0604020202020204" pitchFamily="34" charset="0"/>
                    <a:cs typeface="Arial" panose="020B0604020202020204" pitchFamily="34" charset="0"/>
                  </a:rPr>
                  <a:t>Nếu</a:t>
                </a:r>
                <a:r>
                  <a:rPr lang="en-US" sz="2800" i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         </a:t>
                </a:r>
                <a:r>
                  <a:rPr lang="en-US" sz="2800" i="1" dirty="0" err="1" smtClean="0"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2800" i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         </a:t>
                </a:r>
                <a:r>
                  <a:rPr lang="en-US" sz="2800" i="1" dirty="0" err="1" smtClean="0">
                    <a:latin typeface="Arial" panose="020B0604020202020204" pitchFamily="34" charset="0"/>
                    <a:cs typeface="Arial" panose="020B0604020202020204" pitchFamily="34" charset="0"/>
                  </a:rPr>
                  <a:t>thì</a:t>
                </a:r>
                <a:r>
                  <a:rPr lang="en-US" sz="2800" i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  </a:t>
                </a:r>
              </a:p>
              <a:p>
                <a:pPr>
                  <a:lnSpc>
                    <a:spcPct val="114000"/>
                  </a:lnSpc>
                </a:pPr>
                <a:r>
                  <a:rPr lang="en-US" sz="2800" i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       </a:t>
                </a:r>
                <a:r>
                  <a:rPr lang="en-US" sz="2800" i="1" dirty="0" err="1" smtClean="0">
                    <a:latin typeface="Arial" panose="020B0604020202020204" pitchFamily="34" charset="0"/>
                    <a:cs typeface="Arial" panose="020B0604020202020204" pitchFamily="34" charset="0"/>
                  </a:rPr>
                  <a:t>Khi</a:t>
                </a:r>
                <a:r>
                  <a:rPr lang="en-US" sz="2800" i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i="1" dirty="0" err="1" smtClean="0">
                    <a:latin typeface="Arial" panose="020B0604020202020204" pitchFamily="34" charset="0"/>
                    <a:cs typeface="Arial" panose="020B0604020202020204" pitchFamily="34" charset="0"/>
                  </a:rPr>
                  <a:t>đó</a:t>
                </a:r>
                <a:endParaRPr lang="en-US" sz="2800" i="1" dirty="0" smtClean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graphicFrame>
            <p:nvGraphicFramePr>
              <p:cNvPr id="33" name="Object 32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358142220"/>
                  </p:ext>
                </p:extLst>
              </p:nvPr>
            </p:nvGraphicFramePr>
            <p:xfrm>
              <a:off x="2307771" y="4213098"/>
              <a:ext cx="801688" cy="43497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40006" name="Equation" r:id="rId5" imgW="749160" imgH="406080" progId="Equation.DSMT4">
                      <p:embed/>
                    </p:oleObj>
                  </mc:Choice>
                  <mc:Fallback>
                    <p:oleObj name="Equation" r:id="rId5" imgW="749160" imgH="406080" progId="Equation.DSMT4">
                      <p:embed/>
                      <p:pic>
                        <p:nvPicPr>
                          <p:cNvPr id="13" name="Object 12"/>
                          <p:cNvPicPr/>
                          <p:nvPr/>
                        </p:nvPicPr>
                        <p:blipFill>
                          <a:blip r:embed="rId6"/>
                          <a:stretch>
                            <a:fillRect/>
                          </a:stretch>
                        </p:blipFill>
                        <p:spPr>
                          <a:xfrm>
                            <a:off x="2307771" y="4213098"/>
                            <a:ext cx="801688" cy="434975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aphicFrame>
          <p:nvGraphicFramePr>
            <p:cNvPr id="29" name="Object 2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893131311"/>
                </p:ext>
              </p:extLst>
            </p:nvPr>
          </p:nvGraphicFramePr>
          <p:xfrm>
            <a:off x="3919311" y="4346575"/>
            <a:ext cx="762000" cy="406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0007" name="Equation" r:id="rId7" imgW="761760" imgH="406080" progId="Equation.DSMT4">
                    <p:embed/>
                  </p:oleObj>
                </mc:Choice>
                <mc:Fallback>
                  <p:oleObj name="Equation" r:id="rId7" imgW="761760" imgH="406080" progId="Equation.DSMT4">
                    <p:embed/>
                    <p:pic>
                      <p:nvPicPr>
                        <p:cNvPr id="9" name="Object 8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3919311" y="4346575"/>
                          <a:ext cx="762000" cy="4064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0" name="Object 2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589546356"/>
                </p:ext>
              </p:extLst>
            </p:nvPr>
          </p:nvGraphicFramePr>
          <p:xfrm>
            <a:off x="2915442" y="4814324"/>
            <a:ext cx="3492500" cy="482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0008" name="Equation" r:id="rId9" imgW="3492360" imgH="482400" progId="Equation.DSMT4">
                    <p:embed/>
                  </p:oleObj>
                </mc:Choice>
                <mc:Fallback>
                  <p:oleObj name="Equation" r:id="rId9" imgW="3492360" imgH="482400" progId="Equation.DSMT4">
                    <p:embed/>
                    <p:pic>
                      <p:nvPicPr>
                        <p:cNvPr id="10" name="Object 9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2915442" y="4814324"/>
                          <a:ext cx="3492500" cy="4826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1" name="Object 3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413200066"/>
                </p:ext>
              </p:extLst>
            </p:nvPr>
          </p:nvGraphicFramePr>
          <p:xfrm>
            <a:off x="5295222" y="4334671"/>
            <a:ext cx="1473200" cy="482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0009" name="Equation" r:id="rId11" imgW="1473120" imgH="482400" progId="Equation.DSMT4">
                    <p:embed/>
                  </p:oleObj>
                </mc:Choice>
                <mc:Fallback>
                  <p:oleObj name="Equation" r:id="rId11" imgW="1473120" imgH="482400" progId="Equation.DSMT4">
                    <p:embed/>
                    <p:pic>
                      <p:nvPicPr>
                        <p:cNvPr id="15" name="Object 14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5295222" y="4334671"/>
                          <a:ext cx="1473200" cy="4826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4" name="TextBox 33"/>
          <p:cNvSpPr txBox="1"/>
          <p:nvPr/>
        </p:nvSpPr>
        <p:spPr>
          <a:xfrm>
            <a:off x="2088384" y="6478218"/>
            <a:ext cx="26778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GV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nêu</a:t>
            </a:r>
            <a:r>
              <a:rPr kumimoji="0" lang="en-US" sz="2000" b="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phần</a:t>
            </a:r>
            <a:r>
              <a:rPr kumimoji="0" lang="en-US" sz="2000" b="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Lưu</a:t>
            </a:r>
            <a:r>
              <a:rPr kumimoji="0" lang="en-US" sz="2000" b="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ý</a:t>
            </a:r>
            <a:endParaRPr kumimoji="0" lang="en-US" sz="2000" b="0" i="1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447800" y="1478872"/>
            <a:ext cx="9710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(?) </a:t>
            </a:r>
            <a:r>
              <a:rPr lang="en-US" sz="2800" b="1" i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Hãy</a:t>
            </a:r>
            <a:r>
              <a:rPr lang="en-US" sz="2800" b="1" i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phát</a:t>
            </a:r>
            <a:r>
              <a:rPr lang="en-US" sz="2800" b="1" i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biểu</a:t>
            </a:r>
            <a:r>
              <a:rPr lang="en-US" sz="2800" b="1" i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tính</a:t>
            </a:r>
            <a:r>
              <a:rPr lang="en-US" sz="2800" b="1" i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chất</a:t>
            </a:r>
            <a:r>
              <a:rPr lang="en-US" sz="2800" b="1" i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sz="2800" b="1" i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lang="en-US" sz="2800" b="1" i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b="1" i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2800" b="1" i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tổng</a:t>
            </a:r>
            <a:r>
              <a:rPr lang="en-US" sz="2800" b="1" i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2800" b="1" i="1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1562943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Cha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35" grpId="0"/>
      <p:bldP spid="35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!!3">
            <a:extLst>
              <a:ext uri="{FF2B5EF4-FFF2-40B4-BE49-F238E27FC236}">
                <a16:creationId xmlns:a16="http://schemas.microsoft.com/office/drawing/2014/main" id="{83F1A94D-48D5-4D73-BDAA-9118478F5E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440" y="462506"/>
            <a:ext cx="2266552" cy="2039897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D4EF09CF-3362-453A-9463-F6669A9D3E01}"/>
              </a:ext>
            </a:extLst>
          </p:cNvPr>
          <p:cNvGrpSpPr/>
          <p:nvPr/>
        </p:nvGrpSpPr>
        <p:grpSpPr>
          <a:xfrm rot="8757556">
            <a:off x="-1052601" y="4821382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HOẠT ĐỘNG HÌNH THÀNH KIẾN THỨC</a:t>
              </a: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1204958" y="6079346"/>
            <a:ext cx="29375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HS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hoạt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cá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nhân</a:t>
            </a:r>
            <a:endParaRPr kumimoji="0" lang="en-US" sz="2000" b="0" i="1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362478" y="6371826"/>
            <a:ext cx="33170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Cả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lớp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theo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dõi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nhận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xét</a:t>
            </a:r>
            <a:endParaRPr kumimoji="0" lang="en-US" sz="2000" b="0" i="1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047001" y="462506"/>
            <a:ext cx="4191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Ví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5 (SGK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trang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32)</a:t>
            </a:r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493313" y="1000371"/>
            <a:ext cx="1019991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tính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tổng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xét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xem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514350" indent="-514350">
              <a:buAutoNum type="alphaLcParenR"/>
            </a:pP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A = 8 + 12 + 24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4 hay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Vì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sao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b) B = 28 + 35 + 42 + 56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7 hay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? </a:t>
            </a:r>
          </a:p>
          <a:p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Vì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sao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28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047001" y="3320640"/>
            <a:ext cx="12246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r>
              <a:rPr lang="en-US" sz="28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sz="2800" b="1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3023993" y="3326990"/>
            <a:ext cx="7184573" cy="607254"/>
            <a:chOff x="1611085" y="2830137"/>
            <a:chExt cx="7184573" cy="607254"/>
          </a:xfrm>
        </p:grpSpPr>
        <p:sp>
          <p:nvSpPr>
            <p:cNvPr id="22" name="TextBox 21"/>
            <p:cNvSpPr txBox="1"/>
            <p:nvPr/>
          </p:nvSpPr>
          <p:spPr>
            <a:xfrm>
              <a:off x="1611085" y="2830137"/>
              <a:ext cx="718457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a) </a:t>
              </a:r>
              <a:r>
                <a:rPr lang="en-US" sz="28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Có</a:t>
              </a:r>
              <a:r>
                <a:rPr lang="en-US" sz="2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       ;         ;          </a:t>
              </a:r>
              <a:r>
                <a:rPr lang="en-US" sz="28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nên</a:t>
              </a:r>
              <a:r>
                <a:rPr lang="en-US" sz="2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endParaRPr lang="en-US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aphicFrame>
          <p:nvGraphicFramePr>
            <p:cNvPr id="23" name="Object 2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058456254"/>
                </p:ext>
              </p:extLst>
            </p:nvPr>
          </p:nvGraphicFramePr>
          <p:xfrm>
            <a:off x="2710997" y="2928485"/>
            <a:ext cx="609600" cy="3937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106" name="Equation" r:id="rId4" imgW="609480" imgH="393480" progId="Equation.DSMT4">
                    <p:embed/>
                  </p:oleObj>
                </mc:Choice>
                <mc:Fallback>
                  <p:oleObj name="Equation" r:id="rId4" imgW="609480" imgH="393480" progId="Equation.DSMT4">
                    <p:embed/>
                    <p:pic>
                      <p:nvPicPr>
                        <p:cNvPr id="40" name="Object 39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2710997" y="2928485"/>
                          <a:ext cx="609600" cy="3937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4" name="Object 2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979861625"/>
                </p:ext>
              </p:extLst>
            </p:nvPr>
          </p:nvGraphicFramePr>
          <p:xfrm>
            <a:off x="3538538" y="2911475"/>
            <a:ext cx="736600" cy="3937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107" name="Equation" r:id="rId6" imgW="736560" imgH="393480" progId="Equation.DSMT4">
                    <p:embed/>
                  </p:oleObj>
                </mc:Choice>
                <mc:Fallback>
                  <p:oleObj name="Equation" r:id="rId6" imgW="736560" imgH="393480" progId="Equation.DSMT4">
                    <p:embed/>
                    <p:pic>
                      <p:nvPicPr>
                        <p:cNvPr id="41" name="Object 40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3538538" y="2911475"/>
                          <a:ext cx="736600" cy="3937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5" name="Object 2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734991281"/>
                </p:ext>
              </p:extLst>
            </p:nvPr>
          </p:nvGraphicFramePr>
          <p:xfrm>
            <a:off x="4550002" y="2908300"/>
            <a:ext cx="774700" cy="3937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108" name="Equation" r:id="rId8" imgW="774360" imgH="393480" progId="Equation.DSMT4">
                    <p:embed/>
                  </p:oleObj>
                </mc:Choice>
                <mc:Fallback>
                  <p:oleObj name="Equation" r:id="rId8" imgW="774360" imgH="393480" progId="Equation.DSMT4">
                    <p:embed/>
                    <p:pic>
                      <p:nvPicPr>
                        <p:cNvPr id="43" name="Object 42"/>
                        <p:cNvPicPr/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4550002" y="2908300"/>
                          <a:ext cx="774700" cy="3937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6" name="Object 2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740803254"/>
                </p:ext>
              </p:extLst>
            </p:nvPr>
          </p:nvGraphicFramePr>
          <p:xfrm>
            <a:off x="6073092" y="2891291"/>
            <a:ext cx="1981200" cy="5461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109" name="Equation" r:id="rId10" imgW="1981080" imgH="545760" progId="Equation.DSMT4">
                    <p:embed/>
                  </p:oleObj>
                </mc:Choice>
                <mc:Fallback>
                  <p:oleObj name="Equation" r:id="rId10" imgW="1981080" imgH="545760" progId="Equation.DSMT4">
                    <p:embed/>
                    <p:pic>
                      <p:nvPicPr>
                        <p:cNvPr id="44" name="Object 43"/>
                        <p:cNvPicPr/>
                        <p:nvPr/>
                      </p:nvPicPr>
                      <p:blipFill>
                        <a:blip r:embed="rId11"/>
                        <a:stretch>
                          <a:fillRect/>
                        </a:stretch>
                      </p:blipFill>
                      <p:spPr>
                        <a:xfrm>
                          <a:off x="6073092" y="2891291"/>
                          <a:ext cx="1981200" cy="5461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7" name="Group 26"/>
          <p:cNvGrpSpPr/>
          <p:nvPr/>
        </p:nvGrpSpPr>
        <p:grpSpPr>
          <a:xfrm>
            <a:off x="3023994" y="3911611"/>
            <a:ext cx="8228236" cy="609555"/>
            <a:chOff x="1611085" y="3426089"/>
            <a:chExt cx="8228236" cy="609555"/>
          </a:xfrm>
        </p:grpSpPr>
        <p:sp>
          <p:nvSpPr>
            <p:cNvPr id="28" name="TextBox 27"/>
            <p:cNvSpPr txBox="1"/>
            <p:nvPr/>
          </p:nvSpPr>
          <p:spPr>
            <a:xfrm>
              <a:off x="1611085" y="3426089"/>
              <a:ext cx="822823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>
                  <a:latin typeface="Arial" panose="020B0604020202020204" pitchFamily="34" charset="0"/>
                  <a:cs typeface="Arial" panose="020B0604020202020204" pitchFamily="34" charset="0"/>
                </a:rPr>
                <a:t>b</a:t>
              </a:r>
              <a:r>
                <a:rPr lang="en-US" sz="2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) </a:t>
              </a:r>
              <a:r>
                <a:rPr lang="en-US" sz="28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Có</a:t>
              </a:r>
              <a:r>
                <a:rPr lang="en-US" sz="2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         ;        ;         ;         </a:t>
              </a:r>
              <a:r>
                <a:rPr lang="en-US" sz="28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nên</a:t>
              </a:r>
              <a:r>
                <a:rPr lang="en-US" sz="2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endParaRPr lang="en-US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aphicFrame>
          <p:nvGraphicFramePr>
            <p:cNvPr id="32" name="Object 3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982511012"/>
                </p:ext>
              </p:extLst>
            </p:nvPr>
          </p:nvGraphicFramePr>
          <p:xfrm>
            <a:off x="2708274" y="3504966"/>
            <a:ext cx="800100" cy="3937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110" name="Equation" r:id="rId12" imgW="799920" imgH="393480" progId="Equation.DSMT4">
                    <p:embed/>
                  </p:oleObj>
                </mc:Choice>
                <mc:Fallback>
                  <p:oleObj name="Equation" r:id="rId12" imgW="799920" imgH="393480" progId="Equation.DSMT4">
                    <p:embed/>
                    <p:pic>
                      <p:nvPicPr>
                        <p:cNvPr id="48" name="Object 47"/>
                        <p:cNvPicPr/>
                        <p:nvPr/>
                      </p:nvPicPr>
                      <p:blipFill>
                        <a:blip r:embed="rId13"/>
                        <a:stretch>
                          <a:fillRect/>
                        </a:stretch>
                      </p:blipFill>
                      <p:spPr>
                        <a:xfrm>
                          <a:off x="2708274" y="3504966"/>
                          <a:ext cx="800100" cy="3937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3" name="Object 3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386613593"/>
                </p:ext>
              </p:extLst>
            </p:nvPr>
          </p:nvGraphicFramePr>
          <p:xfrm>
            <a:off x="3709987" y="3515852"/>
            <a:ext cx="749300" cy="3937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111" name="Equation" r:id="rId14" imgW="749160" imgH="393480" progId="Equation.DSMT4">
                    <p:embed/>
                  </p:oleObj>
                </mc:Choice>
                <mc:Fallback>
                  <p:oleObj name="Equation" r:id="rId14" imgW="749160" imgH="393480" progId="Equation.DSMT4">
                    <p:embed/>
                    <p:pic>
                      <p:nvPicPr>
                        <p:cNvPr id="49" name="Object 48"/>
                        <p:cNvPicPr/>
                        <p:nvPr/>
                      </p:nvPicPr>
                      <p:blipFill>
                        <a:blip r:embed="rId15"/>
                        <a:stretch>
                          <a:fillRect/>
                        </a:stretch>
                      </p:blipFill>
                      <p:spPr>
                        <a:xfrm>
                          <a:off x="3709987" y="3515852"/>
                          <a:ext cx="749300" cy="3937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5" name="Object 3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193657559"/>
                </p:ext>
              </p:extLst>
            </p:nvPr>
          </p:nvGraphicFramePr>
          <p:xfrm>
            <a:off x="4627562" y="3524924"/>
            <a:ext cx="762000" cy="3937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112" name="Equation" r:id="rId16" imgW="761760" imgH="393480" progId="Equation.DSMT4">
                    <p:embed/>
                  </p:oleObj>
                </mc:Choice>
                <mc:Fallback>
                  <p:oleObj name="Equation" r:id="rId16" imgW="761760" imgH="393480" progId="Equation.DSMT4">
                    <p:embed/>
                    <p:pic>
                      <p:nvPicPr>
                        <p:cNvPr id="50" name="Object 49"/>
                        <p:cNvPicPr/>
                        <p:nvPr/>
                      </p:nvPicPr>
                      <p:blipFill>
                        <a:blip r:embed="rId17"/>
                        <a:stretch>
                          <a:fillRect/>
                        </a:stretch>
                      </p:blipFill>
                      <p:spPr>
                        <a:xfrm>
                          <a:off x="4627562" y="3524924"/>
                          <a:ext cx="762000" cy="3937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1" name="Object 4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935359519"/>
                </p:ext>
              </p:extLst>
            </p:nvPr>
          </p:nvGraphicFramePr>
          <p:xfrm>
            <a:off x="7045320" y="3489544"/>
            <a:ext cx="2794000" cy="5461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113" name="Equation" r:id="rId18" imgW="2793960" imgH="545760" progId="Equation.DSMT4">
                    <p:embed/>
                  </p:oleObj>
                </mc:Choice>
                <mc:Fallback>
                  <p:oleObj name="Equation" r:id="rId18" imgW="2793960" imgH="545760" progId="Equation.DSMT4">
                    <p:embed/>
                    <p:pic>
                      <p:nvPicPr>
                        <p:cNvPr id="51" name="Object 50"/>
                        <p:cNvPicPr/>
                        <p:nvPr/>
                      </p:nvPicPr>
                      <p:blipFill>
                        <a:blip r:embed="rId19"/>
                        <a:stretch>
                          <a:fillRect/>
                        </a:stretch>
                      </p:blipFill>
                      <p:spPr>
                        <a:xfrm>
                          <a:off x="7045320" y="3489544"/>
                          <a:ext cx="2794000" cy="5461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2" name="Object 4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491766999"/>
                </p:ext>
              </p:extLst>
            </p:nvPr>
          </p:nvGraphicFramePr>
          <p:xfrm>
            <a:off x="5587999" y="3537624"/>
            <a:ext cx="762000" cy="3937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114" name="Equation" r:id="rId20" imgW="761760" imgH="393480" progId="Equation.DSMT4">
                    <p:embed/>
                  </p:oleObj>
                </mc:Choice>
                <mc:Fallback>
                  <p:oleObj name="Equation" r:id="rId20" imgW="761760" imgH="393480" progId="Equation.DSMT4">
                    <p:embed/>
                    <p:pic>
                      <p:nvPicPr>
                        <p:cNvPr id="45" name="Object 44"/>
                        <p:cNvPicPr/>
                        <p:nvPr/>
                      </p:nvPicPr>
                      <p:blipFill>
                        <a:blip r:embed="rId21"/>
                        <a:stretch>
                          <a:fillRect/>
                        </a:stretch>
                      </p:blipFill>
                      <p:spPr>
                        <a:xfrm>
                          <a:off x="5587999" y="3537624"/>
                          <a:ext cx="762000" cy="3937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2450592650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!!3">
            <a:extLst>
              <a:ext uri="{FF2B5EF4-FFF2-40B4-BE49-F238E27FC236}">
                <a16:creationId xmlns:a16="http://schemas.microsoft.com/office/drawing/2014/main" id="{83F1A94D-48D5-4D73-BDAA-9118478F5E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440" y="462506"/>
            <a:ext cx="2266552" cy="2039897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D4EF09CF-3362-453A-9463-F6669A9D3E01}"/>
              </a:ext>
            </a:extLst>
          </p:cNvPr>
          <p:cNvGrpSpPr/>
          <p:nvPr/>
        </p:nvGrpSpPr>
        <p:grpSpPr>
          <a:xfrm rot="8757556">
            <a:off x="-1052601" y="4821382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HOẠT ĐỘNG HÌNH THÀNH KIẾN THỨC</a:t>
              </a: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1204958" y="6079346"/>
            <a:ext cx="29375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HS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hoạt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cá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nhân</a:t>
            </a:r>
            <a:endParaRPr kumimoji="0" lang="en-US" sz="2000" b="0" i="1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362478" y="6371826"/>
            <a:ext cx="33170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Cả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lớp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theo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dõi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nhận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xét</a:t>
            </a:r>
            <a:endParaRPr kumimoji="0" lang="en-US" sz="2000" b="0" i="1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295186" y="462506"/>
            <a:ext cx="53538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Luyện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4 (SGK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trang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32)</a:t>
            </a:r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968781" y="1033844"/>
            <a:ext cx="7031122" cy="10747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tính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tổng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hãy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thích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tại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sao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>
              <a:lnSpc>
                <a:spcPct val="114000"/>
              </a:lnSpc>
            </a:pP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A = 1930 + 1945 + 1975 chia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5.</a:t>
            </a:r>
            <a:endParaRPr lang="en-US" sz="28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293282" y="2345334"/>
            <a:ext cx="12246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r>
              <a:rPr lang="en-US" sz="28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sz="2800" b="1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0" name="Group 39"/>
          <p:cNvGrpSpPr/>
          <p:nvPr/>
        </p:nvGrpSpPr>
        <p:grpSpPr>
          <a:xfrm>
            <a:off x="3376410" y="2345334"/>
            <a:ext cx="7184573" cy="523220"/>
            <a:chOff x="3064333" y="2494986"/>
            <a:chExt cx="7184573" cy="523220"/>
          </a:xfrm>
        </p:grpSpPr>
        <p:sp>
          <p:nvSpPr>
            <p:cNvPr id="43" name="TextBox 42"/>
            <p:cNvSpPr txBox="1"/>
            <p:nvPr/>
          </p:nvSpPr>
          <p:spPr>
            <a:xfrm>
              <a:off x="3064333" y="2494986"/>
              <a:ext cx="718457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Có</a:t>
              </a:r>
              <a:r>
                <a:rPr lang="en-US" sz="2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            ;            ;             </a:t>
              </a:r>
              <a:r>
                <a:rPr lang="en-US" sz="28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nên</a:t>
              </a:r>
              <a:r>
                <a:rPr lang="en-US" sz="2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endParaRPr lang="en-US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aphicFrame>
          <p:nvGraphicFramePr>
            <p:cNvPr id="44" name="Object 4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024768309"/>
                </p:ext>
              </p:extLst>
            </p:nvPr>
          </p:nvGraphicFramePr>
          <p:xfrm>
            <a:off x="3695017" y="2590800"/>
            <a:ext cx="1181100" cy="3937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2042" name="Equation" r:id="rId4" imgW="1180800" imgH="393480" progId="Equation.DSMT4">
                    <p:embed/>
                  </p:oleObj>
                </mc:Choice>
                <mc:Fallback>
                  <p:oleObj name="Equation" r:id="rId4" imgW="1180800" imgH="393480" progId="Equation.DSMT4">
                    <p:embed/>
                    <p:pic>
                      <p:nvPicPr>
                        <p:cNvPr id="12" name="Object 11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3695017" y="2590800"/>
                          <a:ext cx="1181100" cy="3937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5" name="Object 4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1611604"/>
                </p:ext>
              </p:extLst>
            </p:nvPr>
          </p:nvGraphicFramePr>
          <p:xfrm>
            <a:off x="5031926" y="2601686"/>
            <a:ext cx="1130300" cy="3937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2043" name="Equation" r:id="rId6" imgW="1130040" imgH="393480" progId="Equation.DSMT4">
                    <p:embed/>
                  </p:oleObj>
                </mc:Choice>
                <mc:Fallback>
                  <p:oleObj name="Equation" r:id="rId6" imgW="1130040" imgH="393480" progId="Equation.DSMT4">
                    <p:embed/>
                    <p:pic>
                      <p:nvPicPr>
                        <p:cNvPr id="13" name="Object 12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5031926" y="2601686"/>
                          <a:ext cx="1130300" cy="3937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6" name="Object 4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366815048"/>
                </p:ext>
              </p:extLst>
            </p:nvPr>
          </p:nvGraphicFramePr>
          <p:xfrm>
            <a:off x="6318035" y="2590800"/>
            <a:ext cx="1130300" cy="3937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2044" name="Equation" r:id="rId8" imgW="1130040" imgH="393480" progId="Equation.DSMT4">
                    <p:embed/>
                  </p:oleObj>
                </mc:Choice>
                <mc:Fallback>
                  <p:oleObj name="Equation" r:id="rId8" imgW="1130040" imgH="393480" progId="Equation.DSMT4">
                    <p:embed/>
                    <p:pic>
                      <p:nvPicPr>
                        <p:cNvPr id="14" name="Object 13"/>
                        <p:cNvPicPr/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6318035" y="2590800"/>
                          <a:ext cx="1130300" cy="3937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7" name="Object 4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401384012"/>
                </p:ext>
              </p:extLst>
            </p:nvPr>
          </p:nvGraphicFramePr>
          <p:xfrm>
            <a:off x="8213620" y="2590800"/>
            <a:ext cx="635000" cy="3937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2045" name="Equation" r:id="rId10" imgW="634680" imgH="393480" progId="Equation.DSMT4">
                    <p:embed/>
                  </p:oleObj>
                </mc:Choice>
                <mc:Fallback>
                  <p:oleObj name="Equation" r:id="rId10" imgW="634680" imgH="393480" progId="Equation.DSMT4">
                    <p:embed/>
                    <p:pic>
                      <p:nvPicPr>
                        <p:cNvPr id="15" name="Object 14"/>
                        <p:cNvPicPr/>
                        <p:nvPr/>
                      </p:nvPicPr>
                      <p:blipFill>
                        <a:blip r:embed="rId11"/>
                        <a:stretch>
                          <a:fillRect/>
                        </a:stretch>
                      </p:blipFill>
                      <p:spPr>
                        <a:xfrm>
                          <a:off x="8213620" y="2590800"/>
                          <a:ext cx="635000" cy="3937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3660439029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8" grpId="0"/>
      <p:bldP spid="3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D4EF09CF-3362-453A-9463-F6669A9D3E01}"/>
              </a:ext>
            </a:extLst>
          </p:cNvPr>
          <p:cNvGrpSpPr/>
          <p:nvPr/>
        </p:nvGrpSpPr>
        <p:grpSpPr>
          <a:xfrm rot="8757556">
            <a:off x="-1052601" y="4821382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1ED5D934-1005-42E7-B9E8-65E9CE12B957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E77C13A5-0834-400F-A56E-4C74E35B6AE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9512712A-CFC7-4140-8BF0-0E597115E51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HOẠT ĐỘNG HÌNH THÀNH KIẾN THỨC</a:t>
              </a: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19" name="!!3" descr="Chuyên đề về xác định công thức của hợp chất vô cơ và hữu cơ - Tech12h">
            <a:extLst>
              <a:ext uri="{FF2B5EF4-FFF2-40B4-BE49-F238E27FC236}">
                <a16:creationId xmlns:a16="http://schemas.microsoft.com/office/drawing/2014/main" id="{43D80D0E-F9AC-4D0D-9116-29FEC2960A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796"/>
            <a:ext cx="1934743" cy="1573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Box 21"/>
          <p:cNvSpPr txBox="1"/>
          <p:nvPr/>
        </p:nvSpPr>
        <p:spPr>
          <a:xfrm>
            <a:off x="1352920" y="6041857"/>
            <a:ext cx="28748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HS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hoạt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cá</a:t>
            </a:r>
            <a:r>
              <a:rPr kumimoji="0" lang="en-US" sz="2000" b="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nhân</a:t>
            </a:r>
            <a:endParaRPr kumimoji="0" lang="en-US" sz="2000" b="0" i="1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339365" y="6368696"/>
            <a:ext cx="61794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HS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đứng</a:t>
            </a:r>
            <a:r>
              <a:rPr kumimoji="0" lang="en-US" sz="2000" b="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tại</a:t>
            </a:r>
            <a:r>
              <a:rPr kumimoji="0" lang="en-US" sz="2000" b="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chỗ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trình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bày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kết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quả</a:t>
            </a:r>
            <a:endParaRPr kumimoji="0" lang="en-US" sz="2000" b="0" i="1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046508" y="250887"/>
            <a:ext cx="4419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II. TÍNH CHẤT CHIA HẾT</a:t>
            </a:r>
            <a:endParaRPr lang="en-US" sz="2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2352423" y="713107"/>
            <a:ext cx="62048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2)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Tính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chất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hiệu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2" name="Group 61"/>
          <p:cNvGrpSpPr/>
          <p:nvPr/>
        </p:nvGrpSpPr>
        <p:grpSpPr>
          <a:xfrm>
            <a:off x="3734496" y="1319502"/>
            <a:ext cx="9535888" cy="523220"/>
            <a:chOff x="1981198" y="2066431"/>
            <a:chExt cx="9535888" cy="523220"/>
          </a:xfrm>
        </p:grpSpPr>
        <p:sp>
          <p:nvSpPr>
            <p:cNvPr id="63" name="TextBox 62"/>
            <p:cNvSpPr txBox="1"/>
            <p:nvPr/>
          </p:nvSpPr>
          <p:spPr>
            <a:xfrm>
              <a:off x="1981198" y="2066431"/>
              <a:ext cx="953588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i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Chỉ</a:t>
              </a:r>
              <a:r>
                <a:rPr lang="en-US" sz="2800" i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i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ra</a:t>
              </a:r>
              <a:r>
                <a:rPr lang="en-US" sz="2800" i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i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số</a:t>
              </a:r>
              <a:r>
                <a:rPr lang="en-US" sz="2800" i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i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thích</a:t>
              </a:r>
              <a:r>
                <a:rPr lang="en-US" sz="2800" i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i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hợp</a:t>
              </a:r>
              <a:r>
                <a:rPr lang="en-US" sz="2800" i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i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cho</a:t>
              </a:r>
              <a:r>
                <a:rPr lang="en-US" sz="2800" i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     </a:t>
              </a:r>
              <a:r>
                <a:rPr lang="en-US" sz="2800" i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theo</a:t>
              </a:r>
              <a:r>
                <a:rPr lang="en-US" sz="2800" i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i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mẫu</a:t>
              </a:r>
              <a:endParaRPr lang="en-US" sz="2800" i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4" name="Rounded Rectangle 63"/>
            <p:cNvSpPr/>
            <p:nvPr/>
          </p:nvSpPr>
          <p:spPr>
            <a:xfrm>
              <a:off x="5865718" y="2077317"/>
              <a:ext cx="359228" cy="390859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?</a:t>
              </a:r>
              <a:endPara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aphicFrame>
        <p:nvGraphicFramePr>
          <p:cNvPr id="65" name="Table 6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9976182"/>
              </p:ext>
            </p:extLst>
          </p:nvPr>
        </p:nvGraphicFramePr>
        <p:xfrm>
          <a:off x="859002" y="2016561"/>
          <a:ext cx="10332226" cy="259127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45426">
                  <a:extLst>
                    <a:ext uri="{9D8B030D-6E8A-4147-A177-3AD203B41FA5}">
                      <a16:colId xmlns:a16="http://schemas.microsoft.com/office/drawing/2014/main" val="3487804839"/>
                    </a:ext>
                  </a:extLst>
                </a:gridCol>
                <a:gridCol w="2340428">
                  <a:extLst>
                    <a:ext uri="{9D8B030D-6E8A-4147-A177-3AD203B41FA5}">
                      <a16:colId xmlns:a16="http://schemas.microsoft.com/office/drawing/2014/main" val="4097324342"/>
                    </a:ext>
                  </a:extLst>
                </a:gridCol>
                <a:gridCol w="2601686">
                  <a:extLst>
                    <a:ext uri="{9D8B030D-6E8A-4147-A177-3AD203B41FA5}">
                      <a16:colId xmlns:a16="http://schemas.microsoft.com/office/drawing/2014/main" val="3163035034"/>
                    </a:ext>
                  </a:extLst>
                </a:gridCol>
                <a:gridCol w="3744686">
                  <a:extLst>
                    <a:ext uri="{9D8B030D-6E8A-4147-A177-3AD203B41FA5}">
                      <a16:colId xmlns:a16="http://schemas.microsoft.com/office/drawing/2014/main" val="3715462497"/>
                    </a:ext>
                  </a:extLst>
                </a:gridCol>
              </a:tblGrid>
              <a:tr h="101896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0" i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0" i="1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Số</a:t>
                      </a:r>
                      <a:r>
                        <a:rPr lang="en-US" sz="2800" b="0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 chia </a:t>
                      </a:r>
                      <a:r>
                        <a:rPr lang="en-US" sz="2800" b="0" i="1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hết</a:t>
                      </a:r>
                      <a:r>
                        <a:rPr lang="en-US" sz="2800" b="0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800" b="0" i="1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cho</a:t>
                      </a:r>
                      <a:r>
                        <a:rPr lang="en-US" sz="2800" b="0" i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 </a:t>
                      </a:r>
                      <a:endParaRPr lang="en-US" sz="2800" b="0" i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0" i="1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Số</a:t>
                      </a:r>
                      <a:r>
                        <a:rPr lang="en-US" sz="2800" b="0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b chia </a:t>
                      </a:r>
                      <a:r>
                        <a:rPr lang="en-US" sz="2800" b="0" i="1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hết</a:t>
                      </a:r>
                      <a:r>
                        <a:rPr lang="en-US" sz="2800" b="0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800" b="0" i="1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cho</a:t>
                      </a:r>
                      <a:r>
                        <a:rPr lang="en-US" sz="2800" b="0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800" b="0" i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</a:t>
                      </a:r>
                      <a:endParaRPr lang="en-US" sz="2800" b="0" i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0" i="1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Thực</a:t>
                      </a:r>
                      <a:r>
                        <a:rPr lang="en-US" sz="2800" b="0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800" b="0" i="1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hiện</a:t>
                      </a:r>
                      <a:r>
                        <a:rPr lang="en-US" sz="2800" b="0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800" b="0" i="1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phép</a:t>
                      </a:r>
                      <a:r>
                        <a:rPr lang="en-US" sz="2800" b="0" i="1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800" b="0" i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chia (a – b) </a:t>
                      </a:r>
                      <a:r>
                        <a:rPr lang="en-US" sz="2800" b="0" i="1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cho</a:t>
                      </a:r>
                      <a:r>
                        <a:rPr lang="en-US" sz="2800" b="0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800" b="0" i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</a:t>
                      </a:r>
                      <a:endParaRPr lang="en-US" sz="2800" b="0" i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8669400"/>
                  </a:ext>
                </a:extLst>
              </a:tr>
              <a:tr h="52410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0" i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</a:t>
                      </a:r>
                      <a:endParaRPr lang="en-US" sz="2800" b="0" i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0" i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49</a:t>
                      </a:r>
                      <a:endParaRPr lang="en-US" sz="2800" b="0" i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0" i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21</a:t>
                      </a:r>
                      <a:endParaRPr lang="en-US" sz="2800" b="0" i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0" i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(59 </a:t>
                      </a:r>
                      <a:r>
                        <a:rPr lang="en-US" sz="2800" b="0" i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–</a:t>
                      </a:r>
                      <a:r>
                        <a:rPr lang="en-US" sz="2800" b="0" i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21) : 7 = 4</a:t>
                      </a:r>
                      <a:endParaRPr lang="vi-VN" sz="2800" b="0" i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06285842"/>
                  </a:ext>
                </a:extLst>
              </a:tr>
              <a:tr h="52410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0" i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</a:t>
                      </a:r>
                      <a:endParaRPr lang="en-US" sz="2800" b="0" i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800" b="0" i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800" b="0" i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vi-VN" sz="2800" b="0" i="1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92450087"/>
                  </a:ext>
                </a:extLst>
              </a:tr>
              <a:tr h="52410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0" i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11</a:t>
                      </a:r>
                      <a:endParaRPr lang="en-US" sz="2800" b="0" i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800" b="0" i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800" b="0" i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800" b="0" i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48948093"/>
                  </a:ext>
                </a:extLst>
              </a:tr>
            </a:tbl>
          </a:graphicData>
        </a:graphic>
      </p:graphicFrame>
      <p:sp>
        <p:nvSpPr>
          <p:cNvPr id="66" name="Rounded Rectangle 65"/>
          <p:cNvSpPr/>
          <p:nvPr/>
        </p:nvSpPr>
        <p:spPr>
          <a:xfrm>
            <a:off x="3467418" y="3610613"/>
            <a:ext cx="359228" cy="39085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7" name="Rounded Rectangle 66"/>
          <p:cNvSpPr/>
          <p:nvPr/>
        </p:nvSpPr>
        <p:spPr>
          <a:xfrm>
            <a:off x="5987856" y="3610613"/>
            <a:ext cx="359228" cy="39085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" name="Rounded Rectangle 67"/>
          <p:cNvSpPr/>
          <p:nvPr/>
        </p:nvSpPr>
        <p:spPr>
          <a:xfrm>
            <a:off x="7918617" y="3610452"/>
            <a:ext cx="359228" cy="39085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" name="Rounded Rectangle 68"/>
          <p:cNvSpPr/>
          <p:nvPr/>
        </p:nvSpPr>
        <p:spPr>
          <a:xfrm>
            <a:off x="3467418" y="4148430"/>
            <a:ext cx="359228" cy="39085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" name="Rounded Rectangle 69"/>
          <p:cNvSpPr/>
          <p:nvPr/>
        </p:nvSpPr>
        <p:spPr>
          <a:xfrm>
            <a:off x="5987856" y="4148430"/>
            <a:ext cx="359228" cy="39085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" name="Rounded Rectangle 70"/>
          <p:cNvSpPr/>
          <p:nvPr/>
        </p:nvSpPr>
        <p:spPr>
          <a:xfrm>
            <a:off x="7738602" y="3610449"/>
            <a:ext cx="619540" cy="39085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48</a:t>
            </a:r>
            <a:endParaRPr lang="en-US" sz="2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7511668" y="3541871"/>
            <a:ext cx="3425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(       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–</a:t>
            </a:r>
            <a:r>
              <a:rPr lang="en-US" sz="2800" i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      ) </a:t>
            </a:r>
            <a:r>
              <a:rPr lang="en-US" sz="2800" i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 </a:t>
            </a:r>
            <a:r>
              <a:rPr lang="en-US" sz="2800" i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8 =</a:t>
            </a:r>
            <a:endParaRPr lang="vi-VN" sz="2800" i="1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73" name="Rounded Rectangle 72"/>
          <p:cNvSpPr/>
          <p:nvPr/>
        </p:nvSpPr>
        <p:spPr>
          <a:xfrm>
            <a:off x="8816914" y="3610449"/>
            <a:ext cx="359228" cy="39085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4" name="Rounded Rectangle 73"/>
          <p:cNvSpPr/>
          <p:nvPr/>
        </p:nvSpPr>
        <p:spPr>
          <a:xfrm>
            <a:off x="10633036" y="3610449"/>
            <a:ext cx="359228" cy="39085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Rounded Rectangle 74"/>
          <p:cNvSpPr/>
          <p:nvPr/>
        </p:nvSpPr>
        <p:spPr>
          <a:xfrm>
            <a:off x="7918617" y="4148429"/>
            <a:ext cx="359228" cy="39085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7518565" y="4072843"/>
            <a:ext cx="33586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(       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–</a:t>
            </a:r>
            <a:r>
              <a:rPr lang="en-US" sz="2800" i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      ) </a:t>
            </a:r>
            <a:r>
              <a:rPr lang="en-US" sz="2800" i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 </a:t>
            </a:r>
            <a:r>
              <a:rPr lang="en-US" sz="2800" i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11 =</a:t>
            </a:r>
            <a:endParaRPr lang="vi-VN" sz="2800" i="1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77" name="Rounded Rectangle 76"/>
          <p:cNvSpPr/>
          <p:nvPr/>
        </p:nvSpPr>
        <p:spPr>
          <a:xfrm>
            <a:off x="8817993" y="4148428"/>
            <a:ext cx="359228" cy="39085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8" name="Rounded Rectangle 77"/>
          <p:cNvSpPr/>
          <p:nvPr/>
        </p:nvSpPr>
        <p:spPr>
          <a:xfrm>
            <a:off x="10635890" y="4148428"/>
            <a:ext cx="359228" cy="39085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9" name="Rounded Rectangle 78"/>
          <p:cNvSpPr/>
          <p:nvPr/>
        </p:nvSpPr>
        <p:spPr>
          <a:xfrm>
            <a:off x="8643840" y="3615372"/>
            <a:ext cx="681393" cy="39085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</a:t>
            </a:r>
            <a:endParaRPr lang="en-US" sz="2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0" name="Rounded Rectangle 79"/>
          <p:cNvSpPr/>
          <p:nvPr/>
        </p:nvSpPr>
        <p:spPr>
          <a:xfrm>
            <a:off x="3302563" y="3610449"/>
            <a:ext cx="688938" cy="39085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48</a:t>
            </a:r>
            <a:endParaRPr lang="en-US" sz="2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1" name="Rounded Rectangle 80"/>
          <p:cNvSpPr/>
          <p:nvPr/>
        </p:nvSpPr>
        <p:spPr>
          <a:xfrm>
            <a:off x="5822888" y="3610449"/>
            <a:ext cx="688938" cy="39085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</a:t>
            </a:r>
            <a:endParaRPr lang="en-US" sz="2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2" name="Rounded Rectangle 81"/>
          <p:cNvSpPr/>
          <p:nvPr/>
        </p:nvSpPr>
        <p:spPr>
          <a:xfrm>
            <a:off x="10379526" y="3610449"/>
            <a:ext cx="688938" cy="39085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en-US" sz="2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3" name="Rounded Rectangle 82"/>
          <p:cNvSpPr/>
          <p:nvPr/>
        </p:nvSpPr>
        <p:spPr>
          <a:xfrm>
            <a:off x="3302563" y="4148266"/>
            <a:ext cx="688938" cy="39085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77</a:t>
            </a:r>
            <a:endParaRPr lang="en-US" sz="2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4" name="Rounded Rectangle 83"/>
          <p:cNvSpPr/>
          <p:nvPr/>
        </p:nvSpPr>
        <p:spPr>
          <a:xfrm>
            <a:off x="5835229" y="4145719"/>
            <a:ext cx="688938" cy="39085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44</a:t>
            </a:r>
            <a:endParaRPr lang="en-US" sz="2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5" name="Rounded Rectangle 84"/>
          <p:cNvSpPr/>
          <p:nvPr/>
        </p:nvSpPr>
        <p:spPr>
          <a:xfrm>
            <a:off x="7720066" y="4148266"/>
            <a:ext cx="688938" cy="39085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77</a:t>
            </a:r>
            <a:endParaRPr lang="en-US" sz="2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6" name="Rounded Rectangle 85"/>
          <p:cNvSpPr/>
          <p:nvPr/>
        </p:nvSpPr>
        <p:spPr>
          <a:xfrm>
            <a:off x="8656125" y="4143681"/>
            <a:ext cx="688938" cy="39085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44</a:t>
            </a:r>
            <a:endParaRPr lang="en-US" sz="2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7" name="Rounded Rectangle 86"/>
          <p:cNvSpPr/>
          <p:nvPr/>
        </p:nvSpPr>
        <p:spPr>
          <a:xfrm>
            <a:off x="10448146" y="4148266"/>
            <a:ext cx="688938" cy="39085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en-US" sz="2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8" name="Picture 8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61884" y="1223344"/>
            <a:ext cx="1289248" cy="67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0989124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Cha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61" grpId="0"/>
      <p:bldP spid="66" grpId="0" animBg="1"/>
      <p:bldP spid="66" grpId="1" animBg="1"/>
      <p:bldP spid="67" grpId="0" animBg="1"/>
      <p:bldP spid="67" grpId="1" animBg="1"/>
      <p:bldP spid="68" grpId="0" animBg="1"/>
      <p:bldP spid="68" grpId="1" animBg="1"/>
      <p:bldP spid="69" grpId="0" animBg="1"/>
      <p:bldP spid="69" grpId="1" animBg="1"/>
      <p:bldP spid="70" grpId="0" animBg="1"/>
      <p:bldP spid="70" grpId="1" animBg="1"/>
      <p:bldP spid="71" grpId="0" animBg="1"/>
      <p:bldP spid="72" grpId="0"/>
      <p:bldP spid="73" grpId="0" animBg="1"/>
      <p:bldP spid="73" grpId="1" animBg="1"/>
      <p:bldP spid="74" grpId="0" animBg="1"/>
      <p:bldP spid="74" grpId="1" animBg="1"/>
      <p:bldP spid="75" grpId="0" animBg="1"/>
      <p:bldP spid="75" grpId="1" animBg="1"/>
      <p:bldP spid="76" grpId="0"/>
      <p:bldP spid="77" grpId="0" animBg="1"/>
      <p:bldP spid="77" grpId="1" animBg="1"/>
      <p:bldP spid="78" grpId="0" animBg="1"/>
      <p:bldP spid="78" grpId="1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</p:bld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33787325_Lab safety_AAS_v3" id="{898BC5E2-691B-4B41-A97D-F35AD4FFF20D}" vid="{295F60D3-032D-43CA-A300-E4752067AD50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7235</TotalTime>
  <Words>1520</Words>
  <Application>Microsoft Office PowerPoint</Application>
  <PresentationFormat>Widescreen</PresentationFormat>
  <Paragraphs>287</Paragraphs>
  <Slides>23</Slides>
  <Notes>4</Notes>
  <HiddenSlides>0</HiddenSlides>
  <MMClips>1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7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23</vt:i4>
      </vt:variant>
    </vt:vector>
  </HeadingPairs>
  <TitlesOfParts>
    <vt:vector size="39" baseType="lpstr">
      <vt:lpstr>Arial</vt:lpstr>
      <vt:lpstr>Calibri</vt:lpstr>
      <vt:lpstr>Calibri Light</vt:lpstr>
      <vt:lpstr>Rockwell</vt:lpstr>
      <vt:lpstr>Symbol</vt:lpstr>
      <vt:lpstr>Tahoma</vt:lpstr>
      <vt:lpstr>Times New Roman</vt:lpstr>
      <vt:lpstr>1_Office Theme</vt:lpstr>
      <vt:lpstr>2_Office Theme</vt:lpstr>
      <vt:lpstr>5_Office Theme</vt:lpstr>
      <vt:lpstr>4_Office Theme</vt:lpstr>
      <vt:lpstr>6_Office Theme</vt:lpstr>
      <vt:lpstr>7_Office Theme</vt:lpstr>
      <vt:lpstr>3_Office Theme</vt:lpstr>
      <vt:lpstr>Equation</vt:lpstr>
      <vt:lpstr>MathType 7.0 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Remember… Safety First!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164</cp:revision>
  <dcterms:created xsi:type="dcterms:W3CDTF">2021-07-17T08:16:29Z</dcterms:created>
  <dcterms:modified xsi:type="dcterms:W3CDTF">2021-08-01T02:33:17Z</dcterms:modified>
</cp:coreProperties>
</file>