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>
      <p:cViewPr varScale="1">
        <p:scale>
          <a:sx n="66" d="100"/>
          <a:sy n="66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7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5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4244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654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0678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19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1590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0806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2215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99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628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6037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445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1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7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2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2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AD55-4D29-411C-AB08-B6AE0F139B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3DD99-7219-427E-B898-400FA8FE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0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834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45920" y="1143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6" name="Rectangle 5"/>
          <p:cNvSpPr/>
          <p:nvPr/>
        </p:nvSpPr>
        <p:spPr>
          <a:xfrm>
            <a:off x="2179320" y="1143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2720" y="11430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7932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12720" y="16002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4612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7952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1292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4632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125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459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793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12720" y="20574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461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795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129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4632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79320" y="25146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727960" y="25146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246120" y="25146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779520" y="25146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12920" y="25146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846320" y="25146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394960" y="1600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39496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928360" y="2057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45920" y="29718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179320" y="29718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712720" y="29718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246120" y="29718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779520" y="29718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312920" y="29718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1125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6459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1793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712720" y="34290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2461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7795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129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84632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645920" y="3886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179320" y="3886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712720" y="3886200"/>
            <a:ext cx="54864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246120" y="3886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779520" y="38862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645920" y="4343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179320" y="43434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712720" y="4343400"/>
            <a:ext cx="5334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394960" y="3429000"/>
            <a:ext cx="5486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638993" y="1143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2194560" y="1143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2743200" y="1139331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3261360" y="1143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1113906" y="20504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1638993" y="20504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172393" y="20504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2727960" y="2051627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2180013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2736273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38500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763587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4328160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861560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5394960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5928360" y="1600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3258589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3783676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4317076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4842163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2187633" y="25146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2743200" y="25146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3262053" y="25076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787140" y="25076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166116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19456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272796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327660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1111135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1636222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2169622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27279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1636222" y="3886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2161309" y="3886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2702099" y="3886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3219796" y="3886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32613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37947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3281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8615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1635530" y="43364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2160617" y="4336473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2714106" y="4343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5386646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5911733" y="20574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4340629" y="25146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4865716" y="25146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379476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4343400" y="29718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5394960" y="34290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3771207" y="3886200"/>
            <a:ext cx="54864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228600" y="114300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13" name="Oval 212"/>
          <p:cNvSpPr/>
          <p:nvPr/>
        </p:nvSpPr>
        <p:spPr>
          <a:xfrm>
            <a:off x="228600" y="160020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14" name="Oval 213"/>
          <p:cNvSpPr/>
          <p:nvPr/>
        </p:nvSpPr>
        <p:spPr>
          <a:xfrm>
            <a:off x="228600" y="205740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15" name="Oval 214"/>
          <p:cNvSpPr/>
          <p:nvPr/>
        </p:nvSpPr>
        <p:spPr>
          <a:xfrm>
            <a:off x="228600" y="252984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6" name="Oval 215"/>
          <p:cNvSpPr/>
          <p:nvPr/>
        </p:nvSpPr>
        <p:spPr>
          <a:xfrm>
            <a:off x="228600" y="298704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17" name="Oval 216"/>
          <p:cNvSpPr/>
          <p:nvPr/>
        </p:nvSpPr>
        <p:spPr>
          <a:xfrm>
            <a:off x="228600" y="344424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18" name="Oval 217"/>
          <p:cNvSpPr/>
          <p:nvPr/>
        </p:nvSpPr>
        <p:spPr>
          <a:xfrm>
            <a:off x="228600" y="397764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19" name="Oval 218"/>
          <p:cNvSpPr/>
          <p:nvPr/>
        </p:nvSpPr>
        <p:spPr>
          <a:xfrm>
            <a:off x="228600" y="4434840"/>
            <a:ext cx="457200" cy="3657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806633" y="281648"/>
            <a:ext cx="6079374" cy="584775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LEARNING TOOLS</a:t>
            </a:r>
          </a:p>
        </p:txBody>
      </p:sp>
      <p:sp>
        <p:nvSpPr>
          <p:cNvPr id="222" name="5-Point Star 221"/>
          <p:cNvSpPr/>
          <p:nvPr/>
        </p:nvSpPr>
        <p:spPr>
          <a:xfrm>
            <a:off x="7886007" y="866422"/>
            <a:ext cx="682336" cy="459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4" name="Vertical Scroll 223"/>
          <p:cNvSpPr/>
          <p:nvPr/>
        </p:nvSpPr>
        <p:spPr>
          <a:xfrm>
            <a:off x="1037704" y="5789478"/>
            <a:ext cx="5807135" cy="89707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 instrument for writing or drawing with ink</a:t>
            </a:r>
          </a:p>
        </p:txBody>
      </p:sp>
      <p:sp>
        <p:nvSpPr>
          <p:cNvPr id="114" name="Vertical Scroll 113"/>
          <p:cNvSpPr/>
          <p:nvPr/>
        </p:nvSpPr>
        <p:spPr>
          <a:xfrm>
            <a:off x="1019347" y="5794523"/>
            <a:ext cx="5975465" cy="89202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 instrument used for drawing  circles</a:t>
            </a:r>
          </a:p>
        </p:txBody>
      </p:sp>
      <p:sp>
        <p:nvSpPr>
          <p:cNvPr id="117" name="5-Point Star 116"/>
          <p:cNvSpPr/>
          <p:nvPr/>
        </p:nvSpPr>
        <p:spPr>
          <a:xfrm>
            <a:off x="7882543" y="1386839"/>
            <a:ext cx="685800" cy="4845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8" name="Vertical Scroll 117"/>
          <p:cNvSpPr/>
          <p:nvPr/>
        </p:nvSpPr>
        <p:spPr>
          <a:xfrm>
            <a:off x="1058141" y="5794522"/>
            <a:ext cx="6157653" cy="89202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instrument used for drawing angles </a:t>
            </a:r>
          </a:p>
        </p:txBody>
      </p:sp>
      <p:sp>
        <p:nvSpPr>
          <p:cNvPr id="119" name="5-Point Star 118"/>
          <p:cNvSpPr/>
          <p:nvPr/>
        </p:nvSpPr>
        <p:spPr>
          <a:xfrm>
            <a:off x="7886007" y="1889760"/>
            <a:ext cx="685800" cy="51746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0" name="Vertical Scroll 119"/>
          <p:cNvSpPr/>
          <p:nvPr/>
        </p:nvSpPr>
        <p:spPr>
          <a:xfrm>
            <a:off x="919592" y="5768264"/>
            <a:ext cx="6296202" cy="91828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thin cylindrical instrument used for writing, drawing, usually encased in wood</a:t>
            </a:r>
          </a:p>
        </p:txBody>
      </p:sp>
      <p:sp>
        <p:nvSpPr>
          <p:cNvPr id="121" name="5-Point Star 120"/>
          <p:cNvSpPr/>
          <p:nvPr/>
        </p:nvSpPr>
        <p:spPr>
          <a:xfrm>
            <a:off x="7900900" y="2423160"/>
            <a:ext cx="685800" cy="5486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22" name="Vertical Scroll 121"/>
          <p:cNvSpPr/>
          <p:nvPr/>
        </p:nvSpPr>
        <p:spPr>
          <a:xfrm>
            <a:off x="821919" y="5780877"/>
            <a:ext cx="6375517" cy="90567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eraser for erasing pencil marks</a:t>
            </a:r>
          </a:p>
        </p:txBody>
      </p:sp>
      <p:sp>
        <p:nvSpPr>
          <p:cNvPr id="123" name="5-Point Star 122"/>
          <p:cNvSpPr/>
          <p:nvPr/>
        </p:nvSpPr>
        <p:spPr>
          <a:xfrm>
            <a:off x="7882543" y="2987040"/>
            <a:ext cx="6858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4" name="Vertical Scroll 123"/>
          <p:cNvSpPr/>
          <p:nvPr/>
        </p:nvSpPr>
        <p:spPr>
          <a:xfrm>
            <a:off x="881147" y="5743036"/>
            <a:ext cx="6316289" cy="94351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bag used for carrying books, school supplies</a:t>
            </a:r>
          </a:p>
        </p:txBody>
      </p:sp>
      <p:sp>
        <p:nvSpPr>
          <p:cNvPr id="125" name="5-Point Star 124"/>
          <p:cNvSpPr/>
          <p:nvPr/>
        </p:nvSpPr>
        <p:spPr>
          <a:xfrm>
            <a:off x="7882543" y="3444241"/>
            <a:ext cx="6858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26" name="Vertical Scroll 125"/>
          <p:cNvSpPr/>
          <p:nvPr/>
        </p:nvSpPr>
        <p:spPr>
          <a:xfrm>
            <a:off x="881146" y="5761627"/>
            <a:ext cx="6316289" cy="94397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sphere on which is depicted a map of the Earth</a:t>
            </a:r>
          </a:p>
        </p:txBody>
      </p:sp>
      <p:sp>
        <p:nvSpPr>
          <p:cNvPr id="127" name="5-Point Star 126"/>
          <p:cNvSpPr/>
          <p:nvPr/>
        </p:nvSpPr>
        <p:spPr>
          <a:xfrm>
            <a:off x="7871343" y="4043680"/>
            <a:ext cx="685800" cy="495993"/>
          </a:xfrm>
          <a:prstGeom prst="star5">
            <a:avLst>
              <a:gd name="adj" fmla="val 16406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28" name="Vertical Scroll 127"/>
          <p:cNvSpPr/>
          <p:nvPr/>
        </p:nvSpPr>
        <p:spPr>
          <a:xfrm>
            <a:off x="868679" y="5791200"/>
            <a:ext cx="6347115" cy="96323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fluid used for writing or painting</a:t>
            </a:r>
          </a:p>
        </p:txBody>
      </p:sp>
      <p:sp>
        <p:nvSpPr>
          <p:cNvPr id="129" name="5-Point Star 128"/>
          <p:cNvSpPr/>
          <p:nvPr/>
        </p:nvSpPr>
        <p:spPr>
          <a:xfrm>
            <a:off x="7924800" y="4623493"/>
            <a:ext cx="6858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6908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-0.14323 0.5888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0" y="2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0.01111 L -0.08489 0.5222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0" y="2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02656 0.4555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2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 L 0.03003 0.38889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31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3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3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4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43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46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9011 0.32222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7" y="1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2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2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2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2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2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2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2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2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2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2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2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2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2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3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2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2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2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14844 0.25556 " pathEditMode="relative" rAng="0" ptsTypes="AA">
                                      <p:cBhvr>
                                        <p:cTn id="33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200" decel="100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00" decel="100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1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4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4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4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0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20677 0.18889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2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2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3.33333E-6 L 0.2658 0.12222 " pathEditMode="relative" rAng="0" ptsTypes="AA">
                                      <p:cBhvr>
                                        <p:cTn id="435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0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23" grpId="0" animBg="1"/>
      <p:bldP spid="31" grpId="0" animBg="1"/>
      <p:bldP spid="63" grpId="0" animBg="1"/>
      <p:bldP spid="71" grpId="0" animBg="1"/>
      <p:bldP spid="79" grpId="0" animBg="1"/>
      <p:bldP spid="87" grpId="0" animBg="1"/>
      <p:bldP spid="100" grpId="0" animBg="1"/>
      <p:bldP spid="141" grpId="0" animBg="1"/>
      <p:bldP spid="142" grpId="0" animBg="1"/>
      <p:bldP spid="143" grpId="0" animBg="1"/>
      <p:bldP spid="148" grpId="0" animBg="1"/>
      <p:bldP spid="149" grpId="0" animBg="1"/>
      <p:bldP spid="150" grpId="0" animBg="1"/>
      <p:bldP spid="15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8" grpId="0" animBg="1"/>
      <p:bldP spid="199" grpId="0" animBg="1"/>
      <p:bldP spid="202" grpId="0" animBg="1"/>
      <p:bldP spid="203" grpId="0" animBg="1"/>
      <p:bldP spid="206" grpId="0" animBg="1"/>
      <p:bldP spid="207" grpId="0" animBg="1"/>
      <p:bldP spid="210" grpId="0" animBg="1"/>
      <p:bldP spid="211" grpId="0" animBg="1"/>
      <p:bldP spid="222" grpId="0" animBg="1"/>
      <p:bldP spid="224" grpId="1" animBg="1"/>
      <p:bldP spid="224" grpId="2" animBg="1"/>
      <p:bldP spid="114" grpId="0" animBg="1"/>
      <p:bldP spid="114" grpId="1" animBg="1"/>
      <p:bldP spid="117" grpId="0" animBg="1"/>
      <p:bldP spid="118" grpId="0" animBg="1"/>
      <p:bldP spid="118" grpId="1" animBg="1"/>
      <p:bldP spid="119" grpId="0" animBg="1"/>
      <p:bldP spid="120" grpId="0" animBg="1"/>
      <p:bldP spid="120" grpId="1" animBg="1"/>
      <p:bldP spid="121" grpId="0" animBg="1"/>
      <p:bldP spid="122" grpId="0" animBg="1"/>
      <p:bldP spid="122" grpId="1" animBg="1"/>
      <p:bldP spid="123" grpId="0" animBg="1"/>
      <p:bldP spid="124" grpId="0" animBg="1"/>
      <p:bldP spid="124" grpId="1" animBg="1"/>
      <p:bldP spid="125" grpId="0" animBg="1"/>
      <p:bldP spid="126" grpId="0" animBg="1"/>
      <p:bldP spid="126" grpId="1" animBg="1"/>
      <p:bldP spid="127" grpId="0" animBg="1"/>
      <p:bldP spid="128" grpId="0" animBg="1"/>
      <p:bldP spid="128" grpId="1" animBg="1"/>
      <p:bldP spid="1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175</Words>
  <PresentationFormat>Trình chiếu Trên màn hình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2017-09-17T09:57:46Z</dcterms:created>
  <dcterms:modified xsi:type="dcterms:W3CDTF">2023-09-16T11:55:59Z</dcterms:modified>
</cp:coreProperties>
</file>